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notesMasterIdLst>
    <p:notesMasterId r:id="rId4"/>
  </p:notesMasterIdLst>
  <p:handoutMasterIdLst>
    <p:handoutMasterId r:id="rId5"/>
  </p:handoutMasterIdLst>
  <p:sldIdLst>
    <p:sldId id="269" r:id="rId3"/>
  </p:sldIdLst>
  <p:sldSz cx="12218988" cy="6858000"/>
  <p:notesSz cx="6735763" cy="98663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234"/>
    <a:srgbClr val="EFEFEF"/>
    <a:srgbClr val="747678"/>
    <a:srgbClr val="55776C"/>
    <a:srgbClr val="0070C0"/>
    <a:srgbClr val="FCFCFC"/>
    <a:srgbClr val="FAFAFA"/>
    <a:srgbClr val="3CB6CE"/>
    <a:srgbClr val="786592"/>
    <a:srgbClr val="7CA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8" autoAdjust="0"/>
    <p:restoredTop sz="94660" autoAdjust="0"/>
  </p:normalViewPr>
  <p:slideViewPr>
    <p:cSldViewPr snapToGrid="0">
      <p:cViewPr varScale="1">
        <p:scale>
          <a:sx n="58" d="100"/>
          <a:sy n="58" d="100"/>
        </p:scale>
        <p:origin x="948" y="56"/>
      </p:cViewPr>
      <p:guideLst>
        <p:guide orient="horz" pos="2160"/>
        <p:guide pos="38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7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4933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r>
              <a:rPr lang="en-GB" altLang="en-US" dirty="0">
                <a:solidFill>
                  <a:srgbClr val="C00000"/>
                </a:solidFill>
              </a:rPr>
              <a:t>This is a header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" y="8971632"/>
            <a:ext cx="932207" cy="31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 algn="l">
              <a:defRPr/>
            </a:pPr>
            <a:fld id="{72F8DEBE-ACDD-40BC-8070-42AD3D600404}" type="datetime1">
              <a:rPr lang="en-GB" altLang="en-US" smtClean="0">
                <a:solidFill>
                  <a:srgbClr val="C00000"/>
                </a:solidFill>
              </a:rPr>
              <a:t>17/07/2022</a:t>
            </a:fld>
            <a:endParaRPr lang="en-GB" altLang="en-US" dirty="0">
              <a:solidFill>
                <a:srgbClr val="C00000"/>
              </a:solidFill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625679" y="9006283"/>
            <a:ext cx="3080830" cy="26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 algn="ctr">
              <a:defRPr/>
            </a:pPr>
            <a:r>
              <a:rPr lang="en-GB" altLang="en-US" dirty="0">
                <a:solidFill>
                  <a:srgbClr val="C00000"/>
                </a:solidFill>
              </a:rPr>
              <a:t>This is a footer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29664" y="8893883"/>
            <a:ext cx="652123" cy="36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5A7D3F6-57D2-4369-AE0D-B9098FB15E19}" type="slidenum">
              <a:rPr lang="en-GB" altLang="en-US">
                <a:solidFill>
                  <a:srgbClr val="C00000"/>
                </a:solidFill>
              </a:rPr>
              <a:pPr>
                <a:defRPr/>
              </a:pPr>
              <a:t>‹#›</a:t>
            </a:fld>
            <a:endParaRPr lang="en-GB" altLang="en-US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10" y="167727"/>
            <a:ext cx="1167532" cy="6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777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GB" altLang="en-US"/>
              <a:t>This is a header</a:t>
            </a:r>
            <a:endParaRPr lang="en-GB" alt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6F848B7E-D5B0-4DB3-B38D-12F9B2956F7F}" type="datetime1">
              <a:rPr lang="en-GB" altLang="en-US" smtClean="0"/>
              <a:t>17/07/2022</a:t>
            </a:fld>
            <a:endParaRPr lang="en-GB" alt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8" y="739775"/>
            <a:ext cx="6592887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 noProof="0" dirty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en-GB" altLang="en-US"/>
              <a:t>This is a footer</a:t>
            </a:r>
            <a:endParaRPr lang="en-GB" alt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DA861151-10E8-4DCE-B2D5-341F1C16B1EE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268791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2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43487" y="4606908"/>
            <a:ext cx="11629858" cy="363235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/>
              <a:t>Place your presentation title here. Use upper/lower case. Arial 22pt bold</a:t>
            </a:r>
            <a:endParaRPr lang="en-GB" altLang="en-US" noProof="0" dirty="0"/>
          </a:p>
        </p:txBody>
      </p:sp>
      <p:sp>
        <p:nvSpPr>
          <p:cNvPr id="6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7649" y="5181600"/>
            <a:ext cx="7305675" cy="422572"/>
          </a:xfrm>
        </p:spPr>
        <p:txBody>
          <a:bodyPr/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Insert the presenter’s name and title here. Arial 16pt bold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47649" y="5617135"/>
            <a:ext cx="5553075" cy="422572"/>
          </a:xfr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Insert the date here </a:t>
            </a:r>
            <a:r>
              <a:rPr lang="en-US" dirty="0" err="1"/>
              <a:t>eg</a:t>
            </a:r>
            <a:r>
              <a:rPr lang="en-US" dirty="0"/>
              <a:t>. 25 December 2020. Arial 16pt </a:t>
            </a:r>
            <a:endParaRPr lang="en-GB" dirty="0"/>
          </a:p>
        </p:txBody>
      </p:sp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57570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Section Break - GREY">
    <p:bg>
      <p:bgPr>
        <a:solidFill>
          <a:srgbClr val="747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3400" y="4035710"/>
            <a:ext cx="6488113" cy="1532333"/>
          </a:xfrm>
        </p:spPr>
        <p:txBody>
          <a:bodyPr/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can be used to place a short introduction to the next section of your presentation or to add a pause. If required use the Design, Format Background, Fill option to select an alternative Frazer-Nash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Try not to include graphics or images on this slide.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4991" y="3435351"/>
            <a:ext cx="10838438" cy="480157"/>
          </a:xfrm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a presentation section break (Arial 22pt Bold)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302909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Section Break - GREEN">
    <p:bg>
      <p:bgPr>
        <a:solidFill>
          <a:srgbClr val="7CA2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4991" y="3435351"/>
            <a:ext cx="10838438" cy="480157"/>
          </a:xfrm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a presentation section break (Arial 22pt Bold)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3400" y="4035710"/>
            <a:ext cx="6488113" cy="1532333"/>
          </a:xfrm>
        </p:spPr>
        <p:txBody>
          <a:bodyPr/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can be used to place a short introduction to the next section of your presentation or to add a pause. If required use the Design, Format Background, Fill option to select an alternative Frazer-Nash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Try not to include graphics or images on this slide.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6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125036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Section Break - PURPLE">
    <p:bg>
      <p:bgPr>
        <a:solidFill>
          <a:srgbClr val="7865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3400" y="4035710"/>
            <a:ext cx="6488113" cy="1532333"/>
          </a:xfrm>
        </p:spPr>
        <p:txBody>
          <a:bodyPr/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can be used to place a short introduction to the next section of your presentation or to add a pause. If required use the Design, Format Background, Fill option to select an alternative Frazer-Nash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Try not to include graphics or images on this slide.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4991" y="3435351"/>
            <a:ext cx="10838438" cy="480157"/>
          </a:xfrm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a presentation section break (Arial 22pt Bold)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2015767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Section Break - TURQUOISE">
    <p:bg>
      <p:bgPr>
        <a:solidFill>
          <a:srgbClr val="3CB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3400" y="4035710"/>
            <a:ext cx="6488113" cy="1532333"/>
          </a:xfrm>
        </p:spPr>
        <p:txBody>
          <a:bodyPr/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can be used to place a short introduction to the next section of your presentation or to add a pause. If required use the Design, Format Background, Fill option to select an alternative Frazer-Nash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Try not to include graphics or images on this slide.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4991" y="3435351"/>
            <a:ext cx="10838438" cy="480157"/>
          </a:xfrm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a presentation section break (Arial 22pt Bold)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437964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Section Break - TAN">
    <p:bg>
      <p:bgPr>
        <a:solidFill>
          <a:srgbClr val="AEA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3400" y="4035710"/>
            <a:ext cx="6488113" cy="1532333"/>
          </a:xfrm>
        </p:spPr>
        <p:txBody>
          <a:bodyPr/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can be used to place a short introduction to the next section of your presentation or to add a pause. If required use the Design, Format Background, Fill option to select an alternative Frazer-Nash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Try not to include graphics or images on this slide.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4991" y="3435351"/>
            <a:ext cx="10838438" cy="480157"/>
          </a:xfrm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a presentation section break (Arial 22pt Bold)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571998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- UK">
    <p:bg>
      <p:bgPr>
        <a:solidFill>
          <a:srgbClr val="747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71867"/>
            <a:ext cx="12218987" cy="853619"/>
          </a:xfrm>
        </p:spPr>
        <p:txBody>
          <a:bodyPr/>
          <a:lstStyle>
            <a:lvl1pPr marL="0" indent="0" algn="ctr">
              <a:buFontTx/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you. Any questions?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51940"/>
            <a:ext cx="12218987" cy="465793"/>
          </a:xfrm>
        </p:spPr>
        <p:txBody>
          <a:bodyPr anchor="t" anchorCtr="0"/>
          <a:lstStyle>
            <a:lvl1pPr marL="0" indent="0" algn="ctr">
              <a:buFontTx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Name, Your Job 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5617029"/>
            <a:ext cx="1221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www.fnc.co.uk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439" y="3763568"/>
            <a:ext cx="12218987" cy="465793"/>
          </a:xfrm>
        </p:spPr>
        <p:txBody>
          <a:bodyPr anchor="t" anchorCtr="0"/>
          <a:lstStyle>
            <a:lvl1pPr marL="0" indent="0" algn="ctr">
              <a:buFontTx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Email: xxxx.xxxx@fnc.co.uk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39" y="4302406"/>
            <a:ext cx="12218987" cy="465793"/>
          </a:xfrm>
        </p:spPr>
        <p:txBody>
          <a:bodyPr anchor="t" anchorCtr="0"/>
          <a:lstStyle>
            <a:lvl1pPr marL="0" indent="0" algn="ctr">
              <a:buFontTx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Tel: 0117 922 6242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- Australia">
    <p:bg>
      <p:bgPr>
        <a:solidFill>
          <a:srgbClr val="747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71867"/>
            <a:ext cx="12218987" cy="853619"/>
          </a:xfrm>
        </p:spPr>
        <p:txBody>
          <a:bodyPr/>
          <a:lstStyle>
            <a:lvl1pPr marL="0" indent="0" algn="ctr">
              <a:buFontTx/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you. Any questions?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51940"/>
            <a:ext cx="12218987" cy="465793"/>
          </a:xfrm>
        </p:spPr>
        <p:txBody>
          <a:bodyPr anchor="t" anchorCtr="0"/>
          <a:lstStyle>
            <a:lvl1pPr marL="0" indent="0" algn="ctr">
              <a:buFontTx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Name, Your Job 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5617029"/>
            <a:ext cx="1221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www.fncaustralia.com.au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439" y="3763568"/>
            <a:ext cx="12218987" cy="465793"/>
          </a:xfrm>
        </p:spPr>
        <p:txBody>
          <a:bodyPr anchor="t" anchorCtr="0"/>
          <a:lstStyle>
            <a:lvl1pPr marL="0" indent="0" algn="ctr">
              <a:buFontTx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Email: xxxx.xxxx@fnc.co.uk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39" y="4302406"/>
            <a:ext cx="12218987" cy="465793"/>
          </a:xfrm>
        </p:spPr>
        <p:txBody>
          <a:bodyPr anchor="t" anchorCtr="0"/>
          <a:lstStyle>
            <a:lvl1pPr marL="0" indent="0" algn="ctr">
              <a:buFontTx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Tel: 0117 922 6242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5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lternative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 b="1" baseline="0"/>
            </a:lvl1pPr>
          </a:lstStyle>
          <a:p>
            <a:r>
              <a:rPr lang="en-GB" dirty="0"/>
              <a:t>“Thank you” ending summary slide, Arial 20pt bold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2406" y="1744663"/>
            <a:ext cx="5788819" cy="42767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Place your summary points here (20pt)</a:t>
            </a:r>
          </a:p>
          <a:p>
            <a:pPr lvl="1"/>
            <a:r>
              <a:rPr lang="en-US" dirty="0"/>
              <a:t>Second level (18pt)</a:t>
            </a:r>
          </a:p>
          <a:p>
            <a:pPr lvl="2"/>
            <a:r>
              <a:rPr lang="en-US" dirty="0"/>
              <a:t>Third level (16pt)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72188" y="1744664"/>
            <a:ext cx="5770562" cy="2112962"/>
          </a:xfrm>
          <a:solidFill>
            <a:srgbClr val="7CA295"/>
          </a:solidFill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Your name, position and contact details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8782" y="6188983"/>
            <a:ext cx="3868738" cy="2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44642" y="6126224"/>
            <a:ext cx="61449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FCA87F01-F0A0-452F-B2EB-2C9AB907DCF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0267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076" b="13602"/>
          <a:stretch/>
        </p:blipFill>
        <p:spPr>
          <a:xfrm>
            <a:off x="0" y="0"/>
            <a:ext cx="12218988" cy="6877454"/>
          </a:xfrm>
          <a:prstGeom prst="rect">
            <a:avLst/>
          </a:prstGeom>
        </p:spPr>
      </p:pic>
      <p:sp>
        <p:nvSpPr>
          <p:cNvPr id="3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60428" y="2695539"/>
            <a:ext cx="2166294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6498" y="2695539"/>
            <a:ext cx="2166294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412569" y="2695539"/>
            <a:ext cx="2166294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188638" y="2695539"/>
            <a:ext cx="2166294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753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rc 220">
            <a:extLst>
              <a:ext uri="{FF2B5EF4-FFF2-40B4-BE49-F238E27FC236}">
                <a16:creationId xmlns:a16="http://schemas.microsoft.com/office/drawing/2014/main" id="{32E2B889-41FC-4724-93F6-48A4DEF90230}"/>
              </a:ext>
            </a:extLst>
          </p:cNvPr>
          <p:cNvSpPr/>
          <p:nvPr userDrawn="1"/>
        </p:nvSpPr>
        <p:spPr>
          <a:xfrm>
            <a:off x="8320166" y="-866274"/>
            <a:ext cx="4075675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1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ith Customised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2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43487" y="4606908"/>
            <a:ext cx="11629858" cy="363235"/>
          </a:xfrm>
        </p:spPr>
        <p:txBody>
          <a:bodyPr/>
          <a:lstStyle>
            <a:lvl1pPr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/>
              <a:t>Place your presentation title here. Use upper/lower case. Arial 22pt bold</a:t>
            </a:r>
            <a:endParaRPr lang="en-GB" alt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7649" y="5181600"/>
            <a:ext cx="7305675" cy="422572"/>
          </a:xfrm>
        </p:spPr>
        <p:txBody>
          <a:bodyPr/>
          <a:lstStyle>
            <a:lvl1pPr marL="0" indent="0">
              <a:buFontTx/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Insert the presenter’s name and title here. Arial 16pt bold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47649" y="5617135"/>
            <a:ext cx="6165025" cy="422572"/>
          </a:xfr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Insert the date here </a:t>
            </a:r>
            <a:r>
              <a:rPr lang="en-US" dirty="0" err="1"/>
              <a:t>eg</a:t>
            </a:r>
            <a:r>
              <a:rPr lang="en-US" dirty="0"/>
              <a:t>. 25 December 2020. Arial 16pt</a:t>
            </a:r>
            <a:endParaRPr lang="en-GB" dirty="0"/>
          </a:p>
        </p:txBody>
      </p:sp>
      <p:sp>
        <p:nvSpPr>
          <p:cNvPr id="8" name="Rectangle 24"/>
          <p:cNvSpPr txBox="1">
            <a:spLocks noChangeArrowheads="1"/>
          </p:cNvSpPr>
          <p:nvPr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>
                <a:solidFill>
                  <a:schemeClr val="bg1"/>
                </a:solidFill>
              </a:rPr>
              <a:t>COMPLETE</a:t>
            </a:r>
            <a:r>
              <a:rPr lang="en-GB" altLang="en-US" baseline="0" dirty="0">
                <a:solidFill>
                  <a:schemeClr val="bg1"/>
                </a:solidFill>
              </a:rPr>
              <a:t> THE </a:t>
            </a:r>
            <a:r>
              <a:rPr lang="en-GB" altLang="en-US" dirty="0">
                <a:solidFill>
                  <a:schemeClr val="bg1"/>
                </a:solidFill>
              </a:rPr>
              <a:t>SECURITY CLASSIFICATION</a:t>
            </a:r>
          </a:p>
          <a:p>
            <a:pPr>
              <a:defRPr/>
            </a:pPr>
            <a:r>
              <a:rPr lang="en-GB" altLang="en-US" dirty="0">
                <a:solidFill>
                  <a:schemeClr val="bg1"/>
                </a:solidFill>
              </a:rPr>
              <a:t>USING</a:t>
            </a:r>
            <a:r>
              <a:rPr lang="en-GB" altLang="en-US" baseline="0" dirty="0">
                <a:solidFill>
                  <a:schemeClr val="bg1"/>
                </a:solidFill>
              </a:rPr>
              <a:t> THE SLIDE MASTER VIEW. ARIAL 9PT BOLD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3501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yle slide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34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THE SECURITY CLASSIFICATION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THE SLIDE MASTER VIEW. ARIAL 9PT BOLD 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6638" r="18285"/>
          <a:stretch/>
        </p:blipFill>
        <p:spPr>
          <a:xfrm>
            <a:off x="0" y="-83890"/>
            <a:ext cx="12214746" cy="6953017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l="13077" t="18262" r="54323" b="34102"/>
          <a:stretch/>
        </p:blipFill>
        <p:spPr>
          <a:xfrm>
            <a:off x="10973379" y="6207333"/>
            <a:ext cx="1092355" cy="5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9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"/>
          <a:stretch/>
        </p:blipFill>
        <p:spPr>
          <a:xfrm>
            <a:off x="0" y="0"/>
            <a:ext cx="1224204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13077" t="18262" r="54323" b="34102"/>
          <a:stretch/>
        </p:blipFill>
        <p:spPr>
          <a:xfrm>
            <a:off x="10973379" y="6207333"/>
            <a:ext cx="1092355" cy="5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1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4384"/>
          <a:stretch/>
        </p:blipFill>
        <p:spPr>
          <a:xfrm>
            <a:off x="0" y="-97278"/>
            <a:ext cx="12218988" cy="7017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/>
          <a:srcRect l="13077" t="18262" r="54323" b="34102"/>
          <a:stretch/>
        </p:blipFill>
        <p:spPr>
          <a:xfrm>
            <a:off x="10973379" y="6207333"/>
            <a:ext cx="1092355" cy="5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75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5"/>
          <a:stretch/>
        </p:blipFill>
        <p:spPr>
          <a:xfrm rot="5400000">
            <a:off x="2699423" y="-2699425"/>
            <a:ext cx="6858003" cy="12256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/>
          <a:srcRect l="13077" t="18262" r="54323" b="34102"/>
          <a:stretch/>
        </p:blipFill>
        <p:spPr>
          <a:xfrm>
            <a:off x="10973379" y="6207333"/>
            <a:ext cx="1092355" cy="5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ation Section Break - 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5" t="6996" r="13271" b="7686"/>
          <a:stretch/>
        </p:blipFill>
        <p:spPr>
          <a:xfrm>
            <a:off x="4550394" y="0"/>
            <a:ext cx="7637057" cy="6782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/>
          <a:srcRect l="13077" t="18262" r="54323" b="34102"/>
          <a:stretch/>
        </p:blipFill>
        <p:spPr>
          <a:xfrm>
            <a:off x="10973379" y="6207333"/>
            <a:ext cx="1092355" cy="5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10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87F01-F0A0-452F-B2EB-2C9AB907DCFF}" type="slidenum">
              <a:rPr kumimoji="0" lang="en-GB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84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46239" y="2656082"/>
            <a:ext cx="12218987" cy="24033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2740" t="4233" r="7316" b="36212"/>
          <a:stretch/>
        </p:blipFill>
        <p:spPr>
          <a:xfrm>
            <a:off x="0" y="759618"/>
            <a:ext cx="12218988" cy="379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THE SECURITY CLASSIFICATION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THE SLIDE MASTER VIEW. ARIAL 9PT BOLD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24" y="112639"/>
            <a:ext cx="1257300" cy="638321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THE SECURITY CLASSIFICATION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THE SLIDE MASTER VIEW. ARIAL 8PT BOLD</a:t>
            </a:r>
          </a:p>
        </p:txBody>
      </p:sp>
    </p:spTree>
    <p:extLst>
      <p:ext uri="{BB962C8B-B14F-4D97-AF65-F5344CB8AC3E}">
        <p14:creationId xmlns:p14="http://schemas.microsoft.com/office/powerpoint/2010/main" val="1701389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Section Break - RE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6" y="359923"/>
            <a:ext cx="9734180" cy="6489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34292" y="646055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/>
          <a:srcRect l="13077" t="18262" r="54323" b="34102"/>
          <a:stretch/>
        </p:blipFill>
        <p:spPr>
          <a:xfrm>
            <a:off x="10973379" y="6207333"/>
            <a:ext cx="1092355" cy="5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page for Bullet Points or Large Chart/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 b="1" baseline="0"/>
            </a:lvl1pPr>
          </a:lstStyle>
          <a:p>
            <a:r>
              <a:rPr lang="en-US" dirty="0"/>
              <a:t>Click to edit. Single line. Use upper/lower case (22pt maximum)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7325" y="1744663"/>
            <a:ext cx="11655425" cy="43451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(20pt)</a:t>
            </a:r>
          </a:p>
          <a:p>
            <a:pPr lvl="1"/>
            <a:r>
              <a:rPr lang="en-US" dirty="0"/>
              <a:t>Second level (18pt)</a:t>
            </a:r>
          </a:p>
          <a:p>
            <a:pPr lvl="2"/>
            <a:r>
              <a:rPr lang="en-US" dirty="0"/>
              <a:t>Third level (16pt)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8782" y="6188983"/>
            <a:ext cx="3868738" cy="2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44642" y="6126224"/>
            <a:ext cx="61449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FCA87F01-F0A0-452F-B2EB-2C9AB907DCF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888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Slide For Text and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 b="1" baseline="0"/>
            </a:lvl1pPr>
          </a:lstStyle>
          <a:p>
            <a:r>
              <a:rPr lang="en-US" dirty="0"/>
              <a:t>Click to edit. Use upper/lower case (Arial 22pt bold)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2406" y="1744663"/>
            <a:ext cx="5788819" cy="42767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(20pt)</a:t>
            </a:r>
          </a:p>
          <a:p>
            <a:pPr lvl="1"/>
            <a:r>
              <a:rPr lang="en-US" dirty="0"/>
              <a:t>Second level (18pt)</a:t>
            </a:r>
          </a:p>
          <a:p>
            <a:pPr lvl="2"/>
            <a:r>
              <a:rPr lang="en-US" dirty="0"/>
              <a:t>Third level (16pt)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72188" y="1744663"/>
            <a:ext cx="5770562" cy="42767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Click to edit (20pt)</a:t>
            </a:r>
          </a:p>
          <a:p>
            <a:pPr lvl="1"/>
            <a:r>
              <a:rPr lang="en-US" dirty="0"/>
              <a:t>Second level (18pt)</a:t>
            </a:r>
          </a:p>
          <a:p>
            <a:pPr lvl="2"/>
            <a:r>
              <a:rPr lang="en-US" dirty="0"/>
              <a:t>Third level (16pt)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257" y="6188983"/>
            <a:ext cx="3868738" cy="2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44642" y="6126224"/>
            <a:ext cx="61449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FCA87F01-F0A0-452F-B2EB-2C9AB907DCF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403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3400" y="4035710"/>
            <a:ext cx="6488113" cy="1532333"/>
          </a:xfrm>
        </p:spPr>
        <p:txBody>
          <a:bodyPr/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can be used to place a short introduction to the next section of your presentation or to add a pause. If required use the Design, Format Background, Fill option to select an alternative Frazer-Nash </a:t>
            </a:r>
            <a:r>
              <a:rPr lang="en-US" dirty="0" err="1"/>
              <a:t>colour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Try not to include graphics or images on this slide.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64991" y="3435351"/>
            <a:ext cx="10838438" cy="480157"/>
          </a:xfrm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is a presentation section break (Arial 22pt Bold)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171147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Section Break - RED">
    <p:bg>
      <p:bgPr>
        <a:solidFill>
          <a:srgbClr val="B71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1" y="18381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  <p:extLst>
      <p:ext uri="{BB962C8B-B14F-4D97-AF65-F5344CB8AC3E}">
        <p14:creationId xmlns:p14="http://schemas.microsoft.com/office/powerpoint/2010/main" val="377901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87F01-F0A0-452F-B2EB-2C9AB907DCF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9412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87F01-F0A0-452F-B2EB-2C9AB907DCF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1659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Section Break -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1" y="367366"/>
            <a:ext cx="1257300" cy="638321"/>
          </a:xfrm>
          <a:prstGeom prst="rect">
            <a:avLst/>
          </a:prstGeom>
        </p:spPr>
      </p:pic>
      <p:sp>
        <p:nvSpPr>
          <p:cNvPr id="7" name="Rectangle 24"/>
          <p:cNvSpPr txBox="1">
            <a:spLocks noChangeArrowheads="1"/>
          </p:cNvSpPr>
          <p:nvPr userDrawn="1"/>
        </p:nvSpPr>
        <p:spPr bwMode="auto">
          <a:xfrm>
            <a:off x="4162147" y="10819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/>
              <a:t>COMPLETE</a:t>
            </a:r>
            <a:r>
              <a:rPr lang="en-GB" altLang="en-US" baseline="0" dirty="0"/>
              <a:t> THE </a:t>
            </a:r>
            <a:r>
              <a:rPr lang="en-GB" altLang="en-US" dirty="0"/>
              <a:t>SECURITY CLASSIFICATION</a:t>
            </a:r>
          </a:p>
          <a:p>
            <a:pPr>
              <a:defRPr/>
            </a:pPr>
            <a:r>
              <a:rPr lang="en-GB" altLang="en-US" baseline="0" dirty="0"/>
              <a:t>USING THE SLIDE MASTER VIEW. ARIAL 9PT BOLD</a:t>
            </a:r>
            <a:r>
              <a:rPr lang="en-GB" altLang="en-US" dirty="0"/>
              <a:t> </a:t>
            </a:r>
          </a:p>
        </p:txBody>
      </p:sp>
      <p:sp>
        <p:nvSpPr>
          <p:cNvPr id="8" name="Rectangle 24"/>
          <p:cNvSpPr txBox="1">
            <a:spLocks noChangeArrowheads="1"/>
          </p:cNvSpPr>
          <p:nvPr userDrawn="1"/>
        </p:nvSpPr>
        <p:spPr bwMode="auto">
          <a:xfrm>
            <a:off x="4152622" y="635009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l="13618" t="12581" r="13322" b="28873"/>
          <a:stretch/>
        </p:blipFill>
        <p:spPr>
          <a:xfrm>
            <a:off x="379379" y="340468"/>
            <a:ext cx="1128408" cy="5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9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5130" r="86626" b="85509"/>
          <a:stretch/>
        </p:blipFill>
        <p:spPr>
          <a:xfrm>
            <a:off x="379379" y="350195"/>
            <a:ext cx="1254868" cy="642025"/>
          </a:xfrm>
          <a:prstGeom prst="rect">
            <a:avLst/>
          </a:prstGeom>
        </p:spPr>
      </p:pic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" y="1744663"/>
            <a:ext cx="11477243" cy="434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 (Arial 20pt)</a:t>
            </a:r>
          </a:p>
          <a:p>
            <a:pPr lvl="1"/>
            <a:r>
              <a:rPr lang="en-GB" altLang="en-US" dirty="0"/>
              <a:t>Second level (Arial 18pt)</a:t>
            </a:r>
          </a:p>
          <a:p>
            <a:pPr lvl="2"/>
            <a:r>
              <a:rPr lang="en-GB" altLang="en-US" dirty="0"/>
              <a:t>Third level (Arial 16pt)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257" y="6188983"/>
            <a:ext cx="3868738" cy="2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44642" y="6126224"/>
            <a:ext cx="61449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fld id="{FCA87F01-F0A0-452F-B2EB-2C9AB907DCF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031" name="Rectangle 15"/>
          <p:cNvSpPr>
            <a:spLocks noChangeArrowheads="1"/>
          </p:cNvSpPr>
          <p:nvPr userDrawn="1"/>
        </p:nvSpPr>
        <p:spPr bwMode="auto">
          <a:xfrm>
            <a:off x="276237" y="659436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700" noProof="1">
                <a:solidFill>
                  <a:schemeClr val="bg1"/>
                </a:solidFill>
              </a:rPr>
              <a:t>© </a:t>
            </a:r>
            <a:r>
              <a:rPr lang="en-GB" altLang="en-US" sz="700" dirty="0">
                <a:solidFill>
                  <a:schemeClr val="bg1"/>
                </a:solidFill>
              </a:rPr>
              <a:t>Frazer-Nash Consultancy</a:t>
            </a:r>
            <a:r>
              <a:rPr lang="en-GB" altLang="en-US" sz="700" noProof="1">
                <a:solidFill>
                  <a:schemeClr val="bg1"/>
                </a:solidFill>
              </a:rPr>
              <a:t> </a:t>
            </a:r>
            <a:r>
              <a:rPr lang="en-GB" altLang="en-US" sz="700" dirty="0">
                <a:solidFill>
                  <a:schemeClr val="bg1"/>
                </a:solidFill>
              </a:rPr>
              <a:t>Ltd. </a:t>
            </a:r>
            <a:r>
              <a:rPr lang="en-GB" altLang="en-US" sz="700" noProof="1">
                <a:solidFill>
                  <a:schemeClr val="bg1"/>
                </a:solidFill>
              </a:rPr>
              <a:t> All rights reserved. </a:t>
            </a:r>
            <a:endParaRPr lang="en-GB" altLang="en-US" sz="700" dirty="0">
              <a:solidFill>
                <a:schemeClr val="bg1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2787" y="495177"/>
            <a:ext cx="98493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edit. Single line. Use upper/lower case. Arial 22pt bold </a:t>
            </a:r>
            <a:endParaRPr lang="en-GB" altLang="en-US" dirty="0"/>
          </a:p>
        </p:txBody>
      </p:sp>
      <p:sp>
        <p:nvSpPr>
          <p:cNvPr id="9" name="Rectangle 24"/>
          <p:cNvSpPr txBox="1">
            <a:spLocks noChangeArrowheads="1"/>
          </p:cNvSpPr>
          <p:nvPr userDrawn="1"/>
        </p:nvSpPr>
        <p:spPr bwMode="auto">
          <a:xfrm>
            <a:off x="4152622" y="652154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800" dirty="0"/>
              <a:t>COMPLETE</a:t>
            </a:r>
            <a:r>
              <a:rPr lang="en-GB" altLang="en-US" sz="800" baseline="0" dirty="0"/>
              <a:t> THE </a:t>
            </a:r>
            <a:r>
              <a:rPr lang="en-GB" altLang="en-US" sz="800" dirty="0"/>
              <a:t>SECURITY CLASSIFICATION</a:t>
            </a:r>
          </a:p>
          <a:p>
            <a:pPr>
              <a:defRPr/>
            </a:pPr>
            <a:r>
              <a:rPr lang="en-GB" altLang="en-US" sz="800" dirty="0"/>
              <a:t>USING</a:t>
            </a:r>
            <a:r>
              <a:rPr lang="en-GB" altLang="en-US" sz="800" baseline="0" dirty="0"/>
              <a:t> THE SLIDE MASTER VIEW. ARIAL 8PT BOLD</a:t>
            </a:r>
            <a:endParaRPr lang="en-GB" alt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2" r:id="rId2"/>
    <p:sldLayoutId id="2147483661" r:id="rId3"/>
    <p:sldLayoutId id="2147483663" r:id="rId4"/>
    <p:sldLayoutId id="2147483672" r:id="rId5"/>
    <p:sldLayoutId id="2147483688" r:id="rId6"/>
    <p:sldLayoutId id="2147483689" r:id="rId7"/>
    <p:sldLayoutId id="2147483686" r:id="rId8"/>
    <p:sldLayoutId id="2147483684" r:id="rId9"/>
    <p:sldLayoutId id="2147483680" r:id="rId10"/>
    <p:sldLayoutId id="2147483676" r:id="rId11"/>
    <p:sldLayoutId id="2147483679" r:id="rId12"/>
    <p:sldLayoutId id="2147483678" r:id="rId13"/>
    <p:sldLayoutId id="2147483677" r:id="rId14"/>
    <p:sldLayoutId id="2147483673" r:id="rId15"/>
    <p:sldLayoutId id="2147483674" r:id="rId16"/>
    <p:sldLayoutId id="2147483681" r:id="rId17"/>
    <p:sldLayoutId id="2147483683" r:id="rId18"/>
    <p:sldLayoutId id="2147483685" r:id="rId19"/>
    <p:sldLayoutId id="2147483721" r:id="rId20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CA295"/>
        </a:buClr>
        <a:buSzPct val="80000"/>
        <a:buFont typeface="Webdings" panose="05030102010509060703" pitchFamily="18" charset="2"/>
        <a:buChar char="4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CA295"/>
        </a:buClr>
        <a:buSzPct val="80000"/>
        <a:buFont typeface="Webdings" panose="05030102010509060703" pitchFamily="18" charset="2"/>
        <a:buChar char="4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CA295"/>
        </a:buClr>
        <a:buSzPct val="80000"/>
        <a:buFont typeface="Webdings" panose="05030102010509060703" pitchFamily="18" charset="2"/>
        <a:buChar char="4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"/>
            <a:ext cx="12219212" cy="6857876"/>
          </a:xfrm>
          <a:prstGeom prst="rect">
            <a:avLst/>
          </a:prstGeom>
        </p:spPr>
      </p:pic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" y="1744663"/>
            <a:ext cx="11477243" cy="434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 (Arial 20pt)</a:t>
            </a:r>
          </a:p>
          <a:p>
            <a:pPr lvl="1"/>
            <a:r>
              <a:rPr lang="en-GB" altLang="en-US" dirty="0"/>
              <a:t>Second level (Arial 18pt)</a:t>
            </a:r>
          </a:p>
          <a:p>
            <a:pPr lvl="2"/>
            <a:r>
              <a:rPr lang="en-GB" altLang="en-US" dirty="0"/>
              <a:t>Third level (Arial 16pt)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257" y="6188983"/>
            <a:ext cx="3868738" cy="2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44642" y="6126224"/>
            <a:ext cx="61449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 smtClean="0">
                <a:solidFill>
                  <a:srgbClr val="C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87F01-F0A0-452F-B2EB-2C9AB907DCFF}" type="slidenum">
              <a:rPr kumimoji="0" lang="en-GB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15"/>
          <p:cNvSpPr>
            <a:spLocks noChangeArrowheads="1"/>
          </p:cNvSpPr>
          <p:nvPr userDrawn="1"/>
        </p:nvSpPr>
        <p:spPr bwMode="auto">
          <a:xfrm>
            <a:off x="276237" y="6594368"/>
            <a:ext cx="2289409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Frazer-Nash Consultancy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Ltd. </a:t>
            </a:r>
            <a:r>
              <a:rPr kumimoji="0" lang="en-GB" altLang="en-US" sz="7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All rights reserved. </a:t>
            </a:r>
            <a:endParaRPr kumimoji="0" lang="en-GB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2787" y="495177"/>
            <a:ext cx="98493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edit. Single line. Use upper/lower case. Arial 22pt bold </a:t>
            </a:r>
            <a:endParaRPr lang="en-GB" altLang="en-US" dirty="0"/>
          </a:p>
        </p:txBody>
      </p:sp>
      <p:sp>
        <p:nvSpPr>
          <p:cNvPr id="9" name="Rectangle 24"/>
          <p:cNvSpPr txBox="1">
            <a:spLocks noChangeArrowheads="1"/>
          </p:cNvSpPr>
          <p:nvPr userDrawn="1"/>
        </p:nvSpPr>
        <p:spPr bwMode="auto">
          <a:xfrm>
            <a:off x="4152622" y="6521546"/>
            <a:ext cx="3868738" cy="42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THE SECURITY CLASSIFICATION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THE SLIDE MASTER VIEW. ARIAL 8PT BOLD</a:t>
            </a:r>
          </a:p>
        </p:txBody>
      </p:sp>
      <p:sp>
        <p:nvSpPr>
          <p:cNvPr id="10" name="Text Box 17"/>
          <p:cNvSpPr txBox="1">
            <a:spLocks noChangeArrowheads="1"/>
          </p:cNvSpPr>
          <p:nvPr userDrawn="1"/>
        </p:nvSpPr>
        <p:spPr bwMode="auto">
          <a:xfrm>
            <a:off x="4067175" y="-1587"/>
            <a:ext cx="4040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THE SECURITY CLASSIFICATION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USING THE SLIDE MASTER VIEW. ARIAL 9PT BOLD  </a:t>
            </a:r>
          </a:p>
        </p:txBody>
      </p:sp>
    </p:spTree>
    <p:extLst>
      <p:ext uri="{BB962C8B-B14F-4D97-AF65-F5344CB8AC3E}">
        <p14:creationId xmlns:p14="http://schemas.microsoft.com/office/powerpoint/2010/main" val="151783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4" r:id="rId2"/>
    <p:sldLayoutId id="2147483724" r:id="rId3"/>
    <p:sldLayoutId id="2147483728" r:id="rId4"/>
    <p:sldLayoutId id="2147483698" r:id="rId5"/>
    <p:sldLayoutId id="2147483730" r:id="rId6"/>
    <p:sldLayoutId id="2147483727" r:id="rId7"/>
    <p:sldLayoutId id="2147483731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baseline="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CA295"/>
        </a:buClr>
        <a:buSzPct val="80000"/>
        <a:buFont typeface="Webdings" panose="05030102010509060703" pitchFamily="18" charset="2"/>
        <a:buChar char="4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CA295"/>
        </a:buClr>
        <a:buSzPct val="80000"/>
        <a:buFont typeface="Webdings" panose="05030102010509060703" pitchFamily="18" charset="2"/>
        <a:buChar char="4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CA295"/>
        </a:buClr>
        <a:buSzPct val="80000"/>
        <a:buFont typeface="Webdings" panose="05030102010509060703" pitchFamily="18" charset="2"/>
        <a:buChar char="4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056" y="1117937"/>
            <a:ext cx="5598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Join us on Tuesday 19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 July 2022 as Frazer-Nash Consultancy, working in partnership with Dstl, is pleased to hold the next….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056" y="2041267"/>
            <a:ext cx="5003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Serapis Lot 6 - Supplier Industry 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477" y="3524072"/>
            <a:ext cx="57897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purpose of the event will be to: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Inform you on the progress of Lot 6 - Understand;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Discuss future opportunities;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Meet the Serapis Lot 6 team;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Field any questions and concerns</a:t>
            </a:r>
          </a:p>
          <a:p>
            <a:pPr lvl="0"/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When: </a:t>
            </a:r>
            <a:r>
              <a:rPr lang="en-GB" dirty="0">
                <a:solidFill>
                  <a:schemeClr val="bg1"/>
                </a:solidFill>
              </a:rPr>
              <a:t>Tuesday 19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July 2022 </a:t>
            </a:r>
          </a:p>
          <a:p>
            <a:r>
              <a:rPr lang="en-GB" b="1" dirty="0">
                <a:solidFill>
                  <a:schemeClr val="bg1"/>
                </a:solidFill>
              </a:rPr>
              <a:t>Time</a:t>
            </a:r>
            <a:r>
              <a:rPr lang="en-GB" dirty="0">
                <a:solidFill>
                  <a:schemeClr val="bg1"/>
                </a:solidFill>
              </a:rPr>
              <a:t>: 10:00am – 13:00pm</a:t>
            </a:r>
          </a:p>
          <a:p>
            <a:r>
              <a:rPr lang="en-GB" b="1" dirty="0">
                <a:solidFill>
                  <a:schemeClr val="bg1"/>
                </a:solidFill>
              </a:rPr>
              <a:t>Where: MS Teams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21224"/>
      </p:ext>
    </p:extLst>
  </p:cSld>
  <p:clrMapOvr>
    <a:masterClrMapping/>
  </p:clrMapOvr>
</p:sld>
</file>

<file path=ppt/theme/theme1.xml><?xml version="1.0" encoding="utf-8"?>
<a:theme xmlns:a="http://schemas.openxmlformats.org/drawingml/2006/main" name="Frazer-Nash PowerPoint Widescreen Template White">
  <a:themeElements>
    <a:clrScheme name="Frazer-Nash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71234"/>
      </a:accent1>
      <a:accent2>
        <a:srgbClr val="747678"/>
      </a:accent2>
      <a:accent3>
        <a:srgbClr val="AEA444"/>
      </a:accent3>
      <a:accent4>
        <a:srgbClr val="000000"/>
      </a:accent4>
      <a:accent5>
        <a:srgbClr val="7CA295"/>
      </a:accent5>
      <a:accent6>
        <a:srgbClr val="3CB6CE"/>
      </a:accent6>
      <a:hlink>
        <a:srgbClr val="786592"/>
      </a:hlink>
      <a:folHlink>
        <a:srgbClr val="99CC00"/>
      </a:folHlink>
    </a:clrScheme>
    <a:fontScheme name="Frazer-Nash PowerPoint Widescreen Template 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razer-Nash PowerPoint Widescreen Template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azer-Nash Widescreen PowerPoint Template V1" id="{2F16FEE4-338B-4C30-8545-21D350ACDD1E}" vid="{73394E01-F132-4577-82CD-02C8091B2744}"/>
    </a:ext>
  </a:extLst>
</a:theme>
</file>

<file path=ppt/theme/theme2.xml><?xml version="1.0" encoding="utf-8"?>
<a:theme xmlns:a="http://schemas.openxmlformats.org/drawingml/2006/main" name="1_Frazer-Nash PowerPoint Widescreen Template White">
  <a:themeElements>
    <a:clrScheme name="Frazer-Nash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71234"/>
      </a:accent1>
      <a:accent2>
        <a:srgbClr val="747678"/>
      </a:accent2>
      <a:accent3>
        <a:srgbClr val="AEA444"/>
      </a:accent3>
      <a:accent4>
        <a:srgbClr val="000000"/>
      </a:accent4>
      <a:accent5>
        <a:srgbClr val="7CA295"/>
      </a:accent5>
      <a:accent6>
        <a:srgbClr val="3CB6CE"/>
      </a:accent6>
      <a:hlink>
        <a:srgbClr val="786592"/>
      </a:hlink>
      <a:folHlink>
        <a:srgbClr val="99CC00"/>
      </a:folHlink>
    </a:clrScheme>
    <a:fontScheme name="Frazer-Nash PowerPoint Widescreen Template 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razer-Nash PowerPoint Widescreen Template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zer-Nash PowerPoint Widescreen Template 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zer-Nash PowerPoint Widescreen Template 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azer-Nash Widescreen PowerPoint Template V1" id="{2F16FEE4-338B-4C30-8545-21D350ACDD1E}" vid="{73394E01-F132-4577-82CD-02C8091B2744}"/>
    </a:ext>
  </a:extLst>
</a:theme>
</file>

<file path=ppt/theme/theme3.xml><?xml version="1.0" encoding="utf-8"?>
<a:theme xmlns:a="http://schemas.openxmlformats.org/drawingml/2006/main" name="Office Theme">
  <a:themeElements>
    <a:clrScheme name="Frazer-Nash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71234"/>
      </a:accent1>
      <a:accent2>
        <a:srgbClr val="747678"/>
      </a:accent2>
      <a:accent3>
        <a:srgbClr val="AEA444"/>
      </a:accent3>
      <a:accent4>
        <a:srgbClr val="000000"/>
      </a:accent4>
      <a:accent5>
        <a:srgbClr val="7CA295"/>
      </a:accent5>
      <a:accent6>
        <a:srgbClr val="3CB6CE"/>
      </a:accent6>
      <a:hlink>
        <a:srgbClr val="786592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razer-Nash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71234"/>
      </a:accent1>
      <a:accent2>
        <a:srgbClr val="747678"/>
      </a:accent2>
      <a:accent3>
        <a:srgbClr val="AEA444"/>
      </a:accent3>
      <a:accent4>
        <a:srgbClr val="7CA295"/>
      </a:accent4>
      <a:accent5>
        <a:srgbClr val="3CB6CE"/>
      </a:accent5>
      <a:accent6>
        <a:srgbClr val="786592"/>
      </a:accent6>
      <a:hlink>
        <a:srgbClr val="002060"/>
      </a:hlink>
      <a:folHlink>
        <a:srgbClr val="4C66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Frazer-Nash Widescreen PowerPoint Template V1 (1)</Template>
  <TotalTime>0</TotalTime>
  <Words>82</Words>
  <Application>Microsoft Office PowerPoint</Application>
  <PresentationFormat>Custom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Webdings</vt:lpstr>
      <vt:lpstr>Frazer-Nash PowerPoint Widescreen Template White</vt:lpstr>
      <vt:lpstr>1_Frazer-Nash PowerPoint Widescreen Template White</vt:lpstr>
      <vt:lpstr>PowerPoint Presentation</vt:lpstr>
    </vt:vector>
  </TitlesOfParts>
  <Company>Frazer-Nash Consultancy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Serapis Lot 6 – Understand</dc:title>
  <dc:subject>PowerPoint Widescreen Template 1016</dc:subject>
  <dc:creator>Rebecca Wallis</dc:creator>
  <cp:keywords>PowerPoint Template Brand Marketing</cp:keywords>
  <cp:lastModifiedBy>Freddie MacSwiney</cp:lastModifiedBy>
  <cp:revision>52</cp:revision>
  <cp:lastPrinted>2019-09-09T08:13:18Z</cp:lastPrinted>
  <dcterms:created xsi:type="dcterms:W3CDTF">2019-09-04T13:09:17Z</dcterms:created>
  <dcterms:modified xsi:type="dcterms:W3CDTF">2022-07-17T18:36:33Z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dd467b-6e1c-4a01-a8cf-4d5024698f72_Enabled">
    <vt:lpwstr>true</vt:lpwstr>
  </property>
  <property fmtid="{D5CDD505-2E9C-101B-9397-08002B2CF9AE}" pid="3" name="MSIP_Label_e3dd467b-6e1c-4a01-a8cf-4d5024698f72_SetDate">
    <vt:lpwstr>2022-05-18T08:44:26Z</vt:lpwstr>
  </property>
  <property fmtid="{D5CDD505-2E9C-101B-9397-08002B2CF9AE}" pid="4" name="MSIP_Label_e3dd467b-6e1c-4a01-a8cf-4d5024698f72_Method">
    <vt:lpwstr>Privileged</vt:lpwstr>
  </property>
  <property fmtid="{D5CDD505-2E9C-101B-9397-08002B2CF9AE}" pid="5" name="MSIP_Label_e3dd467b-6e1c-4a01-a8cf-4d5024698f72_Name">
    <vt:lpwstr>Business</vt:lpwstr>
  </property>
  <property fmtid="{D5CDD505-2E9C-101B-9397-08002B2CF9AE}" pid="6" name="MSIP_Label_e3dd467b-6e1c-4a01-a8cf-4d5024698f72_SiteId">
    <vt:lpwstr>d540db14-ce3e-4d18-adfb-75a65e88f7d7</vt:lpwstr>
  </property>
  <property fmtid="{D5CDD505-2E9C-101B-9397-08002B2CF9AE}" pid="7" name="MSIP_Label_e3dd467b-6e1c-4a01-a8cf-4d5024698f72_ActionId">
    <vt:lpwstr>5efd315c-3965-436f-9864-12eccc570caf</vt:lpwstr>
  </property>
  <property fmtid="{D5CDD505-2E9C-101B-9397-08002B2CF9AE}" pid="8" name="MSIP_Label_e3dd467b-6e1c-4a01-a8cf-4d5024698f72_ContentBits">
    <vt:lpwstr>0</vt:lpwstr>
  </property>
</Properties>
</file>