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16" r:id="rId3"/>
    <p:sldMasterId id="2147483738" r:id="rId4"/>
  </p:sldMasterIdLst>
  <p:notesMasterIdLst>
    <p:notesMasterId r:id="rId28"/>
  </p:notesMasterIdLst>
  <p:sldIdLst>
    <p:sldId id="316" r:id="rId5"/>
    <p:sldId id="307" r:id="rId6"/>
    <p:sldId id="275" r:id="rId7"/>
    <p:sldId id="330" r:id="rId8"/>
    <p:sldId id="352" r:id="rId9"/>
    <p:sldId id="317" r:id="rId10"/>
    <p:sldId id="336" r:id="rId11"/>
    <p:sldId id="335" r:id="rId12"/>
    <p:sldId id="354" r:id="rId13"/>
    <p:sldId id="357" r:id="rId14"/>
    <p:sldId id="344" r:id="rId15"/>
    <p:sldId id="356" r:id="rId16"/>
    <p:sldId id="355" r:id="rId17"/>
    <p:sldId id="348" r:id="rId18"/>
    <p:sldId id="343" r:id="rId19"/>
    <p:sldId id="345" r:id="rId20"/>
    <p:sldId id="342" r:id="rId21"/>
    <p:sldId id="347" r:id="rId22"/>
    <p:sldId id="360" r:id="rId23"/>
    <p:sldId id="358" r:id="rId24"/>
    <p:sldId id="359" r:id="rId25"/>
    <p:sldId id="262"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yall, Andy" initials="M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4CDAE-FEA7-4D75-85A3-5A7BD443CA80}" v="8" dt="2024-02-23T14:06:49.7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0" autoAdjust="0"/>
    <p:restoredTop sz="55298" autoAdjust="0"/>
  </p:normalViewPr>
  <p:slideViewPr>
    <p:cSldViewPr snapToGrid="0">
      <p:cViewPr varScale="1">
        <p:scale>
          <a:sx n="35" d="100"/>
          <a:sy n="35" d="100"/>
        </p:scale>
        <p:origin x="1716"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7F39C4-C218-4EED-B196-17F9D939A60B}"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98491D58-AAEC-489F-97AD-509D04300015}">
      <dgm:prSet phldrT="[Text]" custT="1"/>
      <dgm:spPr/>
      <dgm:t>
        <a:bodyPr/>
        <a:lstStyle/>
        <a:p>
          <a:r>
            <a:rPr lang="en-GB" sz="1000" b="1" dirty="0">
              <a:solidFill>
                <a:schemeClr val="tx1"/>
              </a:solidFill>
            </a:rPr>
            <a:t>Continual improvement in adaptation</a:t>
          </a:r>
        </a:p>
      </dgm:t>
    </dgm:pt>
    <dgm:pt modelId="{E0F59416-750D-4052-839C-C805D17C3834}" type="parTrans" cxnId="{BF0DC9D1-46FA-4A57-AFA1-5EE06F82AFF1}">
      <dgm:prSet/>
      <dgm:spPr/>
      <dgm:t>
        <a:bodyPr/>
        <a:lstStyle/>
        <a:p>
          <a:endParaRPr lang="en-GB" sz="1000">
            <a:solidFill>
              <a:schemeClr val="tx1"/>
            </a:solidFill>
          </a:endParaRPr>
        </a:p>
      </dgm:t>
    </dgm:pt>
    <dgm:pt modelId="{21257A57-9F44-4A68-B761-051469D59049}" type="sibTrans" cxnId="{BF0DC9D1-46FA-4A57-AFA1-5EE06F82AFF1}">
      <dgm:prSet/>
      <dgm:spPr/>
      <dgm:t>
        <a:bodyPr/>
        <a:lstStyle/>
        <a:p>
          <a:endParaRPr lang="en-GB" sz="1000">
            <a:solidFill>
              <a:schemeClr val="tx1"/>
            </a:solidFill>
          </a:endParaRPr>
        </a:p>
      </dgm:t>
    </dgm:pt>
    <dgm:pt modelId="{D4D1CA22-5878-4D56-ADFD-F1A36B2356D0}">
      <dgm:prSet phldrT="[Text]" custT="1"/>
      <dgm:spPr/>
      <dgm:t>
        <a:bodyPr/>
        <a:lstStyle/>
        <a:p>
          <a:r>
            <a:rPr lang="en-GB" sz="1000" dirty="0">
              <a:solidFill>
                <a:schemeClr val="tx1"/>
              </a:solidFill>
            </a:rPr>
            <a:t>Plan</a:t>
          </a:r>
        </a:p>
      </dgm:t>
    </dgm:pt>
    <dgm:pt modelId="{62AEA7A2-ACBB-441C-91B9-DF2A33605BA2}" type="parTrans" cxnId="{F686AAD5-F01C-4BDA-AEC8-AF0F16CE2309}">
      <dgm:prSet/>
      <dgm:spPr/>
      <dgm:t>
        <a:bodyPr/>
        <a:lstStyle/>
        <a:p>
          <a:endParaRPr lang="en-GB" sz="1000">
            <a:solidFill>
              <a:schemeClr val="tx1"/>
            </a:solidFill>
          </a:endParaRPr>
        </a:p>
      </dgm:t>
    </dgm:pt>
    <dgm:pt modelId="{8C3BEA7C-1A7A-441C-A710-437EC7D53F3D}" type="sibTrans" cxnId="{F686AAD5-F01C-4BDA-AEC8-AF0F16CE2309}">
      <dgm:prSet/>
      <dgm:spPr/>
      <dgm:t>
        <a:bodyPr/>
        <a:lstStyle/>
        <a:p>
          <a:endParaRPr lang="en-GB" sz="1000">
            <a:solidFill>
              <a:schemeClr val="tx1"/>
            </a:solidFill>
          </a:endParaRPr>
        </a:p>
      </dgm:t>
    </dgm:pt>
    <dgm:pt modelId="{0FD76AB5-E1F9-4EB4-BDA3-87801801B52D}">
      <dgm:prSet phldrT="[Text]" custT="1"/>
      <dgm:spPr/>
      <dgm:t>
        <a:bodyPr/>
        <a:lstStyle/>
        <a:p>
          <a:r>
            <a:rPr lang="en-GB" sz="1000" dirty="0">
              <a:solidFill>
                <a:schemeClr val="tx1"/>
              </a:solidFill>
            </a:rPr>
            <a:t>Do</a:t>
          </a:r>
        </a:p>
      </dgm:t>
    </dgm:pt>
    <dgm:pt modelId="{B62785C6-9CC4-4E3A-86D2-601C71CBB200}" type="parTrans" cxnId="{D0F218A0-2B8E-4EAC-B1B7-1EE8AF70B473}">
      <dgm:prSet/>
      <dgm:spPr/>
      <dgm:t>
        <a:bodyPr/>
        <a:lstStyle/>
        <a:p>
          <a:endParaRPr lang="en-GB" sz="1000">
            <a:solidFill>
              <a:schemeClr val="tx1"/>
            </a:solidFill>
          </a:endParaRPr>
        </a:p>
      </dgm:t>
    </dgm:pt>
    <dgm:pt modelId="{F005F472-4322-4B28-A2A9-CA579491A28F}" type="sibTrans" cxnId="{D0F218A0-2B8E-4EAC-B1B7-1EE8AF70B473}">
      <dgm:prSet/>
      <dgm:spPr/>
      <dgm:t>
        <a:bodyPr/>
        <a:lstStyle/>
        <a:p>
          <a:endParaRPr lang="en-GB" sz="1000">
            <a:solidFill>
              <a:schemeClr val="tx1"/>
            </a:solidFill>
          </a:endParaRPr>
        </a:p>
      </dgm:t>
    </dgm:pt>
    <dgm:pt modelId="{72A600D1-89A1-41B5-A3D0-735B9E38D40F}">
      <dgm:prSet phldrT="[Text]" custT="1"/>
      <dgm:spPr/>
      <dgm:t>
        <a:bodyPr/>
        <a:lstStyle/>
        <a:p>
          <a:r>
            <a:rPr lang="en-GB" sz="1000" dirty="0">
              <a:solidFill>
                <a:schemeClr val="tx1"/>
              </a:solidFill>
            </a:rPr>
            <a:t>Check</a:t>
          </a:r>
        </a:p>
      </dgm:t>
    </dgm:pt>
    <dgm:pt modelId="{598FE950-D9EC-4F48-BA1C-441143ED08F4}" type="parTrans" cxnId="{75E5A9E2-9F37-4A09-97BB-C43283C95BDC}">
      <dgm:prSet/>
      <dgm:spPr/>
      <dgm:t>
        <a:bodyPr/>
        <a:lstStyle/>
        <a:p>
          <a:endParaRPr lang="en-GB" sz="1000">
            <a:solidFill>
              <a:schemeClr val="tx1"/>
            </a:solidFill>
          </a:endParaRPr>
        </a:p>
      </dgm:t>
    </dgm:pt>
    <dgm:pt modelId="{04540548-2000-4675-8EDD-2FB6A661021F}" type="sibTrans" cxnId="{75E5A9E2-9F37-4A09-97BB-C43283C95BDC}">
      <dgm:prSet/>
      <dgm:spPr/>
      <dgm:t>
        <a:bodyPr/>
        <a:lstStyle/>
        <a:p>
          <a:endParaRPr lang="en-GB" sz="1000">
            <a:solidFill>
              <a:schemeClr val="tx1"/>
            </a:solidFill>
          </a:endParaRPr>
        </a:p>
      </dgm:t>
    </dgm:pt>
    <dgm:pt modelId="{036CE713-60D6-4806-93E8-D9568C19FA31}">
      <dgm:prSet phldrT="[Text]" custT="1"/>
      <dgm:spPr/>
      <dgm:t>
        <a:bodyPr/>
        <a:lstStyle/>
        <a:p>
          <a:r>
            <a:rPr lang="en-GB" sz="1000" dirty="0">
              <a:solidFill>
                <a:schemeClr val="tx1"/>
              </a:solidFill>
            </a:rPr>
            <a:t>Act</a:t>
          </a:r>
        </a:p>
      </dgm:t>
    </dgm:pt>
    <dgm:pt modelId="{E6BA4F4A-46CF-435F-8ABD-8B0B0C395C96}" type="parTrans" cxnId="{40BB1181-5ED3-49E6-8568-53D930F8742B}">
      <dgm:prSet/>
      <dgm:spPr/>
      <dgm:t>
        <a:bodyPr/>
        <a:lstStyle/>
        <a:p>
          <a:endParaRPr lang="en-GB" sz="1000">
            <a:solidFill>
              <a:schemeClr val="tx1"/>
            </a:solidFill>
          </a:endParaRPr>
        </a:p>
      </dgm:t>
    </dgm:pt>
    <dgm:pt modelId="{4423E0CC-4801-49A1-926D-73806C32C83B}" type="sibTrans" cxnId="{40BB1181-5ED3-49E6-8568-53D930F8742B}">
      <dgm:prSet/>
      <dgm:spPr/>
      <dgm:t>
        <a:bodyPr/>
        <a:lstStyle/>
        <a:p>
          <a:endParaRPr lang="en-GB" sz="1000">
            <a:solidFill>
              <a:schemeClr val="tx1"/>
            </a:solidFill>
          </a:endParaRPr>
        </a:p>
      </dgm:t>
    </dgm:pt>
    <dgm:pt modelId="{9C637578-FF62-44CD-99F3-7CEB0F1C6828}" type="pres">
      <dgm:prSet presAssocID="{7E7F39C4-C218-4EED-B196-17F9D939A60B}" presName="Name0" presStyleCnt="0">
        <dgm:presLayoutVars>
          <dgm:chMax val="1"/>
          <dgm:dir/>
          <dgm:animLvl val="ctr"/>
          <dgm:resizeHandles val="exact"/>
        </dgm:presLayoutVars>
      </dgm:prSet>
      <dgm:spPr/>
    </dgm:pt>
    <dgm:pt modelId="{FFC80BC0-2E9F-4A5C-87CF-0E8E93FE099B}" type="pres">
      <dgm:prSet presAssocID="{98491D58-AAEC-489F-97AD-509D04300015}" presName="centerShape" presStyleLbl="node0" presStyleIdx="0" presStyleCnt="1" custScaleX="169778" custScaleY="183489"/>
      <dgm:spPr/>
    </dgm:pt>
    <dgm:pt modelId="{B28EBF1A-A3D9-4AD4-80D6-D989BB8121A9}" type="pres">
      <dgm:prSet presAssocID="{D4D1CA22-5878-4D56-ADFD-F1A36B2356D0}" presName="node" presStyleLbl="node1" presStyleIdx="0" presStyleCnt="4">
        <dgm:presLayoutVars>
          <dgm:bulletEnabled val="1"/>
        </dgm:presLayoutVars>
      </dgm:prSet>
      <dgm:spPr/>
    </dgm:pt>
    <dgm:pt modelId="{E016B30B-F31E-4E6C-96F3-DCCFC87AD847}" type="pres">
      <dgm:prSet presAssocID="{D4D1CA22-5878-4D56-ADFD-F1A36B2356D0}" presName="dummy" presStyleCnt="0"/>
      <dgm:spPr/>
    </dgm:pt>
    <dgm:pt modelId="{D042C09F-9994-4CD8-8410-31B412A147E0}" type="pres">
      <dgm:prSet presAssocID="{8C3BEA7C-1A7A-441C-A710-437EC7D53F3D}" presName="sibTrans" presStyleLbl="sibTrans2D1" presStyleIdx="0" presStyleCnt="4"/>
      <dgm:spPr/>
    </dgm:pt>
    <dgm:pt modelId="{17FC4EF5-8D50-4B25-B6E6-CA10C3EEAA1E}" type="pres">
      <dgm:prSet presAssocID="{0FD76AB5-E1F9-4EB4-BDA3-87801801B52D}" presName="node" presStyleLbl="node1" presStyleIdx="1" presStyleCnt="4">
        <dgm:presLayoutVars>
          <dgm:bulletEnabled val="1"/>
        </dgm:presLayoutVars>
      </dgm:prSet>
      <dgm:spPr/>
    </dgm:pt>
    <dgm:pt modelId="{22577DE0-0F3C-4399-99E6-2B10A999CABD}" type="pres">
      <dgm:prSet presAssocID="{0FD76AB5-E1F9-4EB4-BDA3-87801801B52D}" presName="dummy" presStyleCnt="0"/>
      <dgm:spPr/>
    </dgm:pt>
    <dgm:pt modelId="{7B68D445-D611-4DFB-8D47-1E7A1AA8A1C7}" type="pres">
      <dgm:prSet presAssocID="{F005F472-4322-4B28-A2A9-CA579491A28F}" presName="sibTrans" presStyleLbl="sibTrans2D1" presStyleIdx="1" presStyleCnt="4"/>
      <dgm:spPr/>
    </dgm:pt>
    <dgm:pt modelId="{124D08EC-EA37-4FCB-BD8E-0E00DB8D00CD}" type="pres">
      <dgm:prSet presAssocID="{72A600D1-89A1-41B5-A3D0-735B9E38D40F}" presName="node" presStyleLbl="node1" presStyleIdx="2" presStyleCnt="4">
        <dgm:presLayoutVars>
          <dgm:bulletEnabled val="1"/>
        </dgm:presLayoutVars>
      </dgm:prSet>
      <dgm:spPr/>
    </dgm:pt>
    <dgm:pt modelId="{814C9EDF-4FBB-4B46-B13D-BD6330D70F68}" type="pres">
      <dgm:prSet presAssocID="{72A600D1-89A1-41B5-A3D0-735B9E38D40F}" presName="dummy" presStyleCnt="0"/>
      <dgm:spPr/>
    </dgm:pt>
    <dgm:pt modelId="{A6A9890A-3374-4CE1-8AE3-EAC173D323DE}" type="pres">
      <dgm:prSet presAssocID="{04540548-2000-4675-8EDD-2FB6A661021F}" presName="sibTrans" presStyleLbl="sibTrans2D1" presStyleIdx="2" presStyleCnt="4"/>
      <dgm:spPr/>
    </dgm:pt>
    <dgm:pt modelId="{82E6CC2D-865E-49F3-9109-13474E801D3A}" type="pres">
      <dgm:prSet presAssocID="{036CE713-60D6-4806-93E8-D9568C19FA31}" presName="node" presStyleLbl="node1" presStyleIdx="3" presStyleCnt="4">
        <dgm:presLayoutVars>
          <dgm:bulletEnabled val="1"/>
        </dgm:presLayoutVars>
      </dgm:prSet>
      <dgm:spPr/>
    </dgm:pt>
    <dgm:pt modelId="{6B136B3D-2106-4060-902C-EC917A7084A2}" type="pres">
      <dgm:prSet presAssocID="{036CE713-60D6-4806-93E8-D9568C19FA31}" presName="dummy" presStyleCnt="0"/>
      <dgm:spPr/>
    </dgm:pt>
    <dgm:pt modelId="{5CEC224F-914F-4036-8531-874A4DD47BAD}" type="pres">
      <dgm:prSet presAssocID="{4423E0CC-4801-49A1-926D-73806C32C83B}" presName="sibTrans" presStyleLbl="sibTrans2D1" presStyleIdx="3" presStyleCnt="4"/>
      <dgm:spPr/>
    </dgm:pt>
  </dgm:ptLst>
  <dgm:cxnLst>
    <dgm:cxn modelId="{2DB02D24-D066-4AD2-A385-BA21B52F29B7}" type="presOf" srcId="{D4D1CA22-5878-4D56-ADFD-F1A36B2356D0}" destId="{B28EBF1A-A3D9-4AD4-80D6-D989BB8121A9}" srcOrd="0" destOrd="0" presId="urn:microsoft.com/office/officeart/2005/8/layout/radial6"/>
    <dgm:cxn modelId="{FAF56A27-DEEB-4413-9402-17B5619CDFB6}" type="presOf" srcId="{8C3BEA7C-1A7A-441C-A710-437EC7D53F3D}" destId="{D042C09F-9994-4CD8-8410-31B412A147E0}" srcOrd="0" destOrd="0" presId="urn:microsoft.com/office/officeart/2005/8/layout/radial6"/>
    <dgm:cxn modelId="{7E98BA65-474D-4744-A316-8BFE093370DD}" type="presOf" srcId="{98491D58-AAEC-489F-97AD-509D04300015}" destId="{FFC80BC0-2E9F-4A5C-87CF-0E8E93FE099B}" srcOrd="0" destOrd="0" presId="urn:microsoft.com/office/officeart/2005/8/layout/radial6"/>
    <dgm:cxn modelId="{3EC87352-D17C-4478-8E9D-6F7DBD254DCB}" type="presOf" srcId="{72A600D1-89A1-41B5-A3D0-735B9E38D40F}" destId="{124D08EC-EA37-4FCB-BD8E-0E00DB8D00CD}" srcOrd="0" destOrd="0" presId="urn:microsoft.com/office/officeart/2005/8/layout/radial6"/>
    <dgm:cxn modelId="{DEEE2254-3C12-4682-9EF5-379D90F66D7F}" type="presOf" srcId="{4423E0CC-4801-49A1-926D-73806C32C83B}" destId="{5CEC224F-914F-4036-8531-874A4DD47BAD}" srcOrd="0" destOrd="0" presId="urn:microsoft.com/office/officeart/2005/8/layout/radial6"/>
    <dgm:cxn modelId="{94317A57-EBD9-4471-B4A1-9A3ED3117F3F}" type="presOf" srcId="{04540548-2000-4675-8EDD-2FB6A661021F}" destId="{A6A9890A-3374-4CE1-8AE3-EAC173D323DE}" srcOrd="0" destOrd="0" presId="urn:microsoft.com/office/officeart/2005/8/layout/radial6"/>
    <dgm:cxn modelId="{40BB1181-5ED3-49E6-8568-53D930F8742B}" srcId="{98491D58-AAEC-489F-97AD-509D04300015}" destId="{036CE713-60D6-4806-93E8-D9568C19FA31}" srcOrd="3" destOrd="0" parTransId="{E6BA4F4A-46CF-435F-8ABD-8B0B0C395C96}" sibTransId="{4423E0CC-4801-49A1-926D-73806C32C83B}"/>
    <dgm:cxn modelId="{D0F218A0-2B8E-4EAC-B1B7-1EE8AF70B473}" srcId="{98491D58-AAEC-489F-97AD-509D04300015}" destId="{0FD76AB5-E1F9-4EB4-BDA3-87801801B52D}" srcOrd="1" destOrd="0" parTransId="{B62785C6-9CC4-4E3A-86D2-601C71CBB200}" sibTransId="{F005F472-4322-4B28-A2A9-CA579491A28F}"/>
    <dgm:cxn modelId="{1A66CEBD-4E08-473B-941E-34E1934B652E}" type="presOf" srcId="{036CE713-60D6-4806-93E8-D9568C19FA31}" destId="{82E6CC2D-865E-49F3-9109-13474E801D3A}" srcOrd="0" destOrd="0" presId="urn:microsoft.com/office/officeart/2005/8/layout/radial6"/>
    <dgm:cxn modelId="{BF0DC9D1-46FA-4A57-AFA1-5EE06F82AFF1}" srcId="{7E7F39C4-C218-4EED-B196-17F9D939A60B}" destId="{98491D58-AAEC-489F-97AD-509D04300015}" srcOrd="0" destOrd="0" parTransId="{E0F59416-750D-4052-839C-C805D17C3834}" sibTransId="{21257A57-9F44-4A68-B761-051469D59049}"/>
    <dgm:cxn modelId="{C2CFC2D4-5EFD-4859-8D2A-3A772EACB1DB}" type="presOf" srcId="{F005F472-4322-4B28-A2A9-CA579491A28F}" destId="{7B68D445-D611-4DFB-8D47-1E7A1AA8A1C7}" srcOrd="0" destOrd="0" presId="urn:microsoft.com/office/officeart/2005/8/layout/radial6"/>
    <dgm:cxn modelId="{F686AAD5-F01C-4BDA-AEC8-AF0F16CE2309}" srcId="{98491D58-AAEC-489F-97AD-509D04300015}" destId="{D4D1CA22-5878-4D56-ADFD-F1A36B2356D0}" srcOrd="0" destOrd="0" parTransId="{62AEA7A2-ACBB-441C-91B9-DF2A33605BA2}" sibTransId="{8C3BEA7C-1A7A-441C-A710-437EC7D53F3D}"/>
    <dgm:cxn modelId="{C47270E0-4EAE-4566-9BCD-04FCC1A3B294}" type="presOf" srcId="{0FD76AB5-E1F9-4EB4-BDA3-87801801B52D}" destId="{17FC4EF5-8D50-4B25-B6E6-CA10C3EEAA1E}" srcOrd="0" destOrd="0" presId="urn:microsoft.com/office/officeart/2005/8/layout/radial6"/>
    <dgm:cxn modelId="{75E5A9E2-9F37-4A09-97BB-C43283C95BDC}" srcId="{98491D58-AAEC-489F-97AD-509D04300015}" destId="{72A600D1-89A1-41B5-A3D0-735B9E38D40F}" srcOrd="2" destOrd="0" parTransId="{598FE950-D9EC-4F48-BA1C-441143ED08F4}" sibTransId="{04540548-2000-4675-8EDD-2FB6A661021F}"/>
    <dgm:cxn modelId="{52546FEE-E2A3-4FF4-B5B4-BCD2F41ADEC9}" type="presOf" srcId="{7E7F39C4-C218-4EED-B196-17F9D939A60B}" destId="{9C637578-FF62-44CD-99F3-7CEB0F1C6828}" srcOrd="0" destOrd="0" presId="urn:microsoft.com/office/officeart/2005/8/layout/radial6"/>
    <dgm:cxn modelId="{07AC9C98-0933-47DE-ACB5-3693BA1D88ED}" type="presParOf" srcId="{9C637578-FF62-44CD-99F3-7CEB0F1C6828}" destId="{FFC80BC0-2E9F-4A5C-87CF-0E8E93FE099B}" srcOrd="0" destOrd="0" presId="urn:microsoft.com/office/officeart/2005/8/layout/radial6"/>
    <dgm:cxn modelId="{FC9A1AE3-8B16-4DD4-8C27-767D907289C3}" type="presParOf" srcId="{9C637578-FF62-44CD-99F3-7CEB0F1C6828}" destId="{B28EBF1A-A3D9-4AD4-80D6-D989BB8121A9}" srcOrd="1" destOrd="0" presId="urn:microsoft.com/office/officeart/2005/8/layout/radial6"/>
    <dgm:cxn modelId="{0394B5F5-63E8-4D81-80B9-415E78D8A0CC}" type="presParOf" srcId="{9C637578-FF62-44CD-99F3-7CEB0F1C6828}" destId="{E016B30B-F31E-4E6C-96F3-DCCFC87AD847}" srcOrd="2" destOrd="0" presId="urn:microsoft.com/office/officeart/2005/8/layout/radial6"/>
    <dgm:cxn modelId="{63EDEFB5-C4C7-426A-8B86-A94094C02F85}" type="presParOf" srcId="{9C637578-FF62-44CD-99F3-7CEB0F1C6828}" destId="{D042C09F-9994-4CD8-8410-31B412A147E0}" srcOrd="3" destOrd="0" presId="urn:microsoft.com/office/officeart/2005/8/layout/radial6"/>
    <dgm:cxn modelId="{BD5EEC25-DEF0-46BA-8010-C2A6397C0FB0}" type="presParOf" srcId="{9C637578-FF62-44CD-99F3-7CEB0F1C6828}" destId="{17FC4EF5-8D50-4B25-B6E6-CA10C3EEAA1E}" srcOrd="4" destOrd="0" presId="urn:microsoft.com/office/officeart/2005/8/layout/radial6"/>
    <dgm:cxn modelId="{78673804-96AC-4FE0-8277-626E582D6F09}" type="presParOf" srcId="{9C637578-FF62-44CD-99F3-7CEB0F1C6828}" destId="{22577DE0-0F3C-4399-99E6-2B10A999CABD}" srcOrd="5" destOrd="0" presId="urn:microsoft.com/office/officeart/2005/8/layout/radial6"/>
    <dgm:cxn modelId="{5AA665FC-E2BA-4E08-AF09-DFAE6F44FACE}" type="presParOf" srcId="{9C637578-FF62-44CD-99F3-7CEB0F1C6828}" destId="{7B68D445-D611-4DFB-8D47-1E7A1AA8A1C7}" srcOrd="6" destOrd="0" presId="urn:microsoft.com/office/officeart/2005/8/layout/radial6"/>
    <dgm:cxn modelId="{0F445AFC-3E82-47D2-A196-47BB9D6354E5}" type="presParOf" srcId="{9C637578-FF62-44CD-99F3-7CEB0F1C6828}" destId="{124D08EC-EA37-4FCB-BD8E-0E00DB8D00CD}" srcOrd="7" destOrd="0" presId="urn:microsoft.com/office/officeart/2005/8/layout/radial6"/>
    <dgm:cxn modelId="{9E684692-B98B-46E9-9C00-0D79F2C11700}" type="presParOf" srcId="{9C637578-FF62-44CD-99F3-7CEB0F1C6828}" destId="{814C9EDF-4FBB-4B46-B13D-BD6330D70F68}" srcOrd="8" destOrd="0" presId="urn:microsoft.com/office/officeart/2005/8/layout/radial6"/>
    <dgm:cxn modelId="{C1408377-2934-4B84-BE53-C766EC69885F}" type="presParOf" srcId="{9C637578-FF62-44CD-99F3-7CEB0F1C6828}" destId="{A6A9890A-3374-4CE1-8AE3-EAC173D323DE}" srcOrd="9" destOrd="0" presId="urn:microsoft.com/office/officeart/2005/8/layout/radial6"/>
    <dgm:cxn modelId="{4A274687-3970-493D-A2C7-B6CE9A108937}" type="presParOf" srcId="{9C637578-FF62-44CD-99F3-7CEB0F1C6828}" destId="{82E6CC2D-865E-49F3-9109-13474E801D3A}" srcOrd="10" destOrd="0" presId="urn:microsoft.com/office/officeart/2005/8/layout/radial6"/>
    <dgm:cxn modelId="{D0992BD8-8147-4A41-A5CA-D6D27A283D3B}" type="presParOf" srcId="{9C637578-FF62-44CD-99F3-7CEB0F1C6828}" destId="{6B136B3D-2106-4060-902C-EC917A7084A2}" srcOrd="11" destOrd="0" presId="urn:microsoft.com/office/officeart/2005/8/layout/radial6"/>
    <dgm:cxn modelId="{DB50ED91-A096-4621-9A46-8B2CD32672BF}" type="presParOf" srcId="{9C637578-FF62-44CD-99F3-7CEB0F1C6828}" destId="{5CEC224F-914F-4036-8531-874A4DD47BAD}" srcOrd="12" destOrd="0" presId="urn:microsoft.com/office/officeart/2005/8/layout/radial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C224F-914F-4036-8531-874A4DD47BAD}">
      <dsp:nvSpPr>
        <dsp:cNvPr id="0" name=""/>
        <dsp:cNvSpPr/>
      </dsp:nvSpPr>
      <dsp:spPr>
        <a:xfrm>
          <a:off x="378538" y="285924"/>
          <a:ext cx="1905831" cy="1905831"/>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A9890A-3374-4CE1-8AE3-EAC173D323DE}">
      <dsp:nvSpPr>
        <dsp:cNvPr id="0" name=""/>
        <dsp:cNvSpPr/>
      </dsp:nvSpPr>
      <dsp:spPr>
        <a:xfrm>
          <a:off x="378538" y="285924"/>
          <a:ext cx="1905831" cy="1905831"/>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68D445-D611-4DFB-8D47-1E7A1AA8A1C7}">
      <dsp:nvSpPr>
        <dsp:cNvPr id="0" name=""/>
        <dsp:cNvSpPr/>
      </dsp:nvSpPr>
      <dsp:spPr>
        <a:xfrm>
          <a:off x="378538" y="285924"/>
          <a:ext cx="1905831" cy="1905831"/>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42C09F-9994-4CD8-8410-31B412A147E0}">
      <dsp:nvSpPr>
        <dsp:cNvPr id="0" name=""/>
        <dsp:cNvSpPr/>
      </dsp:nvSpPr>
      <dsp:spPr>
        <a:xfrm>
          <a:off x="378538" y="285924"/>
          <a:ext cx="1905831" cy="1905831"/>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C80BC0-2E9F-4A5C-87CF-0E8E93FE099B}">
      <dsp:nvSpPr>
        <dsp:cNvPr id="0" name=""/>
        <dsp:cNvSpPr/>
      </dsp:nvSpPr>
      <dsp:spPr>
        <a:xfrm>
          <a:off x="586411" y="433628"/>
          <a:ext cx="1490086" cy="16104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chemeClr val="tx1"/>
              </a:solidFill>
            </a:rPr>
            <a:t>Continual improvement in adaptation</a:t>
          </a:r>
        </a:p>
      </dsp:txBody>
      <dsp:txXfrm>
        <a:off x="804629" y="669469"/>
        <a:ext cx="1053650" cy="1138741"/>
      </dsp:txXfrm>
    </dsp:sp>
    <dsp:sp modelId="{B28EBF1A-A3D9-4AD4-80D6-D989BB8121A9}">
      <dsp:nvSpPr>
        <dsp:cNvPr id="0" name=""/>
        <dsp:cNvSpPr/>
      </dsp:nvSpPr>
      <dsp:spPr>
        <a:xfrm>
          <a:off x="1024270" y="858"/>
          <a:ext cx="614367" cy="6143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Plan</a:t>
          </a:r>
        </a:p>
      </dsp:txBody>
      <dsp:txXfrm>
        <a:off x="1114242" y="90830"/>
        <a:ext cx="434423" cy="434423"/>
      </dsp:txXfrm>
    </dsp:sp>
    <dsp:sp modelId="{17FC4EF5-8D50-4B25-B6E6-CA10C3EEAA1E}">
      <dsp:nvSpPr>
        <dsp:cNvPr id="0" name=""/>
        <dsp:cNvSpPr/>
      </dsp:nvSpPr>
      <dsp:spPr>
        <a:xfrm>
          <a:off x="1955069" y="931656"/>
          <a:ext cx="614367" cy="6143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Do</a:t>
          </a:r>
        </a:p>
      </dsp:txBody>
      <dsp:txXfrm>
        <a:off x="2045041" y="1021628"/>
        <a:ext cx="434423" cy="434423"/>
      </dsp:txXfrm>
    </dsp:sp>
    <dsp:sp modelId="{124D08EC-EA37-4FCB-BD8E-0E00DB8D00CD}">
      <dsp:nvSpPr>
        <dsp:cNvPr id="0" name=""/>
        <dsp:cNvSpPr/>
      </dsp:nvSpPr>
      <dsp:spPr>
        <a:xfrm>
          <a:off x="1024270" y="1862454"/>
          <a:ext cx="614367" cy="6143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Check</a:t>
          </a:r>
        </a:p>
      </dsp:txBody>
      <dsp:txXfrm>
        <a:off x="1114242" y="1952426"/>
        <a:ext cx="434423" cy="434423"/>
      </dsp:txXfrm>
    </dsp:sp>
    <dsp:sp modelId="{82E6CC2D-865E-49F3-9109-13474E801D3A}">
      <dsp:nvSpPr>
        <dsp:cNvPr id="0" name=""/>
        <dsp:cNvSpPr/>
      </dsp:nvSpPr>
      <dsp:spPr>
        <a:xfrm>
          <a:off x="93472" y="931656"/>
          <a:ext cx="614367" cy="6143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Act</a:t>
          </a:r>
        </a:p>
      </dsp:txBody>
      <dsp:txXfrm>
        <a:off x="183444" y="1021628"/>
        <a:ext cx="434423" cy="43442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D3FF97-9D19-4933-9C6F-0F1602526841}" type="datetimeFigureOut">
              <a:rPr lang="en-GB" smtClean="0"/>
              <a:t>15/03/2024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15898-9BFD-43D9-99D7-B4F8EC0CFDB5}" type="slidenum">
              <a:rPr lang="en-GB" smtClean="0"/>
              <a:t>‹#›</a:t>
            </a:fld>
            <a:endParaRPr lang="en-GB"/>
          </a:p>
        </p:txBody>
      </p:sp>
    </p:spTree>
    <p:extLst>
      <p:ext uri="{BB962C8B-B14F-4D97-AF65-F5344CB8AC3E}">
        <p14:creationId xmlns:p14="http://schemas.microsoft.com/office/powerpoint/2010/main" val="1114379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ur03.safelinks.protection.outlook.com/?url=https%3A%2F%2Fwww.aria.developpement-durable.gouv.fr%2Fwp-content%2Ffiles_mf%2F10FD_east_UK_CV_GB.pdf&amp;data=05%7C01%7Cjs.seaman%40environment-agency.gov.uk%7C2d7cb49488044465b23508da910ad269%7C770a245002274c6290c74e38537f1102%7C0%7C0%7C637981773808195239%7CUnknown%7CTWFpbGZsb3d8eyJWIjoiMC4wLjAwMDAiLCJQIjoiV2luMzIiLCJBTiI6Ik1haWwiLCJXVCI6Mn0%3D%7C3000%7C%7C%7C&amp;sdata=TXZPr2QCJbLm9dPBoBaGdNRtXwymnZQ%2FMDnCznlMv58%3D&amp;reserved=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so.org/standard/68507.htm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learn.environment-agency.gov.uk/course/view.php?id=358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E15898-9BFD-43D9-99D7-B4F8EC0CFDB5}" type="slidenum">
              <a:rPr lang="en-GB" smtClean="0"/>
              <a:t>1</a:t>
            </a:fld>
            <a:endParaRPr lang="en-GB"/>
          </a:p>
        </p:txBody>
      </p:sp>
    </p:spTree>
    <p:extLst>
      <p:ext uri="{BB962C8B-B14F-4D97-AF65-F5344CB8AC3E}">
        <p14:creationId xmlns:p14="http://schemas.microsoft.com/office/powerpoint/2010/main" val="3433477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E15898-9BFD-43D9-99D7-B4F8EC0CFDB5}" type="slidenum">
              <a:rPr lang="en-GB" smtClean="0"/>
              <a:t>10</a:t>
            </a:fld>
            <a:endParaRPr lang="en-GB"/>
          </a:p>
        </p:txBody>
      </p:sp>
    </p:spTree>
    <p:extLst>
      <p:ext uri="{BB962C8B-B14F-4D97-AF65-F5344CB8AC3E}">
        <p14:creationId xmlns:p14="http://schemas.microsoft.com/office/powerpoint/2010/main" val="184992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E15898-9BFD-43D9-99D7-B4F8EC0CFDB5}" type="slidenum">
              <a:rPr lang="en-GB" smtClean="0"/>
              <a:t>11</a:t>
            </a:fld>
            <a:endParaRPr lang="en-GB"/>
          </a:p>
        </p:txBody>
      </p:sp>
    </p:spTree>
    <p:extLst>
      <p:ext uri="{BB962C8B-B14F-4D97-AF65-F5344CB8AC3E}">
        <p14:creationId xmlns:p14="http://schemas.microsoft.com/office/powerpoint/2010/main" val="2229178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E15898-9BFD-43D9-99D7-B4F8EC0CFDB5}" type="slidenum">
              <a:rPr lang="en-GB" smtClean="0"/>
              <a:t>12</a:t>
            </a:fld>
            <a:endParaRPr lang="en-GB"/>
          </a:p>
        </p:txBody>
      </p:sp>
    </p:spTree>
    <p:extLst>
      <p:ext uri="{BB962C8B-B14F-4D97-AF65-F5344CB8AC3E}">
        <p14:creationId xmlns:p14="http://schemas.microsoft.com/office/powerpoint/2010/main" val="1298704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E15898-9BFD-43D9-99D7-B4F8EC0CFDB5}" type="slidenum">
              <a:rPr lang="en-GB" smtClean="0"/>
              <a:t>13</a:t>
            </a:fld>
            <a:endParaRPr lang="en-GB"/>
          </a:p>
        </p:txBody>
      </p:sp>
    </p:spTree>
    <p:extLst>
      <p:ext uri="{BB962C8B-B14F-4D97-AF65-F5344CB8AC3E}">
        <p14:creationId xmlns:p14="http://schemas.microsoft.com/office/powerpoint/2010/main" val="1101403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During that first heatwave of July this year, one site team at a large steel works responded to a site emergency regarding railways buckling, impacting molten metal movements across the site. This severely impacted site operations as direct result of the extreme temperatures. Many, many other sites have and rely on rail infrastructure for raw material movements and production distribution.</a:t>
            </a:r>
            <a:endParaRPr lang="en-GB" dirty="0"/>
          </a:p>
        </p:txBody>
      </p:sp>
      <p:sp>
        <p:nvSpPr>
          <p:cNvPr id="4" name="Slide Number Placeholder 3"/>
          <p:cNvSpPr>
            <a:spLocks noGrp="1"/>
          </p:cNvSpPr>
          <p:nvPr>
            <p:ph type="sldNum" sz="quarter" idx="5"/>
          </p:nvPr>
        </p:nvSpPr>
        <p:spPr/>
        <p:txBody>
          <a:bodyPr/>
          <a:lstStyle/>
          <a:p>
            <a:fld id="{49E15898-9BFD-43D9-99D7-B4F8EC0CFDB5}" type="slidenum">
              <a:rPr lang="en-GB" smtClean="0"/>
              <a:t>14</a:t>
            </a:fld>
            <a:endParaRPr lang="en-GB"/>
          </a:p>
        </p:txBody>
      </p:sp>
    </p:spTree>
    <p:extLst>
      <p:ext uri="{BB962C8B-B14F-4D97-AF65-F5344CB8AC3E}">
        <p14:creationId xmlns:p14="http://schemas.microsoft.com/office/powerpoint/2010/main" val="4084531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E15898-9BFD-43D9-99D7-B4F8EC0CFDB5}" type="slidenum">
              <a:rPr lang="en-GB" smtClean="0"/>
              <a:t>15</a:t>
            </a:fld>
            <a:endParaRPr lang="en-GB"/>
          </a:p>
        </p:txBody>
      </p:sp>
    </p:spTree>
    <p:extLst>
      <p:ext uri="{BB962C8B-B14F-4D97-AF65-F5344CB8AC3E}">
        <p14:creationId xmlns:p14="http://schemas.microsoft.com/office/powerpoint/2010/main" val="2014609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East Coast surge 2013. </a:t>
            </a:r>
            <a:r>
              <a:rPr lang="en-GB" b="0" i="0" dirty="0">
                <a:solidFill>
                  <a:srgbClr val="333333"/>
                </a:solidFill>
                <a:effectLst/>
                <a:latin typeface="Open Sans" panose="020B0606030504020204" pitchFamily="34" charset="0"/>
              </a:rPr>
              <a:t>A storm surge coinciding with high tides caused the River Tees to rise. It flowed over and eroded the dykes built to protect the local residents. The flooding reached 1.8 m above </a:t>
            </a:r>
            <a:r>
              <a:rPr lang="en-GB" b="0" i="0">
                <a:solidFill>
                  <a:srgbClr val="333333"/>
                </a:solidFill>
                <a:effectLst/>
                <a:latin typeface="Open Sans" panose="020B0606030504020204" pitchFamily="34" charset="0"/>
              </a:rPr>
              <a:t>ordnance datum.</a:t>
            </a:r>
            <a:endParaRPr lang="en-GB" dirty="0"/>
          </a:p>
          <a:p>
            <a:endParaRPr lang="en-GB" dirty="0"/>
          </a:p>
          <a:p>
            <a:r>
              <a:rPr lang="en-GB" dirty="0"/>
              <a:t>See: </a:t>
            </a:r>
            <a:r>
              <a:rPr lang="en-GB" sz="1800" u="sng" dirty="0">
                <a:solidFill>
                  <a:srgbClr val="0000FF"/>
                </a:solidFill>
                <a:effectLst/>
                <a:latin typeface="Calibri" panose="020F0502020204030204" pitchFamily="34" charset="0"/>
                <a:ea typeface="Times New Roman" panose="02020603050405020304" pitchFamily="18" charset="0"/>
                <a:hlinkClick r:id="rId3"/>
              </a:rPr>
              <a:t>https://www.aria.developpement-durable.gouv.fr/wp-content/files_mf/10FD_east_UK_CV_GB.pdf</a:t>
            </a:r>
            <a:endParaRPr lang="en-GB" sz="1800" u="sng" dirty="0">
              <a:solidFill>
                <a:srgbClr val="0000FF"/>
              </a:solidFill>
              <a:effectLst/>
              <a:latin typeface="Calibri" panose="020F0502020204030204" pitchFamily="34" charset="0"/>
              <a:ea typeface="Times New Roman" panose="02020603050405020304" pitchFamily="18" charset="0"/>
            </a:endParaRPr>
          </a:p>
          <a:p>
            <a:endParaRPr lang="en-GB" sz="1800" u="sng" dirty="0">
              <a:solidFill>
                <a:srgbClr val="0000FF"/>
              </a:solidFill>
              <a:effectLst/>
              <a:latin typeface="Calibri" panose="020F0502020204030204" pitchFamily="34" charset="0"/>
            </a:endParaRPr>
          </a:p>
          <a:p>
            <a:r>
              <a:rPr lang="en-GB" b="0" i="0" dirty="0">
                <a:solidFill>
                  <a:srgbClr val="333333"/>
                </a:solidFill>
                <a:effectLst/>
                <a:latin typeface="Open Sans" panose="020B0606030504020204" pitchFamily="34" charset="0"/>
              </a:rPr>
              <a:t>A petrochemical site, a cement works, and a petrochemical terminal were all flooded that day.</a:t>
            </a:r>
            <a:endParaRPr lang="en-GB" dirty="0"/>
          </a:p>
        </p:txBody>
      </p:sp>
      <p:sp>
        <p:nvSpPr>
          <p:cNvPr id="4" name="Slide Number Placeholder 3"/>
          <p:cNvSpPr>
            <a:spLocks noGrp="1"/>
          </p:cNvSpPr>
          <p:nvPr>
            <p:ph type="sldNum" sz="quarter" idx="5"/>
          </p:nvPr>
        </p:nvSpPr>
        <p:spPr/>
        <p:txBody>
          <a:bodyPr/>
          <a:lstStyle/>
          <a:p>
            <a:fld id="{49E15898-9BFD-43D9-99D7-B4F8EC0CFDB5}" type="slidenum">
              <a:rPr lang="en-GB" smtClean="0"/>
              <a:t>16</a:t>
            </a:fld>
            <a:endParaRPr lang="en-GB"/>
          </a:p>
        </p:txBody>
      </p:sp>
    </p:spTree>
    <p:extLst>
      <p:ext uri="{BB962C8B-B14F-4D97-AF65-F5344CB8AC3E}">
        <p14:creationId xmlns:p14="http://schemas.microsoft.com/office/powerpoint/2010/main" val="2319801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Recent examples of prolonged cold followed by rapid thawing causing unexpected issues (apart from flooding)</a:t>
            </a:r>
          </a:p>
        </p:txBody>
      </p:sp>
      <p:sp>
        <p:nvSpPr>
          <p:cNvPr id="4" name="Slide Number Placeholder 3"/>
          <p:cNvSpPr>
            <a:spLocks noGrp="1"/>
          </p:cNvSpPr>
          <p:nvPr>
            <p:ph type="sldNum" sz="quarter" idx="5"/>
          </p:nvPr>
        </p:nvSpPr>
        <p:spPr/>
        <p:txBody>
          <a:bodyPr/>
          <a:lstStyle/>
          <a:p>
            <a:fld id="{49E15898-9BFD-43D9-99D7-B4F8EC0CFDB5}" type="slidenum">
              <a:rPr lang="en-GB" smtClean="0"/>
              <a:t>17</a:t>
            </a:fld>
            <a:endParaRPr lang="en-GB"/>
          </a:p>
        </p:txBody>
      </p:sp>
    </p:spTree>
    <p:extLst>
      <p:ext uri="{BB962C8B-B14F-4D97-AF65-F5344CB8AC3E}">
        <p14:creationId xmlns:p14="http://schemas.microsoft.com/office/powerpoint/2010/main" val="782853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Open Sans" panose="020B0606030504020204" pitchFamily="34" charset="0"/>
              </a:rPr>
              <a:t>Everybody is familiar with the sinking of the Titanic, but do they know </a:t>
            </a:r>
            <a:r>
              <a:rPr lang="en-GB" b="1" i="0" dirty="0">
                <a:solidFill>
                  <a:srgbClr val="000000"/>
                </a:solidFill>
                <a:effectLst/>
                <a:latin typeface="Open Sans" panose="020B0606030504020204" pitchFamily="34" charset="0"/>
              </a:rPr>
              <a:t>why</a:t>
            </a:r>
            <a:r>
              <a:rPr lang="en-GB" b="0" i="0" dirty="0">
                <a:solidFill>
                  <a:srgbClr val="000000"/>
                </a:solidFill>
                <a:effectLst/>
                <a:latin typeface="Open Sans" panose="020B0606030504020204" pitchFamily="34" charset="0"/>
              </a:rPr>
              <a:t> it sunk? I’m not just talking about it hitting an iceberg. It’s because the composition of the steel for the hull wasn’t equipped for the cold temperatures. Primarily, the steel became brittle when it was exposed to the cold water, and the colder it got the more brittle it became. When it finally hit the iceberg, the steel fractured much </a:t>
            </a:r>
            <a:r>
              <a:rPr lang="en-GB" b="0" i="0">
                <a:solidFill>
                  <a:srgbClr val="000000"/>
                </a:solidFill>
                <a:effectLst/>
                <a:latin typeface="Open Sans" panose="020B0606030504020204" pitchFamily="34" charset="0"/>
              </a:rPr>
              <a:t>more readily than </a:t>
            </a:r>
            <a:r>
              <a:rPr lang="en-GB" b="0" i="0" dirty="0">
                <a:solidFill>
                  <a:srgbClr val="000000"/>
                </a:solidFill>
                <a:effectLst/>
                <a:latin typeface="Open Sans" panose="020B0606030504020204" pitchFamily="34" charset="0"/>
              </a:rPr>
              <a:t>it would have at warmer temperatures. </a:t>
            </a:r>
            <a:endParaRPr lang="en-GB" dirty="0"/>
          </a:p>
          <a:p>
            <a:endParaRPr lang="en-GB" dirty="0"/>
          </a:p>
          <a:p>
            <a:r>
              <a:rPr lang="en-GB" dirty="0"/>
              <a:t>Clearly our knowledge and thinking has improved greatly since then but has it moved quickly enough??......................</a:t>
            </a:r>
          </a:p>
        </p:txBody>
      </p:sp>
      <p:sp>
        <p:nvSpPr>
          <p:cNvPr id="4" name="Slide Number Placeholder 3"/>
          <p:cNvSpPr>
            <a:spLocks noGrp="1"/>
          </p:cNvSpPr>
          <p:nvPr>
            <p:ph type="sldNum" sz="quarter" idx="5"/>
          </p:nvPr>
        </p:nvSpPr>
        <p:spPr/>
        <p:txBody>
          <a:bodyPr/>
          <a:lstStyle/>
          <a:p>
            <a:fld id="{49E15898-9BFD-43D9-99D7-B4F8EC0CFDB5}" type="slidenum">
              <a:rPr lang="en-GB" smtClean="0"/>
              <a:t>18</a:t>
            </a:fld>
            <a:endParaRPr lang="en-GB"/>
          </a:p>
        </p:txBody>
      </p:sp>
    </p:spTree>
    <p:extLst>
      <p:ext uri="{BB962C8B-B14F-4D97-AF65-F5344CB8AC3E}">
        <p14:creationId xmlns:p14="http://schemas.microsoft.com/office/powerpoint/2010/main" val="1016737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Open Sans" panose="020B0606030504020204" pitchFamily="34" charset="0"/>
              </a:rPr>
              <a:t>Everybody is familiar with the sinking of the Titanic, but do they know </a:t>
            </a:r>
            <a:r>
              <a:rPr lang="en-GB" b="1" i="0" dirty="0">
                <a:solidFill>
                  <a:srgbClr val="000000"/>
                </a:solidFill>
                <a:effectLst/>
                <a:latin typeface="Open Sans" panose="020B0606030504020204" pitchFamily="34" charset="0"/>
              </a:rPr>
              <a:t>why</a:t>
            </a:r>
            <a:r>
              <a:rPr lang="en-GB" b="0" i="0" dirty="0">
                <a:solidFill>
                  <a:srgbClr val="000000"/>
                </a:solidFill>
                <a:effectLst/>
                <a:latin typeface="Open Sans" panose="020B0606030504020204" pitchFamily="34" charset="0"/>
              </a:rPr>
              <a:t> it sunk? I’m not just talking about it hitting an iceberg. It’s because the composition of the steel for the hull wasn’t equipped for the cold temperatures. Primarily, the steel became brittle when it was exposed to the cold water, and the colder it got the more brittle it became. When it finally hit the iceberg, the steel fractured much </a:t>
            </a:r>
            <a:r>
              <a:rPr lang="en-GB" b="0" i="0">
                <a:solidFill>
                  <a:srgbClr val="000000"/>
                </a:solidFill>
                <a:effectLst/>
                <a:latin typeface="Open Sans" panose="020B0606030504020204" pitchFamily="34" charset="0"/>
              </a:rPr>
              <a:t>more readily than </a:t>
            </a:r>
            <a:r>
              <a:rPr lang="en-GB" b="0" i="0" dirty="0">
                <a:solidFill>
                  <a:srgbClr val="000000"/>
                </a:solidFill>
                <a:effectLst/>
                <a:latin typeface="Open Sans" panose="020B0606030504020204" pitchFamily="34" charset="0"/>
              </a:rPr>
              <a:t>it would have at warmer temperatures. </a:t>
            </a:r>
            <a:endParaRPr lang="en-GB" dirty="0"/>
          </a:p>
          <a:p>
            <a:endParaRPr lang="en-GB" dirty="0"/>
          </a:p>
          <a:p>
            <a:r>
              <a:rPr lang="en-GB" dirty="0"/>
              <a:t>Clearly our knowledge and thinking has improved greatly since then but has it moved quickly enough??......................</a:t>
            </a:r>
          </a:p>
        </p:txBody>
      </p:sp>
      <p:sp>
        <p:nvSpPr>
          <p:cNvPr id="4" name="Slide Number Placeholder 3"/>
          <p:cNvSpPr>
            <a:spLocks noGrp="1"/>
          </p:cNvSpPr>
          <p:nvPr>
            <p:ph type="sldNum" sz="quarter" idx="5"/>
          </p:nvPr>
        </p:nvSpPr>
        <p:spPr/>
        <p:txBody>
          <a:bodyPr/>
          <a:lstStyle/>
          <a:p>
            <a:fld id="{49E15898-9BFD-43D9-99D7-B4F8EC0CFDB5}" type="slidenum">
              <a:rPr lang="en-GB" smtClean="0"/>
              <a:t>19</a:t>
            </a:fld>
            <a:endParaRPr lang="en-GB"/>
          </a:p>
        </p:txBody>
      </p:sp>
    </p:spTree>
    <p:extLst>
      <p:ext uri="{BB962C8B-B14F-4D97-AF65-F5344CB8AC3E}">
        <p14:creationId xmlns:p14="http://schemas.microsoft.com/office/powerpoint/2010/main" val="127175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Spence to talk through the revised approach and next steps. Mike to cover the sort of climate impacts and failure modes witnessed to date</a:t>
            </a:r>
          </a:p>
        </p:txBody>
      </p:sp>
      <p:sp>
        <p:nvSpPr>
          <p:cNvPr id="4" name="Slide Number Placeholder 3"/>
          <p:cNvSpPr>
            <a:spLocks noGrp="1"/>
          </p:cNvSpPr>
          <p:nvPr>
            <p:ph type="sldNum" sz="quarter" idx="5"/>
          </p:nvPr>
        </p:nvSpPr>
        <p:spPr/>
        <p:txBody>
          <a:bodyPr/>
          <a:lstStyle/>
          <a:p>
            <a:fld id="{49E15898-9BFD-43D9-99D7-B4F8EC0CFDB5}" type="slidenum">
              <a:rPr lang="en-GB" smtClean="0"/>
              <a:t>2</a:t>
            </a:fld>
            <a:endParaRPr lang="en-GB"/>
          </a:p>
        </p:txBody>
      </p:sp>
    </p:spTree>
    <p:extLst>
      <p:ext uri="{BB962C8B-B14F-4D97-AF65-F5344CB8AC3E}">
        <p14:creationId xmlns:p14="http://schemas.microsoft.com/office/powerpoint/2010/main" val="688245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E15898-9BFD-43D9-99D7-B4F8EC0CFDB5}" type="slidenum">
              <a:rPr lang="en-GB" smtClean="0"/>
              <a:t>20</a:t>
            </a:fld>
            <a:endParaRPr lang="en-GB"/>
          </a:p>
        </p:txBody>
      </p:sp>
    </p:spTree>
    <p:extLst>
      <p:ext uri="{BB962C8B-B14F-4D97-AF65-F5344CB8AC3E}">
        <p14:creationId xmlns:p14="http://schemas.microsoft.com/office/powerpoint/2010/main" val="4277554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E15898-9BFD-43D9-99D7-B4F8EC0CFDB5}" type="slidenum">
              <a:rPr lang="en-GB" smtClean="0"/>
              <a:t>21</a:t>
            </a:fld>
            <a:endParaRPr lang="en-GB"/>
          </a:p>
        </p:txBody>
      </p:sp>
    </p:spTree>
    <p:extLst>
      <p:ext uri="{BB962C8B-B14F-4D97-AF65-F5344CB8AC3E}">
        <p14:creationId xmlns:p14="http://schemas.microsoft.com/office/powerpoint/2010/main" val="222003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conclude: </a:t>
            </a:r>
          </a:p>
          <a:p>
            <a:endParaRPr lang="en-GB" dirty="0"/>
          </a:p>
          <a:p>
            <a:r>
              <a:rPr lang="en-GB" dirty="0"/>
              <a:t>Things are moving at pace and at scale – the EA don’t have all the answers to climate change but with industry and regulator collaboration, we will succeed in creating a net zero nation, resilient to climate change. </a:t>
            </a:r>
          </a:p>
          <a:p>
            <a:endParaRPr lang="en-GB" dirty="0"/>
          </a:p>
          <a:p>
            <a:r>
              <a:rPr lang="en-GB" dirty="0"/>
              <a:t>Thank you.</a:t>
            </a:r>
          </a:p>
          <a:p>
            <a:endParaRPr lang="en-GB" sz="1200" b="1" kern="1200" dirty="0">
              <a:solidFill>
                <a:schemeClr val="tx1"/>
              </a:solidFill>
              <a:effectLst/>
              <a:latin typeface="+mn-lt"/>
              <a:ea typeface="+mn-ea"/>
              <a:cs typeface="+mn-cs"/>
            </a:endParaRPr>
          </a:p>
          <a:p>
            <a:endParaRPr lang="en-GB" altLang="en-US" sz="1200" b="1" kern="1200" dirty="0">
              <a:solidFill>
                <a:schemeClr val="tx1"/>
              </a:solidFill>
              <a:effectLst/>
              <a:latin typeface="+mn-lt"/>
              <a:ea typeface="+mn-ea"/>
              <a:cs typeface="+mn-cs"/>
            </a:endParaRPr>
          </a:p>
          <a:p>
            <a:endParaRPr lang="en-GB" altLang="en-US" dirty="0"/>
          </a:p>
          <a:p>
            <a:endParaRPr lang="en-GB" dirty="0"/>
          </a:p>
        </p:txBody>
      </p:sp>
      <p:sp>
        <p:nvSpPr>
          <p:cNvPr id="4" name="Slide Number Placeholder 3"/>
          <p:cNvSpPr>
            <a:spLocks noGrp="1"/>
          </p:cNvSpPr>
          <p:nvPr>
            <p:ph type="sldNum" sz="quarter" idx="10"/>
          </p:nvPr>
        </p:nvSpPr>
        <p:spPr/>
        <p:txBody>
          <a:bodyPr/>
          <a:lstStyle/>
          <a:p>
            <a:fld id="{0AB42A5E-3D75-40E4-9D5A-91B78F9B63D6}"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789145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E15898-9BFD-43D9-99D7-B4F8EC0CFDB5}" type="slidenum">
              <a:rPr lang="en-GB" smtClean="0"/>
              <a:t>23</a:t>
            </a:fld>
            <a:endParaRPr lang="en-GB" dirty="0"/>
          </a:p>
        </p:txBody>
      </p:sp>
    </p:spTree>
    <p:extLst>
      <p:ext uri="{BB962C8B-B14F-4D97-AF65-F5344CB8AC3E}">
        <p14:creationId xmlns:p14="http://schemas.microsoft.com/office/powerpoint/2010/main" val="4202774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DD7E2BF-87D5-4DA8-A613-B1CCF87BB4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AF41"/>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F41"/>
                </a:solidFill>
                <a:latin typeface="Arial"/>
              </a:rPr>
              <a:t>In October 2021 the EA published it’s third adaptation report “Living Better with a Changing Climate” . Reporting is a requirement for arms length public bodies such as ourselves under the Climate Change Act 2008.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rgbClr val="00AF41"/>
              </a:solidFill>
              <a:latin typeface="Arial"/>
            </a:endParaRPr>
          </a:p>
          <a:p>
            <a:r>
              <a:rPr lang="en-GB" dirty="0"/>
              <a:t>Our adaptation approach falls under 8 themes – and I would like to draw your attention to two of them </a:t>
            </a:r>
          </a:p>
          <a:p>
            <a:endParaRPr lang="en-GB" dirty="0"/>
          </a:p>
          <a:p>
            <a:r>
              <a:rPr lang="en-GB" sz="1200" b="0" kern="1200" dirty="0">
                <a:solidFill>
                  <a:schemeClr val="tx1"/>
                </a:solidFill>
                <a:effectLst/>
                <a:latin typeface="+mn-lt"/>
                <a:ea typeface="+mn-ea"/>
                <a:cs typeface="+mn-cs"/>
              </a:rPr>
              <a:t>The first one is </a:t>
            </a:r>
            <a:r>
              <a:rPr lang="en-GB" sz="1200" b="1" kern="1200" dirty="0">
                <a:solidFill>
                  <a:schemeClr val="tx1"/>
                </a:solidFill>
                <a:effectLst/>
                <a:latin typeface="+mn-lt"/>
                <a:ea typeface="+mn-ea"/>
                <a:cs typeface="+mn-cs"/>
              </a:rPr>
              <a:t>thinking differently – “business as usual” is not an option</a:t>
            </a:r>
          </a:p>
          <a:p>
            <a:r>
              <a:rPr lang="en-GB" dirty="0"/>
              <a:t>Climate impacts are inevitable, and our thinking must change faster than the climate. </a:t>
            </a:r>
          </a:p>
          <a:p>
            <a:endParaRPr lang="en-GB" dirty="0"/>
          </a:p>
          <a:p>
            <a:r>
              <a:rPr lang="en-GB" b="0" dirty="0"/>
              <a:t>And second, we are </a:t>
            </a:r>
            <a:r>
              <a:rPr lang="en-GB" b="1" dirty="0"/>
              <a:t>helping businesses prepare – with flexible and climate-proof regulation and advice. </a:t>
            </a:r>
          </a:p>
          <a:p>
            <a:endParaRPr lang="en-GB" b="1" dirty="0"/>
          </a:p>
          <a:p>
            <a:r>
              <a:rPr lang="en-GB" dirty="0"/>
              <a:t>Climate change will exacerbate environmental risks both to and from regulated industries. </a:t>
            </a:r>
          </a:p>
          <a:p>
            <a:endParaRPr lang="en-GB" dirty="0"/>
          </a:p>
          <a:p>
            <a:r>
              <a:rPr lang="en-GB" dirty="0"/>
              <a:t>We are helping industries to manage these risks by providing advice and, where we have powers to do so, adjusting our environmental permits to account for climate change. </a:t>
            </a:r>
          </a:p>
          <a:p>
            <a:endParaRPr lang="en-GB" dirty="0"/>
          </a:p>
          <a:p>
            <a:r>
              <a:rPr lang="en-GB" dirty="0"/>
              <a:t>We will also support the development of more flexible regulatory approaches to accommodate rapid environmental change</a:t>
            </a:r>
            <a:r>
              <a:rPr lang="en-GB" sz="1200" kern="1200" dirty="0">
                <a:solidFill>
                  <a:schemeClr val="tx1"/>
                </a:solidFill>
                <a:effectLst/>
                <a:latin typeface="+mn-lt"/>
                <a:ea typeface="+mn-ea"/>
                <a:cs typeface="+mn-cs"/>
              </a:rPr>
              <a:t>.</a:t>
            </a:r>
          </a:p>
          <a:p>
            <a:endParaRPr lang="en-GB" dirty="0"/>
          </a:p>
          <a:p>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Quick reminder of the focus here: adaptation is about being prepared for gradual changes in our climate as well as the increasingly extreme weather events. So plan for chronic as well as acute changes.</a:t>
            </a:r>
          </a:p>
          <a:p>
            <a:endParaRPr lang="en-GB" dirty="0"/>
          </a:p>
          <a:p>
            <a:r>
              <a:rPr lang="en-GB" dirty="0"/>
              <a:t>Mitigation is the reduction of greenhouse gases with the aim of slowing down the rate of climate change.</a:t>
            </a:r>
          </a:p>
          <a:p>
            <a:endParaRPr lang="en-GB" dirty="0"/>
          </a:p>
          <a:p>
            <a:r>
              <a:rPr lang="en-GB" dirty="0"/>
              <a:t>Becoming resilient to climate change is often described as two sides of the same coin………..</a:t>
            </a:r>
          </a:p>
          <a:p>
            <a:endParaRPr lang="en-GB" dirty="0"/>
          </a:p>
          <a:p>
            <a:r>
              <a:rPr lang="en-GB" dirty="0"/>
              <a:t>Some commentators will say the middle ground is becoming larger; we need to ensure that sites transitioning to a net zero future, do it in a sustainable and resilient way……….</a:t>
            </a:r>
          </a:p>
          <a:p>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4</a:t>
            </a:fld>
            <a:endParaRPr lang="en-GB"/>
          </a:p>
        </p:txBody>
      </p:sp>
    </p:spTree>
    <p:extLst>
      <p:ext uri="{BB962C8B-B14F-4D97-AF65-F5344CB8AC3E}">
        <p14:creationId xmlns:p14="http://schemas.microsoft.com/office/powerpoint/2010/main" val="276865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Previously in 2019 we introduced a requirement for applicants to complete a CC risk assessment as part of the application process for a bespoke Environmental Permit. </a:t>
            </a:r>
          </a:p>
          <a:p>
            <a:r>
              <a:rPr lang="en-GB" b="0" dirty="0"/>
              <a:t>In October 21 we updated our guidance to include 15 sector specific examples of a risk assessments to help individual operators and holders of environmental permits to consider the risks to and from their business from climate change.</a:t>
            </a:r>
          </a:p>
          <a:p>
            <a:endParaRPr lang="en-GB" b="0" dirty="0"/>
          </a:p>
          <a:p>
            <a:r>
              <a:rPr lang="en-GB" b="0" dirty="0"/>
              <a:t>In August 2022 we revised our approach moving the focus from permitting into compliance. I will explain why &amp; how we did that and what support is available to support this revised approach.</a:t>
            </a:r>
          </a:p>
          <a:p>
            <a:endParaRPr lang="en-GB" b="1" dirty="0"/>
          </a:p>
          <a:p>
            <a:r>
              <a:rPr lang="en-GB" b="0" dirty="0"/>
              <a:t>This move was a direct result of some pilots undertaken in 2021-22 with an external consultancy looking to undertake a “gap analysis” at sites who volunteered to take part across England and Scotland. They looked at how well the site was structured and managed in order to support the consideration of CC adaptation under the ISO 14090 standard. The feedback from these pilots fed directly into our thinking and supported the use of aligning the approach with the ISO 14090 standard (and indeed ISO 14091 standard for the risk assessment) which helps companies to organise their thinking on how to consider CC risks and embed the resultant adaptation plan into their MS’s.  </a:t>
            </a:r>
          </a:p>
          <a:p>
            <a:r>
              <a:rPr lang="en-GB" b="0" dirty="0"/>
              <a:t>Much of the feedback from the pilots was along the lines of “we know we need to be doing something to address the risks to and from our business but were unsure where to start”. Another common theme was that site contacts could see the need for the work but were struggling to secure buy-in and support from senior leaders……….</a:t>
            </a:r>
          </a:p>
          <a:p>
            <a:endParaRPr lang="en-GB" b="0" dirty="0"/>
          </a:p>
          <a:p>
            <a:r>
              <a:rPr lang="en-GB" b="0" dirty="0"/>
              <a:t>More on that later.</a:t>
            </a:r>
          </a:p>
          <a:p>
            <a:endParaRPr lang="en-GB" b="1" dirty="0"/>
          </a:p>
          <a:p>
            <a:endParaRPr lang="en-GB" b="1" dirty="0"/>
          </a:p>
        </p:txBody>
      </p:sp>
      <p:sp>
        <p:nvSpPr>
          <p:cNvPr id="4" name="Slide Number Placeholder 3"/>
          <p:cNvSpPr>
            <a:spLocks noGrp="1"/>
          </p:cNvSpPr>
          <p:nvPr>
            <p:ph type="sldNum" sz="quarter" idx="10"/>
          </p:nvPr>
        </p:nvSpPr>
        <p:spPr/>
        <p:txBody>
          <a:bodyPr/>
          <a:lstStyle/>
          <a:p>
            <a:fld id="{93323B5F-9CE7-4737-9CA3-6DF453B4B67A}" type="slidenum">
              <a:rPr lang="en-GB" smtClean="0"/>
              <a:t>5</a:t>
            </a:fld>
            <a:endParaRPr lang="en-GB"/>
          </a:p>
        </p:txBody>
      </p:sp>
    </p:spTree>
    <p:extLst>
      <p:ext uri="{BB962C8B-B14F-4D97-AF65-F5344CB8AC3E}">
        <p14:creationId xmlns:p14="http://schemas.microsoft.com/office/powerpoint/2010/main" val="1645228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 Adapting to climate change is a priority and we want to support regulated businesses to maintain compliance and so that they can cope with: </a:t>
            </a:r>
          </a:p>
          <a:p>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 an increased frequency and severity of extreme weather events as well as gradual changes to weather patterns causing unforeseen challenges </a:t>
            </a:r>
          </a:p>
          <a:p>
            <a:r>
              <a:rPr lang="en-GB" sz="1800" b="0" i="0" u="none" strike="noStrike" baseline="0" dirty="0">
                <a:solidFill>
                  <a:srgbClr val="000000"/>
                </a:solidFill>
                <a:latin typeface="Arial" panose="020B0604020202020204" pitchFamily="34" charset="0"/>
              </a:rPr>
              <a:t>• disruption and failure of supply chains locally and globally because of climate change </a:t>
            </a:r>
          </a:p>
          <a:p>
            <a:r>
              <a:rPr lang="en-GB" sz="1800" b="0" i="0" u="none" strike="noStrike" baseline="0" dirty="0">
                <a:solidFill>
                  <a:srgbClr val="000000"/>
                </a:solidFill>
                <a:latin typeface="Arial" panose="020B0604020202020204" pitchFamily="34" charset="0"/>
              </a:rPr>
              <a:t>• increased risks from mean global temperature rises of 2 oC by 2050 and 4 oC by 2100 </a:t>
            </a:r>
          </a:p>
          <a:p>
            <a:pPr marL="285750"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We are keen to ensure our work is supported by some reasonably straightforward messages and guidance. By focussing on 2 and 4 degree rises we hope to avoid some of the potential challenges and pitfalls of getting into too much detail around which RCP operators should be utilising in their assessments. </a:t>
            </a:r>
          </a:p>
          <a:p>
            <a:endParaRPr lang="en-GB" dirty="0"/>
          </a:p>
          <a:p>
            <a:r>
              <a:rPr lang="en-GB" dirty="0"/>
              <a:t>This revised requirement applies to all holders of bespoke &amp; standard rule EPR permits (installations and waste operations) and is being rolled out via Local Authorities to some 400-500 holders of Part A2 and SWIPs (small waste incinerator permits).</a:t>
            </a:r>
          </a:p>
          <a:p>
            <a:endParaRPr lang="en-GB" dirty="0"/>
          </a:p>
          <a:p>
            <a:endParaRPr lang="en-GB" dirty="0"/>
          </a:p>
          <a:p>
            <a:r>
              <a:rPr lang="en-GB" dirty="0"/>
              <a:t>(RCP is Representative Concentration Pathways. Scenarios based on differing levels of emission reduction assumptions.)</a:t>
            </a:r>
          </a:p>
          <a:p>
            <a:endParaRPr lang="en-GB" dirty="0"/>
          </a:p>
        </p:txBody>
      </p:sp>
      <p:sp>
        <p:nvSpPr>
          <p:cNvPr id="4" name="Slide Number Placeholder 3"/>
          <p:cNvSpPr>
            <a:spLocks noGrp="1"/>
          </p:cNvSpPr>
          <p:nvPr>
            <p:ph type="sldNum" sz="quarter" idx="5"/>
          </p:nvPr>
        </p:nvSpPr>
        <p:spPr/>
        <p:txBody>
          <a:bodyPr/>
          <a:lstStyle/>
          <a:p>
            <a:fld id="{49E15898-9BFD-43D9-99D7-B4F8EC0CFDB5}" type="slidenum">
              <a:rPr lang="en-GB" smtClean="0"/>
              <a:t>6</a:t>
            </a:fld>
            <a:endParaRPr lang="en-GB"/>
          </a:p>
        </p:txBody>
      </p:sp>
    </p:spTree>
    <p:extLst>
      <p:ext uri="{BB962C8B-B14F-4D97-AF65-F5344CB8AC3E}">
        <p14:creationId xmlns:p14="http://schemas.microsoft.com/office/powerpoint/2010/main" val="965663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600"/>
              </a:spcBef>
              <a:spcAft>
                <a:spcPts val="600"/>
              </a:spcAft>
              <a:buClrTx/>
              <a:buSzTx/>
              <a:buFont typeface="+mj-lt"/>
              <a:buNone/>
              <a:tabLst/>
              <a:defRPr/>
            </a:pPr>
            <a:r>
              <a:rPr lang="en-GB" sz="1200" b="1" dirty="0">
                <a:solidFill>
                  <a:srgbClr val="FF0000"/>
                </a:solidFill>
              </a:rPr>
              <a:t>Revised approach builds on our existing guidance for management systems on .gov.uk which says ‘</a:t>
            </a:r>
            <a:r>
              <a:rPr lang="en-GB" sz="1200" b="1" i="0" dirty="0">
                <a:solidFill>
                  <a:srgbClr val="FF0000"/>
                </a:solidFill>
                <a:effectLst/>
                <a:latin typeface="GDS Transport"/>
              </a:rPr>
              <a:t>Aim to write your climate change adaptation plan in line with the </a:t>
            </a:r>
            <a:r>
              <a:rPr lang="en-GB" sz="1200" b="1" i="0" dirty="0">
                <a:solidFill>
                  <a:srgbClr val="FF0000"/>
                </a:solidFill>
                <a:effectLst/>
                <a:latin typeface="GDS Transport"/>
                <a:hlinkClick r:id="rId3"/>
              </a:rPr>
              <a:t>ISO 14090 standard</a:t>
            </a:r>
            <a:r>
              <a:rPr lang="en-GB" sz="1200" b="1" i="0" dirty="0">
                <a:solidFill>
                  <a:srgbClr val="FF0000"/>
                </a:solidFill>
                <a:effectLst/>
                <a:latin typeface="GDS Transport"/>
              </a:rPr>
              <a:t>.’</a:t>
            </a:r>
          </a:p>
          <a:p>
            <a:endParaRPr lang="en-GB" dirty="0"/>
          </a:p>
          <a:p>
            <a:pPr marL="0" indent="0">
              <a:buNone/>
            </a:pPr>
            <a:r>
              <a:rPr lang="en-GB" dirty="0"/>
              <a:t>The ISO 14090 pilots mentioned earlier were fundamental in our thinking. Some key findings were that many recognised they needed to be better prepared for climate change but that they struggled with how to do that and secure senior management support. Whilst we can never mandate the use of a standard such as ISO 14090, we are pointing to it in our supporting guidance as we believe it offers a helpful framework to follow and for sites that already hold ISO14001; it is designed to dovetail directly into their existing MS. Indeed, there are developments to support that process happening at the moment with a white paper….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Many participants in the pilot study also sited a lack of sector specific examples or knowledge of risks as a blocker to progress………….</a:t>
            </a:r>
          </a:p>
          <a:p>
            <a:endParaRPr lang="en-GB" dirty="0"/>
          </a:p>
          <a:p>
            <a:r>
              <a:rPr lang="en-GB" dirty="0"/>
              <a:t>We have now revised our guidance on management systems to provide greater focus and emphasis on the need to embed climate change adaptation within MS’s. </a:t>
            </a:r>
            <a:r>
              <a:rPr lang="en-GB" b="1" dirty="0"/>
              <a:t>We are now clearly stating that we require every applicable site to have at least completed a risk assessment by April 2024.  </a:t>
            </a:r>
            <a:r>
              <a:rPr lang="en-GB" b="0" dirty="0"/>
              <a:t>Again, not manadatory but the ISO 14091 standard on completing climate change adaptation risk assessments is a useful standard to follow alongside our example risk assessments.</a:t>
            </a:r>
          </a:p>
          <a:p>
            <a:endParaRPr lang="en-GB" dirty="0"/>
          </a:p>
          <a:p>
            <a:r>
              <a:rPr lang="en-GB" dirty="0"/>
              <a:t>We have committed to updating the sector specific risk assessments regularly with industry’s help…. </a:t>
            </a:r>
            <a:r>
              <a:rPr lang="en-GB" b="1" dirty="0"/>
              <a:t>These were re-published in April 23 specifically to ensure that they captured the learning from the extreme weather events of the 3 February 2022 storms and summer heatwaves in 2022 . There is a specific example risk assessment for the power  sector but others will be relevant. </a:t>
            </a:r>
            <a:r>
              <a:rPr lang="en-GB" b="0" dirty="0"/>
              <a:t>The examples cover summer maximum daily temperatures, winter daily temperatures, daily and average winter rainfall, sea level rise, drier summers, river flows and storms.</a:t>
            </a:r>
          </a:p>
          <a:p>
            <a:endParaRPr lang="en-GB" dirty="0"/>
          </a:p>
          <a:p>
            <a:r>
              <a:rPr lang="en-GB" dirty="0"/>
              <a:t>We have now also published more detailed supporting guidance onto GOV.UK on 3</a:t>
            </a:r>
            <a:r>
              <a:rPr lang="en-GB" baseline="30000" dirty="0"/>
              <a:t>rd</a:t>
            </a:r>
            <a:r>
              <a:rPr lang="en-GB" dirty="0"/>
              <a:t> April last year on how to comply with the revised requirement within existing management systems. This supporting guidance follows the structure of ISO14090. </a:t>
            </a:r>
          </a:p>
          <a:p>
            <a:endParaRPr lang="en-GB" dirty="0"/>
          </a:p>
          <a:p>
            <a:r>
              <a:rPr lang="en-GB" dirty="0"/>
              <a:t>We have also worked with trade associations and partner environmental regulators across Scotland, Wales and Northern Ireland to deliver a UK wide good practice guidance template document. This is now with Trade Association’s and professional organisations for their use when producing their own guidance for their members. It is deliberately structured in a way that aligns with the ISO standard. It is hoped that sector specific examples can be added to the template as organisations seek to use it. </a:t>
            </a:r>
            <a:r>
              <a:rPr lang="en-GB" b="1" dirty="0"/>
              <a:t>Tech UK or some on the call may wish to utilise the good practice guidance template which is available as a word document on request……….</a:t>
            </a:r>
          </a:p>
          <a:p>
            <a:endParaRPr lang="en-GB" dirty="0"/>
          </a:p>
          <a:p>
            <a:r>
              <a:rPr lang="en-GB" dirty="0"/>
              <a:t>None of this can be fully delivered and supported without improving our own capacity and capability in this area. By working with others (including other regulators) we have developed detailed training for regulatory Officers to improve our ability to support you with climate change adaptation. </a:t>
            </a:r>
            <a:r>
              <a:rPr lang="en-GB" b="1" dirty="0"/>
              <a:t>This is now available for our Regulatory Officers to undertake: </a:t>
            </a:r>
            <a:r>
              <a:rPr lang="en-GB" dirty="0">
                <a:hlinkClick r:id="rId4"/>
              </a:rPr>
              <a:t>Learning Option: Climate change adaptation training for regulatory officers (environment-agency.gov.uk)</a:t>
            </a:r>
            <a:r>
              <a:rPr lang="en-GB" dirty="0"/>
              <a:t> we have now shared this training with local authorities and other devolved administrations who were not involved in the trials.</a:t>
            </a:r>
            <a:endParaRPr lang="en-GB" b="1" dirty="0"/>
          </a:p>
          <a:p>
            <a:endParaRPr lang="en-GB" dirty="0"/>
          </a:p>
          <a:p>
            <a:r>
              <a:rPr lang="en-GB" dirty="0"/>
              <a:t>All of this is best supported by working collaboratively to deliver across sectors. </a:t>
            </a:r>
          </a:p>
        </p:txBody>
      </p:sp>
      <p:sp>
        <p:nvSpPr>
          <p:cNvPr id="4" name="Slide Number Placeholder 3"/>
          <p:cNvSpPr>
            <a:spLocks noGrp="1"/>
          </p:cNvSpPr>
          <p:nvPr>
            <p:ph type="sldNum" sz="quarter" idx="5"/>
          </p:nvPr>
        </p:nvSpPr>
        <p:spPr/>
        <p:txBody>
          <a:bodyPr/>
          <a:lstStyle/>
          <a:p>
            <a:fld id="{49E15898-9BFD-43D9-99D7-B4F8EC0CFDB5}" type="slidenum">
              <a:rPr lang="en-GB" smtClean="0"/>
              <a:t>7</a:t>
            </a:fld>
            <a:endParaRPr lang="en-GB"/>
          </a:p>
        </p:txBody>
      </p:sp>
    </p:spTree>
    <p:extLst>
      <p:ext uri="{BB962C8B-B14F-4D97-AF65-F5344CB8AC3E}">
        <p14:creationId xmlns:p14="http://schemas.microsoft.com/office/powerpoint/2010/main" val="2517386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a:p>
            <a:pPr marL="0" indent="0">
              <a:buNone/>
            </a:pPr>
            <a:r>
              <a:rPr lang="en-GB" dirty="0"/>
              <a:t>We are keen to ensure that adaptation planning within EPR is proportionate to the level of risk. The ISO 14090 standards does just that. So the more complex a site, the more detailed the risk assessment and resultant plan we would expect to see. We are also recognising that everyone is likely to be in differing starting places. The message is very much that we are on a journey to improving the resilience of those we regulate together and its in all our interests to help regulated communities to be better prepared for CC and extreme weather events.</a:t>
            </a:r>
          </a:p>
          <a:p>
            <a:pPr marL="0" indent="0">
              <a:buNone/>
            </a:pPr>
            <a:endParaRPr lang="en-GB" dirty="0"/>
          </a:p>
          <a:p>
            <a:pPr marL="0" indent="0">
              <a:buNone/>
            </a:pPr>
            <a:r>
              <a:rPr lang="en-GB" dirty="0"/>
              <a:t>We have produced  supporting FAQ’s for Officers to guide them through the implementation period.</a:t>
            </a:r>
          </a:p>
          <a:p>
            <a:pPr marL="0" indent="0">
              <a:buNone/>
            </a:pPr>
            <a:endParaRPr lang="en-GB" dirty="0"/>
          </a:p>
          <a:p>
            <a:pPr marL="0" indent="0">
              <a:buNone/>
            </a:pPr>
            <a:r>
              <a:rPr lang="en-GB" b="1" dirty="0"/>
              <a:t>A questionnaire has been used to gather intelligence at a sector level to inform action planning to support sectors to improve their resilience to climate change impacts. It takes the shape of a Teams Form and is currently being completed on a voluntary basis by those we regulate within EA for England. The results at a sector level will help inform what further support is likely to be needed at an individual sector level.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62AF37-173F-4266-96B8-6D9BEFC0A8B9}"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4170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questionnaire is intended as an intelligence gathering exercise to help inform local Area and sector teams what and where support is best targeted over the coming couple of years (remembering the 2026 compliance deadline) and help us tailor that support across for different sectors. ONR and COMAH competent authority have sent similar questionnaires out in recent months, and we are working to prevent overlap/ duplication. </a:t>
            </a:r>
          </a:p>
          <a:p>
            <a:r>
              <a:rPr lang="en-GB" dirty="0"/>
              <a:t>Results can be shared in due course on request.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will now hand over to my colleague Mike Nicholas who will talk about some of those wider drivers aimed at helping improve the resilience across a range of sectors as well as a more detailed look at some of the climate impacts we are already seeing as a result of extreme weather event………………..</a:t>
            </a:r>
          </a:p>
          <a:p>
            <a:endParaRPr lang="en-GB" dirty="0">
              <a:solidFill>
                <a:schemeClr val="accent6">
                  <a:lumMod val="25000"/>
                  <a:lumOff val="75000"/>
                </a:schemeClr>
              </a:solidFill>
            </a:endParaRPr>
          </a:p>
          <a:p>
            <a:endParaRPr lang="en-GB" dirty="0">
              <a:solidFill>
                <a:schemeClr val="accent6">
                  <a:lumMod val="25000"/>
                  <a:lumOff val="75000"/>
                </a:schemeClr>
              </a:solidFill>
            </a:endParaRPr>
          </a:p>
          <a:p>
            <a:endParaRPr lang="en-GB" dirty="0">
              <a:solidFill>
                <a:schemeClr val="accent6">
                  <a:lumMod val="25000"/>
                  <a:lumOff val="75000"/>
                </a:schemeClr>
              </a:solidFill>
            </a:endParaRPr>
          </a:p>
          <a:p>
            <a:endParaRPr lang="en-GB" dirty="0">
              <a:solidFill>
                <a:schemeClr val="accent6">
                  <a:lumMod val="25000"/>
                  <a:lumOff val="75000"/>
                </a:schemeClr>
              </a:solidFill>
            </a:endParaRPr>
          </a:p>
          <a:p>
            <a:endParaRPr lang="en-GB" dirty="0">
              <a:solidFill>
                <a:schemeClr val="accent6">
                  <a:lumMod val="25000"/>
                  <a:lumOff val="75000"/>
                </a:schemeClr>
              </a:solidFill>
            </a:endParaRPr>
          </a:p>
          <a:p>
            <a:endParaRPr lang="en-GB" dirty="0">
              <a:solidFill>
                <a:schemeClr val="accent6">
                  <a:lumMod val="25000"/>
                  <a:lumOff val="75000"/>
                </a:schemeClr>
              </a:solidFill>
            </a:endParaRPr>
          </a:p>
          <a:p>
            <a:r>
              <a:rPr lang="en-GB" dirty="0">
                <a:solidFill>
                  <a:schemeClr val="accent6">
                    <a:lumMod val="25000"/>
                    <a:lumOff val="75000"/>
                  </a:schemeClr>
                </a:solidFill>
              </a:rPr>
              <a:t>Q’s 1-5 are about your site and how you manage risks such as those brought by climate change.</a:t>
            </a:r>
          </a:p>
          <a:p>
            <a:r>
              <a:rPr lang="en-GB" dirty="0">
                <a:solidFill>
                  <a:schemeClr val="accent6">
                    <a:lumMod val="25000"/>
                    <a:lumOff val="75000"/>
                  </a:schemeClr>
                </a:solidFill>
              </a:rPr>
              <a:t>Q’s 6 – 14 are about your knowledge on CC adaptation and sources of support.</a:t>
            </a:r>
          </a:p>
          <a:p>
            <a:r>
              <a:rPr lang="en-GB" dirty="0">
                <a:solidFill>
                  <a:schemeClr val="accent6">
                    <a:lumMod val="25000"/>
                    <a:lumOff val="75000"/>
                  </a:schemeClr>
                </a:solidFill>
              </a:rPr>
              <a:t>Q’s 15 – 38 are specifically looking at the wide range of climate impacts that you are likely to see if not already and what risks they pose to your compliance and site generally.</a:t>
            </a:r>
          </a:p>
          <a:p>
            <a:r>
              <a:rPr lang="en-GB" dirty="0">
                <a:solidFill>
                  <a:schemeClr val="accent6">
                    <a:lumMod val="25000"/>
                    <a:lumOff val="75000"/>
                  </a:schemeClr>
                </a:solidFill>
              </a:rPr>
              <a:t>Q’s 39 to end are available for you to note evidence/ documents you hold that help demonstrate what you have considered to date. </a:t>
            </a:r>
          </a:p>
          <a:p>
            <a:endParaRPr lang="en-GB" dirty="0">
              <a:solidFill>
                <a:schemeClr val="accent6">
                  <a:lumMod val="25000"/>
                  <a:lumOff val="75000"/>
                </a:schemeClr>
              </a:solidFill>
            </a:endParaRPr>
          </a:p>
          <a:p>
            <a:r>
              <a:rPr lang="en-GB" dirty="0">
                <a:solidFill>
                  <a:schemeClr val="accent6">
                    <a:lumMod val="25000"/>
                    <a:lumOff val="75000"/>
                  </a:schemeClr>
                </a:solidFill>
              </a:rPr>
              <a:t>We are quite expecting sites to come back and say: “we haven’t really considered any of this yet, but we know we need to………”  or we see other drivers for us to be considering adaptation more generally across our business (insurance, TCFD etc) but were not sure where to start………”</a:t>
            </a:r>
          </a:p>
          <a:p>
            <a:endParaRPr lang="en-GB" dirty="0"/>
          </a:p>
        </p:txBody>
      </p:sp>
      <p:sp>
        <p:nvSpPr>
          <p:cNvPr id="4" name="Slide Number Placeholder 3"/>
          <p:cNvSpPr>
            <a:spLocks noGrp="1"/>
          </p:cNvSpPr>
          <p:nvPr>
            <p:ph type="sldNum" sz="quarter" idx="5"/>
          </p:nvPr>
        </p:nvSpPr>
        <p:spPr/>
        <p:txBody>
          <a:bodyPr/>
          <a:lstStyle/>
          <a:p>
            <a:fld id="{49E15898-9BFD-43D9-99D7-B4F8EC0CFDB5}" type="slidenum">
              <a:rPr lang="en-GB" smtClean="0"/>
              <a:t>9</a:t>
            </a:fld>
            <a:endParaRPr lang="en-GB"/>
          </a:p>
        </p:txBody>
      </p:sp>
    </p:spTree>
    <p:extLst>
      <p:ext uri="{BB962C8B-B14F-4D97-AF65-F5344CB8AC3E}">
        <p14:creationId xmlns:p14="http://schemas.microsoft.com/office/powerpoint/2010/main" val="38838634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hemeOverride" Target="../theme/themeOverride3.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xml"/><Relationship Id="rId1" Type="http://schemas.openxmlformats.org/officeDocument/2006/relationships/themeOverride" Target="../theme/themeOverride7.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xml"/><Relationship Id="rId1" Type="http://schemas.openxmlformats.org/officeDocument/2006/relationships/themeOverride" Target="../theme/themeOverride8.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blu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94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24418" y="1268760"/>
            <a:ext cx="10943167" cy="4288582"/>
          </a:xfrm>
        </p:spPr>
        <p:txBody>
          <a:bodyPr/>
          <a:lstStyle>
            <a:lvl1pPr marL="0" indent="0">
              <a:lnSpc>
                <a:spcPct val="102000"/>
              </a:lnSpc>
              <a:buFontTx/>
              <a:buBlip>
                <a:blip r:embed="rId2"/>
              </a:buBlip>
              <a:defRPr sz="3200">
                <a:solidFill>
                  <a:srgbClr val="FFFFFF"/>
                </a:solidFill>
              </a:defRPr>
            </a:lvl1pPr>
            <a:lvl2pPr marL="360000" indent="-360000">
              <a:lnSpc>
                <a:spcPct val="102000"/>
              </a:lnSpc>
              <a:buFontTx/>
              <a:buBlip>
                <a:blip r:embed="rId3"/>
              </a:buBlip>
              <a:defRPr sz="3200">
                <a:solidFill>
                  <a:srgbClr val="FFFFFF"/>
                </a:solidFill>
              </a:defRPr>
            </a:lvl2pPr>
            <a:lvl3pPr marL="576000">
              <a:lnSpc>
                <a:spcPct val="102000"/>
              </a:lnSpc>
              <a:defRPr sz="2800">
                <a:solidFill>
                  <a:srgbClr val="FFFFFF"/>
                </a:solidFill>
              </a:defRPr>
            </a:lvl3pPr>
            <a:lvl4pPr marL="792000">
              <a:lnSpc>
                <a:spcPct val="102000"/>
              </a:lnSpc>
              <a:defRPr sz="2200">
                <a:solidFill>
                  <a:srgbClr val="FFFFFF"/>
                </a:solidFill>
              </a:defRPr>
            </a:lvl4pPr>
            <a:lvl5pPr marL="1008000">
              <a:lnSpc>
                <a:spcPct val="102000"/>
              </a:lnSpc>
              <a:defRPr sz="22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72734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grey">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424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ey 2">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635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grey ti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6" descr="Grey Roundel Big TINT.jpg"/>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2597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558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gre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4000" y="980729"/>
            <a:ext cx="10944000" cy="1946647"/>
          </a:xfrm>
        </p:spPr>
        <p:txBody>
          <a:bodyPr anchor="ctr">
            <a:normAutofit/>
          </a:bodyPr>
          <a:lstStyle>
            <a:lvl1pPr>
              <a:lnSpc>
                <a:spcPct val="85000"/>
              </a:lnSpc>
              <a:defRPr sz="4800" b="0">
                <a:solidFill>
                  <a:srgbClr val="FFFFFF"/>
                </a:solidFill>
              </a:defRPr>
            </a:lvl1pPr>
          </a:lstStyle>
          <a:p>
            <a:r>
              <a:rPr lang="en-US"/>
              <a:t>Click to edit Master title style</a:t>
            </a:r>
            <a:endParaRPr lang="en-GB" dirty="0"/>
          </a:p>
        </p:txBody>
      </p:sp>
      <p:sp>
        <p:nvSpPr>
          <p:cNvPr id="3" name="Subtitle 2"/>
          <p:cNvSpPr>
            <a:spLocks noGrp="1"/>
          </p:cNvSpPr>
          <p:nvPr>
            <p:ph type="subTitle" idx="1"/>
          </p:nvPr>
        </p:nvSpPr>
        <p:spPr>
          <a:xfrm>
            <a:off x="624000" y="3201071"/>
            <a:ext cx="10944000" cy="1873672"/>
          </a:xfrm>
        </p:spPr>
        <p:txBody>
          <a:bodyPr>
            <a:normAutofit/>
          </a:bodyPr>
          <a:lstStyle>
            <a:lvl1pPr marL="0" indent="0" algn="l">
              <a:buNone/>
              <a:defRPr sz="21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8339100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grey whit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4000" y="980729"/>
            <a:ext cx="10944000" cy="1946647"/>
          </a:xfrm>
        </p:spPr>
        <p:txBody>
          <a:bodyPr anchor="ctr">
            <a:normAutofit/>
          </a:bodyPr>
          <a:lstStyle>
            <a:lvl1pPr>
              <a:lnSpc>
                <a:spcPct val="85000"/>
              </a:lnSpc>
              <a:defRPr sz="4800" b="0">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624000" y="3201071"/>
            <a:ext cx="10944000" cy="1873672"/>
          </a:xfrm>
        </p:spPr>
        <p:txBody>
          <a:bodyPr>
            <a:normAutofit/>
          </a:bodyPr>
          <a:lstStyle>
            <a:lvl1pPr marL="0" marR="0" indent="0" algn="l" defTabSz="914400" rtl="0" eaLnBrk="1" fontAlgn="base" latinLnBrk="0" hangingPunct="1">
              <a:lnSpc>
                <a:spcPct val="95000"/>
              </a:lnSpc>
              <a:spcBef>
                <a:spcPct val="20000"/>
              </a:spcBef>
              <a:spcAft>
                <a:spcPct val="0"/>
              </a:spcAft>
              <a:buClrTx/>
              <a:buSzTx/>
              <a:buFont typeface="Arial" charset="0"/>
              <a:buNone/>
              <a:tabLst/>
              <a:defRPr sz="21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7168543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 Column gre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FontTx/>
              <a:buBlip>
                <a:blip r:embed="rId4"/>
              </a:buBlip>
              <a:defRPr>
                <a:solidFill>
                  <a:srgbClr val="FFFFFF"/>
                </a:solidFill>
              </a:defRPr>
            </a:lvl1pPr>
            <a:lvl2pPr>
              <a:buFontTx/>
              <a:buBlip>
                <a:blip r:embed="rId4"/>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1143000" y="6196013"/>
            <a:ext cx="1441451" cy="387350"/>
          </a:xfrm>
        </p:spPr>
        <p:txBody>
          <a:bodyPr/>
          <a:lstStyle>
            <a:lvl1pPr>
              <a:lnSpc>
                <a:spcPct val="100000"/>
              </a:lnSpc>
              <a:defRPr>
                <a:solidFill>
                  <a:schemeClr val="tx1"/>
                </a:solidFill>
              </a:defRPr>
            </a:lvl1pPr>
          </a:lstStyle>
          <a:p>
            <a:pPr>
              <a:defRPr/>
            </a:pPr>
            <a:fld id="{0C8EB53D-66C2-49E5-90F4-A827572ED78D}" type="datetime1">
              <a:rPr lang="en-GB">
                <a:solidFill>
                  <a:srgbClr val="FFFFFF"/>
                </a:solidFill>
              </a:rPr>
              <a:pPr>
                <a:defRPr/>
              </a:pPr>
              <a:t>15/03/2024</a:t>
            </a:fld>
            <a:endParaRPr lang="en-GB" dirty="0">
              <a:solidFill>
                <a:srgbClr val="FFFFFF"/>
              </a:solidFill>
            </a:endParaRPr>
          </a:p>
        </p:txBody>
      </p:sp>
      <p:sp>
        <p:nvSpPr>
          <p:cNvPr id="5" name="Slide Number Placeholder 5"/>
          <p:cNvSpPr>
            <a:spLocks noGrp="1"/>
          </p:cNvSpPr>
          <p:nvPr>
            <p:ph type="sldNum" sz="quarter" idx="11"/>
          </p:nvPr>
        </p:nvSpPr>
        <p:spPr>
          <a:xfrm>
            <a:off x="624418" y="6196013"/>
            <a:ext cx="518583" cy="387350"/>
          </a:xfrm>
        </p:spPr>
        <p:txBody>
          <a:bodyPr/>
          <a:lstStyle>
            <a:lvl1pPr>
              <a:defRPr>
                <a:solidFill>
                  <a:schemeClr val="tx1"/>
                </a:solidFill>
              </a:defRPr>
            </a:lvl1pPr>
          </a:lstStyle>
          <a:p>
            <a:pPr>
              <a:defRPr/>
            </a:pPr>
            <a:fld id="{0BCAB864-D5EF-4BB3-9AC8-56A433FF32BE}"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041535529"/>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grey whi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24000" y="1700809"/>
            <a:ext cx="10943584" cy="4242793"/>
          </a:xfrm>
        </p:spPr>
        <p:txBody>
          <a:bodyPr/>
          <a:lstStyle>
            <a:lvl1pPr>
              <a:buFontTx/>
              <a:buBlip>
                <a:blip r:embed="rId3"/>
              </a:buBlip>
              <a:defRPr/>
            </a:lvl1pPr>
            <a:lvl2pPr>
              <a:buFontTx/>
              <a:buBlip>
                <a:blip r:embed="rId3"/>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1143000" y="6196013"/>
            <a:ext cx="1441451" cy="387350"/>
          </a:xfrm>
        </p:spPr>
        <p:txBody>
          <a:bodyPr/>
          <a:lstStyle>
            <a:lvl1pPr>
              <a:lnSpc>
                <a:spcPct val="100000"/>
              </a:lnSpc>
              <a:defRPr>
                <a:solidFill>
                  <a:schemeClr val="tx2"/>
                </a:solidFill>
              </a:defRPr>
            </a:lvl1pPr>
          </a:lstStyle>
          <a:p>
            <a:pPr>
              <a:defRPr/>
            </a:pPr>
            <a:fld id="{8F54BB6C-AA1D-4BB7-A1F3-AA4E488521DB}" type="datetime1">
              <a:rPr lang="en-GB">
                <a:solidFill>
                  <a:srgbClr val="000000"/>
                </a:solidFill>
              </a:rPr>
              <a:pPr>
                <a:defRPr/>
              </a:pPr>
              <a:t>15/03/2024</a:t>
            </a:fld>
            <a:endParaRPr lang="en-GB" dirty="0">
              <a:solidFill>
                <a:srgbClr val="000000"/>
              </a:solidFill>
            </a:endParaRPr>
          </a:p>
        </p:txBody>
      </p:sp>
      <p:sp>
        <p:nvSpPr>
          <p:cNvPr id="5" name="Slide Number Placeholder 5"/>
          <p:cNvSpPr>
            <a:spLocks noGrp="1"/>
          </p:cNvSpPr>
          <p:nvPr>
            <p:ph type="sldNum" sz="quarter" idx="11"/>
          </p:nvPr>
        </p:nvSpPr>
        <p:spPr>
          <a:xfrm>
            <a:off x="624418" y="6196013"/>
            <a:ext cx="518583" cy="387350"/>
          </a:xfrm>
        </p:spPr>
        <p:txBody>
          <a:bodyPr/>
          <a:lstStyle>
            <a:lvl1pPr>
              <a:defRPr>
                <a:solidFill>
                  <a:schemeClr val="tx2"/>
                </a:solidFill>
              </a:defRPr>
            </a:lvl1pPr>
          </a:lstStyle>
          <a:p>
            <a:pPr>
              <a:defRPr/>
            </a:pPr>
            <a:fld id="{B36C915E-3F45-4D99-B11A-DB1B06898F8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789267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grey whi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24000" y="1700809"/>
            <a:ext cx="5280000" cy="4242793"/>
          </a:xfrm>
        </p:spPr>
        <p:txBody>
          <a:bodyPr/>
          <a:lstStyle>
            <a:lvl1pPr>
              <a:buFontTx/>
              <a:buBlip>
                <a:blip r:embed="rId3"/>
              </a:buBlip>
              <a:defRPr/>
            </a:lvl1pPr>
            <a:lvl2pPr>
              <a:buFontTx/>
              <a:buBlip>
                <a:blip r:embed="rId3"/>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p:cNvSpPr>
            <a:spLocks noGrp="1"/>
          </p:cNvSpPr>
          <p:nvPr>
            <p:ph sz="quarter" idx="13"/>
          </p:nvPr>
        </p:nvSpPr>
        <p:spPr>
          <a:xfrm>
            <a:off x="6288618" y="1700214"/>
            <a:ext cx="5278967" cy="4243387"/>
          </a:xfrm>
        </p:spPr>
        <p:txBody>
          <a:bodyPr/>
          <a:lstStyle>
            <a:lvl1pPr>
              <a:buFontTx/>
              <a:buBlip>
                <a:blip r:embed="rId3"/>
              </a:buBlip>
              <a:defRPr/>
            </a:lvl1pPr>
            <a:lvl2pPr>
              <a:buFontTx/>
              <a:buBlip>
                <a:blip r:embed="rId3"/>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4"/>
          </p:nvPr>
        </p:nvSpPr>
        <p:spPr>
          <a:xfrm>
            <a:off x="1143000" y="6196013"/>
            <a:ext cx="1441451" cy="387350"/>
          </a:xfrm>
        </p:spPr>
        <p:txBody>
          <a:bodyPr/>
          <a:lstStyle>
            <a:lvl1pPr>
              <a:lnSpc>
                <a:spcPct val="100000"/>
              </a:lnSpc>
              <a:defRPr>
                <a:solidFill>
                  <a:schemeClr val="tx2"/>
                </a:solidFill>
              </a:defRPr>
            </a:lvl1pPr>
          </a:lstStyle>
          <a:p>
            <a:pPr>
              <a:defRPr/>
            </a:pPr>
            <a:fld id="{3C02B162-408E-4C00-A0BE-7141B00D1541}" type="datetime1">
              <a:rPr lang="en-GB">
                <a:solidFill>
                  <a:srgbClr val="000000"/>
                </a:solidFill>
              </a:rPr>
              <a:pPr>
                <a:defRPr/>
              </a:pPr>
              <a:t>15/03/2024</a:t>
            </a:fld>
            <a:endParaRPr lang="en-GB" dirty="0">
              <a:solidFill>
                <a:srgbClr val="000000"/>
              </a:solidFill>
            </a:endParaRPr>
          </a:p>
        </p:txBody>
      </p:sp>
      <p:sp>
        <p:nvSpPr>
          <p:cNvPr id="6" name="Slide Number Placeholder 5"/>
          <p:cNvSpPr>
            <a:spLocks noGrp="1"/>
          </p:cNvSpPr>
          <p:nvPr>
            <p:ph type="sldNum" sz="quarter" idx="15"/>
          </p:nvPr>
        </p:nvSpPr>
        <p:spPr>
          <a:xfrm>
            <a:off x="624418" y="6196013"/>
            <a:ext cx="518583" cy="387350"/>
          </a:xfrm>
        </p:spPr>
        <p:txBody>
          <a:bodyPr/>
          <a:lstStyle>
            <a:lvl1pPr>
              <a:defRPr>
                <a:solidFill>
                  <a:schemeClr val="tx2"/>
                </a:solidFill>
              </a:defRPr>
            </a:lvl1pPr>
          </a:lstStyle>
          <a:p>
            <a:pPr>
              <a:defRPr/>
            </a:pPr>
            <a:fld id="{7EE438E3-B853-4985-9EA7-C4C8F3C1398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138270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gre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3" name="Content Placeholder 2"/>
          <p:cNvSpPr>
            <a:spLocks noGrp="1"/>
          </p:cNvSpPr>
          <p:nvPr>
            <p:ph idx="1"/>
          </p:nvPr>
        </p:nvSpPr>
        <p:spPr>
          <a:xfrm>
            <a:off x="624000" y="1700809"/>
            <a:ext cx="5280000" cy="4242793"/>
          </a:xfrm>
        </p:spPr>
        <p:txBody>
          <a:bodyPr/>
          <a:lstStyle>
            <a:lvl1pPr>
              <a:buFontTx/>
              <a:buBlip>
                <a:blip r:embed="rId4"/>
              </a:buBlip>
              <a:defRPr>
                <a:solidFill>
                  <a:srgbClr val="FFFFFF"/>
                </a:solidFill>
              </a:defRPr>
            </a:lvl1pPr>
            <a:lvl2pPr>
              <a:buFontTx/>
              <a:buBlip>
                <a:blip r:embed="rId4"/>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p:cNvSpPr>
            <a:spLocks noGrp="1"/>
          </p:cNvSpPr>
          <p:nvPr>
            <p:ph sz="quarter" idx="13"/>
          </p:nvPr>
        </p:nvSpPr>
        <p:spPr>
          <a:xfrm>
            <a:off x="6288618" y="1700214"/>
            <a:ext cx="5278967" cy="4243387"/>
          </a:xfrm>
        </p:spPr>
        <p:txBody>
          <a:bodyPr/>
          <a:lstStyle>
            <a:lvl1pPr>
              <a:buFontTx/>
              <a:buBlip>
                <a:blip r:embed="rId4"/>
              </a:buBlip>
              <a:defRPr>
                <a:solidFill>
                  <a:srgbClr val="FFFFFF"/>
                </a:solidFill>
              </a:defRPr>
            </a:lvl1pPr>
            <a:lvl2pPr>
              <a:buFontTx/>
              <a:buBlip>
                <a:blip r:embed="rId4"/>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4"/>
          </p:nvPr>
        </p:nvSpPr>
        <p:spPr>
          <a:xfrm>
            <a:off x="1143000" y="6196013"/>
            <a:ext cx="1441451" cy="387350"/>
          </a:xfrm>
        </p:spPr>
        <p:txBody>
          <a:bodyPr/>
          <a:lstStyle>
            <a:lvl1pPr>
              <a:lnSpc>
                <a:spcPct val="100000"/>
              </a:lnSpc>
              <a:defRPr>
                <a:solidFill>
                  <a:schemeClr val="tx1"/>
                </a:solidFill>
              </a:defRPr>
            </a:lvl1pPr>
          </a:lstStyle>
          <a:p>
            <a:pPr>
              <a:defRPr/>
            </a:pPr>
            <a:fld id="{CCA0CC16-415E-4CFC-990D-5C8310C0E28D}" type="datetime1">
              <a:rPr lang="en-GB">
                <a:solidFill>
                  <a:srgbClr val="FFFFFF"/>
                </a:solidFill>
              </a:rPr>
              <a:pPr>
                <a:defRPr/>
              </a:pPr>
              <a:t>15/03/2024</a:t>
            </a:fld>
            <a:endParaRPr lang="en-GB" dirty="0">
              <a:solidFill>
                <a:srgbClr val="FFFFFF"/>
              </a:solidFill>
            </a:endParaRPr>
          </a:p>
        </p:txBody>
      </p:sp>
      <p:sp>
        <p:nvSpPr>
          <p:cNvPr id="6" name="Slide Number Placeholder 5"/>
          <p:cNvSpPr>
            <a:spLocks noGrp="1"/>
          </p:cNvSpPr>
          <p:nvPr>
            <p:ph type="sldNum" sz="quarter" idx="15"/>
          </p:nvPr>
        </p:nvSpPr>
        <p:spPr>
          <a:xfrm>
            <a:off x="624418" y="6196013"/>
            <a:ext cx="518583" cy="387350"/>
          </a:xfrm>
        </p:spPr>
        <p:txBody>
          <a:bodyPr/>
          <a:lstStyle>
            <a:lvl1pPr>
              <a:defRPr>
                <a:solidFill>
                  <a:schemeClr val="tx1"/>
                </a:solidFill>
              </a:defRPr>
            </a:lvl1pPr>
          </a:lstStyle>
          <a:p>
            <a:pPr>
              <a:defRPr/>
            </a:pPr>
            <a:fld id="{8650F7C2-B1C8-4E1F-AD61-67840C6043E6}"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62081121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lue 2">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540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green">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97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green 2">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214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green tin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2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gree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4000" y="980729"/>
            <a:ext cx="10944000" cy="1946647"/>
          </a:xfrm>
        </p:spPr>
        <p:txBody>
          <a:bodyPr anchor="ctr">
            <a:normAutofit/>
          </a:bodyPr>
          <a:lstStyle>
            <a:lvl1pPr>
              <a:lnSpc>
                <a:spcPct val="85000"/>
              </a:lnSpc>
              <a:defRPr sz="4800" b="0">
                <a:solidFill>
                  <a:srgbClr val="FFFFFF"/>
                </a:solidFill>
              </a:defRPr>
            </a:lvl1pPr>
          </a:lstStyle>
          <a:p>
            <a:r>
              <a:rPr lang="en-US"/>
              <a:t>Click to edit Master title style</a:t>
            </a:r>
            <a:endParaRPr lang="en-GB" dirty="0"/>
          </a:p>
        </p:txBody>
      </p:sp>
      <p:sp>
        <p:nvSpPr>
          <p:cNvPr id="3" name="Subtitle 2"/>
          <p:cNvSpPr>
            <a:spLocks noGrp="1"/>
          </p:cNvSpPr>
          <p:nvPr>
            <p:ph type="subTitle" idx="1"/>
          </p:nvPr>
        </p:nvSpPr>
        <p:spPr>
          <a:xfrm>
            <a:off x="624000" y="3201071"/>
            <a:ext cx="10944000" cy="1873672"/>
          </a:xfrm>
        </p:spPr>
        <p:txBody>
          <a:bodyPr>
            <a:normAutofit/>
          </a:bodyPr>
          <a:lstStyle>
            <a:lvl1pPr marL="0" indent="0" algn="l">
              <a:buNone/>
              <a:defRPr sz="21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9856946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green whit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4000" y="980729"/>
            <a:ext cx="10944000" cy="1946647"/>
          </a:xfrm>
        </p:spPr>
        <p:txBody>
          <a:bodyPr anchor="ctr">
            <a:normAutofit/>
          </a:bodyPr>
          <a:lstStyle>
            <a:lvl1pPr>
              <a:lnSpc>
                <a:spcPct val="85000"/>
              </a:lnSpc>
              <a:defRPr sz="4800" b="0">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624000" y="3201071"/>
            <a:ext cx="10944000" cy="1873672"/>
          </a:xfrm>
        </p:spPr>
        <p:txBody>
          <a:bodyPr>
            <a:normAutofit/>
          </a:bodyPr>
          <a:lstStyle>
            <a:lvl1pPr marL="0" marR="0" indent="0" algn="l" defTabSz="914400" rtl="0" eaLnBrk="1" fontAlgn="base" latinLnBrk="0" hangingPunct="1">
              <a:lnSpc>
                <a:spcPct val="95000"/>
              </a:lnSpc>
              <a:spcBef>
                <a:spcPct val="20000"/>
              </a:spcBef>
              <a:spcAft>
                <a:spcPct val="0"/>
              </a:spcAft>
              <a:buClrTx/>
              <a:buSzTx/>
              <a:buFont typeface="Arial" charset="0"/>
              <a:buNone/>
              <a:tabLst/>
              <a:defRPr sz="21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97747872"/>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 Column gree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FontTx/>
              <a:buBlip>
                <a:blip r:embed="rId4"/>
              </a:buBlip>
              <a:defRPr>
                <a:solidFill>
                  <a:srgbClr val="FFFFFF"/>
                </a:solidFill>
              </a:defRPr>
            </a:lvl1pPr>
            <a:lvl2pPr>
              <a:buFontTx/>
              <a:buBlip>
                <a:blip r:embed="rId4"/>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1143000" y="6196013"/>
            <a:ext cx="1441451" cy="387350"/>
          </a:xfrm>
        </p:spPr>
        <p:txBody>
          <a:bodyPr/>
          <a:lstStyle>
            <a:lvl1pPr>
              <a:lnSpc>
                <a:spcPct val="100000"/>
              </a:lnSpc>
              <a:defRPr>
                <a:solidFill>
                  <a:schemeClr val="tx1"/>
                </a:solidFill>
              </a:defRPr>
            </a:lvl1pPr>
          </a:lstStyle>
          <a:p>
            <a:pPr>
              <a:defRPr/>
            </a:pPr>
            <a:fld id="{E68E9166-769F-4AA8-ABFD-EFF1348EBD0B}" type="datetime1">
              <a:rPr lang="en-GB">
                <a:solidFill>
                  <a:srgbClr val="FFFFFF"/>
                </a:solidFill>
              </a:rPr>
              <a:pPr>
                <a:defRPr/>
              </a:pPr>
              <a:t>15/03/2024</a:t>
            </a:fld>
            <a:endParaRPr lang="en-GB" dirty="0">
              <a:solidFill>
                <a:srgbClr val="FFFFFF"/>
              </a:solidFill>
            </a:endParaRPr>
          </a:p>
        </p:txBody>
      </p:sp>
      <p:sp>
        <p:nvSpPr>
          <p:cNvPr id="5" name="Slide Number Placeholder 5"/>
          <p:cNvSpPr>
            <a:spLocks noGrp="1"/>
          </p:cNvSpPr>
          <p:nvPr>
            <p:ph type="sldNum" sz="quarter" idx="11"/>
          </p:nvPr>
        </p:nvSpPr>
        <p:spPr>
          <a:xfrm>
            <a:off x="624418" y="6196013"/>
            <a:ext cx="518583" cy="387350"/>
          </a:xfrm>
        </p:spPr>
        <p:txBody>
          <a:bodyPr/>
          <a:lstStyle>
            <a:lvl1pPr>
              <a:defRPr>
                <a:solidFill>
                  <a:schemeClr val="tx1"/>
                </a:solidFill>
              </a:defRPr>
            </a:lvl1pPr>
          </a:lstStyle>
          <a:p>
            <a:pPr>
              <a:defRPr/>
            </a:pPr>
            <a:fld id="{F826F85D-E72D-4C9A-9F83-4493FB42121C}"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429176022"/>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green whi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24000" y="1700809"/>
            <a:ext cx="10943584" cy="4242793"/>
          </a:xfrm>
        </p:spPr>
        <p:txBody>
          <a:bodyPr/>
          <a:lstStyle>
            <a:lvl1pPr>
              <a:buFontTx/>
              <a:buBlip>
                <a:blip r:embed="rId3"/>
              </a:buBlip>
              <a:defRPr/>
            </a:lvl1pPr>
            <a:lvl2pPr>
              <a:buFontTx/>
              <a:buBlip>
                <a:blip r:embed="rId4"/>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1143000" y="6196013"/>
            <a:ext cx="1441451" cy="387350"/>
          </a:xfrm>
        </p:spPr>
        <p:txBody>
          <a:bodyPr/>
          <a:lstStyle>
            <a:lvl1pPr>
              <a:lnSpc>
                <a:spcPct val="100000"/>
              </a:lnSpc>
              <a:defRPr>
                <a:solidFill>
                  <a:schemeClr val="tx2"/>
                </a:solidFill>
              </a:defRPr>
            </a:lvl1pPr>
          </a:lstStyle>
          <a:p>
            <a:pPr>
              <a:defRPr/>
            </a:pPr>
            <a:fld id="{2AFC15CA-07C7-47E0-957C-6B03D84A0C62}" type="datetime1">
              <a:rPr lang="en-GB">
                <a:solidFill>
                  <a:srgbClr val="000000"/>
                </a:solidFill>
              </a:rPr>
              <a:pPr>
                <a:defRPr/>
              </a:pPr>
              <a:t>15/03/2024</a:t>
            </a:fld>
            <a:endParaRPr lang="en-GB" dirty="0">
              <a:solidFill>
                <a:srgbClr val="000000"/>
              </a:solidFill>
            </a:endParaRPr>
          </a:p>
        </p:txBody>
      </p:sp>
      <p:sp>
        <p:nvSpPr>
          <p:cNvPr id="5" name="Slide Number Placeholder 5"/>
          <p:cNvSpPr>
            <a:spLocks noGrp="1"/>
          </p:cNvSpPr>
          <p:nvPr>
            <p:ph type="sldNum" sz="quarter" idx="11"/>
          </p:nvPr>
        </p:nvSpPr>
        <p:spPr>
          <a:xfrm>
            <a:off x="624418" y="6196013"/>
            <a:ext cx="518583" cy="387350"/>
          </a:xfrm>
        </p:spPr>
        <p:txBody>
          <a:bodyPr/>
          <a:lstStyle>
            <a:lvl1pPr>
              <a:defRPr>
                <a:solidFill>
                  <a:schemeClr val="tx2"/>
                </a:solidFill>
              </a:defRPr>
            </a:lvl1pPr>
          </a:lstStyle>
          <a:p>
            <a:pPr>
              <a:defRPr/>
            </a:pPr>
            <a:fld id="{2603CA61-57E8-4347-9106-A8EE82EE0ECE}"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801248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green whi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624000" y="1700809"/>
            <a:ext cx="5280000" cy="4242793"/>
          </a:xfrm>
        </p:spPr>
        <p:txBody>
          <a:bodyPr/>
          <a:lstStyle>
            <a:lvl1pPr>
              <a:buFontTx/>
              <a:buBlip>
                <a:blip r:embed="rId3"/>
              </a:buBlip>
              <a:defRPr/>
            </a:lvl1pPr>
            <a:lvl2pPr>
              <a:buFontTx/>
              <a:buBlip>
                <a:blip r:embed="rId3"/>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p:cNvSpPr>
            <a:spLocks noGrp="1"/>
          </p:cNvSpPr>
          <p:nvPr>
            <p:ph sz="quarter" idx="13"/>
          </p:nvPr>
        </p:nvSpPr>
        <p:spPr>
          <a:xfrm>
            <a:off x="6288618" y="1700214"/>
            <a:ext cx="5278967" cy="4243387"/>
          </a:xfrm>
        </p:spPr>
        <p:txBody>
          <a:bodyPr/>
          <a:lstStyle>
            <a:lvl1pPr>
              <a:buFontTx/>
              <a:buBlip>
                <a:blip r:embed="rId3"/>
              </a:buBlip>
              <a:defRPr/>
            </a:lvl1pPr>
            <a:lvl2pPr>
              <a:buFontTx/>
              <a:buBlip>
                <a:blip r:embed="rId3"/>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4"/>
          </p:nvPr>
        </p:nvSpPr>
        <p:spPr>
          <a:xfrm>
            <a:off x="1143000" y="6196013"/>
            <a:ext cx="1441451" cy="387350"/>
          </a:xfrm>
        </p:spPr>
        <p:txBody>
          <a:bodyPr/>
          <a:lstStyle>
            <a:lvl1pPr>
              <a:lnSpc>
                <a:spcPct val="100000"/>
              </a:lnSpc>
              <a:defRPr>
                <a:solidFill>
                  <a:schemeClr val="tx2"/>
                </a:solidFill>
              </a:defRPr>
            </a:lvl1pPr>
          </a:lstStyle>
          <a:p>
            <a:pPr>
              <a:defRPr/>
            </a:pPr>
            <a:fld id="{A4C8FA82-B522-4E5A-B432-128A5E9513E3}" type="datetime1">
              <a:rPr lang="en-GB">
                <a:solidFill>
                  <a:srgbClr val="000000"/>
                </a:solidFill>
              </a:rPr>
              <a:pPr>
                <a:defRPr/>
              </a:pPr>
              <a:t>15/03/2024</a:t>
            </a:fld>
            <a:endParaRPr lang="en-GB" dirty="0">
              <a:solidFill>
                <a:srgbClr val="000000"/>
              </a:solidFill>
            </a:endParaRPr>
          </a:p>
        </p:txBody>
      </p:sp>
      <p:sp>
        <p:nvSpPr>
          <p:cNvPr id="6" name="Slide Number Placeholder 5"/>
          <p:cNvSpPr>
            <a:spLocks noGrp="1"/>
          </p:cNvSpPr>
          <p:nvPr>
            <p:ph type="sldNum" sz="quarter" idx="15"/>
          </p:nvPr>
        </p:nvSpPr>
        <p:spPr>
          <a:xfrm>
            <a:off x="624418" y="6196013"/>
            <a:ext cx="518583" cy="387350"/>
          </a:xfrm>
        </p:spPr>
        <p:txBody>
          <a:bodyPr/>
          <a:lstStyle>
            <a:lvl1pPr>
              <a:defRPr>
                <a:solidFill>
                  <a:schemeClr val="tx2"/>
                </a:solidFill>
              </a:defRPr>
            </a:lvl1pPr>
          </a:lstStyle>
          <a:p>
            <a:pPr>
              <a:defRPr/>
            </a:pPr>
            <a:fld id="{4941C390-09E4-43E8-88FB-F57CFA30E14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345369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gree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3" name="Content Placeholder 2"/>
          <p:cNvSpPr>
            <a:spLocks noGrp="1"/>
          </p:cNvSpPr>
          <p:nvPr>
            <p:ph idx="1"/>
          </p:nvPr>
        </p:nvSpPr>
        <p:spPr>
          <a:xfrm>
            <a:off x="624000" y="1700809"/>
            <a:ext cx="5280000" cy="4242793"/>
          </a:xfrm>
        </p:spPr>
        <p:txBody>
          <a:bodyPr/>
          <a:lstStyle>
            <a:lvl1pPr>
              <a:buFontTx/>
              <a:buBlip>
                <a:blip r:embed="rId4"/>
              </a:buBlip>
              <a:defRPr>
                <a:solidFill>
                  <a:srgbClr val="FFFFFF"/>
                </a:solidFill>
              </a:defRPr>
            </a:lvl1pPr>
            <a:lvl2pPr>
              <a:buFontTx/>
              <a:buBlip>
                <a:blip r:embed="rId4"/>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p:cNvSpPr>
            <a:spLocks noGrp="1"/>
          </p:cNvSpPr>
          <p:nvPr>
            <p:ph sz="quarter" idx="13"/>
          </p:nvPr>
        </p:nvSpPr>
        <p:spPr>
          <a:xfrm>
            <a:off x="6288618" y="1700214"/>
            <a:ext cx="5278967" cy="4243387"/>
          </a:xfrm>
        </p:spPr>
        <p:txBody>
          <a:bodyPr/>
          <a:lstStyle>
            <a:lvl1pPr>
              <a:buFontTx/>
              <a:buBlip>
                <a:blip r:embed="rId4"/>
              </a:buBlip>
              <a:defRPr>
                <a:solidFill>
                  <a:srgbClr val="FFFFFF"/>
                </a:solidFill>
              </a:defRPr>
            </a:lvl1pPr>
            <a:lvl2pPr>
              <a:buFontTx/>
              <a:buBlip>
                <a:blip r:embed="rId4"/>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4"/>
          </p:nvPr>
        </p:nvSpPr>
        <p:spPr>
          <a:xfrm>
            <a:off x="1143000" y="6196013"/>
            <a:ext cx="1441451" cy="387350"/>
          </a:xfrm>
        </p:spPr>
        <p:txBody>
          <a:bodyPr/>
          <a:lstStyle>
            <a:lvl1pPr>
              <a:lnSpc>
                <a:spcPct val="100000"/>
              </a:lnSpc>
              <a:defRPr>
                <a:solidFill>
                  <a:schemeClr val="tx1"/>
                </a:solidFill>
              </a:defRPr>
            </a:lvl1pPr>
          </a:lstStyle>
          <a:p>
            <a:pPr>
              <a:defRPr/>
            </a:pPr>
            <a:fld id="{45EF7F12-AA0F-40EA-A9CA-242824CEF28B}" type="datetime1">
              <a:rPr lang="en-GB">
                <a:solidFill>
                  <a:srgbClr val="FFFFFF"/>
                </a:solidFill>
              </a:rPr>
              <a:pPr>
                <a:defRPr/>
              </a:pPr>
              <a:t>15/03/2024</a:t>
            </a:fld>
            <a:endParaRPr lang="en-GB" dirty="0">
              <a:solidFill>
                <a:srgbClr val="FFFFFF"/>
              </a:solidFill>
            </a:endParaRPr>
          </a:p>
        </p:txBody>
      </p:sp>
      <p:sp>
        <p:nvSpPr>
          <p:cNvPr id="6" name="Slide Number Placeholder 5"/>
          <p:cNvSpPr>
            <a:spLocks noGrp="1"/>
          </p:cNvSpPr>
          <p:nvPr>
            <p:ph type="sldNum" sz="quarter" idx="15"/>
          </p:nvPr>
        </p:nvSpPr>
        <p:spPr>
          <a:xfrm>
            <a:off x="624418" y="6196013"/>
            <a:ext cx="518583" cy="387350"/>
          </a:xfrm>
        </p:spPr>
        <p:txBody>
          <a:bodyPr/>
          <a:lstStyle>
            <a:lvl1pPr>
              <a:defRPr>
                <a:solidFill>
                  <a:schemeClr val="tx1"/>
                </a:solidFill>
              </a:defRPr>
            </a:lvl1pPr>
          </a:lstStyle>
          <a:p>
            <a:pPr>
              <a:defRPr/>
            </a:pPr>
            <a:fld id="{423F9D1E-E66E-4DC1-A7DD-42080583502F}"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683310391"/>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2 (Blue)">
    <p:spTree>
      <p:nvGrpSpPr>
        <p:cNvPr id="1" name=""/>
        <p:cNvGrpSpPr/>
        <p:nvPr/>
      </p:nvGrpSpPr>
      <p:grpSpPr>
        <a:xfrm>
          <a:off x="0" y="0"/>
          <a:ext cx="0" cy="0"/>
          <a:chOff x="0" y="0"/>
          <a:chExt cx="0" cy="0"/>
        </a:xfrm>
      </p:grpSpPr>
      <p:sp>
        <p:nvSpPr>
          <p:cNvPr id="2" name="Title 1"/>
          <p:cNvSpPr>
            <a:spLocks noGrp="1"/>
          </p:cNvSpPr>
          <p:nvPr>
            <p:ph type="ctrTitle"/>
          </p:nvPr>
        </p:nvSpPr>
        <p:spPr>
          <a:xfrm>
            <a:off x="624000" y="980729"/>
            <a:ext cx="10944000" cy="1946647"/>
          </a:xfrm>
        </p:spPr>
        <p:txBody>
          <a:bodyPr anchor="ctr">
            <a:normAutofit/>
          </a:bodyPr>
          <a:lstStyle>
            <a:lvl1pPr>
              <a:lnSpc>
                <a:spcPct val="85000"/>
              </a:lnSpc>
              <a:defRPr sz="6000" b="1">
                <a:solidFill>
                  <a:srgbClr val="FFFFFF"/>
                </a:solidFill>
              </a:defRPr>
            </a:lvl1pPr>
          </a:lstStyle>
          <a:p>
            <a:r>
              <a:rPr lang="en-US"/>
              <a:t>Click to edit Master title style</a:t>
            </a:r>
            <a:endParaRPr lang="en-GB" dirty="0"/>
          </a:p>
        </p:txBody>
      </p:sp>
      <p:sp>
        <p:nvSpPr>
          <p:cNvPr id="3" name="Date Placeholder 3"/>
          <p:cNvSpPr>
            <a:spLocks noGrp="1"/>
          </p:cNvSpPr>
          <p:nvPr>
            <p:ph type="dt" sz="half" idx="10"/>
          </p:nvPr>
        </p:nvSpPr>
        <p:spPr>
          <a:xfrm>
            <a:off x="1143000" y="6196013"/>
            <a:ext cx="1441451" cy="387350"/>
          </a:xfrm>
        </p:spPr>
        <p:txBody>
          <a:bodyPr/>
          <a:lstStyle>
            <a:lvl1pPr>
              <a:lnSpc>
                <a:spcPct val="100000"/>
              </a:lnSpc>
              <a:defRPr>
                <a:solidFill>
                  <a:schemeClr val="tx1"/>
                </a:solidFill>
              </a:defRPr>
            </a:lvl1pPr>
          </a:lstStyle>
          <a:p>
            <a:pPr>
              <a:defRPr/>
            </a:pPr>
            <a:fld id="{AEE3400B-B28C-41F1-85A5-5770F1D8C811}" type="datetime1">
              <a:rPr lang="en-GB">
                <a:solidFill>
                  <a:srgbClr val="FFFFFF"/>
                </a:solidFill>
              </a:rPr>
              <a:pPr>
                <a:defRPr/>
              </a:pPr>
              <a:t>15/03/2024</a:t>
            </a:fld>
            <a:endParaRPr lang="en-GB" dirty="0">
              <a:solidFill>
                <a:srgbClr val="FFFFFF"/>
              </a:solidFill>
            </a:endParaRPr>
          </a:p>
        </p:txBody>
      </p:sp>
      <p:sp>
        <p:nvSpPr>
          <p:cNvPr id="4" name="Slide Number Placeholder 5"/>
          <p:cNvSpPr>
            <a:spLocks noGrp="1"/>
          </p:cNvSpPr>
          <p:nvPr>
            <p:ph type="sldNum" sz="quarter" idx="11"/>
          </p:nvPr>
        </p:nvSpPr>
        <p:spPr>
          <a:xfrm>
            <a:off x="624418" y="6196013"/>
            <a:ext cx="518583" cy="387350"/>
          </a:xfrm>
        </p:spPr>
        <p:txBody>
          <a:bodyPr/>
          <a:lstStyle>
            <a:lvl1pPr>
              <a:defRPr>
                <a:solidFill>
                  <a:schemeClr val="tx1"/>
                </a:solidFill>
              </a:defRPr>
            </a:lvl1pPr>
          </a:lstStyle>
          <a:p>
            <a:pPr>
              <a:defRPr/>
            </a:pPr>
            <a:fld id="{42465293-DEAC-4BF1-B69D-A345BF75E1A1}"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75885283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lue tin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336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Logo green ti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624000" y="1700808"/>
            <a:ext cx="10944000" cy="575542"/>
          </a:xfrm>
        </p:spPr>
        <p:txBody>
          <a:bodyPr anchor="t">
            <a:spAutoFit/>
          </a:bodyPr>
          <a:lstStyle>
            <a:lvl1pPr marL="0" indent="0">
              <a:lnSpc>
                <a:spcPct val="85000"/>
              </a:lnSpc>
              <a:defRPr sz="4400" b="1" baseline="0">
                <a:solidFill>
                  <a:schemeClr val="tx2"/>
                </a:solidFill>
              </a:defRPr>
            </a:lvl1pPr>
          </a:lstStyle>
          <a:p>
            <a:r>
              <a:rPr lang="en-US"/>
              <a:t>Click to edit Master title style</a:t>
            </a:r>
            <a:endParaRPr lang="en-GB" dirty="0"/>
          </a:p>
        </p:txBody>
      </p:sp>
      <p:sp>
        <p:nvSpPr>
          <p:cNvPr id="5" name="Subtitle 2"/>
          <p:cNvSpPr>
            <a:spLocks noGrp="1"/>
          </p:cNvSpPr>
          <p:nvPr>
            <p:ph type="subTitle" idx="1"/>
          </p:nvPr>
        </p:nvSpPr>
        <p:spPr>
          <a:xfrm>
            <a:off x="624000" y="2995908"/>
            <a:ext cx="10944000" cy="292388"/>
          </a:xfrm>
        </p:spPr>
        <p:txBody>
          <a:bodyPr>
            <a:spAutoFit/>
          </a:bodyPr>
          <a:lstStyle>
            <a:lvl1pPr marL="0" indent="0" algn="l">
              <a:buNone/>
              <a:defRPr sz="200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7484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2 Column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1143000" y="6196013"/>
            <a:ext cx="1441451" cy="387350"/>
          </a:xfrm>
        </p:spPr>
        <p:txBody>
          <a:bodyPr/>
          <a:lstStyle>
            <a:lvl1pPr>
              <a:lnSpc>
                <a:spcPct val="100000"/>
              </a:lnSpc>
              <a:defRPr>
                <a:solidFill>
                  <a:schemeClr val="tx1"/>
                </a:solidFill>
              </a:defRPr>
            </a:lvl1pPr>
          </a:lstStyle>
          <a:p>
            <a:pPr>
              <a:defRPr/>
            </a:pPr>
            <a:fld id="{2AB0B417-BAB8-43DF-A8D2-D63D9706B574}" type="datetime1">
              <a:rPr lang="en-GB" smtClean="0"/>
              <a:pPr>
                <a:defRPr/>
              </a:pPr>
              <a:t>15/03/2024</a:t>
            </a:fld>
            <a:endParaRPr lang="en-GB" dirty="0"/>
          </a:p>
        </p:txBody>
      </p:sp>
      <p:sp>
        <p:nvSpPr>
          <p:cNvPr id="7" name="Slide Number Placeholder 5"/>
          <p:cNvSpPr>
            <a:spLocks noGrp="1"/>
          </p:cNvSpPr>
          <p:nvPr>
            <p:ph type="sldNum" sz="quarter" idx="15"/>
          </p:nvPr>
        </p:nvSpPr>
        <p:spPr>
          <a:xfrm>
            <a:off x="624418" y="6196013"/>
            <a:ext cx="518583" cy="387350"/>
          </a:xfrm>
        </p:spPr>
        <p:txBody>
          <a:bodyPr/>
          <a:lstStyle>
            <a:lvl1pPr>
              <a:defRPr>
                <a:solidFill>
                  <a:schemeClr val="tx1"/>
                </a:solidFill>
              </a:defRPr>
            </a:lvl1pPr>
          </a:lstStyle>
          <a:p>
            <a:pPr>
              <a:defRPr/>
            </a:pPr>
            <a:fld id="{F80CFFAE-92C7-43A4-9873-89690CBB1D90}" type="slidenum">
              <a:rPr lang="en-GB" smtClean="0"/>
              <a:pPr>
                <a:defRPr/>
              </a:pPr>
              <a:t>‹#›</a:t>
            </a:fld>
            <a:endParaRPr lang="en-GB" dirty="0"/>
          </a:p>
        </p:txBody>
      </p:sp>
      <p:sp>
        <p:nvSpPr>
          <p:cNvPr id="8" name="Text Placeholder 2"/>
          <p:cNvSpPr>
            <a:spLocks noGrp="1"/>
          </p:cNvSpPr>
          <p:nvPr>
            <p:ph idx="1"/>
          </p:nvPr>
        </p:nvSpPr>
        <p:spPr bwMode="auto">
          <a:xfrm>
            <a:off x="624418"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tx1"/>
                </a:solidFill>
              </a:defRPr>
            </a:lvl1pPr>
            <a:lvl2pPr>
              <a:defRPr>
                <a:solidFill>
                  <a:schemeClr val="tx1"/>
                </a:solidFill>
              </a:defRPr>
            </a:lvl2pPr>
            <a:lvl4pPr>
              <a:defRPr>
                <a:solidFill>
                  <a:schemeClr val="tx1"/>
                </a:solidFill>
              </a:defRPr>
            </a:lvl4pPr>
          </a:lstStyle>
          <a:p>
            <a:pPr lvl="0"/>
            <a:r>
              <a:rPr lang="en-US"/>
              <a:t>Click to edit Master text styles</a:t>
            </a:r>
          </a:p>
          <a:p>
            <a:pPr lvl="1"/>
            <a:r>
              <a:rPr lang="en-US"/>
              <a:t>Second level</a:t>
            </a:r>
          </a:p>
          <a:p>
            <a:pPr lvl="2"/>
            <a:r>
              <a:rPr lang="en-US"/>
              <a:t>Third level</a:t>
            </a:r>
          </a:p>
        </p:txBody>
      </p:sp>
      <p:sp>
        <p:nvSpPr>
          <p:cNvPr id="10" name="Text Placeholder 2"/>
          <p:cNvSpPr>
            <a:spLocks noGrp="1"/>
          </p:cNvSpPr>
          <p:nvPr>
            <p:ph idx="16"/>
          </p:nvPr>
        </p:nvSpPr>
        <p:spPr bwMode="auto">
          <a:xfrm>
            <a:off x="6192011"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tx1"/>
                </a:solidFill>
              </a:defRPr>
            </a:lvl1pPr>
            <a:lvl2pPr>
              <a:defRPr>
                <a:solidFill>
                  <a:schemeClr val="tx1"/>
                </a:solidFill>
              </a:defRPr>
            </a:lvl2pPr>
            <a:lvl4pPr>
              <a:defRPr>
                <a:solidFill>
                  <a:schemeClr val="tx1"/>
                </a:solidFill>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48076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 Green">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5733" y="2167477"/>
            <a:ext cx="8108139" cy="1215495"/>
          </a:xfrm>
        </p:spPr>
        <p:txBody>
          <a:bodyPr anchor="b"/>
          <a:lstStyle>
            <a:lvl1pPr algn="l">
              <a:defRPr sz="4523">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5733" y="3475047"/>
            <a:ext cx="8108139" cy="986895"/>
          </a:xfrm>
        </p:spPr>
        <p:txBody>
          <a:bodyPr/>
          <a:lstStyle>
            <a:lvl1pPr marL="0" indent="0" algn="l">
              <a:buNone/>
              <a:defRPr sz="2585">
                <a:solidFill>
                  <a:schemeClr val="bg1"/>
                </a:solidFill>
              </a:defRPr>
            </a:lvl1pPr>
            <a:lvl2pPr marL="495181" indent="0" algn="ctr">
              <a:buNone/>
              <a:defRPr sz="2123"/>
            </a:lvl2pPr>
            <a:lvl3pPr marL="990363" indent="0" algn="ctr">
              <a:buNone/>
              <a:defRPr sz="1939"/>
            </a:lvl3pPr>
            <a:lvl4pPr marL="1485543" indent="0" algn="ctr">
              <a:buNone/>
              <a:defRPr sz="1754"/>
            </a:lvl4pPr>
            <a:lvl5pPr marL="1980724" indent="0" algn="ctr">
              <a:buNone/>
              <a:defRPr sz="1754"/>
            </a:lvl5pPr>
            <a:lvl6pPr marL="2475906" indent="0" algn="ctr">
              <a:buNone/>
              <a:defRPr sz="1754"/>
            </a:lvl6pPr>
            <a:lvl7pPr marL="2971087" indent="0" algn="ctr">
              <a:buNone/>
              <a:defRPr sz="1754"/>
            </a:lvl7pPr>
            <a:lvl8pPr marL="3466267" indent="0" algn="ctr">
              <a:buNone/>
              <a:defRPr sz="1754"/>
            </a:lvl8pPr>
            <a:lvl9pPr marL="3961449" indent="0" algn="ctr">
              <a:buNone/>
              <a:defRPr sz="1754"/>
            </a:lvl9pPr>
          </a:lstStyle>
          <a:p>
            <a:r>
              <a:rPr lang="en-US"/>
              <a:t>Click to edit Master subtitle style</a:t>
            </a:r>
            <a:endParaRPr lang="en-US" dirty="0"/>
          </a:p>
        </p:txBody>
      </p:sp>
    </p:spTree>
    <p:extLst>
      <p:ext uri="{BB962C8B-B14F-4D97-AF65-F5344CB8AC3E}">
        <p14:creationId xmlns:p14="http://schemas.microsoft.com/office/powerpoint/2010/main" val="1134928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no graphics) - Green">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5733" y="1735677"/>
            <a:ext cx="8108139" cy="1215495"/>
          </a:xfrm>
        </p:spPr>
        <p:txBody>
          <a:bodyPr anchor="b"/>
          <a:lstStyle>
            <a:lvl1pPr algn="l">
              <a:defRPr sz="4523">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5733" y="3043247"/>
            <a:ext cx="8108139" cy="986895"/>
          </a:xfrm>
        </p:spPr>
        <p:txBody>
          <a:bodyPr/>
          <a:lstStyle>
            <a:lvl1pPr marL="0" indent="0" algn="l">
              <a:buNone/>
              <a:defRPr sz="2585">
                <a:solidFill>
                  <a:schemeClr val="bg1"/>
                </a:solidFill>
              </a:defRPr>
            </a:lvl1pPr>
            <a:lvl2pPr marL="495181" indent="0" algn="ctr">
              <a:buNone/>
              <a:defRPr sz="2123"/>
            </a:lvl2pPr>
            <a:lvl3pPr marL="990363" indent="0" algn="ctr">
              <a:buNone/>
              <a:defRPr sz="1939"/>
            </a:lvl3pPr>
            <a:lvl4pPr marL="1485543" indent="0" algn="ctr">
              <a:buNone/>
              <a:defRPr sz="1754"/>
            </a:lvl4pPr>
            <a:lvl5pPr marL="1980724" indent="0" algn="ctr">
              <a:buNone/>
              <a:defRPr sz="1754"/>
            </a:lvl5pPr>
            <a:lvl6pPr marL="2475906" indent="0" algn="ctr">
              <a:buNone/>
              <a:defRPr sz="1754"/>
            </a:lvl6pPr>
            <a:lvl7pPr marL="2971087" indent="0" algn="ctr">
              <a:buNone/>
              <a:defRPr sz="1754"/>
            </a:lvl7pPr>
            <a:lvl8pPr marL="3466267" indent="0" algn="ctr">
              <a:buNone/>
              <a:defRPr sz="1754"/>
            </a:lvl8pPr>
            <a:lvl9pPr marL="3961449" indent="0" algn="ctr">
              <a:buNone/>
              <a:defRPr sz="1754"/>
            </a:lvl9pPr>
          </a:lstStyle>
          <a:p>
            <a:r>
              <a:rPr lang="en-US"/>
              <a:t>Click to edit Master subtitle style</a:t>
            </a:r>
            <a:endParaRPr lang="en-US" dirty="0"/>
          </a:p>
        </p:txBody>
      </p:sp>
    </p:spTree>
    <p:extLst>
      <p:ext uri="{BB962C8B-B14F-4D97-AF65-F5344CB8AC3E}">
        <p14:creationId xmlns:p14="http://schemas.microsoft.com/office/powerpoint/2010/main" val="31939415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 White">
    <p:bg>
      <p:bgPr>
        <a:solidFill>
          <a:schemeClr val="bg1">
            <a:alpha val="98822"/>
          </a:schemeClr>
        </a:solidFill>
        <a:effectLst/>
      </p:bgPr>
    </p:bg>
    <p:spTree>
      <p:nvGrpSpPr>
        <p:cNvPr id="1" name=""/>
        <p:cNvGrpSpPr/>
        <p:nvPr/>
      </p:nvGrpSpPr>
      <p:grpSpPr>
        <a:xfrm>
          <a:off x="0" y="0"/>
          <a:ext cx="0" cy="0"/>
          <a:chOff x="0" y="0"/>
          <a:chExt cx="0" cy="0"/>
        </a:xfrm>
      </p:grpSpPr>
      <p:pic>
        <p:nvPicPr>
          <p:cNvPr id="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547688"/>
            <a:ext cx="189653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5733" y="2523077"/>
            <a:ext cx="8108139" cy="1215495"/>
          </a:xfrm>
        </p:spPr>
        <p:txBody>
          <a:bodyPr anchor="b"/>
          <a:lstStyle>
            <a:lvl1pPr algn="l">
              <a:defRPr sz="4523">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575733" y="3830647"/>
            <a:ext cx="8108139" cy="986895"/>
          </a:xfrm>
        </p:spPr>
        <p:txBody>
          <a:bodyPr/>
          <a:lstStyle>
            <a:lvl1pPr marL="0" indent="0" algn="l">
              <a:buNone/>
              <a:defRPr sz="2585">
                <a:solidFill>
                  <a:schemeClr val="tx2"/>
                </a:solidFill>
              </a:defRPr>
            </a:lvl1pPr>
            <a:lvl2pPr marL="495181" indent="0" algn="ctr">
              <a:buNone/>
              <a:defRPr sz="2123"/>
            </a:lvl2pPr>
            <a:lvl3pPr marL="990363" indent="0" algn="ctr">
              <a:buNone/>
              <a:defRPr sz="1939"/>
            </a:lvl3pPr>
            <a:lvl4pPr marL="1485543" indent="0" algn="ctr">
              <a:buNone/>
              <a:defRPr sz="1754"/>
            </a:lvl4pPr>
            <a:lvl5pPr marL="1980724" indent="0" algn="ctr">
              <a:buNone/>
              <a:defRPr sz="1754"/>
            </a:lvl5pPr>
            <a:lvl6pPr marL="2475906" indent="0" algn="ctr">
              <a:buNone/>
              <a:defRPr sz="1754"/>
            </a:lvl6pPr>
            <a:lvl7pPr marL="2971087" indent="0" algn="ctr">
              <a:buNone/>
              <a:defRPr sz="1754"/>
            </a:lvl7pPr>
            <a:lvl8pPr marL="3466267" indent="0" algn="ctr">
              <a:buNone/>
              <a:defRPr sz="1754"/>
            </a:lvl8pPr>
            <a:lvl9pPr marL="3961449" indent="0" algn="ctr">
              <a:buNone/>
              <a:defRPr sz="1754"/>
            </a:lvl9pPr>
          </a:lstStyle>
          <a:p>
            <a:r>
              <a:rPr lang="en-US"/>
              <a:t>Click to edit Master subtitle style</a:t>
            </a:r>
            <a:endParaRPr lang="en-US" dirty="0"/>
          </a:p>
        </p:txBody>
      </p:sp>
    </p:spTree>
    <p:extLst>
      <p:ext uri="{BB962C8B-B14F-4D97-AF65-F5344CB8AC3E}">
        <p14:creationId xmlns:p14="http://schemas.microsoft.com/office/powerpoint/2010/main" val="870724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no graphics) - White">
    <p:spTree>
      <p:nvGrpSpPr>
        <p:cNvPr id="1" name=""/>
        <p:cNvGrpSpPr/>
        <p:nvPr/>
      </p:nvGrpSpPr>
      <p:grpSpPr>
        <a:xfrm>
          <a:off x="0" y="0"/>
          <a:ext cx="0" cy="0"/>
          <a:chOff x="0" y="0"/>
          <a:chExt cx="0" cy="0"/>
        </a:xfrm>
      </p:grpSpPr>
      <p:pic>
        <p:nvPicPr>
          <p:cNvPr id="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547688"/>
            <a:ext cx="189653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5733" y="2281777"/>
            <a:ext cx="8108139" cy="1215495"/>
          </a:xfrm>
        </p:spPr>
        <p:txBody>
          <a:bodyPr anchor="b"/>
          <a:lstStyle>
            <a:lvl1pPr algn="l">
              <a:defRPr sz="4523">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575733" y="3589346"/>
            <a:ext cx="8108139" cy="986895"/>
          </a:xfrm>
        </p:spPr>
        <p:txBody>
          <a:bodyPr/>
          <a:lstStyle>
            <a:lvl1pPr marL="0" indent="0" algn="l">
              <a:buNone/>
              <a:defRPr sz="2585">
                <a:solidFill>
                  <a:schemeClr val="tx2"/>
                </a:solidFill>
              </a:defRPr>
            </a:lvl1pPr>
            <a:lvl2pPr marL="495181" indent="0" algn="ctr">
              <a:buNone/>
              <a:defRPr sz="2123"/>
            </a:lvl2pPr>
            <a:lvl3pPr marL="990363" indent="0" algn="ctr">
              <a:buNone/>
              <a:defRPr sz="1939"/>
            </a:lvl3pPr>
            <a:lvl4pPr marL="1485543" indent="0" algn="ctr">
              <a:buNone/>
              <a:defRPr sz="1754"/>
            </a:lvl4pPr>
            <a:lvl5pPr marL="1980724" indent="0" algn="ctr">
              <a:buNone/>
              <a:defRPr sz="1754"/>
            </a:lvl5pPr>
            <a:lvl6pPr marL="2475906" indent="0" algn="ctr">
              <a:buNone/>
              <a:defRPr sz="1754"/>
            </a:lvl6pPr>
            <a:lvl7pPr marL="2971087" indent="0" algn="ctr">
              <a:buNone/>
              <a:defRPr sz="1754"/>
            </a:lvl7pPr>
            <a:lvl8pPr marL="3466267" indent="0" algn="ctr">
              <a:buNone/>
              <a:defRPr sz="1754"/>
            </a:lvl8pPr>
            <a:lvl9pPr marL="3961449" indent="0" algn="ctr">
              <a:buNone/>
              <a:defRPr sz="1754"/>
            </a:lvl9pPr>
          </a:lstStyle>
          <a:p>
            <a:r>
              <a:rPr lang="en-US"/>
              <a:t>Click to edit Master subtitle style</a:t>
            </a:r>
            <a:endParaRPr lang="en-US" dirty="0"/>
          </a:p>
        </p:txBody>
      </p:sp>
    </p:spTree>
    <p:extLst>
      <p:ext uri="{BB962C8B-B14F-4D97-AF65-F5344CB8AC3E}">
        <p14:creationId xmlns:p14="http://schemas.microsoft.com/office/powerpoint/2010/main" val="33769332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Quote or Statistic">
    <p:bg>
      <p:bgPr>
        <a:solidFill>
          <a:schemeClr val="tx2"/>
        </a:solidFill>
        <a:effectLst/>
      </p:bgPr>
    </p:bg>
    <p:spTree>
      <p:nvGrpSpPr>
        <p:cNvPr id="1" name=""/>
        <p:cNvGrpSpPr/>
        <p:nvPr/>
      </p:nvGrpSpPr>
      <p:grpSpPr>
        <a:xfrm>
          <a:off x="0" y="0"/>
          <a:ext cx="0" cy="0"/>
          <a:chOff x="0" y="0"/>
          <a:chExt cx="0" cy="0"/>
        </a:xfrm>
      </p:grpSpPr>
      <p:grpSp>
        <p:nvGrpSpPr>
          <p:cNvPr id="3" name="Group 6"/>
          <p:cNvGrpSpPr>
            <a:grpSpLocks/>
          </p:cNvGrpSpPr>
          <p:nvPr/>
        </p:nvGrpSpPr>
        <p:grpSpPr bwMode="auto">
          <a:xfrm>
            <a:off x="0" y="0"/>
            <a:ext cx="12192000" cy="6884988"/>
            <a:chOff x="0" y="0"/>
            <a:chExt cx="9144000" cy="5164038"/>
          </a:xfrm>
        </p:grpSpPr>
        <p:sp>
          <p:nvSpPr>
            <p:cNvPr id="4" name="Rectangle 9"/>
            <p:cNvSpPr/>
            <p:nvPr userDrawn="1"/>
          </p:nvSpPr>
          <p:spPr bwMode="auto">
            <a:xfrm>
              <a:off x="0" y="4055502"/>
              <a:ext cx="7342188" cy="1108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800">
                <a:solidFill>
                  <a:prstClr val="white"/>
                </a:solidFill>
              </a:endParaRPr>
            </a:p>
          </p:txBody>
        </p:sp>
        <p:sp>
          <p:nvSpPr>
            <p:cNvPr id="5" name="Rectangle 4"/>
            <p:cNvSpPr/>
            <p:nvPr userDrawn="1"/>
          </p:nvSpPr>
          <p:spPr bwMode="auto">
            <a:xfrm>
              <a:off x="7342188" y="0"/>
              <a:ext cx="1801812" cy="5164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800">
                <a:solidFill>
                  <a:prstClr val="white"/>
                </a:solidFill>
              </a:endParaRPr>
            </a:p>
          </p:txBody>
        </p:sp>
        <p:sp>
          <p:nvSpPr>
            <p:cNvPr id="6" name="Isosceles Triangle 5"/>
            <p:cNvSpPr/>
            <p:nvPr userDrawn="1"/>
          </p:nvSpPr>
          <p:spPr bwMode="auto">
            <a:xfrm rot="10800000">
              <a:off x="644525" y="3834033"/>
              <a:ext cx="727075" cy="39650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800">
                <a:solidFill>
                  <a:prstClr val="white"/>
                </a:solidFill>
              </a:endParaRPr>
            </a:p>
          </p:txBody>
        </p:sp>
      </p:grpSp>
      <p:cxnSp>
        <p:nvCxnSpPr>
          <p:cNvPr id="7" name="Straight Connector 15"/>
          <p:cNvCxnSpPr/>
          <p:nvPr/>
        </p:nvCxnSpPr>
        <p:spPr>
          <a:xfrm>
            <a:off x="738718" y="6386513"/>
            <a:ext cx="10856383"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71667" y="3524251"/>
            <a:ext cx="1098551"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2454" y="1443039"/>
            <a:ext cx="8517745" cy="3948556"/>
          </a:xfrm>
        </p:spPr>
        <p:txBody>
          <a:bodyPr/>
          <a:lstStyle>
            <a:lvl1pPr>
              <a:defRPr sz="5446" b="0">
                <a:solidFill>
                  <a:schemeClr val="bg1"/>
                </a:solidFill>
              </a:defRPr>
            </a:lvl1pPr>
          </a:lstStyle>
          <a:p>
            <a:r>
              <a:rPr lang="en-US"/>
              <a:t>Click to edit Master 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r>
              <a:rPr lang="en-GB"/>
              <a:t>The 25 Year Environment Plan</a:t>
            </a:r>
          </a:p>
        </p:txBody>
      </p:sp>
      <p:sp>
        <p:nvSpPr>
          <p:cNvPr id="10" name="Slide Number Placeholder 5"/>
          <p:cNvSpPr>
            <a:spLocks noGrp="1"/>
          </p:cNvSpPr>
          <p:nvPr>
            <p:ph type="sldNum" sz="quarter" idx="11"/>
          </p:nvPr>
        </p:nvSpPr>
        <p:spPr/>
        <p:txBody>
          <a:bodyPr/>
          <a:lstStyle>
            <a:lvl1pPr>
              <a:defRPr/>
            </a:lvl1pPr>
          </a:lstStyle>
          <a:p>
            <a:pPr>
              <a:defRPr/>
            </a:pPr>
            <a:fld id="{396FC33B-6CB8-49BD-AEA2-3550B16ED9F4}" type="slidenum">
              <a:rPr lang="en-GB" altLang="en-US"/>
              <a:pPr>
                <a:defRPr/>
              </a:pPr>
              <a:t>‹#›</a:t>
            </a:fld>
            <a:endParaRPr lang="en-GB" altLang="en-US"/>
          </a:p>
        </p:txBody>
      </p:sp>
    </p:spTree>
    <p:extLst>
      <p:ext uri="{BB962C8B-B14F-4D97-AF65-F5344CB8AC3E}">
        <p14:creationId xmlns:p14="http://schemas.microsoft.com/office/powerpoint/2010/main" val="2521339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Quote or Statistic Outline">
    <p:spTree>
      <p:nvGrpSpPr>
        <p:cNvPr id="1" name=""/>
        <p:cNvGrpSpPr/>
        <p:nvPr/>
      </p:nvGrpSpPr>
      <p:grpSpPr>
        <a:xfrm>
          <a:off x="0" y="0"/>
          <a:ext cx="0" cy="0"/>
          <a:chOff x="0" y="0"/>
          <a:chExt cx="0" cy="0"/>
        </a:xfrm>
      </p:grpSpPr>
      <p:cxnSp>
        <p:nvCxnSpPr>
          <p:cNvPr id="3" name="Straight Connector 15"/>
          <p:cNvCxnSpPr/>
          <p:nvPr/>
        </p:nvCxnSpPr>
        <p:spPr>
          <a:xfrm>
            <a:off x="738718" y="6386513"/>
            <a:ext cx="10856383"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Freeform 14"/>
          <p:cNvSpPr/>
          <p:nvPr/>
        </p:nvSpPr>
        <p:spPr>
          <a:xfrm rot="10800000">
            <a:off x="1" y="7939"/>
            <a:ext cx="9802284" cy="5527675"/>
          </a:xfrm>
          <a:custGeom>
            <a:avLst/>
            <a:gdLst>
              <a:gd name="connsiteX0" fmla="*/ 7340600 w 7340600"/>
              <a:gd name="connsiteY0" fmla="*/ 5925324 h 5925324"/>
              <a:gd name="connsiteX1" fmla="*/ 0 w 7340600"/>
              <a:gd name="connsiteY1" fmla="*/ 5925324 h 5925324"/>
              <a:gd name="connsiteX2" fmla="*/ 0 w 7340600"/>
              <a:gd name="connsiteY2" fmla="*/ 174789 h 5925324"/>
              <a:gd name="connsiteX3" fmla="*/ 6172563 w 7340600"/>
              <a:gd name="connsiteY3" fmla="*/ 174789 h 5925324"/>
              <a:gd name="connsiteX4" fmla="*/ 6332537 w 7340600"/>
              <a:gd name="connsiteY4" fmla="*/ 0 h 5925324"/>
              <a:gd name="connsiteX5" fmla="*/ 6492511 w 7340600"/>
              <a:gd name="connsiteY5" fmla="*/ 174789 h 5925324"/>
              <a:gd name="connsiteX6" fmla="*/ 7340600 w 7340600"/>
              <a:gd name="connsiteY6" fmla="*/ 174789 h 5925324"/>
              <a:gd name="connsiteX0" fmla="*/ 7340600 w 7340600"/>
              <a:gd name="connsiteY0" fmla="*/ 4144566 h 5925324"/>
              <a:gd name="connsiteX1" fmla="*/ 0 w 7340600"/>
              <a:gd name="connsiteY1" fmla="*/ 5925324 h 5925324"/>
              <a:gd name="connsiteX2" fmla="*/ 0 w 7340600"/>
              <a:gd name="connsiteY2" fmla="*/ 174789 h 5925324"/>
              <a:gd name="connsiteX3" fmla="*/ 6172563 w 7340600"/>
              <a:gd name="connsiteY3" fmla="*/ 174789 h 5925324"/>
              <a:gd name="connsiteX4" fmla="*/ 6332537 w 7340600"/>
              <a:gd name="connsiteY4" fmla="*/ 0 h 5925324"/>
              <a:gd name="connsiteX5" fmla="*/ 6492511 w 7340600"/>
              <a:gd name="connsiteY5" fmla="*/ 174789 h 5925324"/>
              <a:gd name="connsiteX6" fmla="*/ 7340600 w 7340600"/>
              <a:gd name="connsiteY6" fmla="*/ 174789 h 5925324"/>
              <a:gd name="connsiteX7" fmla="*/ 7340600 w 7340600"/>
              <a:gd name="connsiteY7" fmla="*/ 4144566 h 5925324"/>
              <a:gd name="connsiteX0" fmla="*/ 7352475 w 7352475"/>
              <a:gd name="connsiteY0" fmla="*/ 4144566 h 4144567"/>
              <a:gd name="connsiteX1" fmla="*/ 0 w 7352475"/>
              <a:gd name="connsiteY1" fmla="*/ 4144567 h 4144567"/>
              <a:gd name="connsiteX2" fmla="*/ 11875 w 7352475"/>
              <a:gd name="connsiteY2" fmla="*/ 174789 h 4144567"/>
              <a:gd name="connsiteX3" fmla="*/ 6184438 w 7352475"/>
              <a:gd name="connsiteY3" fmla="*/ 174789 h 4144567"/>
              <a:gd name="connsiteX4" fmla="*/ 6344412 w 7352475"/>
              <a:gd name="connsiteY4" fmla="*/ 0 h 4144567"/>
              <a:gd name="connsiteX5" fmla="*/ 6504386 w 7352475"/>
              <a:gd name="connsiteY5" fmla="*/ 174789 h 4144567"/>
              <a:gd name="connsiteX6" fmla="*/ 7352475 w 7352475"/>
              <a:gd name="connsiteY6" fmla="*/ 174789 h 4144567"/>
              <a:gd name="connsiteX7" fmla="*/ 7352475 w 7352475"/>
              <a:gd name="connsiteY7" fmla="*/ 4144566 h 414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2475" h="4144567">
                <a:moveTo>
                  <a:pt x="7352475" y="4144566"/>
                </a:moveTo>
                <a:lnTo>
                  <a:pt x="0" y="4144567"/>
                </a:lnTo>
                <a:cubicBezTo>
                  <a:pt x="3958" y="2821308"/>
                  <a:pt x="7917" y="1498048"/>
                  <a:pt x="11875" y="174789"/>
                </a:cubicBezTo>
                <a:lnTo>
                  <a:pt x="6184438" y="174789"/>
                </a:lnTo>
                <a:lnTo>
                  <a:pt x="6344412" y="0"/>
                </a:lnTo>
                <a:lnTo>
                  <a:pt x="6504386" y="174789"/>
                </a:lnTo>
                <a:lnTo>
                  <a:pt x="7352475" y="174789"/>
                </a:lnTo>
                <a:lnTo>
                  <a:pt x="7352475" y="4144566"/>
                </a:lnTo>
                <a:close/>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anchor="ctr"/>
          <a:lstStyle/>
          <a:p>
            <a:pPr algn="ctr" eaLnBrk="0" fontAlgn="base" hangingPunct="0">
              <a:spcBef>
                <a:spcPct val="0"/>
              </a:spcBef>
              <a:spcAft>
                <a:spcPct val="0"/>
              </a:spcAft>
              <a:defRPr/>
            </a:pPr>
            <a:endParaRPr lang="en-GB" sz="1800">
              <a:solidFill>
                <a:prstClr val="white"/>
              </a:solidFill>
            </a:endParaRPr>
          </a:p>
        </p:txBody>
      </p:sp>
      <p:pic>
        <p:nvPicPr>
          <p:cNvPr id="5"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71667" y="3417888"/>
            <a:ext cx="1098551"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2454" y="1443039"/>
            <a:ext cx="8517745" cy="3948556"/>
          </a:xfrm>
        </p:spPr>
        <p:txBody>
          <a:bodyPr/>
          <a:lstStyle>
            <a:lvl1pPr>
              <a:defRPr sz="5446" b="0">
                <a:solidFill>
                  <a:schemeClr val="tx2"/>
                </a:solidFill>
              </a:defRPr>
            </a:lvl1pPr>
          </a:lstStyle>
          <a:p>
            <a:r>
              <a:rPr lang="en-US"/>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r>
              <a:rPr lang="en-GB"/>
              <a:t>The 25 Year Environment Plan</a:t>
            </a:r>
          </a:p>
        </p:txBody>
      </p:sp>
      <p:sp>
        <p:nvSpPr>
          <p:cNvPr id="7" name="Slide Number Placeholder 5"/>
          <p:cNvSpPr>
            <a:spLocks noGrp="1"/>
          </p:cNvSpPr>
          <p:nvPr>
            <p:ph type="sldNum" sz="quarter" idx="11"/>
          </p:nvPr>
        </p:nvSpPr>
        <p:spPr/>
        <p:txBody>
          <a:bodyPr/>
          <a:lstStyle>
            <a:lvl1pPr>
              <a:defRPr/>
            </a:lvl1pPr>
          </a:lstStyle>
          <a:p>
            <a:pPr>
              <a:defRPr/>
            </a:pPr>
            <a:fld id="{27DF0B7F-5ADA-4EDF-B6D9-52896485C0FD}" type="slidenum">
              <a:rPr lang="en-GB" altLang="en-US"/>
              <a:pPr>
                <a:defRPr/>
              </a:pPr>
              <a:t>‹#›</a:t>
            </a:fld>
            <a:endParaRPr lang="en-GB" altLang="en-US"/>
          </a:p>
        </p:txBody>
      </p:sp>
    </p:spTree>
    <p:extLst>
      <p:ext uri="{BB962C8B-B14F-4D97-AF65-F5344CB8AC3E}">
        <p14:creationId xmlns:p14="http://schemas.microsoft.com/office/powerpoint/2010/main" val="4241934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6331" y="1540800"/>
            <a:ext cx="11019367" cy="4640400"/>
          </a:xfrm>
        </p:spPr>
        <p:txBody>
          <a:bodyPr/>
          <a:lstStyle>
            <a:lvl1pPr>
              <a:lnSpc>
                <a:spcPct val="90000"/>
              </a:lnSpc>
              <a:defRPr/>
            </a:lvl1pPr>
          </a:lstStyle>
          <a:p>
            <a:pPr lvl="0"/>
            <a:r>
              <a:rPr lang="en-US"/>
              <a:t>Click to edit Master text styles</a:t>
            </a:r>
          </a:p>
          <a:p>
            <a:pPr lvl="1"/>
            <a:r>
              <a:rPr lang="en-US"/>
              <a:t>Second level</a:t>
            </a:r>
          </a:p>
          <a:p>
            <a:pPr lvl="2"/>
            <a:r>
              <a:rPr lang="en-US"/>
              <a:t>Third level</a:t>
            </a:r>
          </a:p>
        </p:txBody>
      </p:sp>
      <p:sp>
        <p:nvSpPr>
          <p:cNvPr id="4" name="Footer Placeholder 4"/>
          <p:cNvSpPr>
            <a:spLocks noGrp="1"/>
          </p:cNvSpPr>
          <p:nvPr>
            <p:ph type="ftr" sz="quarter" idx="10"/>
          </p:nvPr>
        </p:nvSpPr>
        <p:spPr/>
        <p:txBody>
          <a:bodyPr/>
          <a:lstStyle>
            <a:lvl1pPr>
              <a:defRPr/>
            </a:lvl1pPr>
          </a:lstStyle>
          <a:p>
            <a:pPr>
              <a:defRPr/>
            </a:pPr>
            <a:r>
              <a:rPr lang="en-GB"/>
              <a:t>The 25 Year Environment Plan</a:t>
            </a:r>
          </a:p>
        </p:txBody>
      </p:sp>
      <p:sp>
        <p:nvSpPr>
          <p:cNvPr id="5" name="Slide Number Placeholder 5"/>
          <p:cNvSpPr>
            <a:spLocks noGrp="1"/>
          </p:cNvSpPr>
          <p:nvPr>
            <p:ph type="sldNum" sz="quarter" idx="11"/>
          </p:nvPr>
        </p:nvSpPr>
        <p:spPr/>
        <p:txBody>
          <a:bodyPr/>
          <a:lstStyle>
            <a:lvl1pPr>
              <a:defRPr/>
            </a:lvl1pPr>
          </a:lstStyle>
          <a:p>
            <a:pPr>
              <a:defRPr/>
            </a:pPr>
            <a:fld id="{B9278344-2FD0-4E23-86E2-DBAF55823B9F}" type="slidenum">
              <a:rPr lang="en-GB" altLang="en-US"/>
              <a:pPr>
                <a:defRPr/>
              </a:pPr>
              <a:t>‹#›</a:t>
            </a:fld>
            <a:endParaRPr lang="en-GB" altLang="en-US"/>
          </a:p>
        </p:txBody>
      </p:sp>
    </p:spTree>
    <p:extLst>
      <p:ext uri="{BB962C8B-B14F-4D97-AF65-F5344CB8AC3E}">
        <p14:creationId xmlns:p14="http://schemas.microsoft.com/office/powerpoint/2010/main" val="21848500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6331" y="1540800"/>
            <a:ext cx="11019367"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586331" y="1129563"/>
            <a:ext cx="11019367" cy="300247"/>
          </a:xfrm>
        </p:spPr>
        <p:txBody>
          <a:bodyPr/>
          <a:lstStyle>
            <a:lvl1pPr marL="0" indent="0">
              <a:buNone/>
              <a:defRPr sz="2400" b="0"/>
            </a:lvl1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a:t>The 25 Year Environment Plan</a:t>
            </a:r>
          </a:p>
        </p:txBody>
      </p:sp>
      <p:sp>
        <p:nvSpPr>
          <p:cNvPr id="6" name="Slide Number Placeholder 5"/>
          <p:cNvSpPr>
            <a:spLocks noGrp="1"/>
          </p:cNvSpPr>
          <p:nvPr>
            <p:ph type="sldNum" sz="quarter" idx="15"/>
          </p:nvPr>
        </p:nvSpPr>
        <p:spPr/>
        <p:txBody>
          <a:bodyPr/>
          <a:lstStyle>
            <a:lvl1pPr>
              <a:defRPr/>
            </a:lvl1pPr>
          </a:lstStyle>
          <a:p>
            <a:pPr>
              <a:defRPr/>
            </a:pPr>
            <a:fld id="{728ED5F0-E626-45E3-BF0A-B95286BBB4F4}" type="slidenum">
              <a:rPr lang="en-GB" altLang="en-US"/>
              <a:pPr>
                <a:defRPr/>
              </a:pPr>
              <a:t>‹#›</a:t>
            </a:fld>
            <a:endParaRPr lang="en-GB" altLang="en-US"/>
          </a:p>
        </p:txBody>
      </p:sp>
    </p:spTree>
    <p:extLst>
      <p:ext uri="{BB962C8B-B14F-4D97-AF65-F5344CB8AC3E}">
        <p14:creationId xmlns:p14="http://schemas.microsoft.com/office/powerpoint/2010/main" val="1101411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blue whi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4000" y="980729"/>
            <a:ext cx="10944000" cy="1946647"/>
          </a:xfrm>
        </p:spPr>
        <p:txBody>
          <a:bodyPr anchor="ctr">
            <a:normAutofit/>
          </a:bodyPr>
          <a:lstStyle>
            <a:lvl1pPr marL="914400" indent="-914400">
              <a:lnSpc>
                <a:spcPct val="85000"/>
              </a:lnSpc>
              <a:buFont typeface="+mj-lt"/>
              <a:buNone/>
              <a:defRPr sz="4800" b="0">
                <a:solidFill>
                  <a:srgbClr val="034B89"/>
                </a:solidFill>
              </a:defRPr>
            </a:lvl1pPr>
          </a:lstStyle>
          <a:p>
            <a:r>
              <a:rPr lang="en-US"/>
              <a:t>Click to edit Master title style</a:t>
            </a:r>
            <a:endParaRPr lang="en-GB" dirty="0"/>
          </a:p>
        </p:txBody>
      </p:sp>
      <p:sp>
        <p:nvSpPr>
          <p:cNvPr id="3" name="Subtitle 2"/>
          <p:cNvSpPr>
            <a:spLocks noGrp="1"/>
          </p:cNvSpPr>
          <p:nvPr>
            <p:ph type="subTitle" idx="1"/>
          </p:nvPr>
        </p:nvSpPr>
        <p:spPr>
          <a:xfrm>
            <a:off x="624000" y="3201071"/>
            <a:ext cx="10944000" cy="1873672"/>
          </a:xfrm>
        </p:spPr>
        <p:txBody>
          <a:bodyPr>
            <a:normAutofit/>
          </a:bodyPr>
          <a:lstStyle>
            <a:lvl1pPr marL="0" indent="0" algn="l">
              <a:buNone/>
              <a:defRPr sz="2100">
                <a:solidFill>
                  <a:srgbClr val="034B8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14077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and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6317" y="1540800"/>
            <a:ext cx="9254400" cy="4640400"/>
          </a:xfrm>
        </p:spPr>
        <p:txBody>
          <a:bodyPr/>
          <a:lstStyle>
            <a:lvl1pPr>
              <a:lnSpc>
                <a:spcPct val="9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GB"/>
              <a:t>The 25 Year Environment Plan</a:t>
            </a:r>
          </a:p>
        </p:txBody>
      </p:sp>
      <p:sp>
        <p:nvSpPr>
          <p:cNvPr id="5" name="Slide Number Placeholder 5"/>
          <p:cNvSpPr>
            <a:spLocks noGrp="1"/>
          </p:cNvSpPr>
          <p:nvPr>
            <p:ph type="sldNum" sz="quarter" idx="11"/>
          </p:nvPr>
        </p:nvSpPr>
        <p:spPr/>
        <p:txBody>
          <a:bodyPr/>
          <a:lstStyle>
            <a:lvl1pPr>
              <a:defRPr/>
            </a:lvl1pPr>
          </a:lstStyle>
          <a:p>
            <a:pPr>
              <a:defRPr/>
            </a:pPr>
            <a:fld id="{73DDDC12-1D37-49F4-85BC-DEC2E1B253BF}" type="slidenum">
              <a:rPr lang="en-GB" altLang="en-US"/>
              <a:pPr>
                <a:defRPr/>
              </a:pPr>
              <a:t>‹#›</a:t>
            </a:fld>
            <a:endParaRPr lang="en-GB" altLang="en-US"/>
          </a:p>
        </p:txBody>
      </p:sp>
    </p:spTree>
    <p:extLst>
      <p:ext uri="{BB962C8B-B14F-4D97-AF65-F5344CB8AC3E}">
        <p14:creationId xmlns:p14="http://schemas.microsoft.com/office/powerpoint/2010/main" val="3028166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ubtitle and Content and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6317" y="1540800"/>
            <a:ext cx="9254400"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586331" y="1130409"/>
            <a:ext cx="11019367" cy="300247"/>
          </a:xfrm>
        </p:spPr>
        <p:txBody>
          <a:bodyPr/>
          <a:lstStyle>
            <a:lvl1pPr marL="0" indent="0">
              <a:buNone/>
              <a:defRPr sz="2400" b="0"/>
            </a:lvl1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a:t>The 25 Year Environment Plan</a:t>
            </a:r>
          </a:p>
        </p:txBody>
      </p:sp>
      <p:sp>
        <p:nvSpPr>
          <p:cNvPr id="6" name="Slide Number Placeholder 5"/>
          <p:cNvSpPr>
            <a:spLocks noGrp="1"/>
          </p:cNvSpPr>
          <p:nvPr>
            <p:ph type="sldNum" sz="quarter" idx="15"/>
          </p:nvPr>
        </p:nvSpPr>
        <p:spPr/>
        <p:txBody>
          <a:bodyPr/>
          <a:lstStyle>
            <a:lvl1pPr>
              <a:defRPr/>
            </a:lvl1pPr>
          </a:lstStyle>
          <a:p>
            <a:pPr>
              <a:defRPr/>
            </a:pPr>
            <a:fld id="{4F215A88-98D8-4DB2-AFC2-D6867AB6DF8D}" type="slidenum">
              <a:rPr lang="en-GB" altLang="en-US"/>
              <a:pPr>
                <a:defRPr/>
              </a:pPr>
              <a:t>‹#›</a:t>
            </a:fld>
            <a:endParaRPr lang="en-GB" altLang="en-US"/>
          </a:p>
        </p:txBody>
      </p:sp>
    </p:spTree>
    <p:extLst>
      <p:ext uri="{BB962C8B-B14F-4D97-AF65-F5344CB8AC3E}">
        <p14:creationId xmlns:p14="http://schemas.microsoft.com/office/powerpoint/2010/main" val="2698978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6319" y="1540800"/>
            <a:ext cx="5433483"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13" y="1540800"/>
            <a:ext cx="5433484"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n-GB"/>
              <a:t>The 25 Year Environment Plan</a:t>
            </a:r>
          </a:p>
        </p:txBody>
      </p:sp>
      <p:sp>
        <p:nvSpPr>
          <p:cNvPr id="6" name="Slide Number Placeholder 5"/>
          <p:cNvSpPr>
            <a:spLocks noGrp="1"/>
          </p:cNvSpPr>
          <p:nvPr>
            <p:ph type="sldNum" sz="quarter" idx="11"/>
          </p:nvPr>
        </p:nvSpPr>
        <p:spPr/>
        <p:txBody>
          <a:bodyPr/>
          <a:lstStyle>
            <a:lvl1pPr>
              <a:defRPr/>
            </a:lvl1pPr>
          </a:lstStyle>
          <a:p>
            <a:pPr>
              <a:defRPr/>
            </a:pPr>
            <a:fld id="{D9747F58-20C5-476D-B14C-428AC5BC6EC0}" type="slidenum">
              <a:rPr lang="en-GB" altLang="en-US"/>
              <a:pPr>
                <a:defRPr/>
              </a:pPr>
              <a:t>‹#›</a:t>
            </a:fld>
            <a:endParaRPr lang="en-GB" altLang="en-US"/>
          </a:p>
        </p:txBody>
      </p:sp>
    </p:spTree>
    <p:extLst>
      <p:ext uri="{BB962C8B-B14F-4D97-AF65-F5344CB8AC3E}">
        <p14:creationId xmlns:p14="http://schemas.microsoft.com/office/powerpoint/2010/main" val="2606158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5600" y="471896"/>
            <a:ext cx="11020800" cy="48272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5600" y="1130400"/>
            <a:ext cx="5385859" cy="298800"/>
          </a:xfrm>
        </p:spPr>
        <p:txBody>
          <a:bodyPr/>
          <a:lstStyle>
            <a:lvl1pPr marL="0" indent="0">
              <a:buNone/>
              <a:defRPr sz="2585" b="0"/>
            </a:lvl1pPr>
            <a:lvl2pPr marL="495181" indent="0">
              <a:buNone/>
              <a:defRPr sz="2123" b="1"/>
            </a:lvl2pPr>
            <a:lvl3pPr marL="990363" indent="0">
              <a:buNone/>
              <a:defRPr sz="1939" b="1"/>
            </a:lvl3pPr>
            <a:lvl4pPr marL="1485543" indent="0">
              <a:buNone/>
              <a:defRPr sz="1754" b="1"/>
            </a:lvl4pPr>
            <a:lvl5pPr marL="1980724" indent="0">
              <a:buNone/>
              <a:defRPr sz="1754" b="1"/>
            </a:lvl5pPr>
            <a:lvl6pPr marL="2475906" indent="0">
              <a:buNone/>
              <a:defRPr sz="1754" b="1"/>
            </a:lvl6pPr>
            <a:lvl7pPr marL="2971087" indent="0">
              <a:buNone/>
              <a:defRPr sz="1754" b="1"/>
            </a:lvl7pPr>
            <a:lvl8pPr marL="3466267" indent="0">
              <a:buNone/>
              <a:defRPr sz="1754" b="1"/>
            </a:lvl8pPr>
            <a:lvl9pPr marL="3961449" indent="0">
              <a:buNone/>
              <a:defRPr sz="1754" b="1"/>
            </a:lvl9pPr>
          </a:lstStyle>
          <a:p>
            <a:pPr lvl="0"/>
            <a:r>
              <a:rPr lang="en-US"/>
              <a:t>Click to edit Master text styles</a:t>
            </a:r>
          </a:p>
        </p:txBody>
      </p:sp>
      <p:sp>
        <p:nvSpPr>
          <p:cNvPr id="4" name="Content Placeholder 3"/>
          <p:cNvSpPr>
            <a:spLocks noGrp="1"/>
          </p:cNvSpPr>
          <p:nvPr>
            <p:ph sz="half" idx="2"/>
          </p:nvPr>
        </p:nvSpPr>
        <p:spPr>
          <a:xfrm>
            <a:off x="585600" y="1540800"/>
            <a:ext cx="5385859"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130400"/>
            <a:ext cx="5434200" cy="298800"/>
          </a:xfrm>
        </p:spPr>
        <p:txBody>
          <a:bodyPr/>
          <a:lstStyle>
            <a:lvl1pPr marL="0" indent="0">
              <a:buNone/>
              <a:defRPr sz="2585" b="0"/>
            </a:lvl1pPr>
            <a:lvl2pPr marL="495181" indent="0">
              <a:buNone/>
              <a:defRPr sz="2123" b="1"/>
            </a:lvl2pPr>
            <a:lvl3pPr marL="990363" indent="0">
              <a:buNone/>
              <a:defRPr sz="1939" b="1"/>
            </a:lvl3pPr>
            <a:lvl4pPr marL="1485543" indent="0">
              <a:buNone/>
              <a:defRPr sz="1754" b="1"/>
            </a:lvl4pPr>
            <a:lvl5pPr marL="1980724" indent="0">
              <a:buNone/>
              <a:defRPr sz="1754" b="1"/>
            </a:lvl5pPr>
            <a:lvl6pPr marL="2475906" indent="0">
              <a:buNone/>
              <a:defRPr sz="1754" b="1"/>
            </a:lvl6pPr>
            <a:lvl7pPr marL="2971087" indent="0">
              <a:buNone/>
              <a:defRPr sz="1754" b="1"/>
            </a:lvl7pPr>
            <a:lvl8pPr marL="3466267" indent="0">
              <a:buNone/>
              <a:defRPr sz="1754" b="1"/>
            </a:lvl8pPr>
            <a:lvl9pPr marL="3961449" indent="0">
              <a:buNone/>
              <a:defRPr sz="1754" b="1"/>
            </a:lvl9pPr>
          </a:lstStyle>
          <a:p>
            <a:pPr lvl="0"/>
            <a:r>
              <a:rPr lang="en-US"/>
              <a:t>Click to edit Master text styles</a:t>
            </a:r>
          </a:p>
        </p:txBody>
      </p:sp>
      <p:sp>
        <p:nvSpPr>
          <p:cNvPr id="6" name="Content Placeholder 5"/>
          <p:cNvSpPr>
            <a:spLocks noGrp="1"/>
          </p:cNvSpPr>
          <p:nvPr>
            <p:ph sz="quarter" idx="4"/>
          </p:nvPr>
        </p:nvSpPr>
        <p:spPr>
          <a:xfrm>
            <a:off x="6172200" y="1540800"/>
            <a:ext cx="5434200"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n-GB"/>
              <a:t>The 25 Year Environment Plan</a:t>
            </a:r>
          </a:p>
        </p:txBody>
      </p:sp>
      <p:sp>
        <p:nvSpPr>
          <p:cNvPr id="8" name="Slide Number Placeholder 5"/>
          <p:cNvSpPr>
            <a:spLocks noGrp="1"/>
          </p:cNvSpPr>
          <p:nvPr>
            <p:ph type="sldNum" sz="quarter" idx="11"/>
          </p:nvPr>
        </p:nvSpPr>
        <p:spPr/>
        <p:txBody>
          <a:bodyPr/>
          <a:lstStyle>
            <a:lvl1pPr>
              <a:defRPr/>
            </a:lvl1pPr>
          </a:lstStyle>
          <a:p>
            <a:pPr>
              <a:defRPr/>
            </a:pPr>
            <a:fld id="{8EFB8A46-AAAE-4306-802A-76CE3692C385}" type="slidenum">
              <a:rPr lang="en-GB" altLang="en-US"/>
              <a:pPr>
                <a:defRPr/>
              </a:pPr>
              <a:t>‹#›</a:t>
            </a:fld>
            <a:endParaRPr lang="en-GB" altLang="en-US"/>
          </a:p>
        </p:txBody>
      </p:sp>
    </p:spTree>
    <p:extLst>
      <p:ext uri="{BB962C8B-B14F-4D97-AF65-F5344CB8AC3E}">
        <p14:creationId xmlns:p14="http://schemas.microsoft.com/office/powerpoint/2010/main" val="35074759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Side Bar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6319" y="480363"/>
            <a:ext cx="3456000" cy="432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6317" y="1520829"/>
            <a:ext cx="3456000" cy="4651637"/>
          </a:xfrm>
        </p:spPr>
        <p:txBody>
          <a:bodyPr/>
          <a:lstStyle>
            <a:lvl1pPr marL="0" indent="0">
              <a:buNone/>
              <a:defRPr sz="1939"/>
            </a:lvl1pPr>
          </a:lstStyle>
          <a:p>
            <a:pPr lvl="0"/>
            <a:r>
              <a:rPr lang="en-US"/>
              <a:t>Click to edit Master text styles</a:t>
            </a:r>
          </a:p>
        </p:txBody>
      </p:sp>
      <p:sp>
        <p:nvSpPr>
          <p:cNvPr id="4" name="Content Placeholder 3"/>
          <p:cNvSpPr>
            <a:spLocks noGrp="1"/>
          </p:cNvSpPr>
          <p:nvPr>
            <p:ph sz="half" idx="2"/>
          </p:nvPr>
        </p:nvSpPr>
        <p:spPr>
          <a:xfrm>
            <a:off x="4249409" y="476251"/>
            <a:ext cx="7356275" cy="5696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n-GB"/>
              <a:t>The 25 Year Environment Plan</a:t>
            </a:r>
          </a:p>
        </p:txBody>
      </p:sp>
      <p:sp>
        <p:nvSpPr>
          <p:cNvPr id="6" name="Slide Number Placeholder 5"/>
          <p:cNvSpPr>
            <a:spLocks noGrp="1"/>
          </p:cNvSpPr>
          <p:nvPr>
            <p:ph type="sldNum" sz="quarter" idx="11"/>
          </p:nvPr>
        </p:nvSpPr>
        <p:spPr/>
        <p:txBody>
          <a:bodyPr/>
          <a:lstStyle>
            <a:lvl1pPr>
              <a:defRPr/>
            </a:lvl1pPr>
          </a:lstStyle>
          <a:p>
            <a:pPr>
              <a:defRPr/>
            </a:pPr>
            <a:fld id="{6243AE8A-AD07-4233-825D-AA567C59732B}" type="slidenum">
              <a:rPr lang="en-GB" altLang="en-US"/>
              <a:pPr>
                <a:defRPr/>
              </a:pPr>
              <a:t>‹#›</a:t>
            </a:fld>
            <a:endParaRPr lang="en-GB" altLang="en-US"/>
          </a:p>
        </p:txBody>
      </p:sp>
    </p:spTree>
    <p:extLst>
      <p:ext uri="{BB962C8B-B14F-4D97-AF65-F5344CB8AC3E}">
        <p14:creationId xmlns:p14="http://schemas.microsoft.com/office/powerpoint/2010/main" val="1080605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ide Bar Sub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5600" y="479483"/>
            <a:ext cx="3456000" cy="4320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5600" y="1130400"/>
            <a:ext cx="3456000" cy="298800"/>
          </a:xfrm>
        </p:spPr>
        <p:txBody>
          <a:bodyPr/>
          <a:lstStyle>
            <a:lvl1pPr marL="0" indent="0">
              <a:buNone/>
              <a:defRPr sz="2585" b="0"/>
            </a:lvl1pPr>
            <a:lvl2pPr marL="495181" indent="0">
              <a:buNone/>
              <a:defRPr sz="2123" b="1"/>
            </a:lvl2pPr>
            <a:lvl3pPr marL="990363" indent="0">
              <a:buNone/>
              <a:defRPr sz="1939" b="1"/>
            </a:lvl3pPr>
            <a:lvl4pPr marL="1485543" indent="0">
              <a:buNone/>
              <a:defRPr sz="1754" b="1"/>
            </a:lvl4pPr>
            <a:lvl5pPr marL="1980724" indent="0">
              <a:buNone/>
              <a:defRPr sz="1754" b="1"/>
            </a:lvl5pPr>
            <a:lvl6pPr marL="2475906" indent="0">
              <a:buNone/>
              <a:defRPr sz="1754" b="1"/>
            </a:lvl6pPr>
            <a:lvl7pPr marL="2971087" indent="0">
              <a:buNone/>
              <a:defRPr sz="1754" b="1"/>
            </a:lvl7pPr>
            <a:lvl8pPr marL="3466267" indent="0">
              <a:buNone/>
              <a:defRPr sz="1754" b="1"/>
            </a:lvl8pPr>
            <a:lvl9pPr marL="3961449" indent="0">
              <a:buNone/>
              <a:defRPr sz="1754" b="1"/>
            </a:lvl9pPr>
          </a:lstStyle>
          <a:p>
            <a:pPr lvl="0"/>
            <a:r>
              <a:rPr lang="en-US"/>
              <a:t>Click to edit Master text styles</a:t>
            </a:r>
          </a:p>
        </p:txBody>
      </p:sp>
      <p:sp>
        <p:nvSpPr>
          <p:cNvPr id="4" name="Content Placeholder 3"/>
          <p:cNvSpPr>
            <a:spLocks noGrp="1"/>
          </p:cNvSpPr>
          <p:nvPr>
            <p:ph sz="half" idx="2"/>
          </p:nvPr>
        </p:nvSpPr>
        <p:spPr>
          <a:xfrm>
            <a:off x="585600" y="1540802"/>
            <a:ext cx="3456000" cy="4668837"/>
          </a:xfrm>
        </p:spPr>
        <p:txBody>
          <a:bodyPr/>
          <a:lstStyle>
            <a:lvl1pPr marL="0" indent="0">
              <a:buNone/>
              <a:defRPr sz="1939"/>
            </a:lvl1pPr>
            <a:lvl2pPr>
              <a:defRPr b="1"/>
            </a:lvl2pPr>
          </a:lstStyle>
          <a:p>
            <a:pPr lvl="0"/>
            <a:r>
              <a:rPr lang="en-US"/>
              <a:t>Click to edit Master text styles</a:t>
            </a:r>
          </a:p>
        </p:txBody>
      </p:sp>
      <p:sp>
        <p:nvSpPr>
          <p:cNvPr id="6" name="Content Placeholder 5"/>
          <p:cNvSpPr>
            <a:spLocks noGrp="1"/>
          </p:cNvSpPr>
          <p:nvPr>
            <p:ph sz="quarter" idx="4"/>
          </p:nvPr>
        </p:nvSpPr>
        <p:spPr>
          <a:xfrm>
            <a:off x="4242341" y="476254"/>
            <a:ext cx="7364059" cy="5713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n-GB"/>
              <a:t>The 25 Year Environment Plan</a:t>
            </a:r>
          </a:p>
        </p:txBody>
      </p:sp>
      <p:sp>
        <p:nvSpPr>
          <p:cNvPr id="8" name="Slide Number Placeholder 5"/>
          <p:cNvSpPr>
            <a:spLocks noGrp="1"/>
          </p:cNvSpPr>
          <p:nvPr>
            <p:ph type="sldNum" sz="quarter" idx="11"/>
          </p:nvPr>
        </p:nvSpPr>
        <p:spPr/>
        <p:txBody>
          <a:bodyPr/>
          <a:lstStyle>
            <a:lvl1pPr>
              <a:defRPr/>
            </a:lvl1pPr>
          </a:lstStyle>
          <a:p>
            <a:pPr>
              <a:defRPr/>
            </a:pPr>
            <a:fld id="{5AE1E4AA-D48D-4BDB-A51A-4322F56A790E}" type="slidenum">
              <a:rPr lang="en-GB" altLang="en-US"/>
              <a:pPr>
                <a:defRPr/>
              </a:pPr>
              <a:t>‹#›</a:t>
            </a:fld>
            <a:endParaRPr lang="en-GB" altLang="en-US"/>
          </a:p>
        </p:txBody>
      </p:sp>
    </p:spTree>
    <p:extLst>
      <p:ext uri="{BB962C8B-B14F-4D97-AF65-F5344CB8AC3E}">
        <p14:creationId xmlns:p14="http://schemas.microsoft.com/office/powerpoint/2010/main" val="3403053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aption and Content">
    <p:spTree>
      <p:nvGrpSpPr>
        <p:cNvPr id="1" name=""/>
        <p:cNvGrpSpPr/>
        <p:nvPr/>
      </p:nvGrpSpPr>
      <p:grpSpPr>
        <a:xfrm>
          <a:off x="0" y="0"/>
          <a:ext cx="0" cy="0"/>
          <a:chOff x="0" y="0"/>
          <a:chExt cx="0" cy="0"/>
        </a:xfrm>
      </p:grpSpPr>
      <p:sp>
        <p:nvSpPr>
          <p:cNvPr id="5" name="Isosceles Triangle 4"/>
          <p:cNvSpPr/>
          <p:nvPr/>
        </p:nvSpPr>
        <p:spPr>
          <a:xfrm rot="10800000">
            <a:off x="588434" y="5599114"/>
            <a:ext cx="969433" cy="395287"/>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anchor="ctr"/>
          <a:lstStyle/>
          <a:p>
            <a:pPr algn="ctr" eaLnBrk="0" fontAlgn="base" hangingPunct="0">
              <a:spcBef>
                <a:spcPct val="0"/>
              </a:spcBef>
              <a:spcAft>
                <a:spcPct val="0"/>
              </a:spcAft>
              <a:defRPr/>
            </a:pPr>
            <a:endParaRPr lang="en-GB" sz="1800">
              <a:solidFill>
                <a:prstClr val="white"/>
              </a:solidFill>
            </a:endParaRPr>
          </a:p>
        </p:txBody>
      </p:sp>
      <p:sp>
        <p:nvSpPr>
          <p:cNvPr id="3" name="Content Placeholder 2"/>
          <p:cNvSpPr>
            <a:spLocks noGrp="1"/>
          </p:cNvSpPr>
          <p:nvPr>
            <p:ph sz="half" idx="1"/>
          </p:nvPr>
        </p:nvSpPr>
        <p:spPr>
          <a:xfrm>
            <a:off x="599017" y="476251"/>
            <a:ext cx="2769600" cy="5334000"/>
          </a:xfrm>
          <a:solidFill>
            <a:schemeClr val="tx2"/>
          </a:solidFill>
        </p:spPr>
        <p:txBody>
          <a:bodyPr/>
          <a:lstStyle>
            <a:lvl1pPr marL="0" indent="0">
              <a:buNone/>
              <a:defRPr b="0">
                <a:solidFill>
                  <a:schemeClr val="bg1"/>
                </a:solidFill>
              </a:defRPr>
            </a:lvl1pPr>
          </a:lstStyle>
          <a:p>
            <a:pPr lvl="0"/>
            <a:r>
              <a:rPr lang="en-US"/>
              <a:t>Click to edit Master text styles</a:t>
            </a:r>
          </a:p>
        </p:txBody>
      </p:sp>
      <p:sp>
        <p:nvSpPr>
          <p:cNvPr id="4" name="Content Placeholder 3"/>
          <p:cNvSpPr>
            <a:spLocks noGrp="1"/>
          </p:cNvSpPr>
          <p:nvPr>
            <p:ph sz="half" idx="2"/>
          </p:nvPr>
        </p:nvSpPr>
        <p:spPr>
          <a:xfrm>
            <a:off x="3566161" y="476257"/>
            <a:ext cx="8039523" cy="5695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lvl1pPr>
              <a:defRPr/>
            </a:lvl1pPr>
          </a:lstStyle>
          <a:p>
            <a:pPr>
              <a:defRPr/>
            </a:pPr>
            <a:r>
              <a:rPr lang="en-GB"/>
              <a:t>The 25 Year Environment Plan</a:t>
            </a:r>
          </a:p>
        </p:txBody>
      </p:sp>
      <p:sp>
        <p:nvSpPr>
          <p:cNvPr id="7" name="Slide Number Placeholder 6"/>
          <p:cNvSpPr>
            <a:spLocks noGrp="1"/>
          </p:cNvSpPr>
          <p:nvPr>
            <p:ph type="sldNum" sz="quarter" idx="11"/>
          </p:nvPr>
        </p:nvSpPr>
        <p:spPr/>
        <p:txBody>
          <a:bodyPr/>
          <a:lstStyle>
            <a:lvl1pPr>
              <a:defRPr/>
            </a:lvl1pPr>
          </a:lstStyle>
          <a:p>
            <a:pPr>
              <a:defRPr/>
            </a:pPr>
            <a:fld id="{F93AE87C-4DB7-4FE0-A94A-2ADBBBDB65E6}" type="slidenum">
              <a:rPr lang="en-GB" altLang="en-US"/>
              <a:pPr>
                <a:defRPr/>
              </a:pPr>
              <a:t>‹#›</a:t>
            </a:fld>
            <a:endParaRPr lang="en-GB" altLang="en-US"/>
          </a:p>
        </p:txBody>
      </p:sp>
    </p:spTree>
    <p:extLst>
      <p:ext uri="{BB962C8B-B14F-4D97-AF65-F5344CB8AC3E}">
        <p14:creationId xmlns:p14="http://schemas.microsoft.com/office/powerpoint/2010/main" val="24777921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en-GB"/>
              <a:t>The 25 Year Environment Plan</a:t>
            </a:r>
          </a:p>
        </p:txBody>
      </p:sp>
      <p:sp>
        <p:nvSpPr>
          <p:cNvPr id="4" name="Slide Number Placeholder 5"/>
          <p:cNvSpPr>
            <a:spLocks noGrp="1"/>
          </p:cNvSpPr>
          <p:nvPr>
            <p:ph type="sldNum" sz="quarter" idx="11"/>
          </p:nvPr>
        </p:nvSpPr>
        <p:spPr/>
        <p:txBody>
          <a:bodyPr/>
          <a:lstStyle>
            <a:lvl1pPr>
              <a:defRPr/>
            </a:lvl1pPr>
          </a:lstStyle>
          <a:p>
            <a:pPr>
              <a:defRPr/>
            </a:pPr>
            <a:fld id="{8ED53B3A-F154-4BE1-B63C-5A864648F529}" type="slidenum">
              <a:rPr lang="en-GB" altLang="en-US"/>
              <a:pPr>
                <a:defRPr/>
              </a:pPr>
              <a:t>‹#›</a:t>
            </a:fld>
            <a:endParaRPr lang="en-GB" altLang="en-US"/>
          </a:p>
        </p:txBody>
      </p:sp>
    </p:spTree>
    <p:extLst>
      <p:ext uri="{BB962C8B-B14F-4D97-AF65-F5344CB8AC3E}">
        <p14:creationId xmlns:p14="http://schemas.microsoft.com/office/powerpoint/2010/main" val="3134015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GB"/>
              <a:t>The 25 Year Environment Plan</a:t>
            </a:r>
          </a:p>
        </p:txBody>
      </p:sp>
      <p:sp>
        <p:nvSpPr>
          <p:cNvPr id="3" name="Slide Number Placeholder 5"/>
          <p:cNvSpPr>
            <a:spLocks noGrp="1"/>
          </p:cNvSpPr>
          <p:nvPr>
            <p:ph type="sldNum" sz="quarter" idx="11"/>
          </p:nvPr>
        </p:nvSpPr>
        <p:spPr/>
        <p:txBody>
          <a:bodyPr/>
          <a:lstStyle>
            <a:lvl1pPr>
              <a:defRPr/>
            </a:lvl1pPr>
          </a:lstStyle>
          <a:p>
            <a:pPr>
              <a:defRPr/>
            </a:pPr>
            <a:fld id="{F5008200-6EFE-4A1D-98F2-5CC51E2B5BBC}" type="slidenum">
              <a:rPr lang="en-GB" altLang="en-US"/>
              <a:pPr>
                <a:defRPr/>
              </a:pPr>
              <a:t>‹#›</a:t>
            </a:fld>
            <a:endParaRPr lang="en-GB" altLang="en-US"/>
          </a:p>
        </p:txBody>
      </p:sp>
    </p:spTree>
    <p:extLst>
      <p:ext uri="{BB962C8B-B14F-4D97-AF65-F5344CB8AC3E}">
        <p14:creationId xmlns:p14="http://schemas.microsoft.com/office/powerpoint/2010/main" val="34386894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Quote or Statistic">
    <p:bg>
      <p:bgPr>
        <a:solidFill>
          <a:schemeClr val="tx2"/>
        </a:solidFill>
        <a:effectLst/>
      </p:bgPr>
    </p:bg>
    <p:spTree>
      <p:nvGrpSpPr>
        <p:cNvPr id="1" name=""/>
        <p:cNvGrpSpPr/>
        <p:nvPr/>
      </p:nvGrpSpPr>
      <p:grpSpPr>
        <a:xfrm>
          <a:off x="0" y="0"/>
          <a:ext cx="0" cy="0"/>
          <a:chOff x="0" y="0"/>
          <a:chExt cx="0" cy="0"/>
        </a:xfrm>
      </p:grpSpPr>
      <p:grpSp>
        <p:nvGrpSpPr>
          <p:cNvPr id="3" name="Group 6"/>
          <p:cNvGrpSpPr>
            <a:grpSpLocks/>
          </p:cNvGrpSpPr>
          <p:nvPr/>
        </p:nvGrpSpPr>
        <p:grpSpPr bwMode="auto">
          <a:xfrm>
            <a:off x="0" y="0"/>
            <a:ext cx="12192000" cy="6884988"/>
            <a:chOff x="0" y="0"/>
            <a:chExt cx="9144000" cy="5164038"/>
          </a:xfrm>
        </p:grpSpPr>
        <p:sp>
          <p:nvSpPr>
            <p:cNvPr id="4" name="Rectangle 9"/>
            <p:cNvSpPr/>
            <p:nvPr userDrawn="1"/>
          </p:nvSpPr>
          <p:spPr bwMode="auto">
            <a:xfrm>
              <a:off x="0" y="4055502"/>
              <a:ext cx="7342188" cy="1108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800">
                <a:solidFill>
                  <a:prstClr val="white"/>
                </a:solidFill>
              </a:endParaRPr>
            </a:p>
          </p:txBody>
        </p:sp>
        <p:sp>
          <p:nvSpPr>
            <p:cNvPr id="5" name="Rectangle 4"/>
            <p:cNvSpPr/>
            <p:nvPr userDrawn="1"/>
          </p:nvSpPr>
          <p:spPr bwMode="auto">
            <a:xfrm>
              <a:off x="7342188" y="0"/>
              <a:ext cx="1801812" cy="5164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800">
                <a:solidFill>
                  <a:prstClr val="white"/>
                </a:solidFill>
              </a:endParaRPr>
            </a:p>
          </p:txBody>
        </p:sp>
        <p:sp>
          <p:nvSpPr>
            <p:cNvPr id="6" name="Isosceles Triangle 5"/>
            <p:cNvSpPr/>
            <p:nvPr userDrawn="1"/>
          </p:nvSpPr>
          <p:spPr bwMode="auto">
            <a:xfrm rot="10800000">
              <a:off x="644525" y="3834033"/>
              <a:ext cx="727075" cy="39650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800">
                <a:solidFill>
                  <a:prstClr val="white"/>
                </a:solidFill>
              </a:endParaRPr>
            </a:p>
          </p:txBody>
        </p:sp>
      </p:grpSp>
      <p:cxnSp>
        <p:nvCxnSpPr>
          <p:cNvPr id="7" name="Straight Connector 15"/>
          <p:cNvCxnSpPr/>
          <p:nvPr/>
        </p:nvCxnSpPr>
        <p:spPr>
          <a:xfrm>
            <a:off x="738718" y="6386513"/>
            <a:ext cx="10856383"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71667" y="3524251"/>
            <a:ext cx="1098551"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2454" y="1443039"/>
            <a:ext cx="8517745" cy="3948556"/>
          </a:xfrm>
        </p:spPr>
        <p:txBody>
          <a:bodyPr/>
          <a:lstStyle>
            <a:lvl1pPr>
              <a:defRPr sz="5446" b="0">
                <a:solidFill>
                  <a:schemeClr val="bg1"/>
                </a:solidFill>
              </a:defRPr>
            </a:lvl1pPr>
          </a:lstStyle>
          <a:p>
            <a:r>
              <a:rPr lang="en-US"/>
              <a:t>Click to edit Master 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r>
              <a:rPr lang="en-GB"/>
              <a:t>The 25 Year Environment Plan</a:t>
            </a:r>
          </a:p>
        </p:txBody>
      </p:sp>
      <p:sp>
        <p:nvSpPr>
          <p:cNvPr id="10" name="Slide Number Placeholder 5"/>
          <p:cNvSpPr>
            <a:spLocks noGrp="1"/>
          </p:cNvSpPr>
          <p:nvPr>
            <p:ph type="sldNum" sz="quarter" idx="11"/>
          </p:nvPr>
        </p:nvSpPr>
        <p:spPr/>
        <p:txBody>
          <a:bodyPr/>
          <a:lstStyle>
            <a:lvl1pPr>
              <a:defRPr/>
            </a:lvl1pPr>
          </a:lstStyle>
          <a:p>
            <a:pPr>
              <a:defRPr/>
            </a:pPr>
            <a:fld id="{78D6C4FC-DAA3-4E01-923C-7BDBA5663199}" type="slidenum">
              <a:rPr lang="en-GB" altLang="en-US"/>
              <a:pPr>
                <a:defRPr/>
              </a:pPr>
              <a:t>‹#›</a:t>
            </a:fld>
            <a:endParaRPr lang="en-GB" altLang="en-US"/>
          </a:p>
        </p:txBody>
      </p:sp>
    </p:spTree>
    <p:extLst>
      <p:ext uri="{BB962C8B-B14F-4D97-AF65-F5344CB8AC3E}">
        <p14:creationId xmlns:p14="http://schemas.microsoft.com/office/powerpoint/2010/main" val="4182450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4000" y="980729"/>
            <a:ext cx="10944000" cy="1946647"/>
          </a:xfrm>
        </p:spPr>
        <p:txBody>
          <a:bodyPr anchor="ctr">
            <a:normAutofit/>
          </a:bodyPr>
          <a:lstStyle>
            <a:lvl1pPr>
              <a:lnSpc>
                <a:spcPct val="85000"/>
              </a:lnSpc>
              <a:defRPr sz="4800" b="0">
                <a:solidFill>
                  <a:srgbClr val="FFFFFF"/>
                </a:solidFill>
              </a:defRPr>
            </a:lvl1pPr>
          </a:lstStyle>
          <a:p>
            <a:r>
              <a:rPr lang="en-US"/>
              <a:t>Click to edit Master title style</a:t>
            </a:r>
            <a:endParaRPr lang="en-GB" dirty="0"/>
          </a:p>
        </p:txBody>
      </p:sp>
      <p:sp>
        <p:nvSpPr>
          <p:cNvPr id="3" name="Subtitle 2"/>
          <p:cNvSpPr>
            <a:spLocks noGrp="1"/>
          </p:cNvSpPr>
          <p:nvPr>
            <p:ph type="subTitle" idx="1"/>
          </p:nvPr>
        </p:nvSpPr>
        <p:spPr>
          <a:xfrm>
            <a:off x="624000" y="3201071"/>
            <a:ext cx="10944000" cy="1873672"/>
          </a:xfrm>
        </p:spPr>
        <p:txBody>
          <a:bodyPr>
            <a:normAutofit/>
          </a:bodyPr>
          <a:lstStyle>
            <a:lvl1pPr marL="0" indent="0" algn="l">
              <a:buNone/>
              <a:defRPr sz="21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848680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1_Quote or Statistic Outline">
    <p:spTree>
      <p:nvGrpSpPr>
        <p:cNvPr id="1" name=""/>
        <p:cNvGrpSpPr/>
        <p:nvPr/>
      </p:nvGrpSpPr>
      <p:grpSpPr>
        <a:xfrm>
          <a:off x="0" y="0"/>
          <a:ext cx="0" cy="0"/>
          <a:chOff x="0" y="0"/>
          <a:chExt cx="0" cy="0"/>
        </a:xfrm>
      </p:grpSpPr>
      <p:cxnSp>
        <p:nvCxnSpPr>
          <p:cNvPr id="3" name="Straight Connector 15"/>
          <p:cNvCxnSpPr/>
          <p:nvPr/>
        </p:nvCxnSpPr>
        <p:spPr>
          <a:xfrm>
            <a:off x="738718" y="6386513"/>
            <a:ext cx="10856383"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Freeform 14"/>
          <p:cNvSpPr/>
          <p:nvPr/>
        </p:nvSpPr>
        <p:spPr>
          <a:xfrm rot="10800000">
            <a:off x="1" y="7939"/>
            <a:ext cx="9802284" cy="5527675"/>
          </a:xfrm>
          <a:custGeom>
            <a:avLst/>
            <a:gdLst>
              <a:gd name="connsiteX0" fmla="*/ 7340600 w 7340600"/>
              <a:gd name="connsiteY0" fmla="*/ 5925324 h 5925324"/>
              <a:gd name="connsiteX1" fmla="*/ 0 w 7340600"/>
              <a:gd name="connsiteY1" fmla="*/ 5925324 h 5925324"/>
              <a:gd name="connsiteX2" fmla="*/ 0 w 7340600"/>
              <a:gd name="connsiteY2" fmla="*/ 174789 h 5925324"/>
              <a:gd name="connsiteX3" fmla="*/ 6172563 w 7340600"/>
              <a:gd name="connsiteY3" fmla="*/ 174789 h 5925324"/>
              <a:gd name="connsiteX4" fmla="*/ 6332537 w 7340600"/>
              <a:gd name="connsiteY4" fmla="*/ 0 h 5925324"/>
              <a:gd name="connsiteX5" fmla="*/ 6492511 w 7340600"/>
              <a:gd name="connsiteY5" fmla="*/ 174789 h 5925324"/>
              <a:gd name="connsiteX6" fmla="*/ 7340600 w 7340600"/>
              <a:gd name="connsiteY6" fmla="*/ 174789 h 5925324"/>
              <a:gd name="connsiteX0" fmla="*/ 7340600 w 7340600"/>
              <a:gd name="connsiteY0" fmla="*/ 4144566 h 5925324"/>
              <a:gd name="connsiteX1" fmla="*/ 0 w 7340600"/>
              <a:gd name="connsiteY1" fmla="*/ 5925324 h 5925324"/>
              <a:gd name="connsiteX2" fmla="*/ 0 w 7340600"/>
              <a:gd name="connsiteY2" fmla="*/ 174789 h 5925324"/>
              <a:gd name="connsiteX3" fmla="*/ 6172563 w 7340600"/>
              <a:gd name="connsiteY3" fmla="*/ 174789 h 5925324"/>
              <a:gd name="connsiteX4" fmla="*/ 6332537 w 7340600"/>
              <a:gd name="connsiteY4" fmla="*/ 0 h 5925324"/>
              <a:gd name="connsiteX5" fmla="*/ 6492511 w 7340600"/>
              <a:gd name="connsiteY5" fmla="*/ 174789 h 5925324"/>
              <a:gd name="connsiteX6" fmla="*/ 7340600 w 7340600"/>
              <a:gd name="connsiteY6" fmla="*/ 174789 h 5925324"/>
              <a:gd name="connsiteX7" fmla="*/ 7340600 w 7340600"/>
              <a:gd name="connsiteY7" fmla="*/ 4144566 h 5925324"/>
              <a:gd name="connsiteX0" fmla="*/ 7352475 w 7352475"/>
              <a:gd name="connsiteY0" fmla="*/ 4144566 h 4144567"/>
              <a:gd name="connsiteX1" fmla="*/ 0 w 7352475"/>
              <a:gd name="connsiteY1" fmla="*/ 4144567 h 4144567"/>
              <a:gd name="connsiteX2" fmla="*/ 11875 w 7352475"/>
              <a:gd name="connsiteY2" fmla="*/ 174789 h 4144567"/>
              <a:gd name="connsiteX3" fmla="*/ 6184438 w 7352475"/>
              <a:gd name="connsiteY3" fmla="*/ 174789 h 4144567"/>
              <a:gd name="connsiteX4" fmla="*/ 6344412 w 7352475"/>
              <a:gd name="connsiteY4" fmla="*/ 0 h 4144567"/>
              <a:gd name="connsiteX5" fmla="*/ 6504386 w 7352475"/>
              <a:gd name="connsiteY5" fmla="*/ 174789 h 4144567"/>
              <a:gd name="connsiteX6" fmla="*/ 7352475 w 7352475"/>
              <a:gd name="connsiteY6" fmla="*/ 174789 h 4144567"/>
              <a:gd name="connsiteX7" fmla="*/ 7352475 w 7352475"/>
              <a:gd name="connsiteY7" fmla="*/ 4144566 h 414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2475" h="4144567">
                <a:moveTo>
                  <a:pt x="7352475" y="4144566"/>
                </a:moveTo>
                <a:lnTo>
                  <a:pt x="0" y="4144567"/>
                </a:lnTo>
                <a:cubicBezTo>
                  <a:pt x="3958" y="2821308"/>
                  <a:pt x="7917" y="1498048"/>
                  <a:pt x="11875" y="174789"/>
                </a:cubicBezTo>
                <a:lnTo>
                  <a:pt x="6184438" y="174789"/>
                </a:lnTo>
                <a:lnTo>
                  <a:pt x="6344412" y="0"/>
                </a:lnTo>
                <a:lnTo>
                  <a:pt x="6504386" y="174789"/>
                </a:lnTo>
                <a:lnTo>
                  <a:pt x="7352475" y="174789"/>
                </a:lnTo>
                <a:lnTo>
                  <a:pt x="7352475" y="4144566"/>
                </a:lnTo>
                <a:close/>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anchor="ctr"/>
          <a:lstStyle/>
          <a:p>
            <a:pPr algn="ctr" eaLnBrk="0" fontAlgn="base" hangingPunct="0">
              <a:spcBef>
                <a:spcPct val="0"/>
              </a:spcBef>
              <a:spcAft>
                <a:spcPct val="0"/>
              </a:spcAft>
              <a:defRPr/>
            </a:pPr>
            <a:endParaRPr lang="en-GB" sz="1800">
              <a:solidFill>
                <a:prstClr val="white"/>
              </a:solidFill>
            </a:endParaRPr>
          </a:p>
        </p:txBody>
      </p:sp>
      <p:pic>
        <p:nvPicPr>
          <p:cNvPr id="5"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71667" y="3417888"/>
            <a:ext cx="1098551"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2454" y="1443039"/>
            <a:ext cx="8517745" cy="3948556"/>
          </a:xfrm>
        </p:spPr>
        <p:txBody>
          <a:bodyPr/>
          <a:lstStyle>
            <a:lvl1pPr>
              <a:defRPr sz="5446" b="0">
                <a:solidFill>
                  <a:schemeClr val="tx2"/>
                </a:solidFill>
              </a:defRPr>
            </a:lvl1pPr>
          </a:lstStyle>
          <a:p>
            <a:r>
              <a:rPr lang="en-US"/>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r>
              <a:rPr lang="en-GB"/>
              <a:t>The 25 Year Environment Plan</a:t>
            </a:r>
          </a:p>
        </p:txBody>
      </p:sp>
      <p:sp>
        <p:nvSpPr>
          <p:cNvPr id="7" name="Slide Number Placeholder 5"/>
          <p:cNvSpPr>
            <a:spLocks noGrp="1"/>
          </p:cNvSpPr>
          <p:nvPr>
            <p:ph type="sldNum" sz="quarter" idx="11"/>
          </p:nvPr>
        </p:nvSpPr>
        <p:spPr/>
        <p:txBody>
          <a:bodyPr/>
          <a:lstStyle>
            <a:lvl1pPr>
              <a:defRPr/>
            </a:lvl1pPr>
          </a:lstStyle>
          <a:p>
            <a:pPr>
              <a:defRPr/>
            </a:pPr>
            <a:fld id="{24A99AA2-3641-45D2-9ECF-87DFC375177A}" type="slidenum">
              <a:rPr lang="en-GB" altLang="en-US"/>
              <a:pPr>
                <a:defRPr/>
              </a:pPr>
              <a:t>‹#›</a:t>
            </a:fld>
            <a:endParaRPr lang="en-GB" altLang="en-US"/>
          </a:p>
        </p:txBody>
      </p:sp>
    </p:spTree>
    <p:extLst>
      <p:ext uri="{BB962C8B-B14F-4D97-AF65-F5344CB8AC3E}">
        <p14:creationId xmlns:p14="http://schemas.microsoft.com/office/powerpoint/2010/main" val="32460617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6331" y="1540800"/>
            <a:ext cx="11019367"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586331" y="1129563"/>
            <a:ext cx="11019367" cy="300247"/>
          </a:xfrm>
        </p:spPr>
        <p:txBody>
          <a:bodyPr/>
          <a:lstStyle>
            <a:lvl1pPr marL="0" indent="0">
              <a:buNone/>
              <a:defRPr sz="2400" b="0"/>
            </a:lvl1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a:t>The 25 Year Environment Plan</a:t>
            </a:r>
          </a:p>
        </p:txBody>
      </p:sp>
      <p:sp>
        <p:nvSpPr>
          <p:cNvPr id="6" name="Slide Number Placeholder 5"/>
          <p:cNvSpPr>
            <a:spLocks noGrp="1"/>
          </p:cNvSpPr>
          <p:nvPr>
            <p:ph type="sldNum" sz="quarter" idx="15"/>
          </p:nvPr>
        </p:nvSpPr>
        <p:spPr/>
        <p:txBody>
          <a:bodyPr/>
          <a:lstStyle>
            <a:lvl1pPr>
              <a:defRPr/>
            </a:lvl1pPr>
          </a:lstStyle>
          <a:p>
            <a:pPr>
              <a:defRPr/>
            </a:pPr>
            <a:fld id="{5B2584CA-8D99-49A9-A48F-B4BFC2BAA44E}" type="slidenum">
              <a:rPr lang="en-GB" altLang="en-US"/>
              <a:pPr>
                <a:defRPr/>
              </a:pPr>
              <a:t>‹#›</a:t>
            </a:fld>
            <a:endParaRPr lang="en-GB" altLang="en-US"/>
          </a:p>
        </p:txBody>
      </p:sp>
    </p:spTree>
    <p:extLst>
      <p:ext uri="{BB962C8B-B14F-4D97-AF65-F5344CB8AC3E}">
        <p14:creationId xmlns:p14="http://schemas.microsoft.com/office/powerpoint/2010/main" val="460016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itle Subtitle and Content and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6317" y="1540800"/>
            <a:ext cx="9254400"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586331" y="1130409"/>
            <a:ext cx="11019367" cy="300247"/>
          </a:xfrm>
        </p:spPr>
        <p:txBody>
          <a:bodyPr/>
          <a:lstStyle>
            <a:lvl1pPr marL="0" indent="0">
              <a:buNone/>
              <a:defRPr sz="2400" b="0"/>
            </a:lvl1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a:t>The 25 Year Environment Plan</a:t>
            </a:r>
          </a:p>
        </p:txBody>
      </p:sp>
      <p:sp>
        <p:nvSpPr>
          <p:cNvPr id="6" name="Slide Number Placeholder 5"/>
          <p:cNvSpPr>
            <a:spLocks noGrp="1"/>
          </p:cNvSpPr>
          <p:nvPr>
            <p:ph type="sldNum" sz="quarter" idx="15"/>
          </p:nvPr>
        </p:nvSpPr>
        <p:spPr/>
        <p:txBody>
          <a:bodyPr/>
          <a:lstStyle>
            <a:lvl1pPr>
              <a:defRPr/>
            </a:lvl1pPr>
          </a:lstStyle>
          <a:p>
            <a:pPr>
              <a:defRPr/>
            </a:pPr>
            <a:fld id="{979FAF76-51D8-4FFC-833C-63C39D174490}" type="slidenum">
              <a:rPr lang="en-GB" altLang="en-US"/>
              <a:pPr>
                <a:defRPr/>
              </a:pPr>
              <a:t>‹#›</a:t>
            </a:fld>
            <a:endParaRPr lang="en-GB" altLang="en-US"/>
          </a:p>
        </p:txBody>
      </p:sp>
    </p:spTree>
    <p:extLst>
      <p:ext uri="{BB962C8B-B14F-4D97-AF65-F5344CB8AC3E}">
        <p14:creationId xmlns:p14="http://schemas.microsoft.com/office/powerpoint/2010/main" val="25386874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Side Bar Sub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5600" y="479483"/>
            <a:ext cx="3456000" cy="4320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5600" y="1130400"/>
            <a:ext cx="3456000" cy="298800"/>
          </a:xfrm>
        </p:spPr>
        <p:txBody>
          <a:bodyPr/>
          <a:lstStyle>
            <a:lvl1pPr marL="0" indent="0">
              <a:buNone/>
              <a:defRPr sz="2585" b="0"/>
            </a:lvl1pPr>
            <a:lvl2pPr marL="495181" indent="0">
              <a:buNone/>
              <a:defRPr sz="2123" b="1"/>
            </a:lvl2pPr>
            <a:lvl3pPr marL="990363" indent="0">
              <a:buNone/>
              <a:defRPr sz="1939" b="1"/>
            </a:lvl3pPr>
            <a:lvl4pPr marL="1485543" indent="0">
              <a:buNone/>
              <a:defRPr sz="1754" b="1"/>
            </a:lvl4pPr>
            <a:lvl5pPr marL="1980724" indent="0">
              <a:buNone/>
              <a:defRPr sz="1754" b="1"/>
            </a:lvl5pPr>
            <a:lvl6pPr marL="2475906" indent="0">
              <a:buNone/>
              <a:defRPr sz="1754" b="1"/>
            </a:lvl6pPr>
            <a:lvl7pPr marL="2971087" indent="0">
              <a:buNone/>
              <a:defRPr sz="1754" b="1"/>
            </a:lvl7pPr>
            <a:lvl8pPr marL="3466267" indent="0">
              <a:buNone/>
              <a:defRPr sz="1754" b="1"/>
            </a:lvl8pPr>
            <a:lvl9pPr marL="3961449" indent="0">
              <a:buNone/>
              <a:defRPr sz="1754" b="1"/>
            </a:lvl9pPr>
          </a:lstStyle>
          <a:p>
            <a:pPr lvl="0"/>
            <a:r>
              <a:rPr lang="en-US"/>
              <a:t>Click to edit Master text styles</a:t>
            </a:r>
          </a:p>
        </p:txBody>
      </p:sp>
      <p:sp>
        <p:nvSpPr>
          <p:cNvPr id="4" name="Content Placeholder 3"/>
          <p:cNvSpPr>
            <a:spLocks noGrp="1"/>
          </p:cNvSpPr>
          <p:nvPr>
            <p:ph sz="half" idx="2"/>
          </p:nvPr>
        </p:nvSpPr>
        <p:spPr>
          <a:xfrm>
            <a:off x="585600" y="1540802"/>
            <a:ext cx="3456000" cy="4668837"/>
          </a:xfrm>
        </p:spPr>
        <p:txBody>
          <a:bodyPr/>
          <a:lstStyle>
            <a:lvl1pPr marL="0" indent="0">
              <a:buNone/>
              <a:defRPr sz="1939"/>
            </a:lvl1pPr>
            <a:lvl2pPr>
              <a:defRPr b="1"/>
            </a:lvl2pPr>
          </a:lstStyle>
          <a:p>
            <a:pPr lvl="0"/>
            <a:r>
              <a:rPr lang="en-US"/>
              <a:t>Click to edit Master text styles</a:t>
            </a:r>
          </a:p>
        </p:txBody>
      </p:sp>
      <p:sp>
        <p:nvSpPr>
          <p:cNvPr id="6" name="Content Placeholder 5"/>
          <p:cNvSpPr>
            <a:spLocks noGrp="1"/>
          </p:cNvSpPr>
          <p:nvPr>
            <p:ph sz="quarter" idx="4"/>
          </p:nvPr>
        </p:nvSpPr>
        <p:spPr>
          <a:xfrm>
            <a:off x="4242341" y="476254"/>
            <a:ext cx="7364059" cy="5713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n-GB"/>
              <a:t>The 25 Year Environment Plan</a:t>
            </a:r>
          </a:p>
        </p:txBody>
      </p:sp>
      <p:sp>
        <p:nvSpPr>
          <p:cNvPr id="8" name="Slide Number Placeholder 5"/>
          <p:cNvSpPr>
            <a:spLocks noGrp="1"/>
          </p:cNvSpPr>
          <p:nvPr>
            <p:ph type="sldNum" sz="quarter" idx="11"/>
          </p:nvPr>
        </p:nvSpPr>
        <p:spPr/>
        <p:txBody>
          <a:bodyPr/>
          <a:lstStyle>
            <a:lvl1pPr>
              <a:defRPr/>
            </a:lvl1pPr>
          </a:lstStyle>
          <a:p>
            <a:pPr>
              <a:defRPr/>
            </a:pPr>
            <a:fld id="{7AD4C186-BB44-492A-A0F2-3CFF45EB7D21}" type="slidenum">
              <a:rPr lang="en-GB" altLang="en-US"/>
              <a:pPr>
                <a:defRPr/>
              </a:pPr>
              <a:t>‹#›</a:t>
            </a:fld>
            <a:endParaRPr lang="en-GB" altLang="en-US"/>
          </a:p>
        </p:txBody>
      </p:sp>
    </p:spTree>
    <p:extLst>
      <p:ext uri="{BB962C8B-B14F-4D97-AF65-F5344CB8AC3E}">
        <p14:creationId xmlns:p14="http://schemas.microsoft.com/office/powerpoint/2010/main" val="104629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Caption and Content">
    <p:spTree>
      <p:nvGrpSpPr>
        <p:cNvPr id="1" name=""/>
        <p:cNvGrpSpPr/>
        <p:nvPr/>
      </p:nvGrpSpPr>
      <p:grpSpPr>
        <a:xfrm>
          <a:off x="0" y="0"/>
          <a:ext cx="0" cy="0"/>
          <a:chOff x="0" y="0"/>
          <a:chExt cx="0" cy="0"/>
        </a:xfrm>
      </p:grpSpPr>
      <p:sp>
        <p:nvSpPr>
          <p:cNvPr id="5" name="Isosceles Triangle 4"/>
          <p:cNvSpPr/>
          <p:nvPr/>
        </p:nvSpPr>
        <p:spPr>
          <a:xfrm rot="10800000">
            <a:off x="588434" y="5599114"/>
            <a:ext cx="969433" cy="395287"/>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anchor="ctr"/>
          <a:lstStyle/>
          <a:p>
            <a:pPr algn="ctr" eaLnBrk="0" fontAlgn="base" hangingPunct="0">
              <a:spcBef>
                <a:spcPct val="0"/>
              </a:spcBef>
              <a:spcAft>
                <a:spcPct val="0"/>
              </a:spcAft>
              <a:defRPr/>
            </a:pPr>
            <a:endParaRPr lang="en-GB" sz="1800">
              <a:solidFill>
                <a:prstClr val="white"/>
              </a:solidFill>
            </a:endParaRPr>
          </a:p>
        </p:txBody>
      </p:sp>
      <p:sp>
        <p:nvSpPr>
          <p:cNvPr id="3" name="Content Placeholder 2"/>
          <p:cNvSpPr>
            <a:spLocks noGrp="1"/>
          </p:cNvSpPr>
          <p:nvPr>
            <p:ph sz="half" idx="1"/>
          </p:nvPr>
        </p:nvSpPr>
        <p:spPr>
          <a:xfrm>
            <a:off x="599017" y="476251"/>
            <a:ext cx="2769600" cy="5334000"/>
          </a:xfrm>
          <a:solidFill>
            <a:schemeClr val="tx2"/>
          </a:solidFill>
        </p:spPr>
        <p:txBody>
          <a:bodyPr/>
          <a:lstStyle>
            <a:lvl1pPr marL="0" indent="0">
              <a:buNone/>
              <a:defRPr b="0">
                <a:solidFill>
                  <a:schemeClr val="bg1"/>
                </a:solidFill>
              </a:defRPr>
            </a:lvl1pPr>
          </a:lstStyle>
          <a:p>
            <a:pPr lvl="0"/>
            <a:r>
              <a:rPr lang="en-US"/>
              <a:t>Click to edit Master text styles</a:t>
            </a:r>
          </a:p>
        </p:txBody>
      </p:sp>
      <p:sp>
        <p:nvSpPr>
          <p:cNvPr id="4" name="Content Placeholder 3"/>
          <p:cNvSpPr>
            <a:spLocks noGrp="1"/>
          </p:cNvSpPr>
          <p:nvPr>
            <p:ph sz="half" idx="2"/>
          </p:nvPr>
        </p:nvSpPr>
        <p:spPr>
          <a:xfrm>
            <a:off x="3566161" y="476257"/>
            <a:ext cx="8039523" cy="5695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lvl1pPr>
              <a:defRPr/>
            </a:lvl1pPr>
          </a:lstStyle>
          <a:p>
            <a:pPr>
              <a:defRPr/>
            </a:pPr>
            <a:r>
              <a:rPr lang="en-GB"/>
              <a:t>The 25 Year Environment Plan</a:t>
            </a:r>
          </a:p>
        </p:txBody>
      </p:sp>
      <p:sp>
        <p:nvSpPr>
          <p:cNvPr id="7" name="Slide Number Placeholder 6"/>
          <p:cNvSpPr>
            <a:spLocks noGrp="1"/>
          </p:cNvSpPr>
          <p:nvPr>
            <p:ph type="sldNum" sz="quarter" idx="11"/>
          </p:nvPr>
        </p:nvSpPr>
        <p:spPr/>
        <p:txBody>
          <a:bodyPr/>
          <a:lstStyle>
            <a:lvl1pPr>
              <a:defRPr/>
            </a:lvl1pPr>
          </a:lstStyle>
          <a:p>
            <a:pPr>
              <a:defRPr/>
            </a:pPr>
            <a:fld id="{3295361E-24C1-4EA9-9292-C549216CFD6B}" type="slidenum">
              <a:rPr lang="en-GB" altLang="en-US"/>
              <a:pPr>
                <a:defRPr/>
              </a:pPr>
              <a:t>‹#›</a:t>
            </a:fld>
            <a:endParaRPr lang="en-GB" altLang="en-US"/>
          </a:p>
        </p:txBody>
      </p:sp>
    </p:spTree>
    <p:extLst>
      <p:ext uri="{BB962C8B-B14F-4D97-AF65-F5344CB8AC3E}">
        <p14:creationId xmlns:p14="http://schemas.microsoft.com/office/powerpoint/2010/main" val="3624232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18" name="Shape 18"/>
          <p:cNvSpPr txBox="1">
            <a:spLocks noGrp="1"/>
          </p:cNvSpPr>
          <p:nvPr>
            <p:ph type="body" idx="1"/>
          </p:nvPr>
        </p:nvSpPr>
        <p:spPr>
          <a:xfrm>
            <a:off x="415600" y="1536633"/>
            <a:ext cx="11360800" cy="45552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
        <p:nvSpPr>
          <p:cNvPr id="4" name="Shape 19"/>
          <p:cNvSpPr txBox="1">
            <a:spLocks noGrp="1"/>
          </p:cNvSpPr>
          <p:nvPr>
            <p:ph type="sldNum" idx="10"/>
          </p:nvPr>
        </p:nvSpPr>
        <p:spPr/>
        <p:txBody>
          <a:bodyPr/>
          <a:lstStyle>
            <a:lvl1pPr algn="l">
              <a:defRPr sz="1477">
                <a:solidFill>
                  <a:srgbClr val="000000"/>
                </a:solidFill>
                <a:latin typeface="Calibri" panose="020F0502020204030204" pitchFamily="34" charset="0"/>
              </a:defRPr>
            </a:lvl1pPr>
          </a:lstStyle>
          <a:p>
            <a:pPr>
              <a:defRPr/>
            </a:pPr>
            <a:fld id="{22B1735A-9678-4840-80B3-19DC333C759E}" type="slidenum">
              <a:rPr lang="en-GB" altLang="en-US"/>
              <a:pPr>
                <a:defRPr/>
              </a:pPr>
              <a:t>‹#›</a:t>
            </a:fld>
            <a:endParaRPr lang="en-GB" altLang="en-US"/>
          </a:p>
        </p:txBody>
      </p:sp>
    </p:spTree>
    <p:extLst>
      <p:ext uri="{BB962C8B-B14F-4D97-AF65-F5344CB8AC3E}">
        <p14:creationId xmlns:p14="http://schemas.microsoft.com/office/powerpoint/2010/main" val="203768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ogo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003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ogo gree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490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ogo green ti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24000" y="1700808"/>
            <a:ext cx="10944000" cy="1151084"/>
          </a:xfrm>
        </p:spPr>
        <p:txBody>
          <a:bodyPr anchor="t">
            <a:spAutoFit/>
          </a:bodyPr>
          <a:lstStyle>
            <a:lvl1pPr marL="0" indent="0">
              <a:lnSpc>
                <a:spcPct val="85000"/>
              </a:lnSpc>
              <a:defRPr sz="4400" b="1" baseline="0">
                <a:solidFill>
                  <a:schemeClr val="tx2"/>
                </a:solidFill>
              </a:defRPr>
            </a:lvl1pPr>
          </a:lstStyle>
          <a:p>
            <a:r>
              <a:rPr lang="en-US" dirty="0"/>
              <a:t>Click to edit Master </a:t>
            </a:r>
            <a:br>
              <a:rPr lang="en-US" dirty="0"/>
            </a:br>
            <a:r>
              <a:rPr lang="en-US" dirty="0"/>
              <a:t>title style</a:t>
            </a:r>
            <a:endParaRPr lang="en-GB" dirty="0"/>
          </a:p>
        </p:txBody>
      </p:sp>
      <p:sp>
        <p:nvSpPr>
          <p:cNvPr id="5" name="Subtitle 2"/>
          <p:cNvSpPr>
            <a:spLocks noGrp="1"/>
          </p:cNvSpPr>
          <p:nvPr>
            <p:ph type="subTitle" idx="1"/>
          </p:nvPr>
        </p:nvSpPr>
        <p:spPr>
          <a:xfrm>
            <a:off x="624000" y="2995908"/>
            <a:ext cx="10944000" cy="292388"/>
          </a:xfrm>
        </p:spPr>
        <p:txBody>
          <a:bodyPr>
            <a:spAutoFit/>
          </a:bodyPr>
          <a:lstStyle>
            <a:lvl1pPr marL="0" indent="0" algn="l">
              <a:buNone/>
              <a:defRPr sz="200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349017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4000" y="1700808"/>
            <a:ext cx="10944000" cy="1151084"/>
          </a:xfrm>
        </p:spPr>
        <p:txBody>
          <a:bodyPr anchor="t">
            <a:spAutoFit/>
          </a:bodyPr>
          <a:lstStyle>
            <a:lvl1pPr marL="0" indent="0">
              <a:lnSpc>
                <a:spcPct val="85000"/>
              </a:lnSpc>
              <a:defRPr sz="4400" b="1" baseline="0">
                <a:solidFill>
                  <a:schemeClr val="tx1"/>
                </a:solidFill>
              </a:defRPr>
            </a:lvl1pPr>
          </a:lstStyle>
          <a:p>
            <a:r>
              <a:rPr lang="en-US" dirty="0"/>
              <a:t>Click to edit Master </a:t>
            </a:r>
            <a:br>
              <a:rPr lang="en-US" dirty="0"/>
            </a:br>
            <a:r>
              <a:rPr lang="en-US" dirty="0"/>
              <a:t>title style</a:t>
            </a:r>
            <a:endParaRPr lang="en-GB" dirty="0"/>
          </a:p>
        </p:txBody>
      </p:sp>
      <p:sp>
        <p:nvSpPr>
          <p:cNvPr id="3" name="Subtitle 2"/>
          <p:cNvSpPr>
            <a:spLocks noGrp="1"/>
          </p:cNvSpPr>
          <p:nvPr>
            <p:ph type="subTitle" idx="1"/>
          </p:nvPr>
        </p:nvSpPr>
        <p:spPr>
          <a:xfrm>
            <a:off x="624000" y="2995908"/>
            <a:ext cx="10944000" cy="292388"/>
          </a:xfrm>
        </p:spPr>
        <p:txBody>
          <a:bodyPr>
            <a:sp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00945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95">
          <p15:clr>
            <a:srgbClr val="FBAE40"/>
          </p15:clr>
        </p15:guide>
        <p15:guide id="3" pos="546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 Column blue whi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34B89"/>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034B89"/>
                </a:solidFill>
              </a:defRPr>
            </a:lvl1pPr>
            <a:lvl2pPr>
              <a:buFontTx/>
              <a:buBlip>
                <a:blip r:embed="rId3"/>
              </a:buBlip>
              <a:defRPr>
                <a:solidFill>
                  <a:srgbClr val="034B89"/>
                </a:solidFill>
              </a:defRPr>
            </a:lvl2pPr>
            <a:lvl3pPr>
              <a:defRPr>
                <a:solidFill>
                  <a:srgbClr val="034B89"/>
                </a:solidFill>
              </a:defRPr>
            </a:lvl3pPr>
            <a:lvl4pPr>
              <a:defRPr>
                <a:solidFill>
                  <a:srgbClr val="034B89"/>
                </a:solidFill>
              </a:defRPr>
            </a:lvl4pPr>
            <a:lvl5pPr>
              <a:defRPr>
                <a:solidFill>
                  <a:srgbClr val="034B8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1143000" y="6196013"/>
            <a:ext cx="1441451" cy="387350"/>
          </a:xfrm>
        </p:spPr>
        <p:txBody>
          <a:bodyPr/>
          <a:lstStyle>
            <a:lvl1pPr>
              <a:lnSpc>
                <a:spcPct val="100000"/>
              </a:lnSpc>
              <a:defRPr>
                <a:solidFill>
                  <a:schemeClr val="tx2"/>
                </a:solidFill>
              </a:defRPr>
            </a:lvl1pPr>
          </a:lstStyle>
          <a:p>
            <a:pPr>
              <a:defRPr/>
            </a:pPr>
            <a:fld id="{77D9CE89-451D-44D5-AC23-33E0521BD3C4}" type="datetime1">
              <a:rPr lang="en-GB">
                <a:solidFill>
                  <a:srgbClr val="000000"/>
                </a:solidFill>
              </a:rPr>
              <a:pPr>
                <a:defRPr/>
              </a:pPr>
              <a:t>15/03/2024</a:t>
            </a:fld>
            <a:endParaRPr lang="en-GB" dirty="0">
              <a:solidFill>
                <a:srgbClr val="000000"/>
              </a:solidFill>
            </a:endParaRPr>
          </a:p>
        </p:txBody>
      </p:sp>
      <p:sp>
        <p:nvSpPr>
          <p:cNvPr id="5" name="Slide Number Placeholder 5"/>
          <p:cNvSpPr>
            <a:spLocks noGrp="1"/>
          </p:cNvSpPr>
          <p:nvPr>
            <p:ph type="sldNum" sz="quarter" idx="11"/>
          </p:nvPr>
        </p:nvSpPr>
        <p:spPr>
          <a:xfrm>
            <a:off x="624418" y="6196013"/>
            <a:ext cx="518583" cy="387350"/>
          </a:xfrm>
        </p:spPr>
        <p:txBody>
          <a:bodyPr/>
          <a:lstStyle>
            <a:lvl1pPr>
              <a:defRPr>
                <a:solidFill>
                  <a:schemeClr val="tx2"/>
                </a:solidFill>
              </a:defRPr>
            </a:lvl1pPr>
          </a:lstStyle>
          <a:p>
            <a:pPr>
              <a:defRPr/>
            </a:pPr>
            <a:fld id="{D742FA6D-7004-452B-9767-85B057530E9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1249760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24000" y="1700808"/>
            <a:ext cx="10944000" cy="1151084"/>
          </a:xfrm>
        </p:spPr>
        <p:txBody>
          <a:bodyPr anchor="t">
            <a:spAutoFit/>
          </a:bodyPr>
          <a:lstStyle>
            <a:lvl1pPr marL="0" indent="0">
              <a:lnSpc>
                <a:spcPct val="85000"/>
              </a:lnSpc>
              <a:defRPr sz="4400" b="1" baseline="0">
                <a:solidFill>
                  <a:schemeClr val="tx2"/>
                </a:solidFill>
              </a:defRPr>
            </a:lvl1pPr>
          </a:lstStyle>
          <a:p>
            <a:r>
              <a:rPr lang="en-US" dirty="0"/>
              <a:t>Click to edit Master </a:t>
            </a:r>
            <a:br>
              <a:rPr lang="en-US" dirty="0"/>
            </a:br>
            <a:r>
              <a:rPr lang="en-US" dirty="0"/>
              <a:t>title style</a:t>
            </a:r>
            <a:endParaRPr lang="en-GB" dirty="0"/>
          </a:p>
        </p:txBody>
      </p:sp>
      <p:sp>
        <p:nvSpPr>
          <p:cNvPr id="5" name="Subtitle 2"/>
          <p:cNvSpPr>
            <a:spLocks noGrp="1"/>
          </p:cNvSpPr>
          <p:nvPr>
            <p:ph type="subTitle" idx="1"/>
          </p:nvPr>
        </p:nvSpPr>
        <p:spPr>
          <a:xfrm>
            <a:off x="624000" y="2995908"/>
            <a:ext cx="10944000" cy="292388"/>
          </a:xfrm>
        </p:spPr>
        <p:txBody>
          <a:bodyPr>
            <a:spAutoFit/>
          </a:bodyPr>
          <a:lstStyle>
            <a:lvl1pPr marL="0" indent="0" algn="l">
              <a:buNone/>
              <a:defRPr sz="200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6093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 Column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a:t>Click to edit Master title style</a:t>
            </a:r>
            <a:endParaRPr lang="en-GB" dirty="0"/>
          </a:p>
        </p:txBody>
      </p:sp>
      <p:sp>
        <p:nvSpPr>
          <p:cNvPr id="5" name="Date Placeholder 3"/>
          <p:cNvSpPr>
            <a:spLocks noGrp="1"/>
          </p:cNvSpPr>
          <p:nvPr>
            <p:ph type="dt" sz="half" idx="10"/>
          </p:nvPr>
        </p:nvSpPr>
        <p:spPr>
          <a:xfrm>
            <a:off x="1143000" y="6196013"/>
            <a:ext cx="1441451" cy="387350"/>
          </a:xfrm>
        </p:spPr>
        <p:txBody>
          <a:bodyPr/>
          <a:lstStyle>
            <a:lvl1pPr>
              <a:lnSpc>
                <a:spcPct val="100000"/>
              </a:lnSpc>
              <a:defRPr>
                <a:solidFill>
                  <a:schemeClr val="tx1"/>
                </a:solidFill>
              </a:defRPr>
            </a:lvl1pPr>
          </a:lstStyle>
          <a:p>
            <a:pPr>
              <a:defRPr/>
            </a:pPr>
            <a:fld id="{E8F3BDA7-BDC6-41F6-9669-CF469B298DB8}" type="datetime1">
              <a:rPr lang="en-GB" smtClean="0"/>
              <a:pPr>
                <a:defRPr/>
              </a:pPr>
              <a:t>15/03/2024</a:t>
            </a:fld>
            <a:endParaRPr lang="en-GB" dirty="0"/>
          </a:p>
        </p:txBody>
      </p:sp>
      <p:sp>
        <p:nvSpPr>
          <p:cNvPr id="6" name="Slide Number Placeholder 5"/>
          <p:cNvSpPr>
            <a:spLocks noGrp="1"/>
          </p:cNvSpPr>
          <p:nvPr>
            <p:ph type="sldNum" sz="quarter" idx="11"/>
          </p:nvPr>
        </p:nvSpPr>
        <p:spPr>
          <a:xfrm>
            <a:off x="624418" y="6196013"/>
            <a:ext cx="518583" cy="387350"/>
          </a:xfrm>
        </p:spPr>
        <p:txBody>
          <a:bodyPr/>
          <a:lstStyle>
            <a:lvl1pPr>
              <a:defRPr>
                <a:solidFill>
                  <a:schemeClr val="tx1"/>
                </a:solidFill>
              </a:defRPr>
            </a:lvl1pPr>
          </a:lstStyle>
          <a:p>
            <a:pPr>
              <a:defRPr/>
            </a:pPr>
            <a:fld id="{064674CA-76BF-4A0C-AB17-8B5FF3054F52}" type="slidenum">
              <a:rPr lang="en-GB" smtClean="0"/>
              <a:pPr>
                <a:defRPr/>
              </a:pPr>
              <a:t>‹#›</a:t>
            </a:fld>
            <a:endParaRPr lang="en-GB" dirty="0"/>
          </a:p>
        </p:txBody>
      </p:sp>
      <p:sp>
        <p:nvSpPr>
          <p:cNvPr id="8" name="Text Placeholder 2"/>
          <p:cNvSpPr>
            <a:spLocks noGrp="1"/>
          </p:cNvSpPr>
          <p:nvPr>
            <p:ph idx="1"/>
          </p:nvPr>
        </p:nvSpPr>
        <p:spPr bwMode="auto">
          <a:xfrm>
            <a:off x="624418" y="1700808"/>
            <a:ext cx="10943167"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tx1"/>
                </a:solidFill>
              </a:defRPr>
            </a:lvl1pPr>
            <a:lvl2pPr>
              <a:defRPr>
                <a:solidFill>
                  <a:schemeClr val="tx1"/>
                </a:solidFill>
              </a:defRPr>
            </a:lvl2pPr>
            <a:lvl4pPr>
              <a:defRPr>
                <a:solidFill>
                  <a:schemeClr val="tx1"/>
                </a:solidFill>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65688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 column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1143000" y="6196013"/>
            <a:ext cx="1441451" cy="387350"/>
          </a:xfrm>
        </p:spPr>
        <p:txBody>
          <a:bodyPr/>
          <a:lstStyle>
            <a:lvl1pPr>
              <a:lnSpc>
                <a:spcPct val="100000"/>
              </a:lnSpc>
              <a:defRPr>
                <a:solidFill>
                  <a:schemeClr val="bg1"/>
                </a:solidFill>
              </a:defRPr>
            </a:lvl1pPr>
          </a:lstStyle>
          <a:p>
            <a:pPr>
              <a:defRPr/>
            </a:pPr>
            <a:fld id="{37295B5A-DBFF-4868-9A24-AC57907D57F2}" type="datetime1">
              <a:rPr lang="en-GB" smtClean="0"/>
              <a:pPr>
                <a:defRPr/>
              </a:pPr>
              <a:t>15/03/2024</a:t>
            </a:fld>
            <a:endParaRPr lang="en-GB" dirty="0"/>
          </a:p>
        </p:txBody>
      </p:sp>
      <p:sp>
        <p:nvSpPr>
          <p:cNvPr id="7" name="Slide Number Placeholder 5"/>
          <p:cNvSpPr>
            <a:spLocks noGrp="1"/>
          </p:cNvSpPr>
          <p:nvPr>
            <p:ph type="sldNum" sz="quarter" idx="15"/>
          </p:nvPr>
        </p:nvSpPr>
        <p:spPr>
          <a:xfrm>
            <a:off x="624418" y="6196013"/>
            <a:ext cx="518583" cy="387350"/>
          </a:xfrm>
        </p:spPr>
        <p:txBody>
          <a:bodyPr/>
          <a:lstStyle>
            <a:lvl1pPr>
              <a:defRPr>
                <a:solidFill>
                  <a:schemeClr val="bg1"/>
                </a:solidFill>
              </a:defRPr>
            </a:lvl1pPr>
          </a:lstStyle>
          <a:p>
            <a:pPr>
              <a:defRPr/>
            </a:pPr>
            <a:fld id="{D47A91DE-D07E-4F55-B6A0-E6FB5C42246F}" type="slidenum">
              <a:rPr lang="en-GB" smtClean="0"/>
              <a:pPr>
                <a:defRPr/>
              </a:pPr>
              <a:t>‹#›</a:t>
            </a:fld>
            <a:endParaRPr lang="en-GB" dirty="0"/>
          </a:p>
        </p:txBody>
      </p:sp>
      <p:sp>
        <p:nvSpPr>
          <p:cNvPr id="8" name="Text Placeholder 2"/>
          <p:cNvSpPr>
            <a:spLocks noGrp="1"/>
          </p:cNvSpPr>
          <p:nvPr>
            <p:ph idx="1"/>
          </p:nvPr>
        </p:nvSpPr>
        <p:spPr bwMode="auto">
          <a:xfrm>
            <a:off x="624418" y="1700808"/>
            <a:ext cx="10943167"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03592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Column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1143000" y="6196013"/>
            <a:ext cx="1441451" cy="387350"/>
          </a:xfrm>
        </p:spPr>
        <p:txBody>
          <a:bodyPr/>
          <a:lstStyle>
            <a:lvl1pPr>
              <a:lnSpc>
                <a:spcPct val="100000"/>
              </a:lnSpc>
              <a:defRPr>
                <a:solidFill>
                  <a:schemeClr val="bg1"/>
                </a:solidFill>
              </a:defRPr>
            </a:lvl1pPr>
          </a:lstStyle>
          <a:p>
            <a:pPr>
              <a:defRPr/>
            </a:pPr>
            <a:fld id="{37295B5A-DBFF-4868-9A24-AC57907D57F2}" type="datetime1">
              <a:rPr lang="en-GB" smtClean="0"/>
              <a:pPr>
                <a:defRPr/>
              </a:pPr>
              <a:t>15/03/2024</a:t>
            </a:fld>
            <a:endParaRPr lang="en-GB" dirty="0"/>
          </a:p>
        </p:txBody>
      </p:sp>
      <p:sp>
        <p:nvSpPr>
          <p:cNvPr id="7" name="Slide Number Placeholder 5"/>
          <p:cNvSpPr>
            <a:spLocks noGrp="1"/>
          </p:cNvSpPr>
          <p:nvPr>
            <p:ph type="sldNum" sz="quarter" idx="15"/>
          </p:nvPr>
        </p:nvSpPr>
        <p:spPr>
          <a:xfrm>
            <a:off x="624418" y="6196013"/>
            <a:ext cx="518583" cy="387350"/>
          </a:xfrm>
        </p:spPr>
        <p:txBody>
          <a:bodyPr/>
          <a:lstStyle>
            <a:lvl1pPr>
              <a:defRPr>
                <a:solidFill>
                  <a:schemeClr val="bg1"/>
                </a:solidFill>
              </a:defRPr>
            </a:lvl1pPr>
          </a:lstStyle>
          <a:p>
            <a:pPr>
              <a:defRPr/>
            </a:pPr>
            <a:fld id="{D47A91DE-D07E-4F55-B6A0-E6FB5C42246F}" type="slidenum">
              <a:rPr lang="en-GB" smtClean="0"/>
              <a:pPr>
                <a:defRPr/>
              </a:pPr>
              <a:t>‹#›</a:t>
            </a:fld>
            <a:endParaRPr lang="en-GB" dirty="0"/>
          </a:p>
        </p:txBody>
      </p:sp>
      <p:sp>
        <p:nvSpPr>
          <p:cNvPr id="8" name="Text Placeholder 2"/>
          <p:cNvSpPr>
            <a:spLocks noGrp="1"/>
          </p:cNvSpPr>
          <p:nvPr>
            <p:ph idx="1"/>
          </p:nvPr>
        </p:nvSpPr>
        <p:spPr bwMode="auto">
          <a:xfrm>
            <a:off x="624418"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idx="16"/>
          </p:nvPr>
        </p:nvSpPr>
        <p:spPr bwMode="auto">
          <a:xfrm>
            <a:off x="6192011"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29594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Column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1143000" y="6196013"/>
            <a:ext cx="1441451" cy="387350"/>
          </a:xfrm>
        </p:spPr>
        <p:txBody>
          <a:bodyPr/>
          <a:lstStyle>
            <a:lvl1pPr>
              <a:lnSpc>
                <a:spcPct val="100000"/>
              </a:lnSpc>
              <a:defRPr>
                <a:solidFill>
                  <a:schemeClr val="tx1"/>
                </a:solidFill>
              </a:defRPr>
            </a:lvl1pPr>
          </a:lstStyle>
          <a:p>
            <a:pPr>
              <a:defRPr/>
            </a:pPr>
            <a:fld id="{2AB0B417-BAB8-43DF-A8D2-D63D9706B574}" type="datetime1">
              <a:rPr lang="en-GB" smtClean="0"/>
              <a:pPr>
                <a:defRPr/>
              </a:pPr>
              <a:t>15/03/2024</a:t>
            </a:fld>
            <a:endParaRPr lang="en-GB" dirty="0"/>
          </a:p>
        </p:txBody>
      </p:sp>
      <p:sp>
        <p:nvSpPr>
          <p:cNvPr id="7" name="Slide Number Placeholder 5"/>
          <p:cNvSpPr>
            <a:spLocks noGrp="1"/>
          </p:cNvSpPr>
          <p:nvPr>
            <p:ph type="sldNum" sz="quarter" idx="15"/>
          </p:nvPr>
        </p:nvSpPr>
        <p:spPr>
          <a:xfrm>
            <a:off x="624418" y="6196013"/>
            <a:ext cx="518583" cy="387350"/>
          </a:xfrm>
        </p:spPr>
        <p:txBody>
          <a:bodyPr/>
          <a:lstStyle>
            <a:lvl1pPr>
              <a:defRPr>
                <a:solidFill>
                  <a:schemeClr val="tx1"/>
                </a:solidFill>
              </a:defRPr>
            </a:lvl1pPr>
          </a:lstStyle>
          <a:p>
            <a:pPr>
              <a:defRPr/>
            </a:pPr>
            <a:fld id="{F80CFFAE-92C7-43A4-9873-89690CBB1D90}" type="slidenum">
              <a:rPr lang="en-GB" smtClean="0"/>
              <a:pPr>
                <a:defRPr/>
              </a:pPr>
              <a:t>‹#›</a:t>
            </a:fld>
            <a:endParaRPr lang="en-GB" dirty="0"/>
          </a:p>
        </p:txBody>
      </p:sp>
      <p:sp>
        <p:nvSpPr>
          <p:cNvPr id="8" name="Text Placeholder 2"/>
          <p:cNvSpPr>
            <a:spLocks noGrp="1"/>
          </p:cNvSpPr>
          <p:nvPr>
            <p:ph idx="1"/>
          </p:nvPr>
        </p:nvSpPr>
        <p:spPr bwMode="auto">
          <a:xfrm>
            <a:off x="624418"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tx1"/>
                </a:solidFill>
              </a:defRPr>
            </a:lvl1pPr>
            <a:lvl2pPr>
              <a:defRPr>
                <a:solidFill>
                  <a:schemeClr val="tx1"/>
                </a:solidFill>
              </a:defRPr>
            </a:lvl2pPr>
            <a:lvl4pPr>
              <a:defRPr>
                <a:solidFill>
                  <a:schemeClr val="tx1"/>
                </a:solidFill>
              </a:defRPr>
            </a:lvl4pPr>
          </a:lstStyle>
          <a:p>
            <a:pPr lvl="0"/>
            <a:r>
              <a:rPr lang="en-US"/>
              <a:t>Click to edit Master text styles</a:t>
            </a:r>
          </a:p>
          <a:p>
            <a:pPr lvl="1"/>
            <a:r>
              <a:rPr lang="en-US"/>
              <a:t>Second level</a:t>
            </a:r>
          </a:p>
          <a:p>
            <a:pPr lvl="2"/>
            <a:r>
              <a:rPr lang="en-US"/>
              <a:t>Third level</a:t>
            </a:r>
          </a:p>
        </p:txBody>
      </p:sp>
      <p:sp>
        <p:nvSpPr>
          <p:cNvPr id="10" name="Text Placeholder 2"/>
          <p:cNvSpPr>
            <a:spLocks noGrp="1"/>
          </p:cNvSpPr>
          <p:nvPr>
            <p:ph idx="16"/>
          </p:nvPr>
        </p:nvSpPr>
        <p:spPr bwMode="auto">
          <a:xfrm>
            <a:off x="6192011"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tx1"/>
                </a:solidFill>
              </a:defRPr>
            </a:lvl1pPr>
            <a:lvl2pPr>
              <a:defRPr>
                <a:solidFill>
                  <a:schemeClr val="tx1"/>
                </a:solidFill>
              </a:defRPr>
            </a:lvl2pPr>
            <a:lvl4pPr>
              <a:defRPr>
                <a:solidFill>
                  <a:schemeClr val="tx1"/>
                </a:solidFill>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09100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ogo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620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ogo grey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00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ogo grey tint">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pic>
        <p:nvPicPr>
          <p:cNvPr id="3" name="Picture 2" descr="Grey Roundel Big TINT.jpg"/>
          <p:cNvPicPr>
            <a:picLocks/>
          </p:cNvPicPr>
          <p:nvPr userDrawn="1"/>
        </p:nvPicPr>
        <p:blipFill>
          <a:blip r:embed="rId3" cstate="print"/>
          <a:stretch>
            <a:fillRect/>
          </a:stretch>
        </p:blipFill>
        <p:spPr>
          <a:xfrm>
            <a:off x="0" y="0"/>
            <a:ext cx="12260600" cy="6858000"/>
          </a:xfrm>
          <a:prstGeom prst="rect">
            <a:avLst/>
          </a:prstGeom>
        </p:spPr>
      </p:pic>
      <p:sp>
        <p:nvSpPr>
          <p:cNvPr id="4" name="Title 1"/>
          <p:cNvSpPr>
            <a:spLocks noGrp="1"/>
          </p:cNvSpPr>
          <p:nvPr>
            <p:ph type="ctrTitle" hasCustomPrompt="1"/>
          </p:nvPr>
        </p:nvSpPr>
        <p:spPr>
          <a:xfrm>
            <a:off x="624000" y="1700808"/>
            <a:ext cx="10944000" cy="1151084"/>
          </a:xfrm>
        </p:spPr>
        <p:txBody>
          <a:bodyPr anchor="t">
            <a:spAutoFit/>
          </a:bodyPr>
          <a:lstStyle>
            <a:lvl1pPr marL="0" indent="0">
              <a:lnSpc>
                <a:spcPct val="85000"/>
              </a:lnSpc>
              <a:defRPr sz="4400" b="1" baseline="0">
                <a:solidFill>
                  <a:schemeClr val="tx2"/>
                </a:solidFill>
              </a:defRPr>
            </a:lvl1pPr>
          </a:lstStyle>
          <a:p>
            <a:r>
              <a:rPr lang="en-US" dirty="0"/>
              <a:t>Click to edit Master </a:t>
            </a:r>
            <a:br>
              <a:rPr lang="en-US" dirty="0"/>
            </a:br>
            <a:r>
              <a:rPr lang="en-US" dirty="0"/>
              <a:t>title style</a:t>
            </a:r>
            <a:endParaRPr lang="en-GB" dirty="0"/>
          </a:p>
        </p:txBody>
      </p:sp>
      <p:sp>
        <p:nvSpPr>
          <p:cNvPr id="5" name="Subtitle 2"/>
          <p:cNvSpPr>
            <a:spLocks noGrp="1"/>
          </p:cNvSpPr>
          <p:nvPr>
            <p:ph type="subTitle" idx="1"/>
          </p:nvPr>
        </p:nvSpPr>
        <p:spPr>
          <a:xfrm>
            <a:off x="624000" y="2995908"/>
            <a:ext cx="10944000" cy="292388"/>
          </a:xfrm>
        </p:spPr>
        <p:txBody>
          <a:bodyPr>
            <a:spAutoFit/>
          </a:bodyPr>
          <a:lstStyle>
            <a:lvl1pPr marL="0" indent="0" algn="l">
              <a:buNone/>
              <a:defRPr sz="200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6835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6" name="Title 1"/>
          <p:cNvSpPr txBox="1">
            <a:spLocks/>
          </p:cNvSpPr>
          <p:nvPr userDrawn="1"/>
        </p:nvSpPr>
        <p:spPr bwMode="auto">
          <a:xfrm>
            <a:off x="624000" y="1700808"/>
            <a:ext cx="10944000" cy="115108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85000"/>
              </a:lnSpc>
              <a:spcBef>
                <a:spcPct val="0"/>
              </a:spcBef>
              <a:spcAft>
                <a:spcPct val="0"/>
              </a:spcAft>
              <a:buFont typeface="Arial" charset="0"/>
              <a:buNone/>
              <a:defRPr sz="4400" b="1" kern="1200" baseline="0">
                <a:solidFill>
                  <a:schemeClr val="bg1"/>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pPr marL="0" marR="0" lvl="0" indent="0" algn="l" defTabSz="914400" rtl="0" eaLnBrk="1" fontAlgn="base" latinLnBrk="0" hangingPunct="1">
              <a:lnSpc>
                <a:spcPct val="85000"/>
              </a:lnSpc>
              <a:spcBef>
                <a:spcPct val="0"/>
              </a:spcBef>
              <a:spcAft>
                <a:spcPct val="0"/>
              </a:spcAft>
              <a:buClrTx/>
              <a:buSzTx/>
              <a:buFont typeface="Arial" charset="0"/>
              <a:buNone/>
              <a:tabLst/>
              <a:defRPr/>
            </a:pPr>
            <a:r>
              <a:rPr kumimoji="0" lang="en-US" sz="4400" b="1" i="0" u="none" strike="noStrike" kern="1200" cap="none" spc="0" normalizeH="0" baseline="0" noProof="0">
                <a:ln>
                  <a:noFill/>
                </a:ln>
                <a:solidFill>
                  <a:srgbClr val="FFFFFF"/>
                </a:solidFill>
                <a:effectLst/>
                <a:uLnTx/>
                <a:uFillTx/>
                <a:latin typeface="Arial"/>
                <a:ea typeface="+mj-ea"/>
                <a:cs typeface="+mj-cs"/>
              </a:rPr>
              <a:t>Click to edit Master </a:t>
            </a:r>
            <a:br>
              <a:rPr kumimoji="0" lang="en-US" sz="4400" b="1" i="0" u="none" strike="noStrike" kern="1200" cap="none" spc="0" normalizeH="0" baseline="0" noProof="0">
                <a:ln>
                  <a:noFill/>
                </a:ln>
                <a:solidFill>
                  <a:srgbClr val="FFFFFF"/>
                </a:solidFill>
                <a:effectLst/>
                <a:uLnTx/>
                <a:uFillTx/>
                <a:latin typeface="Arial"/>
                <a:ea typeface="+mj-ea"/>
                <a:cs typeface="+mj-cs"/>
              </a:rPr>
            </a:br>
            <a:r>
              <a:rPr kumimoji="0" lang="en-US" sz="4400" b="1" i="0" u="none" strike="noStrike" kern="1200" cap="none" spc="0" normalizeH="0" baseline="0" noProof="0">
                <a:ln>
                  <a:noFill/>
                </a:ln>
                <a:solidFill>
                  <a:srgbClr val="FFFFFF"/>
                </a:solidFill>
                <a:effectLst/>
                <a:uLnTx/>
                <a:uFillTx/>
                <a:latin typeface="Arial"/>
                <a:ea typeface="+mj-ea"/>
                <a:cs typeface="+mj-cs"/>
              </a:rPr>
              <a:t>title style</a:t>
            </a:r>
            <a:endParaRPr kumimoji="0" lang="en-GB" sz="4400" b="1" i="0" u="none" strike="noStrike" kern="1200" cap="none" spc="0" normalizeH="0" baseline="0" noProof="0" dirty="0">
              <a:ln>
                <a:noFill/>
              </a:ln>
              <a:solidFill>
                <a:srgbClr val="FFFFFF"/>
              </a:solidFill>
              <a:effectLst/>
              <a:uLnTx/>
              <a:uFillTx/>
              <a:latin typeface="Arial"/>
              <a:ea typeface="+mj-ea"/>
              <a:cs typeface="+mj-cs"/>
            </a:endParaRPr>
          </a:p>
        </p:txBody>
      </p:sp>
      <p:sp>
        <p:nvSpPr>
          <p:cNvPr id="7" name="Subtitle 2"/>
          <p:cNvSpPr txBox="1">
            <a:spLocks/>
          </p:cNvSpPr>
          <p:nvPr userDrawn="1"/>
        </p:nvSpPr>
        <p:spPr bwMode="auto">
          <a:xfrm>
            <a:off x="624000" y="2995908"/>
            <a:ext cx="10944000" cy="2923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95000"/>
              </a:lnSpc>
              <a:spcBef>
                <a:spcPct val="20000"/>
              </a:spcBef>
              <a:spcAft>
                <a:spcPct val="0"/>
              </a:spcAft>
              <a:buFont typeface="Arial" panose="020B0604020202020204" pitchFamily="34" charset="0"/>
              <a:buNone/>
              <a:defRPr sz="2000" kern="1200" baseline="0">
                <a:solidFill>
                  <a:schemeClr val="bg1"/>
                </a:solidFill>
                <a:latin typeface="+mn-lt"/>
                <a:ea typeface="+mn-ea"/>
                <a:cs typeface="+mn-cs"/>
              </a:defRPr>
            </a:lvl1pPr>
            <a:lvl2pPr marL="457200" indent="0" algn="ctr" rtl="0" eaLnBrk="1" fontAlgn="base" hangingPunct="1">
              <a:lnSpc>
                <a:spcPct val="95000"/>
              </a:lnSpc>
              <a:spcBef>
                <a:spcPct val="20000"/>
              </a:spcBef>
              <a:spcAft>
                <a:spcPct val="0"/>
              </a:spcAft>
              <a:buFont typeface="Arial" panose="020B0604020202020204" pitchFamily="34" charset="0"/>
              <a:buNone/>
              <a:defRPr sz="2400" kern="1200" baseline="0">
                <a:solidFill>
                  <a:schemeClr val="tx1">
                    <a:tint val="75000"/>
                  </a:schemeClr>
                </a:solidFill>
                <a:latin typeface="+mn-lt"/>
                <a:ea typeface="+mn-ea"/>
                <a:cs typeface="+mn-cs"/>
              </a:defRPr>
            </a:lvl2pPr>
            <a:lvl3pPr marL="914400" indent="0" algn="ctr" rtl="0" eaLnBrk="1" fontAlgn="base" hangingPunct="1">
              <a:lnSpc>
                <a:spcPct val="95000"/>
              </a:lnSpc>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95000"/>
              </a:lnSpc>
              <a:spcBef>
                <a:spcPct val="20000"/>
              </a:spcBef>
              <a:spcAft>
                <a:spcPct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Arial"/>
                <a:ea typeface="+mn-ea"/>
                <a:cs typeface="+mn-cs"/>
              </a:rPr>
              <a:t>Click to edit Master subtitle style</a:t>
            </a: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906169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6" name="Title 1"/>
          <p:cNvSpPr txBox="1">
            <a:spLocks/>
          </p:cNvSpPr>
          <p:nvPr userDrawn="1"/>
        </p:nvSpPr>
        <p:spPr bwMode="auto">
          <a:xfrm>
            <a:off x="624000" y="1700808"/>
            <a:ext cx="10944000" cy="115108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85000"/>
              </a:lnSpc>
              <a:spcBef>
                <a:spcPct val="0"/>
              </a:spcBef>
              <a:spcAft>
                <a:spcPct val="0"/>
              </a:spcAft>
              <a:buFont typeface="Arial" charset="0"/>
              <a:buNone/>
              <a:defRPr sz="4400" b="1" kern="1200" baseline="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pPr marL="0" marR="0" lvl="0" indent="0" algn="l" defTabSz="914400" rtl="0" eaLnBrk="1" fontAlgn="base" latinLnBrk="0" hangingPunct="1">
              <a:lnSpc>
                <a:spcPct val="85000"/>
              </a:lnSpc>
              <a:spcBef>
                <a:spcPct val="0"/>
              </a:spcBef>
              <a:spcAft>
                <a:spcPct val="0"/>
              </a:spcAft>
              <a:buClrTx/>
              <a:buSzTx/>
              <a:buFont typeface="Arial" charset="0"/>
              <a:buNone/>
              <a:tabLst/>
              <a:defRPr/>
            </a:pPr>
            <a:r>
              <a:rPr kumimoji="0" lang="en-US" sz="4400" b="1" i="0" u="none" strike="noStrike" kern="1200" cap="none" spc="0" normalizeH="0" baseline="0" noProof="0">
                <a:ln>
                  <a:noFill/>
                </a:ln>
                <a:solidFill>
                  <a:srgbClr val="00AF41"/>
                </a:solidFill>
                <a:effectLst/>
                <a:uLnTx/>
                <a:uFillTx/>
                <a:latin typeface="Arial"/>
                <a:ea typeface="+mj-ea"/>
                <a:cs typeface="+mj-cs"/>
              </a:rPr>
              <a:t>Click to edit Master </a:t>
            </a:r>
            <a:br>
              <a:rPr kumimoji="0" lang="en-US" sz="4400" b="1" i="0" u="none" strike="noStrike" kern="1200" cap="none" spc="0" normalizeH="0" baseline="0" noProof="0">
                <a:ln>
                  <a:noFill/>
                </a:ln>
                <a:solidFill>
                  <a:srgbClr val="00AF41"/>
                </a:solidFill>
                <a:effectLst/>
                <a:uLnTx/>
                <a:uFillTx/>
                <a:latin typeface="Arial"/>
                <a:ea typeface="+mj-ea"/>
                <a:cs typeface="+mj-cs"/>
              </a:rPr>
            </a:br>
            <a:r>
              <a:rPr kumimoji="0" lang="en-US" sz="4400" b="1" i="0" u="none" strike="noStrike" kern="1200" cap="none" spc="0" normalizeH="0" baseline="0" noProof="0">
                <a:ln>
                  <a:noFill/>
                </a:ln>
                <a:solidFill>
                  <a:srgbClr val="00AF41"/>
                </a:solidFill>
                <a:effectLst/>
                <a:uLnTx/>
                <a:uFillTx/>
                <a:latin typeface="Arial"/>
                <a:ea typeface="+mj-ea"/>
                <a:cs typeface="+mj-cs"/>
              </a:rPr>
              <a:t>title style</a:t>
            </a:r>
            <a:endParaRPr kumimoji="0" lang="en-GB" sz="4400" b="1" i="0" u="none" strike="noStrike" kern="1200" cap="none" spc="0" normalizeH="0" baseline="0" noProof="0" dirty="0">
              <a:ln>
                <a:noFill/>
              </a:ln>
              <a:solidFill>
                <a:srgbClr val="00AF41"/>
              </a:solidFill>
              <a:effectLst/>
              <a:uLnTx/>
              <a:uFillTx/>
              <a:latin typeface="Arial"/>
              <a:ea typeface="+mj-ea"/>
              <a:cs typeface="+mj-cs"/>
            </a:endParaRPr>
          </a:p>
        </p:txBody>
      </p:sp>
      <p:sp>
        <p:nvSpPr>
          <p:cNvPr id="7" name="Subtitle 2"/>
          <p:cNvSpPr txBox="1">
            <a:spLocks/>
          </p:cNvSpPr>
          <p:nvPr userDrawn="1"/>
        </p:nvSpPr>
        <p:spPr bwMode="auto">
          <a:xfrm>
            <a:off x="624000" y="2995908"/>
            <a:ext cx="10944000" cy="2923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95000"/>
              </a:lnSpc>
              <a:spcBef>
                <a:spcPct val="20000"/>
              </a:spcBef>
              <a:spcAft>
                <a:spcPct val="0"/>
              </a:spcAft>
              <a:buFont typeface="Arial" panose="020B0604020202020204" pitchFamily="34" charset="0"/>
              <a:buNone/>
              <a:defRPr sz="2000" kern="1200" baseline="0">
                <a:solidFill>
                  <a:schemeClr val="accent6"/>
                </a:solidFill>
                <a:latin typeface="+mn-lt"/>
                <a:ea typeface="+mn-ea"/>
                <a:cs typeface="+mn-cs"/>
              </a:defRPr>
            </a:lvl1pPr>
            <a:lvl2pPr marL="457200" indent="0" algn="ctr" rtl="0" eaLnBrk="1" fontAlgn="base" hangingPunct="1">
              <a:lnSpc>
                <a:spcPct val="95000"/>
              </a:lnSpc>
              <a:spcBef>
                <a:spcPct val="20000"/>
              </a:spcBef>
              <a:spcAft>
                <a:spcPct val="0"/>
              </a:spcAft>
              <a:buFont typeface="Arial" panose="020B0604020202020204" pitchFamily="34" charset="0"/>
              <a:buNone/>
              <a:defRPr sz="2400" kern="1200" baseline="0">
                <a:solidFill>
                  <a:schemeClr val="tx1">
                    <a:tint val="75000"/>
                  </a:schemeClr>
                </a:solidFill>
                <a:latin typeface="+mn-lt"/>
                <a:ea typeface="+mn-ea"/>
                <a:cs typeface="+mn-cs"/>
              </a:defRPr>
            </a:lvl2pPr>
            <a:lvl3pPr marL="914400" indent="0" algn="ctr" rtl="0" eaLnBrk="1" fontAlgn="base" hangingPunct="1">
              <a:lnSpc>
                <a:spcPct val="95000"/>
              </a:lnSpc>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95000"/>
              </a:lnSpc>
              <a:spcBef>
                <a:spcPct val="20000"/>
              </a:spcBef>
              <a:spcAft>
                <a:spcPct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tx1"/>
                </a:solidFill>
                <a:effectLst/>
                <a:uLnTx/>
                <a:uFillTx/>
                <a:latin typeface="Arial"/>
                <a:ea typeface="+mn-ea"/>
                <a:cs typeface="+mn-cs"/>
              </a:rPr>
              <a:t>Click to edit Master subtitle style</a:t>
            </a:r>
            <a:endParaRPr kumimoji="0" lang="en-US" sz="2000" b="0" i="0" u="none" strike="noStrike" kern="1200" cap="none" spc="0" normalizeH="0" baseline="0" noProof="0" dirty="0">
              <a:ln>
                <a:noFill/>
              </a:ln>
              <a:solidFill>
                <a:schemeClr val="tx1"/>
              </a:solidFill>
              <a:effectLst/>
              <a:uLnTx/>
              <a:uFillTx/>
              <a:latin typeface="Arial"/>
              <a:ea typeface="+mn-ea"/>
              <a:cs typeface="+mn-cs"/>
            </a:endParaRPr>
          </a:p>
        </p:txBody>
      </p:sp>
    </p:spTree>
    <p:extLst>
      <p:ext uri="{BB962C8B-B14F-4D97-AF65-F5344CB8AC3E}">
        <p14:creationId xmlns:p14="http://schemas.microsoft.com/office/powerpoint/2010/main" val="4970212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 Column 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1143000" y="6196013"/>
            <a:ext cx="1441451" cy="387350"/>
          </a:xfrm>
        </p:spPr>
        <p:txBody>
          <a:bodyPr/>
          <a:lstStyle>
            <a:lvl1pPr>
              <a:lnSpc>
                <a:spcPct val="100000"/>
              </a:lnSpc>
              <a:defRPr>
                <a:solidFill>
                  <a:schemeClr val="bg1"/>
                </a:solidFill>
              </a:defRPr>
            </a:lvl1pPr>
          </a:lstStyle>
          <a:p>
            <a:pPr>
              <a:defRPr/>
            </a:pPr>
            <a:fld id="{139126EF-7615-4F69-80E1-44CC44660E03}" type="datetime1">
              <a:rPr lang="en-GB">
                <a:solidFill>
                  <a:srgbClr val="FFFFFF"/>
                </a:solidFill>
              </a:rPr>
              <a:pPr>
                <a:defRPr/>
              </a:pPr>
              <a:t>15/03/2024</a:t>
            </a:fld>
            <a:endParaRPr lang="en-GB" dirty="0">
              <a:solidFill>
                <a:srgbClr val="FFFFFF"/>
              </a:solidFill>
            </a:endParaRPr>
          </a:p>
        </p:txBody>
      </p:sp>
      <p:sp>
        <p:nvSpPr>
          <p:cNvPr id="5" name="Slide Number Placeholder 5"/>
          <p:cNvSpPr>
            <a:spLocks noGrp="1"/>
          </p:cNvSpPr>
          <p:nvPr>
            <p:ph type="sldNum" sz="quarter" idx="11"/>
          </p:nvPr>
        </p:nvSpPr>
        <p:spPr>
          <a:xfrm>
            <a:off x="624418" y="6196013"/>
            <a:ext cx="518583" cy="387350"/>
          </a:xfrm>
        </p:spPr>
        <p:txBody>
          <a:bodyPr/>
          <a:lstStyle>
            <a:lvl1pPr>
              <a:defRPr>
                <a:solidFill>
                  <a:schemeClr val="bg1"/>
                </a:solidFill>
              </a:defRPr>
            </a:lvl1pPr>
          </a:lstStyle>
          <a:p>
            <a:pPr>
              <a:defRPr/>
            </a:pPr>
            <a:fld id="{67BE9B1D-4B43-4596-BF4D-C09C84904765}"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6173008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 Column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rgbClr val="FFFFFF"/>
                </a:solidFill>
              </a:defRPr>
            </a:lvl1pPr>
          </a:lstStyle>
          <a:p>
            <a:r>
              <a:rPr lang="en-US"/>
              <a:t>Click to edit Master title style</a:t>
            </a:r>
            <a:endParaRPr lang="en-GB" dirty="0"/>
          </a:p>
        </p:txBody>
      </p:sp>
      <p:sp>
        <p:nvSpPr>
          <p:cNvPr id="5" name="Date Placeholder 3"/>
          <p:cNvSpPr>
            <a:spLocks noGrp="1"/>
          </p:cNvSpPr>
          <p:nvPr>
            <p:ph type="dt" sz="half" idx="10"/>
          </p:nvPr>
        </p:nvSpPr>
        <p:spPr>
          <a:xfrm>
            <a:off x="1143000" y="6196013"/>
            <a:ext cx="1441451" cy="387350"/>
          </a:xfrm>
        </p:spPr>
        <p:txBody>
          <a:bodyPr/>
          <a:lstStyle>
            <a:lvl1pPr>
              <a:lnSpc>
                <a:spcPct val="100000"/>
              </a:lnSpc>
              <a:defRPr>
                <a:solidFill>
                  <a:schemeClr val="bg1"/>
                </a:solidFill>
              </a:defRPr>
            </a:lvl1pPr>
          </a:lstStyle>
          <a:p>
            <a:pPr>
              <a:defRPr/>
            </a:pPr>
            <a:fld id="{E8F3BDA7-BDC6-41F6-9669-CF469B298DB8}" type="datetime1">
              <a:rPr lang="en-GB" smtClean="0"/>
              <a:pPr>
                <a:defRPr/>
              </a:pPr>
              <a:t>15/03/2024</a:t>
            </a:fld>
            <a:endParaRPr lang="en-GB" dirty="0"/>
          </a:p>
        </p:txBody>
      </p:sp>
      <p:sp>
        <p:nvSpPr>
          <p:cNvPr id="6" name="Slide Number Placeholder 5"/>
          <p:cNvSpPr>
            <a:spLocks noGrp="1"/>
          </p:cNvSpPr>
          <p:nvPr>
            <p:ph type="sldNum" sz="quarter" idx="11"/>
          </p:nvPr>
        </p:nvSpPr>
        <p:spPr>
          <a:xfrm>
            <a:off x="624418" y="6196013"/>
            <a:ext cx="518583" cy="387350"/>
          </a:xfrm>
        </p:spPr>
        <p:txBody>
          <a:bodyPr/>
          <a:lstStyle>
            <a:lvl1pPr>
              <a:defRPr>
                <a:solidFill>
                  <a:schemeClr val="bg1"/>
                </a:solidFill>
              </a:defRPr>
            </a:lvl1pPr>
          </a:lstStyle>
          <a:p>
            <a:pPr>
              <a:defRPr/>
            </a:pPr>
            <a:fld id="{064674CA-76BF-4A0C-AB17-8B5FF3054F52}" type="slidenum">
              <a:rPr lang="en-GB" smtClean="0"/>
              <a:pPr>
                <a:defRPr/>
              </a:pPr>
              <a:t>‹#›</a:t>
            </a:fld>
            <a:endParaRPr lang="en-GB" dirty="0"/>
          </a:p>
        </p:txBody>
      </p:sp>
      <p:sp>
        <p:nvSpPr>
          <p:cNvPr id="7" name="Text Placeholder 2"/>
          <p:cNvSpPr>
            <a:spLocks noGrp="1"/>
          </p:cNvSpPr>
          <p:nvPr>
            <p:ph idx="1"/>
          </p:nvPr>
        </p:nvSpPr>
        <p:spPr bwMode="auto">
          <a:xfrm>
            <a:off x="624418" y="1700808"/>
            <a:ext cx="10943167"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bg1"/>
                </a:solidFill>
              </a:defRPr>
            </a:lvl1pPr>
            <a:lvl2pPr>
              <a:defRPr>
                <a:solidFill>
                  <a:schemeClr val="bg1"/>
                </a:solidFill>
              </a:defRPr>
            </a:lvl2pPr>
            <a:lvl4pPr>
              <a:defRPr>
                <a:solidFill>
                  <a:schemeClr val="bg1"/>
                </a:solidFill>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743361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column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1143000" y="6196013"/>
            <a:ext cx="1441451" cy="387350"/>
          </a:xfrm>
        </p:spPr>
        <p:txBody>
          <a:bodyPr/>
          <a:lstStyle>
            <a:lvl1pPr>
              <a:lnSpc>
                <a:spcPct val="100000"/>
              </a:lnSpc>
              <a:defRPr>
                <a:solidFill>
                  <a:schemeClr val="bg1"/>
                </a:solidFill>
              </a:defRPr>
            </a:lvl1pPr>
          </a:lstStyle>
          <a:p>
            <a:pPr>
              <a:defRPr/>
            </a:pPr>
            <a:fld id="{37295B5A-DBFF-4868-9A24-AC57907D57F2}" type="datetime1">
              <a:rPr lang="en-GB" smtClean="0"/>
              <a:pPr>
                <a:defRPr/>
              </a:pPr>
              <a:t>15/03/2024</a:t>
            </a:fld>
            <a:endParaRPr lang="en-GB" dirty="0"/>
          </a:p>
        </p:txBody>
      </p:sp>
      <p:sp>
        <p:nvSpPr>
          <p:cNvPr id="7" name="Slide Number Placeholder 5"/>
          <p:cNvSpPr>
            <a:spLocks noGrp="1"/>
          </p:cNvSpPr>
          <p:nvPr>
            <p:ph type="sldNum" sz="quarter" idx="15"/>
          </p:nvPr>
        </p:nvSpPr>
        <p:spPr>
          <a:xfrm>
            <a:off x="624418" y="6196013"/>
            <a:ext cx="518583" cy="387350"/>
          </a:xfrm>
        </p:spPr>
        <p:txBody>
          <a:bodyPr/>
          <a:lstStyle>
            <a:lvl1pPr>
              <a:defRPr>
                <a:solidFill>
                  <a:schemeClr val="bg1"/>
                </a:solidFill>
              </a:defRPr>
            </a:lvl1pPr>
          </a:lstStyle>
          <a:p>
            <a:pPr>
              <a:defRPr/>
            </a:pPr>
            <a:fld id="{D47A91DE-D07E-4F55-B6A0-E6FB5C42246F}" type="slidenum">
              <a:rPr lang="en-GB" smtClean="0"/>
              <a:pPr>
                <a:defRPr/>
              </a:pPr>
              <a:t>‹#›</a:t>
            </a:fld>
            <a:endParaRPr lang="en-GB" dirty="0"/>
          </a:p>
        </p:txBody>
      </p:sp>
      <p:sp>
        <p:nvSpPr>
          <p:cNvPr id="8" name="Text Placeholder 2"/>
          <p:cNvSpPr>
            <a:spLocks noGrp="1"/>
          </p:cNvSpPr>
          <p:nvPr>
            <p:ph idx="1"/>
          </p:nvPr>
        </p:nvSpPr>
        <p:spPr bwMode="auto">
          <a:xfrm>
            <a:off x="624418" y="1700808"/>
            <a:ext cx="10943167"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7333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Column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1143000" y="6196013"/>
            <a:ext cx="1441451" cy="387350"/>
          </a:xfrm>
        </p:spPr>
        <p:txBody>
          <a:bodyPr/>
          <a:lstStyle>
            <a:lvl1pPr>
              <a:lnSpc>
                <a:spcPct val="100000"/>
              </a:lnSpc>
              <a:defRPr>
                <a:solidFill>
                  <a:schemeClr val="bg1"/>
                </a:solidFill>
              </a:defRPr>
            </a:lvl1pPr>
          </a:lstStyle>
          <a:p>
            <a:pPr>
              <a:defRPr/>
            </a:pPr>
            <a:fld id="{37295B5A-DBFF-4868-9A24-AC57907D57F2}" type="datetime1">
              <a:rPr lang="en-GB" smtClean="0"/>
              <a:pPr>
                <a:defRPr/>
              </a:pPr>
              <a:t>15/03/2024</a:t>
            </a:fld>
            <a:endParaRPr lang="en-GB" dirty="0"/>
          </a:p>
        </p:txBody>
      </p:sp>
      <p:sp>
        <p:nvSpPr>
          <p:cNvPr id="7" name="Slide Number Placeholder 5"/>
          <p:cNvSpPr>
            <a:spLocks noGrp="1"/>
          </p:cNvSpPr>
          <p:nvPr>
            <p:ph type="sldNum" sz="quarter" idx="15"/>
          </p:nvPr>
        </p:nvSpPr>
        <p:spPr>
          <a:xfrm>
            <a:off x="624418" y="6196013"/>
            <a:ext cx="518583" cy="387350"/>
          </a:xfrm>
        </p:spPr>
        <p:txBody>
          <a:bodyPr/>
          <a:lstStyle>
            <a:lvl1pPr>
              <a:defRPr>
                <a:solidFill>
                  <a:schemeClr val="bg1"/>
                </a:solidFill>
              </a:defRPr>
            </a:lvl1pPr>
          </a:lstStyle>
          <a:p>
            <a:pPr>
              <a:defRPr/>
            </a:pPr>
            <a:fld id="{D47A91DE-D07E-4F55-B6A0-E6FB5C42246F}" type="slidenum">
              <a:rPr lang="en-GB" smtClean="0"/>
              <a:pPr>
                <a:defRPr/>
              </a:pPr>
              <a:t>‹#›</a:t>
            </a:fld>
            <a:endParaRPr lang="en-GB" dirty="0"/>
          </a:p>
        </p:txBody>
      </p:sp>
      <p:sp>
        <p:nvSpPr>
          <p:cNvPr id="8" name="Text Placeholder 2"/>
          <p:cNvSpPr>
            <a:spLocks noGrp="1"/>
          </p:cNvSpPr>
          <p:nvPr>
            <p:ph idx="1"/>
          </p:nvPr>
        </p:nvSpPr>
        <p:spPr bwMode="auto">
          <a:xfrm>
            <a:off x="624418"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 name="Text Placeholder 2"/>
          <p:cNvSpPr>
            <a:spLocks noGrp="1"/>
          </p:cNvSpPr>
          <p:nvPr>
            <p:ph idx="16"/>
          </p:nvPr>
        </p:nvSpPr>
        <p:spPr bwMode="auto">
          <a:xfrm>
            <a:off x="6192011"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7858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Column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1143000" y="6196013"/>
            <a:ext cx="1441451" cy="387350"/>
          </a:xfrm>
        </p:spPr>
        <p:txBody>
          <a:bodyPr/>
          <a:lstStyle>
            <a:lvl1pPr>
              <a:lnSpc>
                <a:spcPct val="100000"/>
              </a:lnSpc>
              <a:defRPr>
                <a:solidFill>
                  <a:schemeClr val="bg1"/>
                </a:solidFill>
              </a:defRPr>
            </a:lvl1pPr>
          </a:lstStyle>
          <a:p>
            <a:pPr>
              <a:defRPr/>
            </a:pPr>
            <a:fld id="{2AB0B417-BAB8-43DF-A8D2-D63D9706B574}" type="datetime1">
              <a:rPr lang="en-GB" smtClean="0"/>
              <a:pPr>
                <a:defRPr/>
              </a:pPr>
              <a:t>15/03/2024</a:t>
            </a:fld>
            <a:endParaRPr lang="en-GB" dirty="0"/>
          </a:p>
        </p:txBody>
      </p:sp>
      <p:sp>
        <p:nvSpPr>
          <p:cNvPr id="7" name="Slide Number Placeholder 5"/>
          <p:cNvSpPr>
            <a:spLocks noGrp="1"/>
          </p:cNvSpPr>
          <p:nvPr>
            <p:ph type="sldNum" sz="quarter" idx="15"/>
          </p:nvPr>
        </p:nvSpPr>
        <p:spPr>
          <a:xfrm>
            <a:off x="624418" y="6196013"/>
            <a:ext cx="518583" cy="387350"/>
          </a:xfrm>
        </p:spPr>
        <p:txBody>
          <a:bodyPr/>
          <a:lstStyle>
            <a:lvl1pPr>
              <a:defRPr>
                <a:solidFill>
                  <a:schemeClr val="bg1"/>
                </a:solidFill>
              </a:defRPr>
            </a:lvl1pPr>
          </a:lstStyle>
          <a:p>
            <a:pPr>
              <a:defRPr/>
            </a:pPr>
            <a:fld id="{F80CFFAE-92C7-43A4-9873-89690CBB1D90}" type="slidenum">
              <a:rPr lang="en-GB" smtClean="0"/>
              <a:pPr>
                <a:defRPr/>
              </a:pPr>
              <a:t>‹#›</a:t>
            </a:fld>
            <a:endParaRPr lang="en-GB" dirty="0"/>
          </a:p>
        </p:txBody>
      </p:sp>
      <p:sp>
        <p:nvSpPr>
          <p:cNvPr id="8" name="Text Placeholder 2"/>
          <p:cNvSpPr>
            <a:spLocks noGrp="1"/>
          </p:cNvSpPr>
          <p:nvPr>
            <p:ph idx="1"/>
          </p:nvPr>
        </p:nvSpPr>
        <p:spPr bwMode="auto">
          <a:xfrm>
            <a:off x="624418"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bg1"/>
                </a:solidFill>
              </a:defRPr>
            </a:lvl1pPr>
            <a:lvl2pPr>
              <a:defRPr>
                <a:solidFill>
                  <a:schemeClr val="bg1"/>
                </a:solidFill>
              </a:defRPr>
            </a:lvl2pPr>
            <a:lvl4pPr>
              <a:defRPr>
                <a:solidFill>
                  <a:schemeClr val="bg1"/>
                </a:solidFill>
              </a:defRPr>
            </a:lvl4pPr>
          </a:lstStyle>
          <a:p>
            <a:pPr lvl="0"/>
            <a:r>
              <a:rPr lang="en-US"/>
              <a:t>Click to edit Master text styles</a:t>
            </a:r>
          </a:p>
          <a:p>
            <a:pPr lvl="1"/>
            <a:r>
              <a:rPr lang="en-US"/>
              <a:t>Second level</a:t>
            </a:r>
          </a:p>
          <a:p>
            <a:pPr lvl="2"/>
            <a:r>
              <a:rPr lang="en-US"/>
              <a:t>Third level</a:t>
            </a:r>
          </a:p>
        </p:txBody>
      </p:sp>
      <p:sp>
        <p:nvSpPr>
          <p:cNvPr id="10" name="Text Placeholder 2"/>
          <p:cNvSpPr>
            <a:spLocks noGrp="1"/>
          </p:cNvSpPr>
          <p:nvPr>
            <p:ph idx="16"/>
          </p:nvPr>
        </p:nvSpPr>
        <p:spPr bwMode="auto">
          <a:xfrm>
            <a:off x="6192011"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bg1"/>
                </a:solidFill>
              </a:defRPr>
            </a:lvl1pPr>
            <a:lvl2pPr>
              <a:defRPr>
                <a:solidFill>
                  <a:schemeClr val="bg1"/>
                </a:solidFill>
              </a:defRPr>
            </a:lvl2pPr>
            <a:lvl4pPr>
              <a:defRPr>
                <a:solidFill>
                  <a:schemeClr val="bg1"/>
                </a:solidFill>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927625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F0B81-4075-4735-9A8C-59CD02EE17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AA42ED-1A57-4F8A-8A23-7928B30D49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29F7AA-648C-4A38-AF52-B3386991E0B2}"/>
              </a:ext>
            </a:extLst>
          </p:cNvPr>
          <p:cNvSpPr>
            <a:spLocks noGrp="1"/>
          </p:cNvSpPr>
          <p:nvPr>
            <p:ph type="dt" sz="half" idx="10"/>
          </p:nvPr>
        </p:nvSpPr>
        <p:spPr/>
        <p:txBody>
          <a:bodyPr/>
          <a:lstStyle/>
          <a:p>
            <a:fld id="{E85D0068-715F-4F0E-9FDD-4F29FCFB92A9}" type="datetimeFigureOut">
              <a:rPr lang="en-GB" smtClean="0"/>
              <a:t>15/03/2024</a:t>
            </a:fld>
            <a:endParaRPr lang="en-GB"/>
          </a:p>
        </p:txBody>
      </p:sp>
      <p:sp>
        <p:nvSpPr>
          <p:cNvPr id="5" name="Footer Placeholder 4">
            <a:extLst>
              <a:ext uri="{FF2B5EF4-FFF2-40B4-BE49-F238E27FC236}">
                <a16:creationId xmlns:a16="http://schemas.microsoft.com/office/drawing/2014/main" id="{5A01B74F-06D0-4598-BA0B-789571541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9588ED-CB5E-46D9-AEBA-B97DB31B522C}"/>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26659878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7C0A-37EC-4276-956F-B1DB72655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A9C3BA1-C7DC-47BD-8F0D-A7884FEA28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3B2F21-62B6-45A8-B69E-A67E7F1B6598}"/>
              </a:ext>
            </a:extLst>
          </p:cNvPr>
          <p:cNvSpPr>
            <a:spLocks noGrp="1"/>
          </p:cNvSpPr>
          <p:nvPr>
            <p:ph type="dt" sz="half" idx="10"/>
          </p:nvPr>
        </p:nvSpPr>
        <p:spPr/>
        <p:txBody>
          <a:bodyPr/>
          <a:lstStyle/>
          <a:p>
            <a:fld id="{E85D0068-715F-4F0E-9FDD-4F29FCFB92A9}" type="datetimeFigureOut">
              <a:rPr lang="en-GB" smtClean="0"/>
              <a:t>15/03/2024</a:t>
            </a:fld>
            <a:endParaRPr lang="en-GB"/>
          </a:p>
        </p:txBody>
      </p:sp>
      <p:sp>
        <p:nvSpPr>
          <p:cNvPr id="5" name="Footer Placeholder 4">
            <a:extLst>
              <a:ext uri="{FF2B5EF4-FFF2-40B4-BE49-F238E27FC236}">
                <a16:creationId xmlns:a16="http://schemas.microsoft.com/office/drawing/2014/main" id="{02BF9E50-C81E-4A1F-8F74-157D5A3974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CB92EA-EA4D-4F67-AAC9-D8FFB19AB81B}"/>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25918332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F0B81-4075-4735-9A8C-59CD02EE17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AA42ED-1A57-4F8A-8A23-7928B30D49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29F7AA-648C-4A38-AF52-B3386991E0B2}"/>
              </a:ext>
            </a:extLst>
          </p:cNvPr>
          <p:cNvSpPr>
            <a:spLocks noGrp="1"/>
          </p:cNvSpPr>
          <p:nvPr>
            <p:ph type="dt" sz="half" idx="10"/>
          </p:nvPr>
        </p:nvSpPr>
        <p:spPr/>
        <p:txBody>
          <a:bodyPr/>
          <a:lstStyle/>
          <a:p>
            <a:fld id="{E85D0068-715F-4F0E-9FDD-4F29FCFB92A9}" type="datetimeFigureOut">
              <a:rPr lang="en-GB" smtClean="0"/>
              <a:t>15/03/2024</a:t>
            </a:fld>
            <a:endParaRPr lang="en-GB"/>
          </a:p>
        </p:txBody>
      </p:sp>
      <p:sp>
        <p:nvSpPr>
          <p:cNvPr id="5" name="Footer Placeholder 4">
            <a:extLst>
              <a:ext uri="{FF2B5EF4-FFF2-40B4-BE49-F238E27FC236}">
                <a16:creationId xmlns:a16="http://schemas.microsoft.com/office/drawing/2014/main" id="{5A01B74F-06D0-4598-BA0B-789571541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9588ED-CB5E-46D9-AEBA-B97DB31B522C}"/>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3471079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088FA-E9CA-4595-823F-5BB98FE066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EE029AD-9C17-4620-8B16-568A305C45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BFE02A-8D79-490C-866E-05773CE50178}"/>
              </a:ext>
            </a:extLst>
          </p:cNvPr>
          <p:cNvSpPr>
            <a:spLocks noGrp="1"/>
          </p:cNvSpPr>
          <p:nvPr>
            <p:ph type="dt" sz="half" idx="10"/>
          </p:nvPr>
        </p:nvSpPr>
        <p:spPr/>
        <p:txBody>
          <a:bodyPr/>
          <a:lstStyle/>
          <a:p>
            <a:fld id="{E85D0068-715F-4F0E-9FDD-4F29FCFB92A9}" type="datetimeFigureOut">
              <a:rPr lang="en-GB" smtClean="0"/>
              <a:t>15/03/2024</a:t>
            </a:fld>
            <a:endParaRPr lang="en-GB"/>
          </a:p>
        </p:txBody>
      </p:sp>
      <p:sp>
        <p:nvSpPr>
          <p:cNvPr id="5" name="Footer Placeholder 4">
            <a:extLst>
              <a:ext uri="{FF2B5EF4-FFF2-40B4-BE49-F238E27FC236}">
                <a16:creationId xmlns:a16="http://schemas.microsoft.com/office/drawing/2014/main" id="{E2F604B6-2BF9-4C2F-949A-1CE559B0A7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352AF1-8517-459C-851F-BEDAD96D1CF9}"/>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29247571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7457-5B55-403C-90E8-261179A802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0A8E11-41E9-4AB8-95CB-8798BDDF71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C5C57F5-9158-4A19-9571-38C8181652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B5D13F3-E1D1-4EE0-8294-11F2C932F4A9}"/>
              </a:ext>
            </a:extLst>
          </p:cNvPr>
          <p:cNvSpPr>
            <a:spLocks noGrp="1"/>
          </p:cNvSpPr>
          <p:nvPr>
            <p:ph type="dt" sz="half" idx="10"/>
          </p:nvPr>
        </p:nvSpPr>
        <p:spPr/>
        <p:txBody>
          <a:bodyPr/>
          <a:lstStyle/>
          <a:p>
            <a:fld id="{E85D0068-715F-4F0E-9FDD-4F29FCFB92A9}" type="datetimeFigureOut">
              <a:rPr lang="en-GB" smtClean="0"/>
              <a:t>15/03/2024</a:t>
            </a:fld>
            <a:endParaRPr lang="en-GB"/>
          </a:p>
        </p:txBody>
      </p:sp>
      <p:sp>
        <p:nvSpPr>
          <p:cNvPr id="6" name="Footer Placeholder 5">
            <a:extLst>
              <a:ext uri="{FF2B5EF4-FFF2-40B4-BE49-F238E27FC236}">
                <a16:creationId xmlns:a16="http://schemas.microsoft.com/office/drawing/2014/main" id="{FB9FFF2C-4BA3-4E86-923B-CCC97D0F14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E17C6D-6816-4997-A660-D7321FD86358}"/>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33491624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5C299-5DE6-41CA-90F9-4A66A9C4794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0E5055-152D-46F5-8458-F48AFEB19C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7F3B36-F5B6-4CFB-BAA3-6A153388B4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5186105-5C7D-40B4-AC5B-636A7C394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7E1B7C-F600-444F-8762-74604658E1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882FE0B-5884-4278-BF03-5DFBB243E5DE}"/>
              </a:ext>
            </a:extLst>
          </p:cNvPr>
          <p:cNvSpPr>
            <a:spLocks noGrp="1"/>
          </p:cNvSpPr>
          <p:nvPr>
            <p:ph type="dt" sz="half" idx="10"/>
          </p:nvPr>
        </p:nvSpPr>
        <p:spPr/>
        <p:txBody>
          <a:bodyPr/>
          <a:lstStyle/>
          <a:p>
            <a:fld id="{E85D0068-715F-4F0E-9FDD-4F29FCFB92A9}" type="datetimeFigureOut">
              <a:rPr lang="en-GB" smtClean="0"/>
              <a:t>15/03/2024</a:t>
            </a:fld>
            <a:endParaRPr lang="en-GB"/>
          </a:p>
        </p:txBody>
      </p:sp>
      <p:sp>
        <p:nvSpPr>
          <p:cNvPr id="8" name="Footer Placeholder 7">
            <a:extLst>
              <a:ext uri="{FF2B5EF4-FFF2-40B4-BE49-F238E27FC236}">
                <a16:creationId xmlns:a16="http://schemas.microsoft.com/office/drawing/2014/main" id="{B6897187-5B96-4A71-880A-DD6DC59F9BB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6F584FB-8F5B-4A68-9313-93AAB8133F7C}"/>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131967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blue whi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34B89"/>
                </a:solidFill>
              </a:defRPr>
            </a:lvl1pPr>
          </a:lstStyle>
          <a:p>
            <a:r>
              <a:rPr lang="en-US"/>
              <a:t>Click to edit Master title style</a:t>
            </a:r>
            <a:endParaRPr lang="en-GB" dirty="0"/>
          </a:p>
        </p:txBody>
      </p:sp>
      <p:sp>
        <p:nvSpPr>
          <p:cNvPr id="6" name="Content Placeholder 2"/>
          <p:cNvSpPr>
            <a:spLocks noGrp="1"/>
          </p:cNvSpPr>
          <p:nvPr>
            <p:ph idx="1"/>
          </p:nvPr>
        </p:nvSpPr>
        <p:spPr>
          <a:xfrm>
            <a:off x="624000" y="1700809"/>
            <a:ext cx="5280000" cy="4242793"/>
          </a:xfrm>
        </p:spPr>
        <p:txBody>
          <a:bodyPr/>
          <a:lstStyle>
            <a:lvl1pPr>
              <a:buFontTx/>
              <a:buBlip>
                <a:blip r:embed="rId3"/>
              </a:buBlip>
              <a:defRPr>
                <a:solidFill>
                  <a:srgbClr val="034B89"/>
                </a:solidFill>
              </a:defRPr>
            </a:lvl1pPr>
            <a:lvl2pPr>
              <a:buFontTx/>
              <a:buBlip>
                <a:blip r:embed="rId3"/>
              </a:buBlip>
              <a:defRPr>
                <a:solidFill>
                  <a:srgbClr val="034B89"/>
                </a:solidFill>
              </a:defRPr>
            </a:lvl2pPr>
            <a:lvl3pPr>
              <a:defRPr>
                <a:solidFill>
                  <a:srgbClr val="034B89"/>
                </a:solidFill>
              </a:defRPr>
            </a:lvl3pPr>
            <a:lvl4pPr>
              <a:defRPr>
                <a:solidFill>
                  <a:srgbClr val="034B89"/>
                </a:solidFill>
              </a:defRPr>
            </a:lvl4pPr>
            <a:lvl5pPr>
              <a:defRPr>
                <a:solidFill>
                  <a:srgbClr val="034B8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8"/>
          <p:cNvSpPr>
            <a:spLocks noGrp="1"/>
          </p:cNvSpPr>
          <p:nvPr>
            <p:ph sz="quarter" idx="13"/>
          </p:nvPr>
        </p:nvSpPr>
        <p:spPr>
          <a:xfrm>
            <a:off x="6288618" y="1700214"/>
            <a:ext cx="5278967" cy="4243387"/>
          </a:xfrm>
        </p:spPr>
        <p:txBody>
          <a:bodyPr/>
          <a:lstStyle>
            <a:lvl1pPr>
              <a:buFontTx/>
              <a:buBlip>
                <a:blip r:embed="rId3"/>
              </a:buBlip>
              <a:defRPr>
                <a:solidFill>
                  <a:srgbClr val="034B89"/>
                </a:solidFill>
              </a:defRPr>
            </a:lvl1pPr>
            <a:lvl2pPr>
              <a:buFontTx/>
              <a:buBlip>
                <a:blip r:embed="rId3"/>
              </a:buBlip>
              <a:defRPr>
                <a:solidFill>
                  <a:srgbClr val="034B89"/>
                </a:solidFill>
              </a:defRPr>
            </a:lvl2pPr>
            <a:lvl3pPr>
              <a:defRPr>
                <a:solidFill>
                  <a:srgbClr val="034B89"/>
                </a:solidFill>
              </a:defRPr>
            </a:lvl3pPr>
            <a:lvl4pPr>
              <a:defRPr>
                <a:solidFill>
                  <a:srgbClr val="034B89"/>
                </a:solidFill>
              </a:defRPr>
            </a:lvl4pPr>
            <a:lvl5pPr>
              <a:defRPr>
                <a:solidFill>
                  <a:srgbClr val="034B8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4"/>
          </p:nvPr>
        </p:nvSpPr>
        <p:spPr>
          <a:xfrm>
            <a:off x="1143000" y="6196013"/>
            <a:ext cx="1441451" cy="387350"/>
          </a:xfrm>
        </p:spPr>
        <p:txBody>
          <a:bodyPr/>
          <a:lstStyle>
            <a:lvl1pPr>
              <a:lnSpc>
                <a:spcPct val="100000"/>
              </a:lnSpc>
              <a:defRPr>
                <a:solidFill>
                  <a:srgbClr val="034B89"/>
                </a:solidFill>
              </a:defRPr>
            </a:lvl1pPr>
          </a:lstStyle>
          <a:p>
            <a:pPr>
              <a:defRPr/>
            </a:pPr>
            <a:fld id="{E5AF3E3B-78C5-47C8-B696-699602064A32}" type="datetime1">
              <a:rPr lang="en-GB"/>
              <a:pPr>
                <a:defRPr/>
              </a:pPr>
              <a:t>15/03/2024</a:t>
            </a:fld>
            <a:endParaRPr lang="en-GB" dirty="0"/>
          </a:p>
        </p:txBody>
      </p:sp>
      <p:sp>
        <p:nvSpPr>
          <p:cNvPr id="8" name="Slide Number Placeholder 5"/>
          <p:cNvSpPr>
            <a:spLocks noGrp="1"/>
          </p:cNvSpPr>
          <p:nvPr>
            <p:ph type="sldNum" sz="quarter" idx="15"/>
          </p:nvPr>
        </p:nvSpPr>
        <p:spPr>
          <a:xfrm>
            <a:off x="624418" y="6196013"/>
            <a:ext cx="518583" cy="387350"/>
          </a:xfrm>
        </p:spPr>
        <p:txBody>
          <a:bodyPr/>
          <a:lstStyle>
            <a:lvl1pPr>
              <a:defRPr>
                <a:solidFill>
                  <a:srgbClr val="034B89"/>
                </a:solidFill>
              </a:defRPr>
            </a:lvl1pPr>
          </a:lstStyle>
          <a:p>
            <a:pPr>
              <a:defRPr/>
            </a:pPr>
            <a:fld id="{D6123759-16EB-402F-97D0-7E98A80E081A}" type="slidenum">
              <a:rPr lang="en-GB" altLang="en-US"/>
              <a:pPr>
                <a:defRPr/>
              </a:pPr>
              <a:t>‹#›</a:t>
            </a:fld>
            <a:endParaRPr lang="en-GB" altLang="en-US"/>
          </a:p>
        </p:txBody>
      </p:sp>
    </p:spTree>
    <p:extLst>
      <p:ext uri="{BB962C8B-B14F-4D97-AF65-F5344CB8AC3E}">
        <p14:creationId xmlns:p14="http://schemas.microsoft.com/office/powerpoint/2010/main" val="40623986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5BC24-A857-4361-BA1D-0ED0E7C9C96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D801E95-A86E-491F-91F3-2E15AB296F70}"/>
              </a:ext>
            </a:extLst>
          </p:cNvPr>
          <p:cNvSpPr>
            <a:spLocks noGrp="1"/>
          </p:cNvSpPr>
          <p:nvPr>
            <p:ph type="dt" sz="half" idx="10"/>
          </p:nvPr>
        </p:nvSpPr>
        <p:spPr/>
        <p:txBody>
          <a:bodyPr/>
          <a:lstStyle/>
          <a:p>
            <a:fld id="{E85D0068-715F-4F0E-9FDD-4F29FCFB92A9}" type="datetimeFigureOut">
              <a:rPr lang="en-GB" smtClean="0"/>
              <a:t>15/03/2024</a:t>
            </a:fld>
            <a:endParaRPr lang="en-GB"/>
          </a:p>
        </p:txBody>
      </p:sp>
      <p:sp>
        <p:nvSpPr>
          <p:cNvPr id="4" name="Footer Placeholder 3">
            <a:extLst>
              <a:ext uri="{FF2B5EF4-FFF2-40B4-BE49-F238E27FC236}">
                <a16:creationId xmlns:a16="http://schemas.microsoft.com/office/drawing/2014/main" id="{2D449A91-5A70-48AF-B10E-844DAE93B0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053D8F4-1FF4-4CB3-8276-C2B1A0CCDF2C}"/>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30937566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D0D7FC-7A81-44BD-B830-EEE018BE3696}"/>
              </a:ext>
            </a:extLst>
          </p:cNvPr>
          <p:cNvSpPr>
            <a:spLocks noGrp="1"/>
          </p:cNvSpPr>
          <p:nvPr>
            <p:ph type="dt" sz="half" idx="10"/>
          </p:nvPr>
        </p:nvSpPr>
        <p:spPr/>
        <p:txBody>
          <a:bodyPr/>
          <a:lstStyle/>
          <a:p>
            <a:fld id="{E85D0068-715F-4F0E-9FDD-4F29FCFB92A9}" type="datetimeFigureOut">
              <a:rPr lang="en-GB" smtClean="0"/>
              <a:t>15/03/2024</a:t>
            </a:fld>
            <a:endParaRPr lang="en-GB"/>
          </a:p>
        </p:txBody>
      </p:sp>
      <p:sp>
        <p:nvSpPr>
          <p:cNvPr id="3" name="Footer Placeholder 2">
            <a:extLst>
              <a:ext uri="{FF2B5EF4-FFF2-40B4-BE49-F238E27FC236}">
                <a16:creationId xmlns:a16="http://schemas.microsoft.com/office/drawing/2014/main" id="{C984BF3D-DC4C-4414-806A-26681B7D795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14C7022-F2F9-4822-812A-F79D0625D6E1}"/>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24526618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A802-ACBA-4765-BC22-6C906D9532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7BD10D-E656-4816-B27A-0176A935E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9163F9-58EA-496B-8886-425D015ED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8E3AA9-E447-44F9-B553-165CD61787AB}"/>
              </a:ext>
            </a:extLst>
          </p:cNvPr>
          <p:cNvSpPr>
            <a:spLocks noGrp="1"/>
          </p:cNvSpPr>
          <p:nvPr>
            <p:ph type="dt" sz="half" idx="10"/>
          </p:nvPr>
        </p:nvSpPr>
        <p:spPr/>
        <p:txBody>
          <a:bodyPr/>
          <a:lstStyle/>
          <a:p>
            <a:fld id="{E85D0068-715F-4F0E-9FDD-4F29FCFB92A9}" type="datetimeFigureOut">
              <a:rPr lang="en-GB" smtClean="0"/>
              <a:t>15/03/2024</a:t>
            </a:fld>
            <a:endParaRPr lang="en-GB"/>
          </a:p>
        </p:txBody>
      </p:sp>
      <p:sp>
        <p:nvSpPr>
          <p:cNvPr id="6" name="Footer Placeholder 5">
            <a:extLst>
              <a:ext uri="{FF2B5EF4-FFF2-40B4-BE49-F238E27FC236}">
                <a16:creationId xmlns:a16="http://schemas.microsoft.com/office/drawing/2014/main" id="{6625B136-89DB-46BE-901B-6B26845117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43C568-D581-4DEA-9198-D0E109CD09F0}"/>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3910915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3BFFD-F591-45AB-B379-9D050969F1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CCE5994-3D11-4A8C-8103-D1A41ABCD5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03FB1F-0406-4EA6-BF2C-B19A82FADC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37FC6B-8E26-411D-A3A3-5A64B689E26E}"/>
              </a:ext>
            </a:extLst>
          </p:cNvPr>
          <p:cNvSpPr>
            <a:spLocks noGrp="1"/>
          </p:cNvSpPr>
          <p:nvPr>
            <p:ph type="dt" sz="half" idx="10"/>
          </p:nvPr>
        </p:nvSpPr>
        <p:spPr/>
        <p:txBody>
          <a:bodyPr/>
          <a:lstStyle/>
          <a:p>
            <a:fld id="{E85D0068-715F-4F0E-9FDD-4F29FCFB92A9}" type="datetimeFigureOut">
              <a:rPr lang="en-GB" smtClean="0"/>
              <a:t>15/03/2024</a:t>
            </a:fld>
            <a:endParaRPr lang="en-GB"/>
          </a:p>
        </p:txBody>
      </p:sp>
      <p:sp>
        <p:nvSpPr>
          <p:cNvPr id="6" name="Footer Placeholder 5">
            <a:extLst>
              <a:ext uri="{FF2B5EF4-FFF2-40B4-BE49-F238E27FC236}">
                <a16:creationId xmlns:a16="http://schemas.microsoft.com/office/drawing/2014/main" id="{89EDF170-B7F6-43C5-875E-EA92193438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D28C25-5311-4B30-B0B7-3E66667F8762}"/>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16996575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07F0C-DC15-4539-A2ED-2E4D6727EE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C01C1F-1292-4CEC-B5F1-5B10106C31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B5E64C-1BED-4068-AA30-96F10170F5E1}"/>
              </a:ext>
            </a:extLst>
          </p:cNvPr>
          <p:cNvSpPr>
            <a:spLocks noGrp="1"/>
          </p:cNvSpPr>
          <p:nvPr>
            <p:ph type="dt" sz="half" idx="10"/>
          </p:nvPr>
        </p:nvSpPr>
        <p:spPr/>
        <p:txBody>
          <a:bodyPr/>
          <a:lstStyle/>
          <a:p>
            <a:fld id="{E85D0068-715F-4F0E-9FDD-4F29FCFB92A9}" type="datetimeFigureOut">
              <a:rPr lang="en-GB" smtClean="0"/>
              <a:t>15/03/2024</a:t>
            </a:fld>
            <a:endParaRPr lang="en-GB"/>
          </a:p>
        </p:txBody>
      </p:sp>
      <p:sp>
        <p:nvSpPr>
          <p:cNvPr id="5" name="Footer Placeholder 4">
            <a:extLst>
              <a:ext uri="{FF2B5EF4-FFF2-40B4-BE49-F238E27FC236}">
                <a16:creationId xmlns:a16="http://schemas.microsoft.com/office/drawing/2014/main" id="{5132CB4C-7B24-47CE-9C39-9DD904BE55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5FF927-66C0-40C1-972D-819E6AEFE230}"/>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4445048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933729-CB1B-4316-ABB0-5B72B705A4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89F46D-44A4-4A43-83E4-EBC4393577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4722AC-6E4A-4D9D-952A-7D055535AA07}"/>
              </a:ext>
            </a:extLst>
          </p:cNvPr>
          <p:cNvSpPr>
            <a:spLocks noGrp="1"/>
          </p:cNvSpPr>
          <p:nvPr>
            <p:ph type="dt" sz="half" idx="10"/>
          </p:nvPr>
        </p:nvSpPr>
        <p:spPr/>
        <p:txBody>
          <a:bodyPr/>
          <a:lstStyle/>
          <a:p>
            <a:fld id="{E85D0068-715F-4F0E-9FDD-4F29FCFB92A9}" type="datetimeFigureOut">
              <a:rPr lang="en-GB" smtClean="0"/>
              <a:t>15/03/2024</a:t>
            </a:fld>
            <a:endParaRPr lang="en-GB"/>
          </a:p>
        </p:txBody>
      </p:sp>
      <p:sp>
        <p:nvSpPr>
          <p:cNvPr id="5" name="Footer Placeholder 4">
            <a:extLst>
              <a:ext uri="{FF2B5EF4-FFF2-40B4-BE49-F238E27FC236}">
                <a16:creationId xmlns:a16="http://schemas.microsoft.com/office/drawing/2014/main" id="{CB919A25-D72E-4DD7-B50D-15DFF74F4F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334F13-D2D7-42F1-A429-2F24126CE8D2}"/>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11085349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Logo green ti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4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3" name="Content Placeholder 2"/>
          <p:cNvSpPr>
            <a:spLocks noGrp="1"/>
          </p:cNvSpPr>
          <p:nvPr>
            <p:ph idx="1"/>
          </p:nvPr>
        </p:nvSpPr>
        <p:spPr>
          <a:xfrm>
            <a:off x="624000" y="1700809"/>
            <a:ext cx="5280000" cy="4242793"/>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p:cNvSpPr>
            <a:spLocks noGrp="1"/>
          </p:cNvSpPr>
          <p:nvPr>
            <p:ph sz="quarter" idx="13"/>
          </p:nvPr>
        </p:nvSpPr>
        <p:spPr>
          <a:xfrm>
            <a:off x="6288618" y="1700214"/>
            <a:ext cx="5278967" cy="4243387"/>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4"/>
          </p:nvPr>
        </p:nvSpPr>
        <p:spPr>
          <a:xfrm>
            <a:off x="1143000" y="6196013"/>
            <a:ext cx="1441451" cy="387350"/>
          </a:xfrm>
        </p:spPr>
        <p:txBody>
          <a:bodyPr/>
          <a:lstStyle>
            <a:lvl1pPr>
              <a:lnSpc>
                <a:spcPct val="100000"/>
              </a:lnSpc>
              <a:defRPr>
                <a:solidFill>
                  <a:schemeClr val="bg1"/>
                </a:solidFill>
              </a:defRPr>
            </a:lvl1pPr>
          </a:lstStyle>
          <a:p>
            <a:pPr>
              <a:defRPr/>
            </a:pPr>
            <a:fld id="{0BBFF875-0380-4740-8F30-49AA1DD159FA}" type="datetime1">
              <a:rPr lang="en-GB">
                <a:solidFill>
                  <a:srgbClr val="FFFFFF"/>
                </a:solidFill>
              </a:rPr>
              <a:pPr>
                <a:defRPr/>
              </a:pPr>
              <a:t>15/03/2024</a:t>
            </a:fld>
            <a:endParaRPr lang="en-GB" dirty="0">
              <a:solidFill>
                <a:srgbClr val="FFFFFF"/>
              </a:solidFill>
            </a:endParaRPr>
          </a:p>
        </p:txBody>
      </p:sp>
      <p:sp>
        <p:nvSpPr>
          <p:cNvPr id="6" name="Slide Number Placeholder 5"/>
          <p:cNvSpPr>
            <a:spLocks noGrp="1"/>
          </p:cNvSpPr>
          <p:nvPr>
            <p:ph type="sldNum" sz="quarter" idx="15"/>
          </p:nvPr>
        </p:nvSpPr>
        <p:spPr>
          <a:xfrm>
            <a:off x="624418" y="6196013"/>
            <a:ext cx="518583" cy="387350"/>
          </a:xfrm>
        </p:spPr>
        <p:txBody>
          <a:bodyPr/>
          <a:lstStyle>
            <a:lvl1pPr>
              <a:defRPr>
                <a:solidFill>
                  <a:schemeClr val="bg1"/>
                </a:solidFill>
              </a:defRPr>
            </a:lvl1pPr>
          </a:lstStyle>
          <a:p>
            <a:pPr>
              <a:defRPr/>
            </a:pPr>
            <a:fld id="{B2BFE848-88B8-468D-9610-1E7699D4D253}"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3039798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4.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624418" y="6196013"/>
            <a:ext cx="10943167" cy="387350"/>
          </a:xfrm>
          <a:prstGeom prst="rect">
            <a:avLst/>
          </a:prstGeom>
        </p:spPr>
        <p:txBody>
          <a:bodyPr vert="horz" lIns="0" tIns="0" rIns="0" bIns="0" rtlCol="0" anchor="b" anchorCtr="0"/>
          <a:lstStyle>
            <a:lvl1pPr algn="ctr" eaLnBrk="1" fontAlgn="auto" hangingPunct="1">
              <a:lnSpc>
                <a:spcPct val="95000"/>
              </a:lnSpc>
              <a:spcBef>
                <a:spcPts val="0"/>
              </a:spcBef>
              <a:spcAft>
                <a:spcPts val="0"/>
              </a:spcAft>
              <a:defRPr sz="800">
                <a:solidFill>
                  <a:schemeClr val="accent1"/>
                </a:solidFill>
                <a:latin typeface="+mn-lt"/>
                <a:cs typeface="+mn-cs"/>
              </a:defRPr>
            </a:lvl1pPr>
          </a:lstStyle>
          <a:p>
            <a:pPr>
              <a:defRPr/>
            </a:pPr>
            <a:r>
              <a:rPr lang="en-GB">
                <a:solidFill>
                  <a:srgbClr val="6E942C"/>
                </a:solidFill>
              </a:rPr>
              <a:t>UNCLASSIFIED</a:t>
            </a:r>
          </a:p>
        </p:txBody>
      </p:sp>
      <p:sp>
        <p:nvSpPr>
          <p:cNvPr id="1027" name="Title Placeholder 1"/>
          <p:cNvSpPr>
            <a:spLocks noGrp="1"/>
          </p:cNvSpPr>
          <p:nvPr>
            <p:ph type="title"/>
          </p:nvPr>
        </p:nvSpPr>
        <p:spPr bwMode="auto">
          <a:xfrm>
            <a:off x="624418" y="468314"/>
            <a:ext cx="1094316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endParaRPr lang="en-GB" altLang="en-US"/>
          </a:p>
        </p:txBody>
      </p:sp>
      <p:sp>
        <p:nvSpPr>
          <p:cNvPr id="1028" name="Text Placeholder 2"/>
          <p:cNvSpPr>
            <a:spLocks noGrp="1"/>
          </p:cNvSpPr>
          <p:nvPr>
            <p:ph type="body" idx="1"/>
          </p:nvPr>
        </p:nvSpPr>
        <p:spPr bwMode="auto">
          <a:xfrm>
            <a:off x="624418" y="1700214"/>
            <a:ext cx="10943167"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204200" y="6196013"/>
            <a:ext cx="2844800" cy="387350"/>
          </a:xfrm>
          <a:prstGeom prst="rect">
            <a:avLst/>
          </a:prstGeom>
        </p:spPr>
        <p:txBody>
          <a:bodyPr vert="horz" lIns="0" tIns="0" rIns="0" bIns="0" rtlCol="0" anchor="b" anchorCtr="0"/>
          <a:lstStyle>
            <a:lvl1pPr algn="r" eaLnBrk="1" fontAlgn="auto" hangingPunct="1">
              <a:lnSpc>
                <a:spcPct val="95000"/>
              </a:lnSpc>
              <a:spcBef>
                <a:spcPts val="0"/>
              </a:spcBef>
              <a:spcAft>
                <a:spcPts val="0"/>
              </a:spcAft>
              <a:defRPr sz="800">
                <a:solidFill>
                  <a:schemeClr val="accent1"/>
                </a:solidFill>
                <a:latin typeface="+mn-lt"/>
                <a:cs typeface="+mn-cs"/>
              </a:defRPr>
            </a:lvl1pPr>
          </a:lstStyle>
          <a:p>
            <a:pPr>
              <a:defRPr/>
            </a:pPr>
            <a:fld id="{2FFBFDD6-A015-4947-AE2F-34060F94BE51}" type="datetime1">
              <a:rPr lang="en-GB">
                <a:solidFill>
                  <a:srgbClr val="6E942C"/>
                </a:solidFill>
              </a:rPr>
              <a:pPr>
                <a:defRPr/>
              </a:pPr>
              <a:t>15/03/2024</a:t>
            </a:fld>
            <a:endParaRPr lang="en-GB" dirty="0">
              <a:solidFill>
                <a:srgbClr val="6E942C"/>
              </a:solidFill>
            </a:endParaRPr>
          </a:p>
        </p:txBody>
      </p:sp>
      <p:sp>
        <p:nvSpPr>
          <p:cNvPr id="6" name="Slide Number Placeholder 5"/>
          <p:cNvSpPr>
            <a:spLocks noGrp="1"/>
          </p:cNvSpPr>
          <p:nvPr>
            <p:ph type="sldNum" sz="quarter" idx="4"/>
          </p:nvPr>
        </p:nvSpPr>
        <p:spPr>
          <a:xfrm>
            <a:off x="11049000" y="6196013"/>
            <a:ext cx="518584" cy="387350"/>
          </a:xfrm>
          <a:prstGeom prst="rect">
            <a:avLst/>
          </a:prstGeom>
        </p:spPr>
        <p:txBody>
          <a:bodyPr vert="horz" wrap="square" lIns="0" tIns="0" rIns="0" bIns="0" numCol="1" anchor="b" anchorCtr="0" compatLnSpc="1">
            <a:prstTxWarp prst="textNoShape">
              <a:avLst/>
            </a:prstTxWarp>
          </a:bodyPr>
          <a:lstStyle>
            <a:lvl1pPr algn="r" eaLnBrk="1" hangingPunct="1">
              <a:lnSpc>
                <a:spcPct val="95000"/>
              </a:lnSpc>
              <a:defRPr sz="800" b="1">
                <a:solidFill>
                  <a:schemeClr val="accent1"/>
                </a:solidFill>
              </a:defRPr>
            </a:lvl1pPr>
          </a:lstStyle>
          <a:p>
            <a:pPr fontAlgn="base">
              <a:spcBef>
                <a:spcPct val="0"/>
              </a:spcBef>
              <a:spcAft>
                <a:spcPct val="0"/>
              </a:spcAft>
              <a:defRPr/>
            </a:pPr>
            <a:fld id="{D3A74EAD-7A9A-4A8E-B29D-CF043CCFB176}" type="slidenum">
              <a:rPr lang="en-GB" altLang="en-US">
                <a:solidFill>
                  <a:srgbClr val="6E942C"/>
                </a:solidFill>
                <a:cs typeface="Arial" panose="020B0604020202020204" pitchFamily="34" charset="0"/>
              </a:rPr>
              <a:pPr fontAlgn="base">
                <a:spcBef>
                  <a:spcPct val="0"/>
                </a:spcBef>
                <a:spcAft>
                  <a:spcPct val="0"/>
                </a:spcAft>
                <a:defRPr/>
              </a:pPr>
              <a:t>‹#›</a:t>
            </a:fld>
            <a:endParaRPr lang="en-GB" altLang="en-US">
              <a:solidFill>
                <a:srgbClr val="6E942C"/>
              </a:solidFill>
              <a:cs typeface="Arial" panose="020B0604020202020204" pitchFamily="34" charset="0"/>
            </a:endParaRPr>
          </a:p>
        </p:txBody>
      </p:sp>
    </p:spTree>
    <p:extLst>
      <p:ext uri="{BB962C8B-B14F-4D97-AF65-F5344CB8AC3E}">
        <p14:creationId xmlns:p14="http://schemas.microsoft.com/office/powerpoint/2010/main" val="3067270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736" r:id="rId31"/>
  </p:sldLayoutIdLst>
  <p:hf hdr="0" dt="0"/>
  <p:txStyles>
    <p:titleStyle>
      <a:lvl1pPr marL="742950" indent="-742950" algn="l" rtl="0" eaLnBrk="0" fontAlgn="base" hangingPunct="0">
        <a:lnSpc>
          <a:spcPct val="90000"/>
        </a:lnSpc>
        <a:spcBef>
          <a:spcPct val="0"/>
        </a:spcBef>
        <a:spcAft>
          <a:spcPct val="0"/>
        </a:spcAft>
        <a:buFont typeface="Arial" panose="020B0604020202020204" pitchFamily="34" charset="0"/>
        <a:defRPr sz="3600" b="1" kern="1200">
          <a:solidFill>
            <a:schemeClr val="bg2"/>
          </a:solidFill>
          <a:latin typeface="+mj-lt"/>
          <a:ea typeface="+mj-ea"/>
          <a:cs typeface="+mj-cs"/>
        </a:defRPr>
      </a:lvl1pPr>
      <a:lvl2pPr marL="742950" indent="-742950" algn="l" rtl="0" eaLnBrk="0" fontAlgn="base" hangingPunct="0">
        <a:lnSpc>
          <a:spcPct val="90000"/>
        </a:lnSpc>
        <a:spcBef>
          <a:spcPct val="0"/>
        </a:spcBef>
        <a:spcAft>
          <a:spcPct val="0"/>
        </a:spcAft>
        <a:buFont typeface="Arial" panose="020B0604020202020204" pitchFamily="34" charset="0"/>
        <a:defRPr sz="3600" b="1">
          <a:solidFill>
            <a:schemeClr val="bg2"/>
          </a:solidFill>
          <a:latin typeface="Arial" charset="0"/>
        </a:defRPr>
      </a:lvl2pPr>
      <a:lvl3pPr marL="742950" indent="-742950" algn="l" rtl="0" eaLnBrk="0" fontAlgn="base" hangingPunct="0">
        <a:lnSpc>
          <a:spcPct val="90000"/>
        </a:lnSpc>
        <a:spcBef>
          <a:spcPct val="0"/>
        </a:spcBef>
        <a:spcAft>
          <a:spcPct val="0"/>
        </a:spcAft>
        <a:buFont typeface="Arial" panose="020B0604020202020204" pitchFamily="34" charset="0"/>
        <a:defRPr sz="3600" b="1">
          <a:solidFill>
            <a:schemeClr val="bg2"/>
          </a:solidFill>
          <a:latin typeface="Arial" charset="0"/>
        </a:defRPr>
      </a:lvl3pPr>
      <a:lvl4pPr marL="742950" indent="-742950" algn="l" rtl="0" eaLnBrk="0" fontAlgn="base" hangingPunct="0">
        <a:lnSpc>
          <a:spcPct val="90000"/>
        </a:lnSpc>
        <a:spcBef>
          <a:spcPct val="0"/>
        </a:spcBef>
        <a:spcAft>
          <a:spcPct val="0"/>
        </a:spcAft>
        <a:buFont typeface="Arial" panose="020B0604020202020204" pitchFamily="34" charset="0"/>
        <a:defRPr sz="3600" b="1">
          <a:solidFill>
            <a:schemeClr val="bg2"/>
          </a:solidFill>
          <a:latin typeface="Arial" charset="0"/>
        </a:defRPr>
      </a:lvl4pPr>
      <a:lvl5pPr marL="742950" indent="-742950" algn="l" rtl="0" eaLnBrk="0" fontAlgn="base" hangingPunct="0">
        <a:lnSpc>
          <a:spcPct val="90000"/>
        </a:lnSpc>
        <a:spcBef>
          <a:spcPct val="0"/>
        </a:spcBef>
        <a:spcAft>
          <a:spcPct val="0"/>
        </a:spcAft>
        <a:buFont typeface="Arial" panose="020B0604020202020204" pitchFamily="34" charset="0"/>
        <a:defRPr sz="3600" b="1">
          <a:solidFill>
            <a:schemeClr val="bg2"/>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p:titleStyle>
    <p:bodyStyle>
      <a:lvl1pPr marL="358775" indent="-358775" algn="l" rtl="0" eaLnBrk="0" fontAlgn="base" hangingPunct="0">
        <a:lnSpc>
          <a:spcPct val="95000"/>
        </a:lnSpc>
        <a:spcBef>
          <a:spcPct val="20000"/>
        </a:spcBef>
        <a:spcAft>
          <a:spcPct val="0"/>
        </a:spcAft>
        <a:buBlip>
          <a:blip r:embed="rId33"/>
        </a:buBlip>
        <a:defRPr sz="3000" kern="1200">
          <a:solidFill>
            <a:schemeClr val="tx1"/>
          </a:solidFill>
          <a:latin typeface="+mn-lt"/>
          <a:ea typeface="+mn-ea"/>
          <a:cs typeface="+mn-cs"/>
        </a:defRPr>
      </a:lvl1pPr>
      <a:lvl2pPr marL="647700" indent="-287338" algn="l" rtl="0" eaLnBrk="0" fontAlgn="base" hangingPunct="0">
        <a:lnSpc>
          <a:spcPct val="95000"/>
        </a:lnSpc>
        <a:spcBef>
          <a:spcPct val="20000"/>
        </a:spcBef>
        <a:spcAft>
          <a:spcPct val="0"/>
        </a:spcAft>
        <a:buBlip>
          <a:blip r:embed="rId34"/>
        </a:buBlip>
        <a:defRPr sz="2400" kern="1200">
          <a:solidFill>
            <a:schemeClr val="tx1"/>
          </a:solidFill>
          <a:latin typeface="+mn-lt"/>
          <a:ea typeface="+mn-ea"/>
          <a:cs typeface="+mn-cs"/>
        </a:defRPr>
      </a:lvl2pPr>
      <a:lvl3pPr marL="863600" indent="-215900" algn="l" rtl="0" eaLnBrk="0" fontAlgn="base" hangingPunct="0">
        <a:lnSpc>
          <a:spcPct val="95000"/>
        </a:lnSpc>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079500" indent="-215900" algn="l" rtl="0" eaLnBrk="0" fontAlgn="base" hangingPunct="0">
        <a:lnSpc>
          <a:spcPct val="95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1295400" indent="-215900" algn="l" rtl="0" eaLnBrk="0" fontAlgn="base" hangingPunct="0">
        <a:lnSpc>
          <a:spcPct val="95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586318" y="468313"/>
            <a:ext cx="1101936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287" tIns="53643" rIns="107287" bIns="53643" numCol="1" anchor="t"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586318" y="1541464"/>
            <a:ext cx="11019367"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287" tIns="53643" rIns="107287" bIns="53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5" name="Footer Placeholder 4"/>
          <p:cNvSpPr>
            <a:spLocks noGrp="1"/>
          </p:cNvSpPr>
          <p:nvPr>
            <p:ph type="ftr" sz="quarter" idx="3"/>
          </p:nvPr>
        </p:nvSpPr>
        <p:spPr>
          <a:xfrm>
            <a:off x="611717" y="6356351"/>
            <a:ext cx="7567083" cy="366713"/>
          </a:xfrm>
          <a:prstGeom prst="rect">
            <a:avLst/>
          </a:prstGeom>
        </p:spPr>
        <p:txBody>
          <a:bodyPr vert="horz" lIns="107287" tIns="53643" rIns="107287" bIns="53643" rtlCol="0" anchor="ctr"/>
          <a:lstStyle>
            <a:lvl1pPr algn="l" eaLnBrk="1" fontAlgn="auto" hangingPunct="1">
              <a:spcBef>
                <a:spcPts val="0"/>
              </a:spcBef>
              <a:spcAft>
                <a:spcPts val="0"/>
              </a:spcAft>
              <a:defRPr sz="1108">
                <a:solidFill>
                  <a:srgbClr val="00AF41"/>
                </a:solidFill>
                <a:latin typeface="Arial" panose="020B0604020202020204" pitchFamily="34" charset="0"/>
                <a:cs typeface="Arial" panose="020B0604020202020204" pitchFamily="34" charset="0"/>
              </a:defRPr>
            </a:lvl1pPr>
          </a:lstStyle>
          <a:p>
            <a:pPr>
              <a:defRPr/>
            </a:pPr>
            <a:r>
              <a:rPr lang="en-GB"/>
              <a:t>The 25 Year Environment Plan</a:t>
            </a:r>
          </a:p>
        </p:txBody>
      </p:sp>
      <p:sp>
        <p:nvSpPr>
          <p:cNvPr id="6" name="Slide Number Placeholder 5"/>
          <p:cNvSpPr>
            <a:spLocks noGrp="1"/>
          </p:cNvSpPr>
          <p:nvPr>
            <p:ph type="sldNum" sz="quarter" idx="4"/>
          </p:nvPr>
        </p:nvSpPr>
        <p:spPr>
          <a:xfrm>
            <a:off x="11188701" y="6356351"/>
            <a:ext cx="548217" cy="366713"/>
          </a:xfrm>
          <a:prstGeom prst="rect">
            <a:avLst/>
          </a:prstGeom>
        </p:spPr>
        <p:txBody>
          <a:bodyPr vert="horz" wrap="square" lIns="107287" tIns="53643" rIns="107287" bIns="53643" numCol="1" anchor="ctr" anchorCtr="0" compatLnSpc="1">
            <a:prstTxWarp prst="textNoShape">
              <a:avLst/>
            </a:prstTxWarp>
          </a:bodyPr>
          <a:lstStyle>
            <a:lvl1pPr algn="r" eaLnBrk="1" hangingPunct="1">
              <a:defRPr sz="1108">
                <a:solidFill>
                  <a:srgbClr val="00AF41"/>
                </a:solidFill>
                <a:latin typeface="Arial" panose="020B0604020202020204" pitchFamily="34" charset="0"/>
              </a:defRPr>
            </a:lvl1pPr>
          </a:lstStyle>
          <a:p>
            <a:pPr fontAlgn="base">
              <a:spcBef>
                <a:spcPct val="0"/>
              </a:spcBef>
              <a:spcAft>
                <a:spcPct val="0"/>
              </a:spcAft>
              <a:defRPr/>
            </a:pPr>
            <a:fld id="{8708D5B1-D87B-42CB-A0C6-CD39EA08825D}"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cxnSp>
        <p:nvCxnSpPr>
          <p:cNvPr id="10" name="Straight Connector 9"/>
          <p:cNvCxnSpPr/>
          <p:nvPr/>
        </p:nvCxnSpPr>
        <p:spPr>
          <a:xfrm>
            <a:off x="738718" y="6386513"/>
            <a:ext cx="1085638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28933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Lst>
  <p:hf sldNum="0" hdr="0" dt="0"/>
  <p:txStyles>
    <p:titleStyle>
      <a:lvl1pPr algn="l" rtl="0" eaLnBrk="0" fontAlgn="base" hangingPunct="0">
        <a:lnSpc>
          <a:spcPct val="90000"/>
        </a:lnSpc>
        <a:spcBef>
          <a:spcPct val="0"/>
        </a:spcBef>
        <a:spcAft>
          <a:spcPct val="0"/>
        </a:spcAft>
        <a:defRPr sz="2100" kern="1200">
          <a:solidFill>
            <a:schemeClr val="tx2"/>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100">
          <a:solidFill>
            <a:schemeClr val="tx2"/>
          </a:solidFill>
          <a:latin typeface="Arial" charset="0"/>
          <a:cs typeface="Arial" charset="0"/>
        </a:defRPr>
      </a:lvl2pPr>
      <a:lvl3pPr algn="l" rtl="0" eaLnBrk="0" fontAlgn="base" hangingPunct="0">
        <a:lnSpc>
          <a:spcPct val="90000"/>
        </a:lnSpc>
        <a:spcBef>
          <a:spcPct val="0"/>
        </a:spcBef>
        <a:spcAft>
          <a:spcPct val="0"/>
        </a:spcAft>
        <a:defRPr sz="2100">
          <a:solidFill>
            <a:schemeClr val="tx2"/>
          </a:solidFill>
          <a:latin typeface="Arial" charset="0"/>
          <a:cs typeface="Arial" charset="0"/>
        </a:defRPr>
      </a:lvl3pPr>
      <a:lvl4pPr algn="l" rtl="0" eaLnBrk="0" fontAlgn="base" hangingPunct="0">
        <a:lnSpc>
          <a:spcPct val="90000"/>
        </a:lnSpc>
        <a:spcBef>
          <a:spcPct val="0"/>
        </a:spcBef>
        <a:spcAft>
          <a:spcPct val="0"/>
        </a:spcAft>
        <a:defRPr sz="2100">
          <a:solidFill>
            <a:schemeClr val="tx2"/>
          </a:solidFill>
          <a:latin typeface="Arial" charset="0"/>
          <a:cs typeface="Arial" charset="0"/>
        </a:defRPr>
      </a:lvl4pPr>
      <a:lvl5pPr algn="l" rtl="0" eaLnBrk="0" fontAlgn="base" hangingPunct="0">
        <a:lnSpc>
          <a:spcPct val="90000"/>
        </a:lnSpc>
        <a:spcBef>
          <a:spcPct val="0"/>
        </a:spcBef>
        <a:spcAft>
          <a:spcPct val="0"/>
        </a:spcAft>
        <a:defRPr sz="2100">
          <a:solidFill>
            <a:schemeClr val="tx2"/>
          </a:solidFill>
          <a:latin typeface="Arial" charset="0"/>
          <a:cs typeface="Arial" charset="0"/>
        </a:defRPr>
      </a:lvl5pPr>
      <a:lvl6pPr marL="495181" algn="l" rtl="0" eaLnBrk="1" fontAlgn="base" hangingPunct="1">
        <a:lnSpc>
          <a:spcPct val="90000"/>
        </a:lnSpc>
        <a:spcBef>
          <a:spcPct val="0"/>
        </a:spcBef>
        <a:spcAft>
          <a:spcPct val="0"/>
        </a:spcAft>
        <a:defRPr sz="4800">
          <a:solidFill>
            <a:schemeClr val="tx1"/>
          </a:solidFill>
          <a:latin typeface="Calibri Light" panose="020F0302020204030204" pitchFamily="34" charset="0"/>
        </a:defRPr>
      </a:lvl6pPr>
      <a:lvl7pPr marL="990363" algn="l" rtl="0" eaLnBrk="1" fontAlgn="base" hangingPunct="1">
        <a:lnSpc>
          <a:spcPct val="90000"/>
        </a:lnSpc>
        <a:spcBef>
          <a:spcPct val="0"/>
        </a:spcBef>
        <a:spcAft>
          <a:spcPct val="0"/>
        </a:spcAft>
        <a:defRPr sz="4800">
          <a:solidFill>
            <a:schemeClr val="tx1"/>
          </a:solidFill>
          <a:latin typeface="Calibri Light" panose="020F0302020204030204" pitchFamily="34" charset="0"/>
        </a:defRPr>
      </a:lvl7pPr>
      <a:lvl8pPr marL="1485543" algn="l" rtl="0" eaLnBrk="1" fontAlgn="base" hangingPunct="1">
        <a:lnSpc>
          <a:spcPct val="90000"/>
        </a:lnSpc>
        <a:spcBef>
          <a:spcPct val="0"/>
        </a:spcBef>
        <a:spcAft>
          <a:spcPct val="0"/>
        </a:spcAft>
        <a:defRPr sz="4800">
          <a:solidFill>
            <a:schemeClr val="tx1"/>
          </a:solidFill>
          <a:latin typeface="Calibri Light" panose="020F0302020204030204" pitchFamily="34" charset="0"/>
        </a:defRPr>
      </a:lvl8pPr>
      <a:lvl9pPr marL="1980724" algn="l" rtl="0" eaLnBrk="1" fontAlgn="base" hangingPunct="1">
        <a:lnSpc>
          <a:spcPct val="90000"/>
        </a:lnSpc>
        <a:spcBef>
          <a:spcPct val="0"/>
        </a:spcBef>
        <a:spcAft>
          <a:spcPct val="0"/>
        </a:spcAft>
        <a:defRPr sz="4800">
          <a:solidFill>
            <a:schemeClr val="tx1"/>
          </a:solidFill>
          <a:latin typeface="Calibri Light" panose="020F0302020204030204" pitchFamily="34" charset="0"/>
        </a:defRPr>
      </a:lvl9pPr>
    </p:titleStyle>
    <p:bodyStyle>
      <a:lvl1pPr marL="246063" indent="-246063" algn="l" rtl="0" eaLnBrk="0" fontAlgn="base" hangingPunct="0">
        <a:lnSpc>
          <a:spcPct val="90000"/>
        </a:lnSpc>
        <a:spcBef>
          <a:spcPts val="1088"/>
        </a:spcBef>
        <a:spcAft>
          <a:spcPct val="0"/>
        </a:spcAft>
        <a:buClr>
          <a:schemeClr val="tx2"/>
        </a:buClr>
        <a:buFont typeface="Wingdings" panose="05000000000000000000" pitchFamily="2" charset="2"/>
        <a:buChar char="§"/>
        <a:defRPr sz="1700" kern="1200">
          <a:solidFill>
            <a:srgbClr val="595959"/>
          </a:solidFill>
          <a:latin typeface="Arial" panose="020B0604020202020204" pitchFamily="34" charset="0"/>
          <a:ea typeface="+mn-ea"/>
          <a:cs typeface="Arial" panose="020B0604020202020204" pitchFamily="34" charset="0"/>
        </a:defRPr>
      </a:lvl1pPr>
      <a:lvl2pPr marL="741363" indent="-246063" algn="l" rtl="0" eaLnBrk="0" fontAlgn="base" hangingPunct="0">
        <a:lnSpc>
          <a:spcPct val="90000"/>
        </a:lnSpc>
        <a:spcBef>
          <a:spcPts val="538"/>
        </a:spcBef>
        <a:spcAft>
          <a:spcPct val="0"/>
        </a:spcAft>
        <a:buClr>
          <a:schemeClr val="tx2"/>
        </a:buClr>
        <a:buFont typeface="Wingdings" panose="05000000000000000000" pitchFamily="2" charset="2"/>
        <a:buChar char="§"/>
        <a:defRPr sz="1700" kern="1200">
          <a:solidFill>
            <a:srgbClr val="595959"/>
          </a:solidFill>
          <a:latin typeface="Arial" panose="020B0604020202020204" pitchFamily="34" charset="0"/>
          <a:ea typeface="+mn-ea"/>
          <a:cs typeface="Arial" panose="020B0604020202020204" pitchFamily="34" charset="0"/>
        </a:defRPr>
      </a:lvl2pPr>
      <a:lvl3pPr marL="1236663" indent="-246063" algn="l" rtl="0" eaLnBrk="0" fontAlgn="base" hangingPunct="0">
        <a:lnSpc>
          <a:spcPct val="90000"/>
        </a:lnSpc>
        <a:spcBef>
          <a:spcPts val="538"/>
        </a:spcBef>
        <a:spcAft>
          <a:spcPct val="0"/>
        </a:spcAft>
        <a:buClr>
          <a:schemeClr val="tx2"/>
        </a:buClr>
        <a:buFont typeface="Wingdings" panose="05000000000000000000" pitchFamily="2" charset="2"/>
        <a:buChar char="§"/>
        <a:defRPr sz="1700" kern="1200">
          <a:solidFill>
            <a:srgbClr val="595959"/>
          </a:solidFill>
          <a:latin typeface="Arial" panose="020B0604020202020204" pitchFamily="34" charset="0"/>
          <a:ea typeface="+mn-ea"/>
          <a:cs typeface="Arial" panose="020B0604020202020204" pitchFamily="34" charset="0"/>
        </a:defRPr>
      </a:lvl3pPr>
      <a:lvl4pPr marL="1731963" indent="-246063" algn="l" rtl="0" eaLnBrk="0" fontAlgn="base" hangingPunct="0">
        <a:lnSpc>
          <a:spcPct val="90000"/>
        </a:lnSpc>
        <a:spcBef>
          <a:spcPts val="538"/>
        </a:spcBef>
        <a:spcAft>
          <a:spcPct val="0"/>
        </a:spcAft>
        <a:buClr>
          <a:schemeClr val="tx2"/>
        </a:buClr>
        <a:buFont typeface="Wingdings" panose="05000000000000000000" pitchFamily="2" charset="2"/>
        <a:buChar char="§"/>
        <a:defRPr sz="1400" kern="1200">
          <a:solidFill>
            <a:srgbClr val="595959"/>
          </a:solidFill>
          <a:latin typeface="Arial" panose="020B0604020202020204" pitchFamily="34" charset="0"/>
          <a:ea typeface="+mn-ea"/>
          <a:cs typeface="Arial" panose="020B0604020202020204" pitchFamily="34" charset="0"/>
        </a:defRPr>
      </a:lvl4pPr>
      <a:lvl5pPr marL="2227263" indent="-246063" algn="l" rtl="0" eaLnBrk="0" fontAlgn="base" hangingPunct="0">
        <a:lnSpc>
          <a:spcPct val="90000"/>
        </a:lnSpc>
        <a:spcBef>
          <a:spcPts val="538"/>
        </a:spcBef>
        <a:spcAft>
          <a:spcPct val="0"/>
        </a:spcAft>
        <a:buClr>
          <a:schemeClr val="tx2"/>
        </a:buClr>
        <a:buFont typeface="Wingdings" panose="05000000000000000000" pitchFamily="2" charset="2"/>
        <a:buChar char="§"/>
        <a:defRPr sz="1200" kern="1200">
          <a:solidFill>
            <a:srgbClr val="595959"/>
          </a:solidFill>
          <a:latin typeface="Arial" panose="020B0604020202020204" pitchFamily="34" charset="0"/>
          <a:ea typeface="+mn-ea"/>
          <a:cs typeface="Arial" panose="020B0604020202020204" pitchFamily="34" charset="0"/>
        </a:defRPr>
      </a:lvl5pPr>
      <a:lvl6pPr marL="2723496" indent="-247590" algn="l" defTabSz="990363" rtl="0" eaLnBrk="1" latinLnBrk="0" hangingPunct="1">
        <a:lnSpc>
          <a:spcPct val="90000"/>
        </a:lnSpc>
        <a:spcBef>
          <a:spcPts val="542"/>
        </a:spcBef>
        <a:buFont typeface="Arial" panose="020B0604020202020204" pitchFamily="34" charset="0"/>
        <a:buChar char="•"/>
        <a:defRPr sz="1939" kern="1200">
          <a:solidFill>
            <a:schemeClr val="tx1"/>
          </a:solidFill>
          <a:latin typeface="+mn-lt"/>
          <a:ea typeface="+mn-ea"/>
          <a:cs typeface="+mn-cs"/>
        </a:defRPr>
      </a:lvl6pPr>
      <a:lvl7pPr marL="3218677" indent="-247590" algn="l" defTabSz="990363" rtl="0" eaLnBrk="1" latinLnBrk="0" hangingPunct="1">
        <a:lnSpc>
          <a:spcPct val="90000"/>
        </a:lnSpc>
        <a:spcBef>
          <a:spcPts val="542"/>
        </a:spcBef>
        <a:buFont typeface="Arial" panose="020B0604020202020204" pitchFamily="34" charset="0"/>
        <a:buChar char="•"/>
        <a:defRPr sz="1939" kern="1200">
          <a:solidFill>
            <a:schemeClr val="tx1"/>
          </a:solidFill>
          <a:latin typeface="+mn-lt"/>
          <a:ea typeface="+mn-ea"/>
          <a:cs typeface="+mn-cs"/>
        </a:defRPr>
      </a:lvl7pPr>
      <a:lvl8pPr marL="3713858" indent="-247590" algn="l" defTabSz="990363" rtl="0" eaLnBrk="1" latinLnBrk="0" hangingPunct="1">
        <a:lnSpc>
          <a:spcPct val="90000"/>
        </a:lnSpc>
        <a:spcBef>
          <a:spcPts val="542"/>
        </a:spcBef>
        <a:buFont typeface="Arial" panose="020B0604020202020204" pitchFamily="34" charset="0"/>
        <a:buChar char="•"/>
        <a:defRPr sz="1939" kern="1200">
          <a:solidFill>
            <a:schemeClr val="tx1"/>
          </a:solidFill>
          <a:latin typeface="+mn-lt"/>
          <a:ea typeface="+mn-ea"/>
          <a:cs typeface="+mn-cs"/>
        </a:defRPr>
      </a:lvl8pPr>
      <a:lvl9pPr marL="4209039" indent="-247590" algn="l" defTabSz="990363" rtl="0" eaLnBrk="1" latinLnBrk="0" hangingPunct="1">
        <a:lnSpc>
          <a:spcPct val="90000"/>
        </a:lnSpc>
        <a:spcBef>
          <a:spcPts val="542"/>
        </a:spcBef>
        <a:buFont typeface="Arial" panose="020B0604020202020204" pitchFamily="34" charset="0"/>
        <a:buChar char="•"/>
        <a:defRPr sz="1939" kern="1200">
          <a:solidFill>
            <a:schemeClr val="tx1"/>
          </a:solidFill>
          <a:latin typeface="+mn-lt"/>
          <a:ea typeface="+mn-ea"/>
          <a:cs typeface="+mn-cs"/>
        </a:defRPr>
      </a:lvl9pPr>
    </p:bodyStyle>
    <p:otherStyle>
      <a:defPPr>
        <a:defRPr lang="en-US"/>
      </a:defPPr>
      <a:lvl1pPr marL="0" algn="l" defTabSz="990363" rtl="0" eaLnBrk="1" latinLnBrk="0" hangingPunct="1">
        <a:defRPr sz="1939" kern="1200">
          <a:solidFill>
            <a:schemeClr val="tx1"/>
          </a:solidFill>
          <a:latin typeface="+mn-lt"/>
          <a:ea typeface="+mn-ea"/>
          <a:cs typeface="+mn-cs"/>
        </a:defRPr>
      </a:lvl1pPr>
      <a:lvl2pPr marL="495181" algn="l" defTabSz="990363" rtl="0" eaLnBrk="1" latinLnBrk="0" hangingPunct="1">
        <a:defRPr sz="1939" kern="1200">
          <a:solidFill>
            <a:schemeClr val="tx1"/>
          </a:solidFill>
          <a:latin typeface="+mn-lt"/>
          <a:ea typeface="+mn-ea"/>
          <a:cs typeface="+mn-cs"/>
        </a:defRPr>
      </a:lvl2pPr>
      <a:lvl3pPr marL="990363" algn="l" defTabSz="990363" rtl="0" eaLnBrk="1" latinLnBrk="0" hangingPunct="1">
        <a:defRPr sz="1939" kern="1200">
          <a:solidFill>
            <a:schemeClr val="tx1"/>
          </a:solidFill>
          <a:latin typeface="+mn-lt"/>
          <a:ea typeface="+mn-ea"/>
          <a:cs typeface="+mn-cs"/>
        </a:defRPr>
      </a:lvl3pPr>
      <a:lvl4pPr marL="1485543" algn="l" defTabSz="990363" rtl="0" eaLnBrk="1" latinLnBrk="0" hangingPunct="1">
        <a:defRPr sz="1939" kern="1200">
          <a:solidFill>
            <a:schemeClr val="tx1"/>
          </a:solidFill>
          <a:latin typeface="+mn-lt"/>
          <a:ea typeface="+mn-ea"/>
          <a:cs typeface="+mn-cs"/>
        </a:defRPr>
      </a:lvl4pPr>
      <a:lvl5pPr marL="1980724" algn="l" defTabSz="990363" rtl="0" eaLnBrk="1" latinLnBrk="0" hangingPunct="1">
        <a:defRPr sz="1939" kern="1200">
          <a:solidFill>
            <a:schemeClr val="tx1"/>
          </a:solidFill>
          <a:latin typeface="+mn-lt"/>
          <a:ea typeface="+mn-ea"/>
          <a:cs typeface="+mn-cs"/>
        </a:defRPr>
      </a:lvl5pPr>
      <a:lvl6pPr marL="2475906" algn="l" defTabSz="990363" rtl="0" eaLnBrk="1" latinLnBrk="0" hangingPunct="1">
        <a:defRPr sz="1939" kern="1200">
          <a:solidFill>
            <a:schemeClr val="tx1"/>
          </a:solidFill>
          <a:latin typeface="+mn-lt"/>
          <a:ea typeface="+mn-ea"/>
          <a:cs typeface="+mn-cs"/>
        </a:defRPr>
      </a:lvl6pPr>
      <a:lvl7pPr marL="2971087" algn="l" defTabSz="990363" rtl="0" eaLnBrk="1" latinLnBrk="0" hangingPunct="1">
        <a:defRPr sz="1939" kern="1200">
          <a:solidFill>
            <a:schemeClr val="tx1"/>
          </a:solidFill>
          <a:latin typeface="+mn-lt"/>
          <a:ea typeface="+mn-ea"/>
          <a:cs typeface="+mn-cs"/>
        </a:defRPr>
      </a:lvl7pPr>
      <a:lvl8pPr marL="3466267" algn="l" defTabSz="990363" rtl="0" eaLnBrk="1" latinLnBrk="0" hangingPunct="1">
        <a:defRPr sz="1939" kern="1200">
          <a:solidFill>
            <a:schemeClr val="tx1"/>
          </a:solidFill>
          <a:latin typeface="+mn-lt"/>
          <a:ea typeface="+mn-ea"/>
          <a:cs typeface="+mn-cs"/>
        </a:defRPr>
      </a:lvl8pPr>
      <a:lvl9pPr marL="3961449" algn="l" defTabSz="990363" rtl="0" eaLnBrk="1" latinLnBrk="0" hangingPunct="1">
        <a:defRPr sz="193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624418" y="6196013"/>
            <a:ext cx="10943167" cy="387350"/>
          </a:xfrm>
          <a:prstGeom prst="rect">
            <a:avLst/>
          </a:prstGeom>
        </p:spPr>
        <p:txBody>
          <a:bodyPr vert="horz" lIns="0" tIns="0" rIns="0" bIns="0" rtlCol="0" anchor="b" anchorCtr="0"/>
          <a:lstStyle>
            <a:lvl1pPr algn="ctr" fontAlgn="auto">
              <a:lnSpc>
                <a:spcPct val="95000"/>
              </a:lnSpc>
              <a:spcBef>
                <a:spcPts val="0"/>
              </a:spcBef>
              <a:spcAft>
                <a:spcPts val="0"/>
              </a:spcAft>
              <a:defRPr sz="800">
                <a:solidFill>
                  <a:schemeClr val="bg1"/>
                </a:solidFill>
                <a:latin typeface="+mn-lt"/>
                <a:cs typeface="+mn-cs"/>
              </a:defRPr>
            </a:lvl1pPr>
          </a:lstStyle>
          <a:p>
            <a:pPr>
              <a:defRPr/>
            </a:pPr>
            <a:r>
              <a:rPr lang="en-GB"/>
              <a:t>UNCLASSIFIED</a:t>
            </a:r>
          </a:p>
        </p:txBody>
      </p:sp>
      <p:sp>
        <p:nvSpPr>
          <p:cNvPr id="1027" name="Title Placeholder 1"/>
          <p:cNvSpPr>
            <a:spLocks noGrp="1"/>
          </p:cNvSpPr>
          <p:nvPr>
            <p:ph type="title"/>
          </p:nvPr>
        </p:nvSpPr>
        <p:spPr bwMode="auto">
          <a:xfrm>
            <a:off x="624418" y="482130"/>
            <a:ext cx="10943167" cy="4985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endParaRPr lang="en-GB" dirty="0"/>
          </a:p>
        </p:txBody>
      </p:sp>
      <p:sp>
        <p:nvSpPr>
          <p:cNvPr id="1028" name="Text Placeholder 2"/>
          <p:cNvSpPr>
            <a:spLocks noGrp="1"/>
          </p:cNvSpPr>
          <p:nvPr>
            <p:ph type="body" idx="1"/>
          </p:nvPr>
        </p:nvSpPr>
        <p:spPr bwMode="auto">
          <a:xfrm>
            <a:off x="624418" y="1700808"/>
            <a:ext cx="10943167"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Level one bullet</a:t>
            </a:r>
          </a:p>
          <a:p>
            <a:pPr lvl="1"/>
            <a:r>
              <a:rPr lang="en-US" dirty="0"/>
              <a:t>Level two bullet</a:t>
            </a:r>
          </a:p>
          <a:p>
            <a:pPr lvl="3"/>
            <a:r>
              <a:rPr lang="en-US" dirty="0"/>
              <a:t>Level three bullet</a:t>
            </a:r>
          </a:p>
        </p:txBody>
      </p:sp>
      <p:sp>
        <p:nvSpPr>
          <p:cNvPr id="4" name="Date Placeholder 3"/>
          <p:cNvSpPr>
            <a:spLocks noGrp="1"/>
          </p:cNvSpPr>
          <p:nvPr>
            <p:ph type="dt" sz="half" idx="2"/>
          </p:nvPr>
        </p:nvSpPr>
        <p:spPr>
          <a:xfrm>
            <a:off x="8204200" y="6196013"/>
            <a:ext cx="2844800" cy="387350"/>
          </a:xfrm>
          <a:prstGeom prst="rect">
            <a:avLst/>
          </a:prstGeom>
        </p:spPr>
        <p:txBody>
          <a:bodyPr vert="horz" lIns="0" tIns="0" rIns="0" bIns="0" rtlCol="0" anchor="b" anchorCtr="0"/>
          <a:lstStyle>
            <a:lvl1pPr algn="r" fontAlgn="auto">
              <a:lnSpc>
                <a:spcPct val="95000"/>
              </a:lnSpc>
              <a:spcBef>
                <a:spcPts val="0"/>
              </a:spcBef>
              <a:spcAft>
                <a:spcPts val="0"/>
              </a:spcAft>
              <a:defRPr sz="800">
                <a:solidFill>
                  <a:schemeClr val="bg1"/>
                </a:solidFill>
                <a:latin typeface="+mn-lt"/>
                <a:cs typeface="+mn-cs"/>
              </a:defRPr>
            </a:lvl1pPr>
          </a:lstStyle>
          <a:p>
            <a:pPr>
              <a:defRPr/>
            </a:pPr>
            <a:fld id="{88509D79-AD7E-415C-91F8-C4030AD80593}" type="datetime1">
              <a:rPr lang="en-GB" smtClean="0"/>
              <a:pPr>
                <a:defRPr/>
              </a:pPr>
              <a:t>15/03/2024</a:t>
            </a:fld>
            <a:endParaRPr lang="en-GB" dirty="0"/>
          </a:p>
        </p:txBody>
      </p:sp>
      <p:sp>
        <p:nvSpPr>
          <p:cNvPr id="6" name="Slide Number Placeholder 5"/>
          <p:cNvSpPr>
            <a:spLocks noGrp="1"/>
          </p:cNvSpPr>
          <p:nvPr>
            <p:ph type="sldNum" sz="quarter" idx="4"/>
          </p:nvPr>
        </p:nvSpPr>
        <p:spPr>
          <a:xfrm>
            <a:off x="11049000" y="6196013"/>
            <a:ext cx="518584" cy="387350"/>
          </a:xfrm>
          <a:prstGeom prst="rect">
            <a:avLst/>
          </a:prstGeom>
        </p:spPr>
        <p:txBody>
          <a:bodyPr vert="horz" lIns="0" tIns="0" rIns="0" bIns="0" rtlCol="0" anchor="b" anchorCtr="0"/>
          <a:lstStyle>
            <a:lvl1pPr algn="r" fontAlgn="auto">
              <a:lnSpc>
                <a:spcPct val="95000"/>
              </a:lnSpc>
              <a:spcBef>
                <a:spcPts val="0"/>
              </a:spcBef>
              <a:spcAft>
                <a:spcPts val="0"/>
              </a:spcAft>
              <a:defRPr sz="800" b="1">
                <a:solidFill>
                  <a:schemeClr val="bg1"/>
                </a:solidFill>
                <a:latin typeface="+mn-lt"/>
                <a:cs typeface="+mn-cs"/>
              </a:defRPr>
            </a:lvl1pPr>
          </a:lstStyle>
          <a:p>
            <a:pPr>
              <a:defRPr/>
            </a:pPr>
            <a:fld id="{8C32FF26-AD14-4CF9-8F1D-EF3CFAE0FFAC}" type="slidenum">
              <a:rPr lang="en-GB" smtClean="0"/>
              <a:pPr>
                <a:defRPr/>
              </a:pPr>
              <a:t>‹#›</a:t>
            </a:fld>
            <a:endParaRPr lang="en-GB" dirty="0"/>
          </a:p>
        </p:txBody>
      </p:sp>
    </p:spTree>
    <p:extLst>
      <p:ext uri="{BB962C8B-B14F-4D97-AF65-F5344CB8AC3E}">
        <p14:creationId xmlns:p14="http://schemas.microsoft.com/office/powerpoint/2010/main" val="216309122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hf hdr="0" dt="0"/>
  <p:txStyles>
    <p:titleStyle>
      <a:lvl1pPr marL="0" indent="0" algn="l" rtl="0" eaLnBrk="1" fontAlgn="base" hangingPunct="1">
        <a:lnSpc>
          <a:spcPct val="90000"/>
        </a:lnSpc>
        <a:spcBef>
          <a:spcPct val="0"/>
        </a:spcBef>
        <a:spcAft>
          <a:spcPct val="0"/>
        </a:spcAft>
        <a:buFont typeface="Arial" charset="0"/>
        <a:buNone/>
        <a:defRPr sz="3600" b="1" kern="120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p:titleStyle>
    <p:bodyStyle>
      <a:lvl1pPr marL="358775" indent="-358775" algn="l" rtl="0" eaLnBrk="1" fontAlgn="base" hangingPunct="1">
        <a:lnSpc>
          <a:spcPct val="95000"/>
        </a:lnSpc>
        <a:spcBef>
          <a:spcPct val="20000"/>
        </a:spcBef>
        <a:spcAft>
          <a:spcPct val="0"/>
        </a:spcAft>
        <a:buFont typeface="Arial" panose="020B0604020202020204" pitchFamily="34" charset="0"/>
        <a:buChar char="•"/>
        <a:defRPr sz="3000" kern="1200" baseline="0">
          <a:solidFill>
            <a:schemeClr val="accent6"/>
          </a:solidFill>
          <a:latin typeface="+mn-lt"/>
          <a:ea typeface="+mn-ea"/>
          <a:cs typeface="+mn-cs"/>
        </a:defRPr>
      </a:lvl1pPr>
      <a:lvl2pPr marL="647700" indent="-287338" algn="l" rtl="0" eaLnBrk="1" fontAlgn="base" hangingPunct="1">
        <a:lnSpc>
          <a:spcPct val="95000"/>
        </a:lnSpc>
        <a:spcBef>
          <a:spcPct val="20000"/>
        </a:spcBef>
        <a:spcAft>
          <a:spcPct val="0"/>
        </a:spcAft>
        <a:buFont typeface="Arial" panose="020B0604020202020204" pitchFamily="34" charset="0"/>
        <a:buChar char="•"/>
        <a:defRPr sz="2400" kern="1200" baseline="0">
          <a:solidFill>
            <a:schemeClr val="accent6"/>
          </a:solidFill>
          <a:latin typeface="+mn-lt"/>
          <a:ea typeface="+mn-ea"/>
          <a:cs typeface="+mn-cs"/>
        </a:defRPr>
      </a:lvl2pPr>
      <a:lvl3pPr marL="647700" indent="0" algn="l" rtl="0" eaLnBrk="1" fontAlgn="base" hangingPunct="1">
        <a:lnSpc>
          <a:spcPct val="95000"/>
        </a:lnSpc>
        <a:spcBef>
          <a:spcPct val="20000"/>
        </a:spcBef>
        <a:spcAft>
          <a:spcPct val="0"/>
        </a:spcAft>
        <a:buFont typeface="Arial" charset="0"/>
        <a:buNone/>
        <a:defRPr sz="2400" kern="1200">
          <a:solidFill>
            <a:schemeClr val="accent6"/>
          </a:solidFill>
          <a:latin typeface="+mn-lt"/>
          <a:ea typeface="+mn-ea"/>
          <a:cs typeface="+mn-cs"/>
        </a:defRPr>
      </a:lvl3pPr>
      <a:lvl4pPr marL="1079500" indent="-215900" algn="l" rtl="0" eaLnBrk="1" fontAlgn="base" hangingPunct="1">
        <a:lnSpc>
          <a:spcPct val="95000"/>
        </a:lnSpc>
        <a:spcBef>
          <a:spcPct val="20000"/>
        </a:spcBef>
        <a:spcAft>
          <a:spcPct val="0"/>
        </a:spcAft>
        <a:buFont typeface="Arial" charset="0"/>
        <a:buChar char="–"/>
        <a:defRPr sz="2000" kern="1200">
          <a:solidFill>
            <a:schemeClr val="accent6"/>
          </a:solidFill>
          <a:latin typeface="+mn-lt"/>
          <a:ea typeface="+mn-ea"/>
          <a:cs typeface="+mn-cs"/>
        </a:defRPr>
      </a:lvl4pPr>
      <a:lvl5pPr marL="1079500" indent="0" algn="l" rtl="0" eaLnBrk="1" fontAlgn="base" hangingPunct="1">
        <a:lnSpc>
          <a:spcPct val="95000"/>
        </a:lnSpc>
        <a:spcBef>
          <a:spcPct val="20000"/>
        </a:spcBef>
        <a:spcAft>
          <a:spcPct val="0"/>
        </a:spcAft>
        <a:buFont typeface="Arial" charset="0"/>
        <a:buNone/>
        <a:defRPr sz="20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5">
          <p15:clr>
            <a:srgbClr val="F26B43"/>
          </p15:clr>
        </p15:guide>
        <p15:guide id="3" orient="horz" pos="1071">
          <p15:clr>
            <a:srgbClr val="F26B43"/>
          </p15:clr>
        </p15:guide>
        <p15:guide id="4" pos="5465">
          <p15:clr>
            <a:srgbClr val="F26B43"/>
          </p15:clr>
        </p15:guide>
        <p15:guide id="6" orient="horz" pos="300">
          <p15:clr>
            <a:srgbClr val="F26B43"/>
          </p15:clr>
        </p15:guide>
        <p15:guide id="7" orient="horz" pos="618">
          <p15:clr>
            <a:srgbClr val="F26B43"/>
          </p15:clr>
        </p15:guide>
        <p15:guide id="8" orient="horz" pos="379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2104A5-AD4F-4C0C-B5A3-04766A7296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50E56D-B737-4092-96D5-08A520627F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356CD0-01B2-4B28-A28B-8943833339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D0068-715F-4F0E-9FDD-4F29FCFB92A9}" type="datetimeFigureOut">
              <a:rPr lang="en-GB" smtClean="0"/>
              <a:t>15/03/2024</a:t>
            </a:fld>
            <a:endParaRPr lang="en-GB"/>
          </a:p>
        </p:txBody>
      </p:sp>
      <p:sp>
        <p:nvSpPr>
          <p:cNvPr id="5" name="Footer Placeholder 4">
            <a:extLst>
              <a:ext uri="{FF2B5EF4-FFF2-40B4-BE49-F238E27FC236}">
                <a16:creationId xmlns:a16="http://schemas.microsoft.com/office/drawing/2014/main" id="{96C35C7A-03A6-41BD-BD58-87ADB053CA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8D5A97E-EC03-4AF7-856A-ED7E2BD59C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25D55-3BBF-43F0-BD8F-34DA49180FAE}" type="slidenum">
              <a:rPr lang="en-GB" smtClean="0"/>
              <a:t>‹#›</a:t>
            </a:fld>
            <a:endParaRPr lang="en-GB"/>
          </a:p>
        </p:txBody>
      </p:sp>
    </p:spTree>
    <p:extLst>
      <p:ext uri="{BB962C8B-B14F-4D97-AF65-F5344CB8AC3E}">
        <p14:creationId xmlns:p14="http://schemas.microsoft.com/office/powerpoint/2010/main" val="86123549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81.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60.png"/><Relationship Id="rId7" Type="http://schemas.openxmlformats.org/officeDocument/2006/relationships/diagramLayout" Target="../diagrams/layout1.xml"/><Relationship Id="rId12" Type="http://schemas.openxmlformats.org/officeDocument/2006/relationships/image" Target="../media/image64.emf"/><Relationship Id="rId2" Type="http://schemas.openxmlformats.org/officeDocument/2006/relationships/notesSlide" Target="../notesSlides/notesSlide20.xml"/><Relationship Id="rId1" Type="http://schemas.openxmlformats.org/officeDocument/2006/relationships/slideLayout" Target="../slideLayouts/slideLayout62.xml"/><Relationship Id="rId6" Type="http://schemas.openxmlformats.org/officeDocument/2006/relationships/diagramData" Target="../diagrams/data1.xml"/><Relationship Id="rId11" Type="http://schemas.openxmlformats.org/officeDocument/2006/relationships/image" Target="../media/image63.png"/><Relationship Id="rId5" Type="http://schemas.openxmlformats.org/officeDocument/2006/relationships/image" Target="../media/image62.png"/><Relationship Id="rId10" Type="http://schemas.microsoft.com/office/2007/relationships/diagramDrawing" Target="../diagrams/drawing1.xml"/><Relationship Id="rId4" Type="http://schemas.openxmlformats.org/officeDocument/2006/relationships/image" Target="../media/image61.png"/><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hyperlink" Target="https://www.gov.uk/government/publications/adapting-to-climate-change-industry-sector-examples-for-your-risk-assessment" TargetMode="External"/><Relationship Id="rId5" Type="http://schemas.openxmlformats.org/officeDocument/2006/relationships/hyperlink" Target="https://www.gov.uk/guidance/develop-a-management-system-environmental-permits" TargetMode="Externa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metoffice.gov.uk/binaries/content/assets/metofficegovuk/pdf/research/ukcp/ukcp18-guidance---representative-concentration-pathways.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gov.uk/government/publications/adapting-to-climate-change-industry-sector-examples-for-your-risk-assessment" TargetMode="External"/><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4296" y="1290181"/>
            <a:ext cx="10910170" cy="4499693"/>
          </a:xfrm>
        </p:spPr>
        <p:txBody>
          <a:bodyPr/>
          <a:lstStyle/>
          <a:p>
            <a:pPr algn="ctr"/>
            <a:r>
              <a:rPr kumimoji="0" lang="en-GB" sz="4400" b="1" i="0" u="none" strike="noStrike" kern="1200" cap="none" spc="0" normalizeH="0" baseline="0" noProof="0" dirty="0">
                <a:ln>
                  <a:noFill/>
                </a:ln>
                <a:solidFill>
                  <a:srgbClr val="F8F8F8"/>
                </a:solidFill>
                <a:effectLst/>
                <a:uLnTx/>
                <a:uFillTx/>
                <a:latin typeface="Arial"/>
                <a:ea typeface="+mj-ea"/>
                <a:cs typeface="+mj-cs"/>
              </a:rPr>
              <a:t>How Environmental Regulation is helping us better prepare for a rapidly changing climate and future weather extremes</a:t>
            </a:r>
            <a:br>
              <a:rPr kumimoji="0" lang="en-GB" sz="4400" b="1" i="0" u="none" strike="noStrike" kern="1200" cap="none" spc="0" normalizeH="0" baseline="0" noProof="0" dirty="0">
                <a:ln>
                  <a:noFill/>
                </a:ln>
                <a:solidFill>
                  <a:srgbClr val="F8F8F8"/>
                </a:solidFill>
                <a:effectLst/>
                <a:uLnTx/>
                <a:uFillTx/>
                <a:latin typeface="Arial"/>
                <a:ea typeface="+mj-ea"/>
                <a:cs typeface="+mj-cs"/>
              </a:rPr>
            </a:br>
            <a:br>
              <a:rPr lang="en-GB" sz="3200" dirty="0"/>
            </a:br>
            <a:br>
              <a:rPr lang="en-GB" sz="3200" dirty="0"/>
            </a:br>
            <a:br>
              <a:rPr lang="en-GB" sz="3200" dirty="0"/>
            </a:br>
            <a:br>
              <a:rPr lang="en-GB" sz="3200" dirty="0"/>
            </a:br>
            <a:r>
              <a:rPr lang="en-GB" sz="2000" dirty="0"/>
              <a:t>By Spence Seaman, Climate Change Manager/ Co-Ordinator</a:t>
            </a:r>
            <a:br>
              <a:rPr lang="en-GB" sz="2000" dirty="0"/>
            </a:br>
            <a:r>
              <a:rPr lang="en-GB" sz="2000" dirty="0"/>
              <a:t>and Mike Nicholas, Senior Advisor - Climate Change Adaptation</a:t>
            </a:r>
          </a:p>
        </p:txBody>
      </p:sp>
    </p:spTree>
    <p:extLst>
      <p:ext uri="{BB962C8B-B14F-4D97-AF65-F5344CB8AC3E}">
        <p14:creationId xmlns:p14="http://schemas.microsoft.com/office/powerpoint/2010/main" val="1220383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B8B06-CB5A-3BB6-136E-65F1417ADC58}"/>
              </a:ext>
            </a:extLst>
          </p:cNvPr>
          <p:cNvPicPr>
            <a:picLocks noChangeAspect="1"/>
          </p:cNvPicPr>
          <p:nvPr/>
        </p:nvPicPr>
        <p:blipFill>
          <a:blip r:embed="rId3"/>
          <a:stretch>
            <a:fillRect/>
          </a:stretch>
        </p:blipFill>
        <p:spPr>
          <a:xfrm>
            <a:off x="5260341" y="938327"/>
            <a:ext cx="6830060" cy="2905645"/>
          </a:xfrm>
          <a:prstGeom prst="rect">
            <a:avLst/>
          </a:prstGeom>
        </p:spPr>
      </p:pic>
      <p:pic>
        <p:nvPicPr>
          <p:cNvPr id="3" name="Picture 2">
            <a:extLst>
              <a:ext uri="{FF2B5EF4-FFF2-40B4-BE49-F238E27FC236}">
                <a16:creationId xmlns:a16="http://schemas.microsoft.com/office/drawing/2014/main" id="{923D6949-141B-DD71-2C2F-90FCA97A613F}"/>
              </a:ext>
            </a:extLst>
          </p:cNvPr>
          <p:cNvPicPr>
            <a:picLocks noChangeAspect="1"/>
          </p:cNvPicPr>
          <p:nvPr/>
        </p:nvPicPr>
        <p:blipFill>
          <a:blip r:embed="rId4"/>
          <a:stretch>
            <a:fillRect/>
          </a:stretch>
        </p:blipFill>
        <p:spPr>
          <a:xfrm rot="21081745">
            <a:off x="516860" y="533120"/>
            <a:ext cx="4382252" cy="5860973"/>
          </a:xfrm>
          <a:prstGeom prst="rect">
            <a:avLst/>
          </a:prstGeom>
          <a:ln>
            <a:noFill/>
          </a:ln>
          <a:effectLst>
            <a:outerShdw blurRad="292100" dist="139700" dir="2700000" algn="tl" rotWithShape="0">
              <a:srgbClr val="333333">
                <a:alpha val="65000"/>
              </a:srgbClr>
            </a:outerShdw>
            <a:softEdge rad="0"/>
          </a:effectLst>
          <a:scene3d>
            <a:camera prst="orthographicFront"/>
            <a:lightRig rig="threePt" dir="t"/>
          </a:scene3d>
          <a:sp3d prstMaterial="matte">
            <a:bevelT/>
          </a:sp3d>
        </p:spPr>
      </p:pic>
      <p:pic>
        <p:nvPicPr>
          <p:cNvPr id="7" name="Picture 6">
            <a:extLst>
              <a:ext uri="{FF2B5EF4-FFF2-40B4-BE49-F238E27FC236}">
                <a16:creationId xmlns:a16="http://schemas.microsoft.com/office/drawing/2014/main" id="{0736364F-1830-FDD7-4B2D-CBB4E97DA772}"/>
              </a:ext>
            </a:extLst>
          </p:cNvPr>
          <p:cNvPicPr>
            <a:picLocks noChangeAspect="1"/>
          </p:cNvPicPr>
          <p:nvPr/>
        </p:nvPicPr>
        <p:blipFill>
          <a:blip r:embed="rId5"/>
          <a:stretch>
            <a:fillRect/>
          </a:stretch>
        </p:blipFill>
        <p:spPr>
          <a:xfrm>
            <a:off x="5573552" y="4212909"/>
            <a:ext cx="6405088" cy="1101512"/>
          </a:xfrm>
          <a:prstGeom prst="rect">
            <a:avLst/>
          </a:prstGeom>
        </p:spPr>
      </p:pic>
      <p:sp>
        <p:nvSpPr>
          <p:cNvPr id="8" name="TextBox 7">
            <a:extLst>
              <a:ext uri="{FF2B5EF4-FFF2-40B4-BE49-F238E27FC236}">
                <a16:creationId xmlns:a16="http://schemas.microsoft.com/office/drawing/2014/main" id="{F94E4E02-FB04-A8A3-B81B-46E9A52AEDAE}"/>
              </a:ext>
            </a:extLst>
          </p:cNvPr>
          <p:cNvSpPr txBox="1"/>
          <p:nvPr/>
        </p:nvSpPr>
        <p:spPr>
          <a:xfrm>
            <a:off x="2265680" y="6014720"/>
            <a:ext cx="2245038" cy="369332"/>
          </a:xfrm>
          <a:prstGeom prst="rect">
            <a:avLst/>
          </a:prstGeom>
          <a:solidFill>
            <a:schemeClr val="bg1"/>
          </a:solidFill>
        </p:spPr>
        <p:txBody>
          <a:bodyPr wrap="none" rtlCol="0">
            <a:spAutoFit/>
          </a:bodyPr>
          <a:lstStyle/>
          <a:p>
            <a:r>
              <a:rPr lang="en-GB" dirty="0">
                <a:solidFill>
                  <a:srgbClr val="00B050"/>
                </a:solidFill>
              </a:rPr>
              <a:t>Published on gov.uk</a:t>
            </a:r>
          </a:p>
        </p:txBody>
      </p:sp>
    </p:spTree>
    <p:extLst>
      <p:ext uri="{BB962C8B-B14F-4D97-AF65-F5344CB8AC3E}">
        <p14:creationId xmlns:p14="http://schemas.microsoft.com/office/powerpoint/2010/main" val="4212928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B42F91-61BD-A983-D0EC-5D5BC77BDA7E}"/>
              </a:ext>
            </a:extLst>
          </p:cNvPr>
          <p:cNvGrpSpPr/>
          <p:nvPr/>
        </p:nvGrpSpPr>
        <p:grpSpPr>
          <a:xfrm>
            <a:off x="881349" y="127387"/>
            <a:ext cx="10083558" cy="6053076"/>
            <a:chOff x="881349" y="127387"/>
            <a:chExt cx="10083558" cy="6053076"/>
          </a:xfrm>
        </p:grpSpPr>
        <p:pic>
          <p:nvPicPr>
            <p:cNvPr id="7" name="Picture 6">
              <a:extLst>
                <a:ext uri="{FF2B5EF4-FFF2-40B4-BE49-F238E27FC236}">
                  <a16:creationId xmlns:a16="http://schemas.microsoft.com/office/drawing/2014/main" id="{F9836AC4-39C0-442B-7432-D70E6500BAE6}"/>
                </a:ext>
              </a:extLst>
            </p:cNvPr>
            <p:cNvPicPr>
              <a:picLocks noChangeAspect="1"/>
            </p:cNvPicPr>
            <p:nvPr/>
          </p:nvPicPr>
          <p:blipFill>
            <a:blip r:embed="rId3"/>
            <a:stretch>
              <a:fillRect/>
            </a:stretch>
          </p:blipFill>
          <p:spPr>
            <a:xfrm>
              <a:off x="881349" y="127387"/>
              <a:ext cx="10083558" cy="6053076"/>
            </a:xfrm>
            <a:prstGeom prst="rect">
              <a:avLst/>
            </a:prstGeom>
          </p:spPr>
        </p:pic>
        <p:pic>
          <p:nvPicPr>
            <p:cNvPr id="10" name="Picture 9">
              <a:extLst>
                <a:ext uri="{FF2B5EF4-FFF2-40B4-BE49-F238E27FC236}">
                  <a16:creationId xmlns:a16="http://schemas.microsoft.com/office/drawing/2014/main" id="{61A19780-D67C-63E6-F349-577E1C2E84FB}"/>
                </a:ext>
              </a:extLst>
            </p:cNvPr>
            <p:cNvPicPr>
              <a:picLocks noChangeAspect="1"/>
            </p:cNvPicPr>
            <p:nvPr/>
          </p:nvPicPr>
          <p:blipFill>
            <a:blip r:embed="rId4"/>
            <a:stretch>
              <a:fillRect/>
            </a:stretch>
          </p:blipFill>
          <p:spPr>
            <a:xfrm>
              <a:off x="1227093" y="959726"/>
              <a:ext cx="9365372" cy="5220737"/>
            </a:xfrm>
            <a:prstGeom prst="rect">
              <a:avLst/>
            </a:prstGeom>
            <a:solidFill>
              <a:schemeClr val="bg1"/>
            </a:solidFill>
          </p:spPr>
        </p:pic>
      </p:grpSp>
    </p:spTree>
    <p:extLst>
      <p:ext uri="{BB962C8B-B14F-4D97-AF65-F5344CB8AC3E}">
        <p14:creationId xmlns:p14="http://schemas.microsoft.com/office/powerpoint/2010/main" val="1163197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22927-0DB0-840D-30A9-294E98694595}"/>
              </a:ext>
            </a:extLst>
          </p:cNvPr>
          <p:cNvPicPr>
            <a:picLocks noChangeAspect="1"/>
          </p:cNvPicPr>
          <p:nvPr/>
        </p:nvPicPr>
        <p:blipFill>
          <a:blip r:embed="rId3"/>
          <a:stretch>
            <a:fillRect/>
          </a:stretch>
        </p:blipFill>
        <p:spPr>
          <a:xfrm>
            <a:off x="633833" y="0"/>
            <a:ext cx="10486761" cy="6147412"/>
          </a:xfrm>
          <a:prstGeom prst="rect">
            <a:avLst/>
          </a:prstGeom>
        </p:spPr>
      </p:pic>
    </p:spTree>
    <p:extLst>
      <p:ext uri="{BB962C8B-B14F-4D97-AF65-F5344CB8AC3E}">
        <p14:creationId xmlns:p14="http://schemas.microsoft.com/office/powerpoint/2010/main" val="1163870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1B3A-90EE-460B-8F3F-FF8828B7D50D}"/>
              </a:ext>
            </a:extLst>
          </p:cNvPr>
          <p:cNvSpPr>
            <a:spLocks noGrp="1"/>
          </p:cNvSpPr>
          <p:nvPr>
            <p:ph type="ctrTitle"/>
          </p:nvPr>
        </p:nvSpPr>
        <p:spPr>
          <a:xfrm>
            <a:off x="534016" y="283779"/>
            <a:ext cx="10944000" cy="1419291"/>
          </a:xfrm>
        </p:spPr>
        <p:txBody>
          <a:bodyPr>
            <a:noAutofit/>
          </a:bodyPr>
          <a:lstStyle/>
          <a:p>
            <a:pPr algn="ctr"/>
            <a:r>
              <a:rPr kumimoji="0" lang="en-GB" sz="28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How can natural hazards impact businesses &amp; environmental protection?</a:t>
            </a:r>
            <a:br>
              <a:rPr kumimoji="0" lang="en-GB" sz="28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br>
            <a:br>
              <a:rPr kumimoji="0" lang="en-GB" sz="28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br>
            <a:r>
              <a:rPr kumimoji="0" lang="en-GB" sz="28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Possible failures / degradation</a:t>
            </a:r>
            <a:endParaRPr lang="en-GB" sz="2800" b="1" dirty="0">
              <a:solidFill>
                <a:schemeClr val="bg2"/>
              </a:solidFill>
            </a:endParaRPr>
          </a:p>
        </p:txBody>
      </p:sp>
      <p:sp>
        <p:nvSpPr>
          <p:cNvPr id="3" name="Subtitle 2">
            <a:extLst>
              <a:ext uri="{FF2B5EF4-FFF2-40B4-BE49-F238E27FC236}">
                <a16:creationId xmlns:a16="http://schemas.microsoft.com/office/drawing/2014/main" id="{CDC44A57-96AA-4204-9D30-5D484364EDA9}"/>
              </a:ext>
            </a:extLst>
          </p:cNvPr>
          <p:cNvSpPr>
            <a:spLocks noGrp="1"/>
          </p:cNvSpPr>
          <p:nvPr>
            <p:ph type="subTitle" idx="1"/>
          </p:nvPr>
        </p:nvSpPr>
        <p:spPr>
          <a:xfrm>
            <a:off x="713984" y="2023670"/>
            <a:ext cx="10854016" cy="4677755"/>
          </a:xfrm>
        </p:spPr>
        <p:txBody>
          <a:bodyPr>
            <a:normAutofit lnSpcReduction="10000"/>
          </a:bodyPr>
          <a:lstStyle/>
          <a:p>
            <a:pPr marL="342900" lvl="0" indent="-342900" algn="l">
              <a:spcBef>
                <a:spcPts val="1000"/>
              </a:spcBef>
              <a:buFont typeface="Symbol" panose="05050102010706020507" pitchFamily="18" charset="2"/>
              <a:buChar char=""/>
              <a:defRPr/>
            </a:pPr>
            <a:r>
              <a:rPr lang="en-GB" b="1" dirty="0">
                <a:solidFill>
                  <a:prstClr val="black"/>
                </a:solidFill>
                <a:latin typeface="Calibri" panose="020F0502020204030204"/>
              </a:rPr>
              <a:t>High temperature / Heat wave</a:t>
            </a:r>
          </a:p>
          <a:p>
            <a:pPr marL="742950" lvl="1" indent="-285750" algn="l">
              <a:spcBef>
                <a:spcPts val="500"/>
              </a:spcBef>
              <a:buFont typeface="Courier New" panose="02070309020205020404" pitchFamily="49" charset="0"/>
              <a:buChar char="o"/>
              <a:defRPr/>
            </a:pPr>
            <a:r>
              <a:rPr lang="en-GB" sz="2400" dirty="0">
                <a:solidFill>
                  <a:prstClr val="black"/>
                </a:solidFill>
                <a:latin typeface="Calibri" panose="020F0502020204030204"/>
              </a:rPr>
              <a:t>Insufficient process cooling, particularly where using ambient air as coolant;</a:t>
            </a:r>
          </a:p>
          <a:p>
            <a:pPr marL="742950" lvl="1" indent="-285750" algn="l">
              <a:spcBef>
                <a:spcPts val="500"/>
              </a:spcBef>
              <a:buFont typeface="Courier New" panose="02070309020205020404" pitchFamily="49" charset="0"/>
              <a:buChar char="o"/>
              <a:defRPr/>
            </a:pPr>
            <a:r>
              <a:rPr lang="en-GB" sz="2400" dirty="0">
                <a:solidFill>
                  <a:prstClr val="black"/>
                </a:solidFill>
                <a:latin typeface="Calibri" panose="020F0502020204030204"/>
              </a:rPr>
              <a:t>Process equipment / instrumentation overheating and malfunctioning; </a:t>
            </a:r>
          </a:p>
          <a:p>
            <a:pPr marL="742950" lvl="1" indent="-285750" algn="l">
              <a:spcBef>
                <a:spcPts val="500"/>
              </a:spcBef>
              <a:buFont typeface="Courier New" panose="02070309020205020404" pitchFamily="49" charset="0"/>
              <a:buChar char="o"/>
              <a:defRPr/>
            </a:pPr>
            <a:r>
              <a:rPr lang="en-GB" sz="2400" dirty="0">
                <a:solidFill>
                  <a:prstClr val="black"/>
                </a:solidFill>
                <a:latin typeface="Calibri" panose="020F0502020204030204"/>
              </a:rPr>
              <a:t>Increased fire risk / material decomposition / material auto-ignition;</a:t>
            </a:r>
          </a:p>
          <a:p>
            <a:pPr marL="742950" lvl="1" indent="-285750" algn="l">
              <a:spcBef>
                <a:spcPts val="500"/>
              </a:spcBef>
              <a:buFont typeface="Courier New" panose="02070309020205020404" pitchFamily="49" charset="0"/>
              <a:buChar char="o"/>
              <a:defRPr/>
            </a:pPr>
            <a:r>
              <a:rPr lang="en-GB" sz="2400" dirty="0">
                <a:solidFill>
                  <a:prstClr val="black"/>
                </a:solidFill>
                <a:latin typeface="Calibri" panose="020F0502020204030204"/>
              </a:rPr>
              <a:t>Impact on workforce / reduced human performance; </a:t>
            </a:r>
          </a:p>
          <a:p>
            <a:pPr marL="742950" lvl="1" indent="-285750" algn="l">
              <a:spcBef>
                <a:spcPts val="500"/>
              </a:spcBef>
              <a:buFont typeface="Courier New" panose="02070309020205020404" pitchFamily="49" charset="0"/>
              <a:buChar char="o"/>
              <a:defRPr/>
            </a:pPr>
            <a:r>
              <a:rPr lang="en-GB" sz="2400" dirty="0">
                <a:solidFill>
                  <a:prstClr val="black"/>
                </a:solidFill>
                <a:latin typeface="Calibri" panose="020F0502020204030204"/>
              </a:rPr>
              <a:t>Increased wildfire risk (either direct impact to establishment or indirect impacts – utilities/emergency response)</a:t>
            </a:r>
          </a:p>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Prolonged dry weather / Drought</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Impact on cooling water or fire water availability;</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Increased vulnerability of environmental receptors;</a:t>
            </a:r>
          </a:p>
          <a:p>
            <a:pPr marL="742950" marR="0" lvl="1" indent="-285750" algn="l" defTabSz="914400" rtl="0" eaLnBrk="1" fontAlgn="auto" latinLnBrk="0" hangingPunct="1">
              <a:lnSpc>
                <a:spcPct val="90000"/>
              </a:lnSpc>
              <a:spcBef>
                <a:spcPts val="500"/>
              </a:spcBef>
              <a:spcAft>
                <a:spcPts val="800"/>
              </a:spcAft>
              <a:buClrTx/>
              <a:buSzTx/>
              <a:buFont typeface="Courier New" panose="02070309020205020404" pitchFamily="49" charset="0"/>
              <a:buChar char="o"/>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Subsidence / ground movement impacting on equipment supports and containment system integrity. </a:t>
            </a:r>
          </a:p>
          <a:p>
            <a:endParaRPr lang="en-GB" dirty="0"/>
          </a:p>
        </p:txBody>
      </p:sp>
    </p:spTree>
    <p:extLst>
      <p:ext uri="{BB962C8B-B14F-4D97-AF65-F5344CB8AC3E}">
        <p14:creationId xmlns:p14="http://schemas.microsoft.com/office/powerpoint/2010/main" val="2433493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6B36A1-A3DA-419A-B103-599078364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434" y="0"/>
            <a:ext cx="9474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44520A1-109B-70ED-4EBA-B90DDD7D3372}"/>
              </a:ext>
            </a:extLst>
          </p:cNvPr>
          <p:cNvPicPr>
            <a:picLocks noChangeAspect="1"/>
          </p:cNvPicPr>
          <p:nvPr/>
        </p:nvPicPr>
        <p:blipFill>
          <a:blip r:embed="rId4"/>
          <a:stretch>
            <a:fillRect/>
          </a:stretch>
        </p:blipFill>
        <p:spPr>
          <a:xfrm>
            <a:off x="7161136" y="568913"/>
            <a:ext cx="4792166" cy="5499837"/>
          </a:xfrm>
          <a:prstGeom prst="rect">
            <a:avLst/>
          </a:prstGeom>
        </p:spPr>
      </p:pic>
    </p:spTree>
    <p:extLst>
      <p:ext uri="{BB962C8B-B14F-4D97-AF65-F5344CB8AC3E}">
        <p14:creationId xmlns:p14="http://schemas.microsoft.com/office/powerpoint/2010/main" val="3256942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1B3A-90EE-460B-8F3F-FF8828B7D50D}"/>
              </a:ext>
            </a:extLst>
          </p:cNvPr>
          <p:cNvSpPr>
            <a:spLocks noGrp="1"/>
          </p:cNvSpPr>
          <p:nvPr>
            <p:ph type="ctrTitle"/>
          </p:nvPr>
        </p:nvSpPr>
        <p:spPr>
          <a:xfrm>
            <a:off x="534016" y="156575"/>
            <a:ext cx="10944000" cy="1735287"/>
          </a:xfrm>
        </p:spPr>
        <p:txBody>
          <a:bodyPr>
            <a:noAutofit/>
          </a:bodyPr>
          <a:lstStyle/>
          <a:p>
            <a:pPr algn="ctr"/>
            <a:r>
              <a:rPr kumimoji="0" lang="en-GB" sz="28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How can natural hazards impact businesses &amp; environmental protection?</a:t>
            </a:r>
            <a:br>
              <a:rPr kumimoji="0" lang="en-GB" sz="28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br>
            <a:br>
              <a:rPr kumimoji="0" lang="en-GB" sz="28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br>
            <a:r>
              <a:rPr kumimoji="0" lang="en-GB" sz="28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Possible failures / degradation</a:t>
            </a:r>
            <a:endParaRPr lang="en-GB" sz="2800" b="1" dirty="0">
              <a:solidFill>
                <a:schemeClr val="bg2"/>
              </a:solidFill>
            </a:endParaRPr>
          </a:p>
        </p:txBody>
      </p:sp>
      <p:sp>
        <p:nvSpPr>
          <p:cNvPr id="3" name="Subtitle 2">
            <a:extLst>
              <a:ext uri="{FF2B5EF4-FFF2-40B4-BE49-F238E27FC236}">
                <a16:creationId xmlns:a16="http://schemas.microsoft.com/office/drawing/2014/main" id="{CDC44A57-96AA-4204-9D30-5D484364EDA9}"/>
              </a:ext>
            </a:extLst>
          </p:cNvPr>
          <p:cNvSpPr>
            <a:spLocks noGrp="1"/>
          </p:cNvSpPr>
          <p:nvPr>
            <p:ph type="subTitle" idx="1"/>
          </p:nvPr>
        </p:nvSpPr>
        <p:spPr>
          <a:xfrm>
            <a:off x="713984" y="2023670"/>
            <a:ext cx="10854016" cy="4677755"/>
          </a:xfrm>
        </p:spPr>
        <p:txBody>
          <a:bodyPr>
            <a:normAutofit fontScale="92500" lnSpcReduction="20000"/>
          </a:bodyPr>
          <a:lstStyle/>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r>
              <a:rPr lang="en-GB" sz="2300" b="1" dirty="0">
                <a:solidFill>
                  <a:prstClr val="black"/>
                </a:solidFill>
                <a:latin typeface="Calibri" panose="020F0502020204030204"/>
              </a:rPr>
              <a:t>Flooding </a:t>
            </a:r>
            <a:r>
              <a:rPr lang="en-GB" sz="2400" dirty="0">
                <a:solidFill>
                  <a:prstClr val="black"/>
                </a:solidFill>
                <a:latin typeface="Calibri" panose="020F0502020204030204"/>
              </a:rPr>
              <a:t> </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GB" dirty="0">
                <a:solidFill>
                  <a:prstClr val="black"/>
                </a:solidFill>
                <a:latin typeface="Calibri" panose="020F0502020204030204"/>
              </a:rPr>
              <a:t>Floating of vessels or impact damage to equipment causing loss of containment (potential multiple losses); </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GB" dirty="0">
                <a:solidFill>
                  <a:prstClr val="black"/>
                </a:solidFill>
                <a:latin typeface="Calibri" panose="020F0502020204030204"/>
              </a:rPr>
              <a:t>Loss of power / utilities / control and communication systems;</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GB" dirty="0">
                <a:solidFill>
                  <a:prstClr val="black"/>
                </a:solidFill>
                <a:latin typeface="Calibri" panose="020F0502020204030204"/>
              </a:rPr>
              <a:t>Compromising secondary/tertiary containment and drainage integrity/functionality; </a:t>
            </a:r>
          </a:p>
          <a:p>
            <a:pPr marL="742950" marR="0" lvl="1" indent="-285750" algn="l" defTabSz="914400" rtl="0" eaLnBrk="1" fontAlgn="auto" latinLnBrk="0" hangingPunct="1">
              <a:lnSpc>
                <a:spcPct val="90000"/>
              </a:lnSpc>
              <a:spcBef>
                <a:spcPts val="500"/>
              </a:spcBef>
              <a:spcAft>
                <a:spcPts val="800"/>
              </a:spcAft>
              <a:buClrTx/>
              <a:buSzTx/>
              <a:buFont typeface="Courier New" panose="02070309020205020404" pitchFamily="49" charset="0"/>
              <a:buChar char="o"/>
              <a:tabLst/>
              <a:defRPr/>
            </a:pPr>
            <a:r>
              <a:rPr lang="en-GB" dirty="0">
                <a:solidFill>
                  <a:prstClr val="black"/>
                </a:solidFill>
                <a:latin typeface="Calibri" panose="020F0502020204030204"/>
              </a:rPr>
              <a:t>Hampering emergency response due to unavailable resources or access/egress issues. </a:t>
            </a:r>
          </a:p>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r>
              <a:rPr lang="en-GB" sz="2400" b="1" dirty="0">
                <a:solidFill>
                  <a:prstClr val="black"/>
                </a:solidFill>
                <a:latin typeface="Calibri" panose="020F0502020204030204"/>
              </a:rPr>
              <a:t>High winds / Storms</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GB" dirty="0">
                <a:solidFill>
                  <a:prstClr val="black"/>
                </a:solidFill>
                <a:latin typeface="Calibri" panose="020F0502020204030204"/>
              </a:rPr>
              <a:t>Structural damage either directly or due to wind-blown debris;</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GB" dirty="0">
                <a:solidFill>
                  <a:prstClr val="black"/>
                </a:solidFill>
                <a:latin typeface="Calibri" panose="020F0502020204030204"/>
              </a:rPr>
              <a:t>Access restrictions hampering emergency response;</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GB" dirty="0">
                <a:solidFill>
                  <a:prstClr val="black"/>
                </a:solidFill>
                <a:latin typeface="Calibri" panose="020F0502020204030204"/>
              </a:rPr>
              <a:t>Wide area power / communications systems loss.</a:t>
            </a:r>
          </a:p>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r>
              <a:rPr lang="en-GB" sz="2400" b="1" dirty="0">
                <a:solidFill>
                  <a:prstClr val="black"/>
                </a:solidFill>
                <a:latin typeface="Calibri" panose="020F0502020204030204"/>
              </a:rPr>
              <a:t>Sea level rise</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GB" dirty="0">
                <a:solidFill>
                  <a:prstClr val="black"/>
                </a:solidFill>
                <a:latin typeface="Calibri" panose="020F0502020204030204"/>
              </a:rPr>
              <a:t>Increased risk of local sea/estuary defences failing and sites flooding;</a:t>
            </a:r>
          </a:p>
          <a:p>
            <a:pPr marL="742950" marR="0" lvl="1" indent="-285750" algn="l" defTabSz="914400" rtl="0" eaLnBrk="1" fontAlgn="auto" latinLnBrk="0" hangingPunct="1">
              <a:lnSpc>
                <a:spcPct val="90000"/>
              </a:lnSpc>
              <a:spcBef>
                <a:spcPts val="500"/>
              </a:spcBef>
              <a:spcAft>
                <a:spcPts val="800"/>
              </a:spcAft>
              <a:buClrTx/>
              <a:buSzTx/>
              <a:buFont typeface="Courier New" panose="02070309020205020404" pitchFamily="49" charset="0"/>
              <a:buChar char="o"/>
              <a:tabLst/>
              <a:defRPr/>
            </a:pPr>
            <a:r>
              <a:rPr lang="en-GB" dirty="0">
                <a:solidFill>
                  <a:prstClr val="black"/>
                </a:solidFill>
                <a:latin typeface="Calibri" panose="020F0502020204030204"/>
              </a:rPr>
              <a:t>Increased forces on jetties/coastal structures due to changes in marine/estuarine currents.</a:t>
            </a:r>
          </a:p>
          <a:p>
            <a:pPr marL="285750" indent="-285750" eaLnBrk="1" fontAlgn="auto" hangingPunct="1">
              <a:lnSpc>
                <a:spcPct val="90000"/>
              </a:lnSpc>
              <a:spcBef>
                <a:spcPts val="500"/>
              </a:spcBef>
              <a:spcAft>
                <a:spcPts val="800"/>
              </a:spcAft>
              <a:buFont typeface="Courier New" panose="02070309020205020404" pitchFamily="49" charset="0"/>
              <a:buChar char="o"/>
              <a:defRPr/>
            </a:pPr>
            <a:endParaRPr lang="en-GB" sz="1700" dirty="0">
              <a:solidFill>
                <a:prstClr val="black"/>
              </a:solidFill>
              <a:latin typeface="Calibri" panose="020F0502020204030204"/>
              <a:ea typeface="Calibri" panose="020F0502020204030204" pitchFamily="34" charset="0"/>
            </a:endParaRPr>
          </a:p>
          <a:p>
            <a:pPr marL="742950" marR="0" lvl="1" indent="-285750" algn="l" defTabSz="914400" rtl="0" eaLnBrk="1" fontAlgn="auto" latinLnBrk="0" hangingPunct="1">
              <a:lnSpc>
                <a:spcPct val="90000"/>
              </a:lnSpc>
              <a:spcBef>
                <a:spcPts val="500"/>
              </a:spcBef>
              <a:spcAft>
                <a:spcPts val="800"/>
              </a:spcAft>
              <a:buClrTx/>
              <a:buSzTx/>
              <a:buFont typeface="Courier New" panose="02070309020205020404" pitchFamily="49" charset="0"/>
              <a:buChar char="o"/>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endParaRPr lang="en-GB" dirty="0"/>
          </a:p>
        </p:txBody>
      </p:sp>
    </p:spTree>
    <p:extLst>
      <p:ext uri="{BB962C8B-B14F-4D97-AF65-F5344CB8AC3E}">
        <p14:creationId xmlns:p14="http://schemas.microsoft.com/office/powerpoint/2010/main" val="191157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80A4-70AC-408A-9DA9-272A7E6E2D83}"/>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630B9BDB-5CFB-4353-A05B-1A92D70C8D8C}"/>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A8F202D2-A408-455C-83B9-F08958946CDB}"/>
              </a:ext>
            </a:extLst>
          </p:cNvPr>
          <p:cNvPicPr>
            <a:picLocks noChangeAspect="1"/>
          </p:cNvPicPr>
          <p:nvPr/>
        </p:nvPicPr>
        <p:blipFill>
          <a:blip r:embed="rId3"/>
          <a:stretch>
            <a:fillRect/>
          </a:stretch>
        </p:blipFill>
        <p:spPr>
          <a:xfrm>
            <a:off x="0" y="-45502"/>
            <a:ext cx="12149697" cy="6903502"/>
          </a:xfrm>
          <a:prstGeom prst="rect">
            <a:avLst/>
          </a:prstGeom>
        </p:spPr>
      </p:pic>
    </p:spTree>
    <p:extLst>
      <p:ext uri="{BB962C8B-B14F-4D97-AF65-F5344CB8AC3E}">
        <p14:creationId xmlns:p14="http://schemas.microsoft.com/office/powerpoint/2010/main" val="4189875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1B3A-90EE-460B-8F3F-FF8828B7D50D}"/>
              </a:ext>
            </a:extLst>
          </p:cNvPr>
          <p:cNvSpPr>
            <a:spLocks noGrp="1"/>
          </p:cNvSpPr>
          <p:nvPr>
            <p:ph type="ctrTitle"/>
          </p:nvPr>
        </p:nvSpPr>
        <p:spPr>
          <a:xfrm>
            <a:off x="534016" y="156575"/>
            <a:ext cx="10944000" cy="1867095"/>
          </a:xfrm>
        </p:spPr>
        <p:txBody>
          <a:bodyPr>
            <a:noAutofit/>
          </a:bodyPr>
          <a:lstStyle/>
          <a:p>
            <a:pPr algn="ctr"/>
            <a:r>
              <a:rPr kumimoji="0" lang="en-GB" sz="28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How can natural hazards impact businesses &amp; environmental protection?</a:t>
            </a:r>
            <a:br>
              <a:rPr kumimoji="0" lang="en-GB" sz="28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br>
            <a:br>
              <a:rPr kumimoji="0" lang="en-GB" sz="28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br>
            <a:r>
              <a:rPr kumimoji="0" lang="en-GB" sz="28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Possible failures / degradation</a:t>
            </a:r>
            <a:endParaRPr lang="en-GB" sz="2800" b="1" dirty="0">
              <a:solidFill>
                <a:schemeClr val="bg2"/>
              </a:solidFill>
            </a:endParaRPr>
          </a:p>
        </p:txBody>
      </p:sp>
      <p:sp>
        <p:nvSpPr>
          <p:cNvPr id="3" name="Subtitle 2">
            <a:extLst>
              <a:ext uri="{FF2B5EF4-FFF2-40B4-BE49-F238E27FC236}">
                <a16:creationId xmlns:a16="http://schemas.microsoft.com/office/drawing/2014/main" id="{CDC44A57-96AA-4204-9D30-5D484364EDA9}"/>
              </a:ext>
            </a:extLst>
          </p:cNvPr>
          <p:cNvSpPr>
            <a:spLocks noGrp="1"/>
          </p:cNvSpPr>
          <p:nvPr>
            <p:ph type="subTitle" idx="1"/>
          </p:nvPr>
        </p:nvSpPr>
        <p:spPr>
          <a:xfrm>
            <a:off x="713984" y="2023670"/>
            <a:ext cx="10854016" cy="4677755"/>
          </a:xfrm>
        </p:spPr>
        <p:txBody>
          <a:bodyPr>
            <a:normAutofit fontScale="92500" lnSpcReduction="10000"/>
          </a:bodyPr>
          <a:lstStyle/>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r>
              <a:rPr lang="en-GB" sz="2200" b="1" dirty="0">
                <a:solidFill>
                  <a:prstClr val="black"/>
                </a:solidFill>
                <a:latin typeface="Calibri" panose="020F0502020204030204"/>
              </a:rPr>
              <a:t>Heavy Snowfall </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GB" dirty="0">
                <a:solidFill>
                  <a:prstClr val="black"/>
                </a:solidFill>
                <a:latin typeface="Calibri" panose="020F0502020204030204"/>
              </a:rPr>
              <a:t>Access restrictions hampering process operation / maintenance; </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GB" dirty="0">
                <a:solidFill>
                  <a:prstClr val="black"/>
                </a:solidFill>
                <a:latin typeface="Calibri" panose="020F0502020204030204"/>
              </a:rPr>
              <a:t>Weight on structures causing structural collapse / loss of containment; </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GB" dirty="0">
                <a:solidFill>
                  <a:prstClr val="black"/>
                </a:solidFill>
                <a:latin typeface="Calibri" panose="020F0502020204030204"/>
              </a:rPr>
              <a:t>Loss of power / utilities / control and communication systems;</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GB" dirty="0">
                <a:solidFill>
                  <a:prstClr val="black"/>
                </a:solidFill>
                <a:latin typeface="Calibri" panose="020F0502020204030204"/>
              </a:rPr>
              <a:t>Compromising secondary/tertiary containment and drainage integrity/functionality;</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GB" dirty="0">
                <a:solidFill>
                  <a:prstClr val="black"/>
                </a:solidFill>
                <a:latin typeface="Calibri" panose="020F0502020204030204"/>
              </a:rPr>
              <a:t>Flooding impacts following thaw;</a:t>
            </a:r>
          </a:p>
          <a:p>
            <a:pPr marL="742950" marR="0" lvl="1" indent="-285750" algn="l" defTabSz="914400" rtl="0" eaLnBrk="1" fontAlgn="auto" latinLnBrk="0" hangingPunct="1">
              <a:lnSpc>
                <a:spcPct val="90000"/>
              </a:lnSpc>
              <a:spcBef>
                <a:spcPts val="500"/>
              </a:spcBef>
              <a:spcAft>
                <a:spcPts val="800"/>
              </a:spcAft>
              <a:buClrTx/>
              <a:buSzTx/>
              <a:buFont typeface="Courier New" panose="02070309020205020404" pitchFamily="49" charset="0"/>
              <a:buChar char="o"/>
              <a:tabLst/>
              <a:defRPr/>
            </a:pPr>
            <a:r>
              <a:rPr lang="en-GB" dirty="0">
                <a:solidFill>
                  <a:prstClr val="black"/>
                </a:solidFill>
                <a:latin typeface="Calibri" panose="020F0502020204030204"/>
              </a:rPr>
              <a:t>Hampering emergency response due to unavailable resources or access/egress issues.</a:t>
            </a:r>
          </a:p>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r>
              <a:rPr lang="en-GB" sz="2200" b="1" dirty="0">
                <a:solidFill>
                  <a:prstClr val="black"/>
                </a:solidFill>
                <a:latin typeface="Calibri" panose="020F0502020204030204"/>
              </a:rPr>
              <a:t>Ice / prolonged cold </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GB" dirty="0">
                <a:solidFill>
                  <a:prstClr val="black"/>
                </a:solidFill>
                <a:latin typeface="Calibri" panose="020F0502020204030204"/>
              </a:rPr>
              <a:t>Freezing of process pipework causing no /low flow and associated scenarios / causing potential pipework damage  and loss of containment upon thaw;</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GB" dirty="0">
                <a:solidFill>
                  <a:prstClr val="black"/>
                </a:solidFill>
                <a:latin typeface="Calibri" panose="020F0502020204030204"/>
              </a:rPr>
              <a:t>Instrumentation faults and malfunctions leading to loss of process control;</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GB" dirty="0">
                <a:solidFill>
                  <a:prstClr val="black"/>
                </a:solidFill>
                <a:latin typeface="Calibri" panose="020F0502020204030204"/>
              </a:rPr>
              <a:t>Metal fatigue / other equipment damage causing failures and malfunctions;</a:t>
            </a:r>
          </a:p>
          <a:p>
            <a:pPr marL="742950" marR="0" lvl="1" indent="-285750" algn="l" defTabSz="914400" rtl="0" eaLnBrk="1" fontAlgn="auto" latinLnBrk="0" hangingPunct="1">
              <a:lnSpc>
                <a:spcPct val="90000"/>
              </a:lnSpc>
              <a:spcBef>
                <a:spcPts val="500"/>
              </a:spcBef>
              <a:spcAft>
                <a:spcPts val="800"/>
              </a:spcAft>
              <a:buClrTx/>
              <a:buSzTx/>
              <a:buFont typeface="Courier New" panose="02070309020205020404" pitchFamily="49" charset="0"/>
              <a:buChar char="o"/>
              <a:tabLst/>
              <a:defRPr/>
            </a:pPr>
            <a:r>
              <a:rPr lang="en-GB" dirty="0">
                <a:solidFill>
                  <a:prstClr val="black"/>
                </a:solidFill>
                <a:latin typeface="Calibri" panose="020F0502020204030204"/>
              </a:rPr>
              <a:t>Access issues or freezing of fire systems impacting emergency response.</a:t>
            </a:r>
          </a:p>
          <a:p>
            <a:pPr marL="285750" indent="-285750" eaLnBrk="1" fontAlgn="auto" hangingPunct="1">
              <a:lnSpc>
                <a:spcPct val="90000"/>
              </a:lnSpc>
              <a:spcBef>
                <a:spcPts val="500"/>
              </a:spcBef>
              <a:spcAft>
                <a:spcPts val="800"/>
              </a:spcAft>
              <a:buFont typeface="Courier New" panose="02070309020205020404" pitchFamily="49" charset="0"/>
              <a:buChar char="o"/>
              <a:defRPr/>
            </a:pPr>
            <a:endParaRPr lang="en-GB" sz="2400" dirty="0">
              <a:solidFill>
                <a:prstClr val="black"/>
              </a:solidFill>
              <a:latin typeface="Calibri" panose="020F0502020204030204"/>
            </a:endParaRPr>
          </a:p>
          <a:p>
            <a:endParaRPr lang="en-GB" dirty="0"/>
          </a:p>
        </p:txBody>
      </p:sp>
    </p:spTree>
    <p:extLst>
      <p:ext uri="{BB962C8B-B14F-4D97-AF65-F5344CB8AC3E}">
        <p14:creationId xmlns:p14="http://schemas.microsoft.com/office/powerpoint/2010/main" val="2611654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nking of the Titanic - Wikipedia">
            <a:extLst>
              <a:ext uri="{FF2B5EF4-FFF2-40B4-BE49-F238E27FC236}">
                <a16:creationId xmlns:a16="http://schemas.microsoft.com/office/drawing/2014/main" id="{527C9172-E23F-4509-AAAC-D4226A293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039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2622C2-7737-2FF5-656A-AFA421134F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040" y="244987"/>
            <a:ext cx="8144251" cy="4572001"/>
          </a:xfrm>
          <a:prstGeom prst="rect">
            <a:avLst/>
          </a:prstGeom>
          <a:effectLst>
            <a:outerShdw blurRad="292100" dist="139700" dir="2700000" algn="ctr" rotWithShape="0">
              <a:srgbClr val="000000">
                <a:alpha val="65000"/>
              </a:srgbClr>
            </a:outerShdw>
          </a:effectLst>
        </p:spPr>
      </p:pic>
      <p:sp>
        <p:nvSpPr>
          <p:cNvPr id="3" name="Title 1">
            <a:extLst>
              <a:ext uri="{FF2B5EF4-FFF2-40B4-BE49-F238E27FC236}">
                <a16:creationId xmlns:a16="http://schemas.microsoft.com/office/drawing/2014/main" id="{A700314B-2E81-7895-E3C9-B2A1C1C09A04}"/>
              </a:ext>
            </a:extLst>
          </p:cNvPr>
          <p:cNvSpPr txBox="1">
            <a:spLocks/>
          </p:cNvSpPr>
          <p:nvPr/>
        </p:nvSpPr>
        <p:spPr>
          <a:xfrm>
            <a:off x="494194" y="5334000"/>
            <a:ext cx="6696744" cy="762000"/>
          </a:xfrm>
          <a:prstGeom prst="rect">
            <a:avLst/>
          </a:prstGeom>
        </p:spPr>
        <p:txBody>
          <a:bodyPr/>
          <a:lstStyle>
            <a:lvl1pPr algn="l" rtl="0" eaLnBrk="0" fontAlgn="base" hangingPunct="0">
              <a:spcBef>
                <a:spcPct val="0"/>
              </a:spcBef>
              <a:spcAft>
                <a:spcPct val="0"/>
              </a:spcAft>
              <a:defRPr sz="2400">
                <a:solidFill>
                  <a:schemeClr val="tx2"/>
                </a:solidFill>
                <a:latin typeface="+mj-lt"/>
                <a:ea typeface="MS PGothic" pitchFamily="34" charset="-128"/>
                <a:cs typeface="ＭＳ Ｐゴシック" pitchFamily="68" charset="-128"/>
              </a:defRPr>
            </a:lvl1pPr>
            <a:lvl2pPr algn="l" rtl="0" eaLnBrk="0" fontAlgn="base" hangingPunct="0">
              <a:spcBef>
                <a:spcPct val="0"/>
              </a:spcBef>
              <a:spcAft>
                <a:spcPct val="0"/>
              </a:spcAft>
              <a:defRPr sz="2400">
                <a:solidFill>
                  <a:schemeClr val="tx2"/>
                </a:solidFill>
                <a:latin typeface="Arial" charset="0"/>
                <a:ea typeface="MS PGothic" pitchFamily="34" charset="-128"/>
                <a:cs typeface="ＭＳ Ｐゴシック" pitchFamily="68" charset="-128"/>
              </a:defRPr>
            </a:lvl2pPr>
            <a:lvl3pPr algn="l" rtl="0" eaLnBrk="0" fontAlgn="base" hangingPunct="0">
              <a:spcBef>
                <a:spcPct val="0"/>
              </a:spcBef>
              <a:spcAft>
                <a:spcPct val="0"/>
              </a:spcAft>
              <a:defRPr sz="2400">
                <a:solidFill>
                  <a:schemeClr val="tx2"/>
                </a:solidFill>
                <a:latin typeface="Arial" charset="0"/>
                <a:ea typeface="MS PGothic" pitchFamily="34" charset="-128"/>
                <a:cs typeface="ＭＳ Ｐゴシック" pitchFamily="68" charset="-128"/>
              </a:defRPr>
            </a:lvl3pPr>
            <a:lvl4pPr algn="l" rtl="0" eaLnBrk="0" fontAlgn="base" hangingPunct="0">
              <a:spcBef>
                <a:spcPct val="0"/>
              </a:spcBef>
              <a:spcAft>
                <a:spcPct val="0"/>
              </a:spcAft>
              <a:defRPr sz="2400">
                <a:solidFill>
                  <a:schemeClr val="tx2"/>
                </a:solidFill>
                <a:latin typeface="Arial" charset="0"/>
                <a:ea typeface="MS PGothic" pitchFamily="34" charset="-128"/>
                <a:cs typeface="ＭＳ Ｐゴシック" pitchFamily="68" charset="-128"/>
              </a:defRPr>
            </a:lvl4pPr>
            <a:lvl5pPr algn="l" rtl="0" eaLnBrk="0" fontAlgn="base" hangingPunct="0">
              <a:spcBef>
                <a:spcPct val="0"/>
              </a:spcBef>
              <a:spcAft>
                <a:spcPct val="0"/>
              </a:spcAft>
              <a:defRPr sz="2400">
                <a:solidFill>
                  <a:schemeClr val="tx2"/>
                </a:solidFill>
                <a:latin typeface="Arial" charset="0"/>
                <a:ea typeface="MS PGothic" pitchFamily="34" charset="-128"/>
                <a:cs typeface="ＭＳ Ｐゴシック" pitchFamily="68" charset="-128"/>
              </a:defRPr>
            </a:lvl5pPr>
            <a:lvl6pPr marL="457200" algn="l" rtl="0" eaLnBrk="1" fontAlgn="base" hangingPunct="1">
              <a:spcBef>
                <a:spcPct val="0"/>
              </a:spcBef>
              <a:spcAft>
                <a:spcPct val="0"/>
              </a:spcAft>
              <a:defRPr sz="2400">
                <a:solidFill>
                  <a:schemeClr val="tx2"/>
                </a:solidFill>
                <a:latin typeface="Arial" charset="0"/>
                <a:ea typeface="ＭＳ Ｐゴシック" pitchFamily="96" charset="-128"/>
              </a:defRPr>
            </a:lvl6pPr>
            <a:lvl7pPr marL="914400" algn="l" rtl="0" eaLnBrk="1" fontAlgn="base" hangingPunct="1">
              <a:spcBef>
                <a:spcPct val="0"/>
              </a:spcBef>
              <a:spcAft>
                <a:spcPct val="0"/>
              </a:spcAft>
              <a:defRPr sz="2400">
                <a:solidFill>
                  <a:schemeClr val="tx2"/>
                </a:solidFill>
                <a:latin typeface="Arial" charset="0"/>
                <a:ea typeface="ＭＳ Ｐゴシック" pitchFamily="96" charset="-128"/>
              </a:defRPr>
            </a:lvl7pPr>
            <a:lvl8pPr marL="1371600" algn="l" rtl="0" eaLnBrk="1" fontAlgn="base" hangingPunct="1">
              <a:spcBef>
                <a:spcPct val="0"/>
              </a:spcBef>
              <a:spcAft>
                <a:spcPct val="0"/>
              </a:spcAft>
              <a:defRPr sz="2400">
                <a:solidFill>
                  <a:schemeClr val="tx2"/>
                </a:solidFill>
                <a:latin typeface="Arial" charset="0"/>
                <a:ea typeface="ＭＳ Ｐゴシック" pitchFamily="96" charset="-128"/>
              </a:defRPr>
            </a:lvl8pPr>
            <a:lvl9pPr marL="1828800" algn="l" rtl="0" eaLnBrk="1" fontAlgn="base" hangingPunct="1">
              <a:spcBef>
                <a:spcPct val="0"/>
              </a:spcBef>
              <a:spcAft>
                <a:spcPct val="0"/>
              </a:spcAft>
              <a:defRPr sz="2400">
                <a:solidFill>
                  <a:schemeClr val="tx2"/>
                </a:solidFill>
                <a:latin typeface="Arial" charset="0"/>
                <a:ea typeface="ＭＳ Ｐゴシック" pitchFamily="96" charset="-128"/>
              </a:defRPr>
            </a:lvl9pPr>
          </a:lstStyle>
          <a:p>
            <a:r>
              <a:rPr lang="en-GB" sz="3200" kern="0" dirty="0">
                <a:solidFill>
                  <a:srgbClr val="00B050"/>
                </a:solidFill>
              </a:rPr>
              <a:t>“Creating a net zero nation </a:t>
            </a:r>
          </a:p>
          <a:p>
            <a:r>
              <a:rPr lang="en-GB" sz="3200" kern="0" dirty="0">
                <a:solidFill>
                  <a:srgbClr val="00B050"/>
                </a:solidFill>
              </a:rPr>
              <a:t>resilient to climate change”</a:t>
            </a:r>
          </a:p>
        </p:txBody>
      </p:sp>
      <p:pic>
        <p:nvPicPr>
          <p:cNvPr id="5" name="Picture 4">
            <a:extLst>
              <a:ext uri="{FF2B5EF4-FFF2-40B4-BE49-F238E27FC236}">
                <a16:creationId xmlns:a16="http://schemas.microsoft.com/office/drawing/2014/main" id="{0D946C42-05C9-BECD-8DE0-1215887C7712}"/>
              </a:ext>
            </a:extLst>
          </p:cNvPr>
          <p:cNvPicPr>
            <a:picLocks noChangeAspect="1"/>
          </p:cNvPicPr>
          <p:nvPr/>
        </p:nvPicPr>
        <p:blipFill>
          <a:blip r:embed="rId4"/>
          <a:stretch>
            <a:fillRect/>
          </a:stretch>
        </p:blipFill>
        <p:spPr>
          <a:xfrm>
            <a:off x="7115317" y="2663189"/>
            <a:ext cx="4756643" cy="4056669"/>
          </a:xfrm>
          <a:prstGeom prst="rect">
            <a:avLst/>
          </a:prstGeom>
        </p:spPr>
      </p:pic>
    </p:spTree>
    <p:extLst>
      <p:ext uri="{BB962C8B-B14F-4D97-AF65-F5344CB8AC3E}">
        <p14:creationId xmlns:p14="http://schemas.microsoft.com/office/powerpoint/2010/main" val="1147007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1B3A-90EE-460B-8F3F-FF8828B7D50D}"/>
              </a:ext>
            </a:extLst>
          </p:cNvPr>
          <p:cNvSpPr>
            <a:spLocks noGrp="1"/>
          </p:cNvSpPr>
          <p:nvPr>
            <p:ph type="ctrTitle"/>
          </p:nvPr>
        </p:nvSpPr>
        <p:spPr>
          <a:xfrm>
            <a:off x="624000" y="419725"/>
            <a:ext cx="10944000" cy="1259173"/>
          </a:xfrm>
        </p:spPr>
        <p:txBody>
          <a:bodyPr>
            <a:normAutofit/>
          </a:bodyPr>
          <a:lstStyle/>
          <a:p>
            <a:pPr algn="ctr"/>
            <a:r>
              <a:rPr lang="en-GB" sz="3600" b="1" dirty="0">
                <a:solidFill>
                  <a:schemeClr val="bg2"/>
                </a:solidFill>
              </a:rPr>
              <a:t>EA approach to helping Operators adapt to Climate Change</a:t>
            </a:r>
          </a:p>
        </p:txBody>
      </p:sp>
      <p:sp>
        <p:nvSpPr>
          <p:cNvPr id="3" name="Subtitle 2">
            <a:extLst>
              <a:ext uri="{FF2B5EF4-FFF2-40B4-BE49-F238E27FC236}">
                <a16:creationId xmlns:a16="http://schemas.microsoft.com/office/drawing/2014/main" id="{CDC44A57-96AA-4204-9D30-5D484364EDA9}"/>
              </a:ext>
            </a:extLst>
          </p:cNvPr>
          <p:cNvSpPr>
            <a:spLocks noGrp="1"/>
          </p:cNvSpPr>
          <p:nvPr>
            <p:ph type="subTitle" idx="1"/>
          </p:nvPr>
        </p:nvSpPr>
        <p:spPr>
          <a:xfrm>
            <a:off x="713984" y="2023670"/>
            <a:ext cx="10854016" cy="4677755"/>
          </a:xfrm>
        </p:spPr>
        <p:txBody>
          <a:bodyPr>
            <a:normAutofit/>
          </a:bodyPr>
          <a:lstStyle/>
          <a:p>
            <a:pPr marL="358775" marR="0" lvl="0" indent="-358775" algn="l" defTabSz="914400" rtl="0" eaLnBrk="0" fontAlgn="base" latinLnBrk="0" hangingPunct="0">
              <a:lnSpc>
                <a:spcPct val="95000"/>
              </a:lnSpc>
              <a:spcBef>
                <a:spcPct val="20000"/>
              </a:spcBef>
              <a:spcAft>
                <a:spcPct val="0"/>
              </a:spcAft>
              <a:buClrTx/>
              <a:buSzTx/>
              <a:buFontTx/>
              <a:buBlip>
                <a:blip r:embed="rId3"/>
              </a:buBlip>
              <a:tabLst/>
              <a:defRPr/>
            </a:pPr>
            <a:r>
              <a:rPr kumimoji="0" lang="en-GB" sz="3000" b="0" i="0" u="none" strike="noStrike" kern="1200" cap="none" spc="0" normalizeH="0" baseline="0" noProof="0" dirty="0">
                <a:ln>
                  <a:noFill/>
                </a:ln>
                <a:solidFill>
                  <a:schemeClr val="bg2"/>
                </a:solidFill>
                <a:effectLst/>
                <a:uLnTx/>
                <a:uFillTx/>
                <a:latin typeface="Arial"/>
                <a:ea typeface="+mn-ea"/>
                <a:cs typeface="+mn-cs"/>
              </a:rPr>
              <a:t>Background</a:t>
            </a:r>
          </a:p>
          <a:p>
            <a:pPr marL="358775" marR="0" lvl="0" indent="-358775" algn="l" defTabSz="914400" rtl="0" eaLnBrk="0" fontAlgn="base" latinLnBrk="0" hangingPunct="0">
              <a:lnSpc>
                <a:spcPct val="95000"/>
              </a:lnSpc>
              <a:spcBef>
                <a:spcPct val="20000"/>
              </a:spcBef>
              <a:spcAft>
                <a:spcPct val="0"/>
              </a:spcAft>
              <a:buClrTx/>
              <a:buSzTx/>
              <a:buFontTx/>
              <a:buBlip>
                <a:blip r:embed="rId3"/>
              </a:buBlip>
              <a:tabLst/>
              <a:defRPr/>
            </a:pPr>
            <a:r>
              <a:rPr kumimoji="0" lang="en-GB" sz="3000" b="0" i="0" u="none" strike="noStrike" kern="1200" cap="none" spc="0" normalizeH="0" baseline="0" noProof="0" dirty="0">
                <a:ln>
                  <a:noFill/>
                </a:ln>
                <a:solidFill>
                  <a:schemeClr val="bg2"/>
                </a:solidFill>
                <a:effectLst/>
                <a:uLnTx/>
                <a:uFillTx/>
                <a:latin typeface="Arial"/>
                <a:ea typeface="+mn-ea"/>
                <a:cs typeface="+mn-cs"/>
              </a:rPr>
              <a:t>Recap on previous process</a:t>
            </a:r>
          </a:p>
          <a:p>
            <a:pPr marL="358775" marR="0" lvl="0" indent="-358775" algn="l" defTabSz="914400" rtl="0" eaLnBrk="0" fontAlgn="base" latinLnBrk="0" hangingPunct="0">
              <a:lnSpc>
                <a:spcPct val="95000"/>
              </a:lnSpc>
              <a:spcBef>
                <a:spcPct val="20000"/>
              </a:spcBef>
              <a:spcAft>
                <a:spcPct val="0"/>
              </a:spcAft>
              <a:buClrTx/>
              <a:buSzTx/>
              <a:buFontTx/>
              <a:buBlip>
                <a:blip r:embed="rId3"/>
              </a:buBlip>
              <a:tabLst/>
              <a:defRPr/>
            </a:pPr>
            <a:r>
              <a:rPr kumimoji="0" lang="en-GB" sz="3000" b="0" i="0" u="none" strike="noStrike" kern="1200" cap="none" spc="0" normalizeH="0" baseline="0" noProof="0" dirty="0">
                <a:ln>
                  <a:noFill/>
                </a:ln>
                <a:solidFill>
                  <a:schemeClr val="bg2"/>
                </a:solidFill>
                <a:effectLst/>
                <a:uLnTx/>
                <a:uFillTx/>
                <a:latin typeface="Arial"/>
                <a:ea typeface="+mn-ea"/>
                <a:cs typeface="+mn-cs"/>
              </a:rPr>
              <a:t>Why we needed to make changes</a:t>
            </a:r>
          </a:p>
          <a:p>
            <a:pPr marL="358775" marR="0" lvl="0" indent="-358775" algn="l" defTabSz="914400" rtl="0" eaLnBrk="0" fontAlgn="base" latinLnBrk="0" hangingPunct="0">
              <a:lnSpc>
                <a:spcPct val="95000"/>
              </a:lnSpc>
              <a:spcBef>
                <a:spcPct val="20000"/>
              </a:spcBef>
              <a:spcAft>
                <a:spcPct val="0"/>
              </a:spcAft>
              <a:buClrTx/>
              <a:buSzTx/>
              <a:buFontTx/>
              <a:buBlip>
                <a:blip r:embed="rId3"/>
              </a:buBlip>
              <a:tabLst/>
              <a:defRPr/>
            </a:pPr>
            <a:r>
              <a:rPr kumimoji="0" lang="en-GB" sz="3000" b="0" i="0" u="none" strike="noStrike" kern="1200" cap="none" spc="0" normalizeH="0" baseline="0" noProof="0" dirty="0">
                <a:ln>
                  <a:noFill/>
                </a:ln>
                <a:solidFill>
                  <a:schemeClr val="bg2"/>
                </a:solidFill>
                <a:effectLst/>
                <a:uLnTx/>
                <a:uFillTx/>
                <a:latin typeface="Arial"/>
                <a:ea typeface="+mn-ea"/>
                <a:cs typeface="+mn-cs"/>
              </a:rPr>
              <a:t>Revised approach</a:t>
            </a:r>
          </a:p>
          <a:p>
            <a:pPr marL="358775" marR="0" lvl="0" indent="-358775" algn="l" defTabSz="914400" rtl="0" eaLnBrk="0" fontAlgn="base" latinLnBrk="0" hangingPunct="0">
              <a:lnSpc>
                <a:spcPct val="95000"/>
              </a:lnSpc>
              <a:spcBef>
                <a:spcPct val="20000"/>
              </a:spcBef>
              <a:spcAft>
                <a:spcPct val="0"/>
              </a:spcAft>
              <a:buClrTx/>
              <a:buSzTx/>
              <a:buFontTx/>
              <a:buBlip>
                <a:blip r:embed="rId3"/>
              </a:buBlip>
              <a:tabLst/>
              <a:defRPr/>
            </a:pPr>
            <a:r>
              <a:rPr kumimoji="0" lang="en-GB" sz="3000" b="0" i="0" u="none" strike="noStrike" kern="1200" cap="none" spc="0" normalizeH="0" baseline="0" noProof="0" dirty="0">
                <a:ln>
                  <a:noFill/>
                </a:ln>
                <a:solidFill>
                  <a:schemeClr val="bg2"/>
                </a:solidFill>
                <a:effectLst/>
                <a:uLnTx/>
                <a:uFillTx/>
                <a:latin typeface="Arial"/>
                <a:ea typeface="+mn-ea"/>
                <a:cs typeface="+mn-cs"/>
              </a:rPr>
              <a:t>Next steps</a:t>
            </a:r>
          </a:p>
          <a:p>
            <a:pPr marR="0" lvl="0" algn="l" defTabSz="914400" rtl="0" eaLnBrk="0" fontAlgn="base" latinLnBrk="0" hangingPunct="0">
              <a:lnSpc>
                <a:spcPct val="95000"/>
              </a:lnSpc>
              <a:spcBef>
                <a:spcPct val="20000"/>
              </a:spcBef>
              <a:spcAft>
                <a:spcPct val="0"/>
              </a:spcAft>
              <a:buClrTx/>
              <a:buSzTx/>
              <a:tabLst/>
              <a:defRPr/>
            </a:pPr>
            <a:endParaRPr kumimoji="0" lang="en-GB" sz="3000" b="0" i="0" u="none" strike="noStrike" kern="1200" cap="none" spc="0" normalizeH="0" baseline="0" noProof="0" dirty="0">
              <a:ln>
                <a:noFill/>
              </a:ln>
              <a:solidFill>
                <a:schemeClr val="bg2"/>
              </a:solidFill>
              <a:effectLst/>
              <a:uLnTx/>
              <a:uFillTx/>
              <a:latin typeface="Arial"/>
              <a:ea typeface="+mn-ea"/>
              <a:cs typeface="+mn-cs"/>
            </a:endParaRPr>
          </a:p>
          <a:p>
            <a:pPr marL="358775" marR="0" lvl="0" indent="-358775" algn="l" defTabSz="914400" rtl="0" eaLnBrk="0" fontAlgn="base" latinLnBrk="0" hangingPunct="0">
              <a:lnSpc>
                <a:spcPct val="95000"/>
              </a:lnSpc>
              <a:spcBef>
                <a:spcPct val="20000"/>
              </a:spcBef>
              <a:spcAft>
                <a:spcPct val="0"/>
              </a:spcAft>
              <a:buClrTx/>
              <a:buSzTx/>
              <a:buFontTx/>
              <a:buBlip>
                <a:blip r:embed="rId3"/>
              </a:buBlip>
              <a:tabLst/>
              <a:defRPr/>
            </a:pPr>
            <a:r>
              <a:rPr lang="en-GB" sz="3000" dirty="0">
                <a:solidFill>
                  <a:schemeClr val="bg2"/>
                </a:solidFill>
                <a:latin typeface="Arial"/>
              </a:rPr>
              <a:t>Climate Impacts and industry / infrastructure failure modes</a:t>
            </a:r>
            <a:endParaRPr kumimoji="0" lang="en-GB" sz="3000" b="0" i="0" u="none" strike="noStrike" kern="1200" cap="none" spc="0" normalizeH="0" baseline="0" noProof="0" dirty="0">
              <a:ln>
                <a:noFill/>
              </a:ln>
              <a:solidFill>
                <a:schemeClr val="bg2"/>
              </a:solidFill>
              <a:effectLst/>
              <a:uLnTx/>
              <a:uFillTx/>
              <a:latin typeface="Arial"/>
              <a:ea typeface="+mn-ea"/>
              <a:cs typeface="+mn-cs"/>
            </a:endParaRPr>
          </a:p>
          <a:p>
            <a:endParaRPr lang="en-GB" dirty="0"/>
          </a:p>
        </p:txBody>
      </p:sp>
    </p:spTree>
    <p:extLst>
      <p:ext uri="{BB962C8B-B14F-4D97-AF65-F5344CB8AC3E}">
        <p14:creationId xmlns:p14="http://schemas.microsoft.com/office/powerpoint/2010/main" val="3022901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59BFB-F5B9-DB3E-4225-31977B33B87F}"/>
              </a:ext>
            </a:extLst>
          </p:cNvPr>
          <p:cNvSpPr>
            <a:spLocks noGrp="1"/>
          </p:cNvSpPr>
          <p:nvPr>
            <p:ph type="title"/>
          </p:nvPr>
        </p:nvSpPr>
        <p:spPr>
          <a:xfrm>
            <a:off x="624418" y="225991"/>
            <a:ext cx="10943167" cy="498598"/>
          </a:xfrm>
        </p:spPr>
        <p:txBody>
          <a:bodyPr/>
          <a:lstStyle/>
          <a:p>
            <a:r>
              <a:rPr lang="en-GB" dirty="0"/>
              <a:t>Available guidance</a:t>
            </a:r>
          </a:p>
        </p:txBody>
      </p:sp>
      <p:sp>
        <p:nvSpPr>
          <p:cNvPr id="3" name="Slide Number Placeholder 2">
            <a:extLst>
              <a:ext uri="{FF2B5EF4-FFF2-40B4-BE49-F238E27FC236}">
                <a16:creationId xmlns:a16="http://schemas.microsoft.com/office/drawing/2014/main" id="{16A540B2-D3C0-95EB-646C-35285CEA8306}"/>
              </a:ext>
            </a:extLst>
          </p:cNvPr>
          <p:cNvSpPr>
            <a:spLocks noGrp="1"/>
          </p:cNvSpPr>
          <p:nvPr>
            <p:ph type="sldNum" sz="quarter" idx="15"/>
          </p:nvPr>
        </p:nvSpPr>
        <p:spPr/>
        <p:txBody>
          <a:bodyPr/>
          <a:lstStyle/>
          <a:p>
            <a:pPr>
              <a:defRPr/>
            </a:pPr>
            <a:fld id="{D47A91DE-D07E-4F55-B6A0-E6FB5C42246F}" type="slidenum">
              <a:rPr lang="en-GB" smtClean="0"/>
              <a:pPr>
                <a:defRPr/>
              </a:pPr>
              <a:t>20</a:t>
            </a:fld>
            <a:endParaRPr lang="en-GB" dirty="0"/>
          </a:p>
        </p:txBody>
      </p:sp>
      <p:pic>
        <p:nvPicPr>
          <p:cNvPr id="6" name="Picture 5">
            <a:extLst>
              <a:ext uri="{FF2B5EF4-FFF2-40B4-BE49-F238E27FC236}">
                <a16:creationId xmlns:a16="http://schemas.microsoft.com/office/drawing/2014/main" id="{72DC9D0F-1E83-C03B-B381-261713D0F9B2}"/>
              </a:ext>
            </a:extLst>
          </p:cNvPr>
          <p:cNvPicPr>
            <a:picLocks noChangeAspect="1"/>
          </p:cNvPicPr>
          <p:nvPr/>
        </p:nvPicPr>
        <p:blipFill>
          <a:blip r:embed="rId3"/>
          <a:stretch>
            <a:fillRect/>
          </a:stretch>
        </p:blipFill>
        <p:spPr>
          <a:xfrm rot="516406">
            <a:off x="2534070" y="1101533"/>
            <a:ext cx="2445279" cy="3393191"/>
          </a:xfrm>
          <a:prstGeom prst="rect">
            <a:avLst/>
          </a:prstGeom>
          <a:effectLst>
            <a:outerShdw blurRad="292100" dist="139700" dir="2700000" algn="ctr" rotWithShape="0">
              <a:srgbClr val="000000">
                <a:alpha val="65000"/>
              </a:srgbClr>
            </a:outerShdw>
          </a:effectLst>
        </p:spPr>
      </p:pic>
      <p:pic>
        <p:nvPicPr>
          <p:cNvPr id="7" name="Picture 6">
            <a:extLst>
              <a:ext uri="{FF2B5EF4-FFF2-40B4-BE49-F238E27FC236}">
                <a16:creationId xmlns:a16="http://schemas.microsoft.com/office/drawing/2014/main" id="{DBBD2136-BAB1-2519-F666-CEE26B9345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159378">
            <a:off x="303676" y="1064911"/>
            <a:ext cx="2344316" cy="3338014"/>
          </a:xfrm>
          <a:prstGeom prst="rect">
            <a:avLst/>
          </a:prstGeom>
          <a:effectLst>
            <a:outerShdw blurRad="292100" dist="139700" dir="2700000" algn="ctr" rotWithShape="0">
              <a:srgbClr val="000000">
                <a:alpha val="65000"/>
              </a:srgbClr>
            </a:outerShdw>
          </a:effectLst>
        </p:spPr>
      </p:pic>
      <p:pic>
        <p:nvPicPr>
          <p:cNvPr id="12" name="Picture 11">
            <a:extLst>
              <a:ext uri="{FF2B5EF4-FFF2-40B4-BE49-F238E27FC236}">
                <a16:creationId xmlns:a16="http://schemas.microsoft.com/office/drawing/2014/main" id="{2C342EDA-67FE-E624-BCE8-D7B7639440F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439282">
            <a:off x="914974" y="3178129"/>
            <a:ext cx="2209668" cy="3070871"/>
          </a:xfrm>
          <a:prstGeom prst="rect">
            <a:avLst/>
          </a:prstGeom>
          <a:effectLst>
            <a:outerShdw blurRad="292100" dist="139700" dir="2700000" algn="ctr" rotWithShape="0">
              <a:srgbClr val="000000">
                <a:alpha val="65000"/>
              </a:srgbClr>
            </a:outerShdw>
          </a:effectLst>
        </p:spPr>
      </p:pic>
      <p:sp>
        <p:nvSpPr>
          <p:cNvPr id="13" name="Content Placeholder 2">
            <a:extLst>
              <a:ext uri="{FF2B5EF4-FFF2-40B4-BE49-F238E27FC236}">
                <a16:creationId xmlns:a16="http://schemas.microsoft.com/office/drawing/2014/main" id="{FAEB9162-BCFF-CD5F-8BB4-4A92500C5253}"/>
              </a:ext>
            </a:extLst>
          </p:cNvPr>
          <p:cNvSpPr>
            <a:spLocks noGrp="1"/>
          </p:cNvSpPr>
          <p:nvPr>
            <p:ph idx="1"/>
          </p:nvPr>
        </p:nvSpPr>
        <p:spPr>
          <a:xfrm>
            <a:off x="5932346" y="5844038"/>
            <a:ext cx="4619138" cy="533238"/>
          </a:xfrm>
        </p:spPr>
        <p:txBody>
          <a:bodyPr/>
          <a:lstStyle/>
          <a:p>
            <a:pPr marL="0" indent="0">
              <a:buNone/>
            </a:pPr>
            <a:r>
              <a:rPr lang="en-GB" dirty="0"/>
              <a:t>and much more…</a:t>
            </a:r>
          </a:p>
        </p:txBody>
      </p:sp>
      <p:graphicFrame>
        <p:nvGraphicFramePr>
          <p:cNvPr id="14" name="Diagram 13">
            <a:extLst>
              <a:ext uri="{FF2B5EF4-FFF2-40B4-BE49-F238E27FC236}">
                <a16:creationId xmlns:a16="http://schemas.microsoft.com/office/drawing/2014/main" id="{30D54328-E456-C4AB-7CF3-5A82E0CA27A4}"/>
              </a:ext>
            </a:extLst>
          </p:cNvPr>
          <p:cNvGraphicFramePr/>
          <p:nvPr>
            <p:extLst>
              <p:ext uri="{D42A27DB-BD31-4B8C-83A1-F6EECF244321}">
                <p14:modId xmlns:p14="http://schemas.microsoft.com/office/powerpoint/2010/main" val="2925646229"/>
              </p:ext>
            </p:extLst>
          </p:nvPr>
        </p:nvGraphicFramePr>
        <p:xfrm>
          <a:off x="2608205" y="4085259"/>
          <a:ext cx="2662909" cy="24776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7" name="Picture 16">
            <a:extLst>
              <a:ext uri="{FF2B5EF4-FFF2-40B4-BE49-F238E27FC236}">
                <a16:creationId xmlns:a16="http://schemas.microsoft.com/office/drawing/2014/main" id="{643E589E-9D2A-60F5-18D8-487EC98364FE}"/>
              </a:ext>
            </a:extLst>
          </p:cNvPr>
          <p:cNvPicPr>
            <a:picLocks noChangeAspect="1"/>
          </p:cNvPicPr>
          <p:nvPr/>
        </p:nvPicPr>
        <p:blipFill>
          <a:blip r:embed="rId11"/>
          <a:stretch>
            <a:fillRect/>
          </a:stretch>
        </p:blipFill>
        <p:spPr>
          <a:xfrm rot="20757254">
            <a:off x="6119410" y="1446836"/>
            <a:ext cx="2575996" cy="3618766"/>
          </a:xfrm>
          <a:prstGeom prst="rect">
            <a:avLst/>
          </a:prstGeom>
          <a:effectLst>
            <a:outerShdw blurRad="292100" dist="139700" dir="2700000" algn="ctr" rotWithShape="0">
              <a:srgbClr val="000000">
                <a:alpha val="65000"/>
              </a:srgbClr>
            </a:outerShdw>
          </a:effectLst>
        </p:spPr>
      </p:pic>
      <p:pic>
        <p:nvPicPr>
          <p:cNvPr id="9" name="Picture 8">
            <a:extLst>
              <a:ext uri="{FF2B5EF4-FFF2-40B4-BE49-F238E27FC236}">
                <a16:creationId xmlns:a16="http://schemas.microsoft.com/office/drawing/2014/main" id="{9ACCF623-04C4-C342-4695-CFBDCAFCBA7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383702">
            <a:off x="8837871" y="1343062"/>
            <a:ext cx="2827398" cy="3991056"/>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010152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59BFB-F5B9-DB3E-4225-31977B33B87F}"/>
              </a:ext>
            </a:extLst>
          </p:cNvPr>
          <p:cNvSpPr>
            <a:spLocks noGrp="1"/>
          </p:cNvSpPr>
          <p:nvPr>
            <p:ph type="title"/>
          </p:nvPr>
        </p:nvSpPr>
        <p:spPr>
          <a:xfrm>
            <a:off x="624418" y="225991"/>
            <a:ext cx="10943167" cy="498598"/>
          </a:xfrm>
        </p:spPr>
        <p:txBody>
          <a:bodyPr/>
          <a:lstStyle/>
          <a:p>
            <a:r>
              <a:rPr lang="en-GB" dirty="0"/>
              <a:t>Available guidance</a:t>
            </a:r>
          </a:p>
        </p:txBody>
      </p:sp>
      <p:sp>
        <p:nvSpPr>
          <p:cNvPr id="3" name="Slide Number Placeholder 2">
            <a:extLst>
              <a:ext uri="{FF2B5EF4-FFF2-40B4-BE49-F238E27FC236}">
                <a16:creationId xmlns:a16="http://schemas.microsoft.com/office/drawing/2014/main" id="{16A540B2-D3C0-95EB-646C-35285CEA8306}"/>
              </a:ext>
            </a:extLst>
          </p:cNvPr>
          <p:cNvSpPr>
            <a:spLocks noGrp="1"/>
          </p:cNvSpPr>
          <p:nvPr>
            <p:ph type="sldNum" sz="quarter" idx="15"/>
          </p:nvPr>
        </p:nvSpPr>
        <p:spPr/>
        <p:txBody>
          <a:bodyPr/>
          <a:lstStyle/>
          <a:p>
            <a:pPr>
              <a:defRPr/>
            </a:pPr>
            <a:fld id="{D47A91DE-D07E-4F55-B6A0-E6FB5C42246F}" type="slidenum">
              <a:rPr lang="en-GB" smtClean="0"/>
              <a:pPr>
                <a:defRPr/>
              </a:pPr>
              <a:t>21</a:t>
            </a:fld>
            <a:endParaRPr lang="en-GB" dirty="0"/>
          </a:p>
        </p:txBody>
      </p:sp>
      <p:pic>
        <p:nvPicPr>
          <p:cNvPr id="10" name="Picture 9">
            <a:extLst>
              <a:ext uri="{FF2B5EF4-FFF2-40B4-BE49-F238E27FC236}">
                <a16:creationId xmlns:a16="http://schemas.microsoft.com/office/drawing/2014/main" id="{BCE1ADEF-193D-34E9-9C63-08430D29E186}"/>
              </a:ext>
            </a:extLst>
          </p:cNvPr>
          <p:cNvPicPr>
            <a:picLocks noChangeAspect="1"/>
          </p:cNvPicPr>
          <p:nvPr/>
        </p:nvPicPr>
        <p:blipFill>
          <a:blip r:embed="rId3"/>
          <a:stretch>
            <a:fillRect/>
          </a:stretch>
        </p:blipFill>
        <p:spPr>
          <a:xfrm>
            <a:off x="1779157" y="1323209"/>
            <a:ext cx="7415643" cy="4631310"/>
          </a:xfrm>
          <a:prstGeom prst="rect">
            <a:avLst/>
          </a:prstGeom>
          <a:ln>
            <a:solidFill>
              <a:schemeClr val="bg1"/>
            </a:solidFill>
          </a:ln>
        </p:spPr>
      </p:pic>
    </p:spTree>
    <p:extLst>
      <p:ext uri="{BB962C8B-B14F-4D97-AF65-F5344CB8AC3E}">
        <p14:creationId xmlns:p14="http://schemas.microsoft.com/office/powerpoint/2010/main" val="38117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idx="4294967295"/>
          </p:nvPr>
        </p:nvSpPr>
        <p:spPr>
          <a:xfrm>
            <a:off x="1395663" y="1677290"/>
            <a:ext cx="9496926" cy="1070729"/>
          </a:xfrm>
        </p:spPr>
        <p:txBody>
          <a:bodyPr>
            <a:noAutofit/>
          </a:bodyPr>
          <a:lstStyle/>
          <a:p>
            <a:pPr algn="ctr"/>
            <a:r>
              <a:rPr lang="en-GB" sz="3200" b="1" dirty="0">
                <a:solidFill>
                  <a:schemeClr val="bg1"/>
                </a:solidFill>
                <a:latin typeface="+mn-lt"/>
              </a:rPr>
              <a:t>“</a:t>
            </a:r>
            <a:r>
              <a:rPr lang="en-GB" sz="3200" b="1" i="1" dirty="0">
                <a:solidFill>
                  <a:schemeClr val="bg1"/>
                </a:solidFill>
                <a:latin typeface="+mn-lt"/>
              </a:rPr>
              <a:t>Our thinking needs to change faster than the climate</a:t>
            </a:r>
            <a:r>
              <a:rPr lang="en-GB" sz="3200" b="1" dirty="0">
                <a:solidFill>
                  <a:schemeClr val="bg1"/>
                </a:solidFill>
                <a:latin typeface="+mn-lt"/>
              </a:rPr>
              <a:t>”</a:t>
            </a:r>
            <a:br>
              <a:rPr lang="en-GB" sz="3200" dirty="0">
                <a:solidFill>
                  <a:schemeClr val="bg1"/>
                </a:solidFill>
                <a:latin typeface="+mn-lt"/>
              </a:rPr>
            </a:br>
            <a:br>
              <a:rPr lang="en-GB" sz="3200" dirty="0">
                <a:solidFill>
                  <a:schemeClr val="bg1"/>
                </a:solidFill>
                <a:latin typeface="+mn-lt"/>
              </a:rPr>
            </a:br>
            <a:endParaRPr lang="en-GB" sz="3200" dirty="0">
              <a:solidFill>
                <a:schemeClr val="bg1"/>
              </a:solidFill>
              <a:latin typeface="+mn-lt"/>
            </a:endParaRPr>
          </a:p>
        </p:txBody>
      </p:sp>
      <p:sp>
        <p:nvSpPr>
          <p:cNvPr id="3" name="Rectangle 2"/>
          <p:cNvSpPr/>
          <p:nvPr/>
        </p:nvSpPr>
        <p:spPr>
          <a:xfrm>
            <a:off x="1703512" y="3356992"/>
            <a:ext cx="8812333" cy="523220"/>
          </a:xfrm>
          <a:prstGeom prst="rect">
            <a:avLst/>
          </a:prstGeom>
        </p:spPr>
        <p:txBody>
          <a:bodyPr wrap="square">
            <a:spAutoFit/>
          </a:bodyPr>
          <a:lstStyle/>
          <a:p>
            <a:br>
              <a:rPr lang="en-GB" sz="1400" dirty="0">
                <a:solidFill>
                  <a:srgbClr val="F8F8F8"/>
                </a:solidFill>
              </a:rPr>
            </a:br>
            <a:endParaRPr lang="en-GB" sz="1400" dirty="0"/>
          </a:p>
        </p:txBody>
      </p:sp>
    </p:spTree>
    <p:extLst>
      <p:ext uri="{BB962C8B-B14F-4D97-AF65-F5344CB8AC3E}">
        <p14:creationId xmlns:p14="http://schemas.microsoft.com/office/powerpoint/2010/main" val="532925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959253D5-6712-413A-935A-ADEA337E6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0225" y="1675780"/>
            <a:ext cx="3679855" cy="4014439"/>
          </a:xfrm>
          <a:prstGeom prst="rect">
            <a:avLst/>
          </a:prstGeom>
        </p:spPr>
      </p:pic>
      <p:sp>
        <p:nvSpPr>
          <p:cNvPr id="4" name="Slide Number Placeholder 3">
            <a:extLst>
              <a:ext uri="{FF2B5EF4-FFF2-40B4-BE49-F238E27FC236}">
                <a16:creationId xmlns:a16="http://schemas.microsoft.com/office/drawing/2014/main" id="{CF08C8C3-DFA8-48C7-9E16-7441EFBBF47F}"/>
              </a:ext>
            </a:extLst>
          </p:cNvPr>
          <p:cNvSpPr>
            <a:spLocks noGrp="1"/>
          </p:cNvSpPr>
          <p:nvPr>
            <p:ph type="sldNum" sz="quarter" idx="11"/>
          </p:nvPr>
        </p:nvSpPr>
        <p:spPr/>
        <p:txBody>
          <a:bodyPr/>
          <a:lstStyle/>
          <a:p>
            <a:pPr>
              <a:defRPr/>
            </a:pPr>
            <a:fld id="{D742FA6D-7004-452B-9767-85B057530E9A}" type="slidenum">
              <a:rPr lang="en-GB" altLang="en-US" smtClean="0">
                <a:solidFill>
                  <a:srgbClr val="000000"/>
                </a:solidFill>
              </a:rPr>
              <a:pPr>
                <a:defRPr/>
              </a:pPr>
              <a:t>23</a:t>
            </a:fld>
            <a:endParaRPr lang="en-GB" altLang="en-US" dirty="0">
              <a:solidFill>
                <a:srgbClr val="000000"/>
              </a:solidFill>
            </a:endParaRPr>
          </a:p>
        </p:txBody>
      </p:sp>
      <p:pic>
        <p:nvPicPr>
          <p:cNvPr id="5" name="Content Placeholder 4">
            <a:extLst>
              <a:ext uri="{FF2B5EF4-FFF2-40B4-BE49-F238E27FC236}">
                <a16:creationId xmlns:a16="http://schemas.microsoft.com/office/drawing/2014/main" id="{E44EF200-D461-47DD-A085-97601A8151C2}"/>
              </a:ext>
            </a:extLst>
          </p:cNvPr>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40057" y="0"/>
            <a:ext cx="7456449" cy="6858000"/>
          </a:xfrm>
          <a:prstGeom prst="rect">
            <a:avLst/>
          </a:prstGeom>
          <a:noFill/>
        </p:spPr>
      </p:pic>
    </p:spTree>
    <p:extLst>
      <p:ext uri="{BB962C8B-B14F-4D97-AF65-F5344CB8AC3E}">
        <p14:creationId xmlns:p14="http://schemas.microsoft.com/office/powerpoint/2010/main" val="34673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bwMode="auto">
          <a:xfrm>
            <a:off x="624418" y="468314"/>
            <a:ext cx="10943167" cy="9493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742950" indent="-742950" algn="l" rtl="0" eaLnBrk="1" fontAlgn="base" hangingPunct="1">
              <a:lnSpc>
                <a:spcPct val="90000"/>
              </a:lnSpc>
              <a:spcBef>
                <a:spcPct val="0"/>
              </a:spcBef>
              <a:spcAft>
                <a:spcPct val="0"/>
              </a:spcAft>
              <a:buFont typeface="Arial" charset="0"/>
              <a:buNone/>
              <a:defRPr sz="3600" b="1" kern="120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GB" sz="3600" b="1" i="0" u="none" strike="noStrike" kern="1200" cap="none" spc="0" normalizeH="0" baseline="0" noProof="0" dirty="0">
                <a:ln>
                  <a:noFill/>
                </a:ln>
                <a:solidFill>
                  <a:srgbClr val="00AF41"/>
                </a:solidFill>
                <a:effectLst/>
                <a:uLnTx/>
                <a:uFillTx/>
                <a:latin typeface="Arial"/>
                <a:ea typeface="+mj-ea"/>
                <a:cs typeface="+mj-cs"/>
              </a:rPr>
              <a:t>Is your business preparing for climate change?</a:t>
            </a:r>
          </a:p>
        </p:txBody>
      </p:sp>
      <p:pic>
        <p:nvPicPr>
          <p:cNvPr id="7" name="Content Placeholder 3"/>
          <p:cNvPicPr>
            <a:picLocks noChangeAspect="1"/>
          </p:cNvPicPr>
          <p:nvPr/>
        </p:nvPicPr>
        <p:blipFill rotWithShape="1">
          <a:blip r:embed="rId3"/>
          <a:srcRect b="12705"/>
          <a:stretch/>
        </p:blipFill>
        <p:spPr>
          <a:xfrm>
            <a:off x="624418" y="4002954"/>
            <a:ext cx="8217925" cy="2562065"/>
          </a:xfrm>
          <a:prstGeom prst="rect">
            <a:avLst/>
          </a:prstGeom>
          <a:ln>
            <a:noFill/>
          </a:ln>
          <a:effectLst>
            <a:outerShdw blurRad="292100" dist="139700" dir="2700000" algn="tl" rotWithShape="0">
              <a:srgbClr val="333333">
                <a:alpha val="65000"/>
              </a:srgbClr>
            </a:outerShdw>
          </a:effectLst>
        </p:spPr>
      </p:pic>
      <p:pic>
        <p:nvPicPr>
          <p:cNvPr id="1027" name="0D395498-6D3F-46CE-B232-5D9EB08EE0BD" descr="0D395498-6D3F-46CE-B232-5D9EB08EE0B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94469">
            <a:off x="9450059" y="1421274"/>
            <a:ext cx="2141569" cy="4210165"/>
          </a:xfrm>
          <a:prstGeom prst="rect">
            <a:avLst/>
          </a:prstGeom>
          <a:ln>
            <a:noFill/>
          </a:ln>
          <a:effectLst>
            <a:outerShdw blurRad="292100" dist="139700" dir="2700000" algn="tl" rotWithShape="0">
              <a:srgbClr val="333333">
                <a:alpha val="65000"/>
              </a:srgbClr>
            </a:outerShdw>
            <a:softEdge rad="0"/>
          </a:effectLst>
          <a:scene3d>
            <a:camera prst="orthographicFront"/>
            <a:lightRig rig="threePt" dir="t"/>
          </a:scene3d>
          <a:sp3d prstMaterial="matte">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2"/>
          <p:cNvSpPr txBox="1">
            <a:spLocks/>
          </p:cNvSpPr>
          <p:nvPr/>
        </p:nvSpPr>
        <p:spPr bwMode="auto">
          <a:xfrm>
            <a:off x="784674" y="1543962"/>
            <a:ext cx="8057669" cy="24058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742950" indent="-742950" algn="l" rtl="0" eaLnBrk="1" fontAlgn="base" hangingPunct="1">
              <a:lnSpc>
                <a:spcPct val="90000"/>
              </a:lnSpc>
              <a:spcBef>
                <a:spcPct val="0"/>
              </a:spcBef>
              <a:spcAft>
                <a:spcPct val="0"/>
              </a:spcAft>
              <a:buFont typeface="Arial" charset="0"/>
              <a:buNone/>
              <a:defRPr sz="3600" b="1" kern="120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pPr marL="0" lvl="0" indent="0">
              <a:defRPr/>
            </a:pPr>
            <a:r>
              <a:rPr lang="en-US" sz="2800" b="0" dirty="0">
                <a:solidFill>
                  <a:srgbClr val="00AF41"/>
                </a:solidFill>
                <a:latin typeface="Arial"/>
              </a:rPr>
              <a:t>In October 21, the EA published it’s third adaptation report “Living Better with a Changing Climate”</a:t>
            </a:r>
          </a:p>
          <a:p>
            <a:pPr marL="0" lvl="0" indent="0">
              <a:defRPr/>
            </a:pPr>
            <a:endParaRPr lang="en-US" sz="2800" b="0" dirty="0">
              <a:solidFill>
                <a:srgbClr val="00AF41"/>
              </a:solidFill>
              <a:latin typeface="Arial"/>
            </a:endParaRPr>
          </a:p>
          <a:p>
            <a:pPr marL="457200" lvl="0" indent="-457200">
              <a:buFont typeface="Arial" panose="020B0604020202020204" pitchFamily="34" charset="0"/>
              <a:buChar char="•"/>
              <a:defRPr/>
            </a:pPr>
            <a:r>
              <a:rPr lang="en-US" sz="2800" b="0" dirty="0">
                <a:solidFill>
                  <a:srgbClr val="00AF41"/>
                </a:solidFill>
                <a:latin typeface="Arial"/>
              </a:rPr>
              <a:t>“business as usual” is not an option</a:t>
            </a:r>
          </a:p>
          <a:p>
            <a:pPr marL="457200" lvl="0" indent="-457200">
              <a:buFont typeface="Arial" panose="020B0604020202020204" pitchFamily="34" charset="0"/>
              <a:buChar char="•"/>
              <a:defRPr/>
            </a:pPr>
            <a:r>
              <a:rPr lang="en-US" sz="2800" b="0" dirty="0">
                <a:solidFill>
                  <a:srgbClr val="00AF41"/>
                </a:solidFill>
                <a:latin typeface="Arial"/>
              </a:rPr>
              <a:t> we are helping businesses prepare</a:t>
            </a:r>
            <a:endParaRPr lang="en-US" sz="2400" b="0" dirty="0">
              <a:solidFill>
                <a:srgbClr val="00AF41"/>
              </a:solidFill>
              <a:latin typeface="Arial"/>
            </a:endParaRPr>
          </a:p>
          <a:p>
            <a:pPr marL="0" marR="0" lvl="0" indent="0" algn="l" defTabSz="914400" rtl="0" eaLnBrk="1" fontAlgn="base" latinLnBrk="0" hangingPunct="1">
              <a:lnSpc>
                <a:spcPct val="90000"/>
              </a:lnSpc>
              <a:spcBef>
                <a:spcPct val="0"/>
              </a:spcBef>
              <a:spcAft>
                <a:spcPct val="0"/>
              </a:spcAft>
              <a:buClrTx/>
              <a:buSzTx/>
              <a:buFont typeface="Arial" charset="0"/>
              <a:buNone/>
              <a:tabLst/>
              <a:defRPr/>
            </a:pPr>
            <a:endParaRPr lang="en-GB" sz="2400" b="0" dirty="0">
              <a:solidFill>
                <a:srgbClr val="00AF41"/>
              </a:solidFill>
              <a:latin typeface="Arial"/>
            </a:endParaRPr>
          </a:p>
        </p:txBody>
      </p:sp>
    </p:spTree>
    <p:extLst>
      <p:ext uri="{BB962C8B-B14F-4D97-AF65-F5344CB8AC3E}">
        <p14:creationId xmlns:p14="http://schemas.microsoft.com/office/powerpoint/2010/main" val="4207881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A3350-240A-43CC-AA15-565A3ECA133A}"/>
              </a:ext>
            </a:extLst>
          </p:cNvPr>
          <p:cNvSpPr>
            <a:spLocks noGrp="1"/>
          </p:cNvSpPr>
          <p:nvPr>
            <p:ph type="title"/>
          </p:nvPr>
        </p:nvSpPr>
        <p:spPr>
          <a:xfrm>
            <a:off x="1992314" y="482130"/>
            <a:ext cx="8207375" cy="498598"/>
          </a:xfrm>
        </p:spPr>
        <p:txBody>
          <a:bodyPr vert="horz" wrap="square" lIns="0" tIns="0" rIns="0" bIns="0" numCol="1" anchor="t" anchorCtr="0" compatLnSpc="1">
            <a:prstTxWarp prst="textNoShape">
              <a:avLst/>
            </a:prstTxWarp>
            <a:noAutofit/>
          </a:bodyPr>
          <a:lstStyle/>
          <a:p>
            <a:r>
              <a:rPr lang="en-GB" sz="3000" dirty="0">
                <a:solidFill>
                  <a:schemeClr val="tx2"/>
                </a:solidFill>
              </a:rPr>
              <a:t>Resilient net zero = mitigation + adaptation </a:t>
            </a:r>
          </a:p>
        </p:txBody>
      </p:sp>
      <p:sp>
        <p:nvSpPr>
          <p:cNvPr id="17" name="Slide Number Placeholder 2">
            <a:extLst>
              <a:ext uri="{FF2B5EF4-FFF2-40B4-BE49-F238E27FC236}">
                <a16:creationId xmlns:a16="http://schemas.microsoft.com/office/drawing/2014/main" id="{8E4481B3-A682-37CC-00ED-E633F095F4AC}"/>
              </a:ext>
            </a:extLst>
          </p:cNvPr>
          <p:cNvSpPr>
            <a:spLocks noGrp="1"/>
          </p:cNvSpPr>
          <p:nvPr>
            <p:ph type="sldNum" sz="quarter" idx="15"/>
          </p:nvPr>
        </p:nvSpPr>
        <p:spPr>
          <a:xfrm>
            <a:off x="1992314" y="6196013"/>
            <a:ext cx="388937" cy="387350"/>
          </a:xfrm>
        </p:spPr>
        <p:txBody>
          <a:bodyPr/>
          <a:lstStyle/>
          <a:p>
            <a:pPr>
              <a:spcAft>
                <a:spcPts val="600"/>
              </a:spcAft>
              <a:defRPr/>
            </a:pPr>
            <a:fld id="{F80CFFAE-92C7-43A4-9873-89690CBB1D90}" type="slidenum">
              <a:rPr lang="en-GB" smtClean="0"/>
              <a:pPr>
                <a:spcAft>
                  <a:spcPts val="600"/>
                </a:spcAft>
                <a:defRPr/>
              </a:pPr>
              <a:t>4</a:t>
            </a:fld>
            <a:endParaRPr lang="en-GB"/>
          </a:p>
        </p:txBody>
      </p:sp>
      <p:sp>
        <p:nvSpPr>
          <p:cNvPr id="12" name="TextBox 11">
            <a:extLst>
              <a:ext uri="{FF2B5EF4-FFF2-40B4-BE49-F238E27FC236}">
                <a16:creationId xmlns:a16="http://schemas.microsoft.com/office/drawing/2014/main" id="{FC8E47FC-6549-471A-A31F-7EC4DD2465F7}"/>
              </a:ext>
            </a:extLst>
          </p:cNvPr>
          <p:cNvSpPr txBox="1"/>
          <p:nvPr/>
        </p:nvSpPr>
        <p:spPr bwMode="auto">
          <a:xfrm>
            <a:off x="1670581" y="1460955"/>
            <a:ext cx="3595687" cy="4320580"/>
          </a:xfrm>
          <a:prstGeom prst="rect">
            <a:avLst/>
          </a:prstGeom>
          <a:noFill/>
          <a:ln w="9525">
            <a:noFill/>
            <a:miter lim="800000"/>
            <a:headEnd/>
            <a:tailEnd/>
          </a:ln>
        </p:spPr>
        <p:txBody>
          <a:bodyPr vert="horz" wrap="square" lIns="0" tIns="0" rIns="0" bIns="0" numCol="1" rtlCol="0" anchor="t" anchorCtr="0" compatLnSpc="1">
            <a:prstTxWarp prst="textNoShape">
              <a:avLst/>
            </a:prstTxWarp>
            <a:normAutofit/>
          </a:bodyPr>
          <a:lstStyle/>
          <a:p>
            <a:pPr marL="342900" indent="-342900">
              <a:lnSpc>
                <a:spcPct val="95000"/>
              </a:lnSpc>
              <a:spcBef>
                <a:spcPct val="20000"/>
              </a:spcBef>
              <a:buFont typeface="Wingdings" panose="05000000000000000000" pitchFamily="2" charset="2"/>
              <a:buChar char="Ø"/>
            </a:pPr>
            <a:r>
              <a:rPr lang="en-US" sz="2300" dirty="0">
                <a:solidFill>
                  <a:schemeClr val="tx2"/>
                </a:solidFill>
              </a:rPr>
              <a:t>Climate mitigation, resource efficiency and adaptation sometimes seen as separate issues </a:t>
            </a:r>
          </a:p>
          <a:p>
            <a:pPr marL="342900" indent="-342900">
              <a:lnSpc>
                <a:spcPct val="95000"/>
              </a:lnSpc>
              <a:spcBef>
                <a:spcPct val="20000"/>
              </a:spcBef>
              <a:buFont typeface="Wingdings" panose="05000000000000000000" pitchFamily="2" charset="2"/>
              <a:buChar char="Ø"/>
            </a:pPr>
            <a:endParaRPr lang="en-US" sz="2300" dirty="0">
              <a:solidFill>
                <a:schemeClr val="tx2"/>
              </a:solidFill>
            </a:endParaRPr>
          </a:p>
          <a:p>
            <a:pPr marL="342900" indent="-342900">
              <a:lnSpc>
                <a:spcPct val="95000"/>
              </a:lnSpc>
              <a:spcBef>
                <a:spcPct val="20000"/>
              </a:spcBef>
              <a:buFont typeface="Wingdings" panose="05000000000000000000" pitchFamily="2" charset="2"/>
              <a:buChar char="Ø"/>
            </a:pPr>
            <a:r>
              <a:rPr lang="en-US" sz="2300" dirty="0">
                <a:solidFill>
                  <a:schemeClr val="tx2"/>
                </a:solidFill>
              </a:rPr>
              <a:t>Encourage ‘integration’ or ‘systems thinking’</a:t>
            </a:r>
          </a:p>
          <a:p>
            <a:pPr marL="342900" indent="-342900">
              <a:lnSpc>
                <a:spcPct val="95000"/>
              </a:lnSpc>
              <a:spcBef>
                <a:spcPct val="20000"/>
              </a:spcBef>
              <a:buFont typeface="Wingdings" panose="05000000000000000000" pitchFamily="2" charset="2"/>
              <a:buChar char="Ø"/>
            </a:pPr>
            <a:endParaRPr lang="en-US" sz="2300" dirty="0">
              <a:solidFill>
                <a:schemeClr val="tx2"/>
              </a:solidFill>
            </a:endParaRPr>
          </a:p>
          <a:p>
            <a:pPr marL="342900" indent="-342900">
              <a:lnSpc>
                <a:spcPct val="95000"/>
              </a:lnSpc>
              <a:spcBef>
                <a:spcPct val="20000"/>
              </a:spcBef>
              <a:buFont typeface="Wingdings" panose="05000000000000000000" pitchFamily="2" charset="2"/>
              <a:buChar char="Ø"/>
            </a:pPr>
            <a:r>
              <a:rPr lang="en-US" sz="2300" dirty="0">
                <a:solidFill>
                  <a:schemeClr val="tx2"/>
                </a:solidFill>
              </a:rPr>
              <a:t>Consider climate impacts in short, medium and long term on transition to Net Zero</a:t>
            </a:r>
          </a:p>
        </p:txBody>
      </p:sp>
      <p:pic>
        <p:nvPicPr>
          <p:cNvPr id="5" name="Picture 4">
            <a:extLst>
              <a:ext uri="{FF2B5EF4-FFF2-40B4-BE49-F238E27FC236}">
                <a16:creationId xmlns:a16="http://schemas.microsoft.com/office/drawing/2014/main" id="{81B8FFBF-7DD6-4EA4-B67E-30CE1AA1805F}"/>
              </a:ext>
            </a:extLst>
          </p:cNvPr>
          <p:cNvPicPr>
            <a:picLocks noChangeAspect="1"/>
          </p:cNvPicPr>
          <p:nvPr/>
        </p:nvPicPr>
        <p:blipFill>
          <a:blip r:embed="rId3"/>
          <a:stretch>
            <a:fillRect/>
          </a:stretch>
        </p:blipFill>
        <p:spPr>
          <a:xfrm>
            <a:off x="5312264" y="1202500"/>
            <a:ext cx="5710640" cy="4437956"/>
          </a:xfrm>
          <a:prstGeom prst="rect">
            <a:avLst/>
          </a:prstGeom>
          <a:noFill/>
          <a:ln w="9525">
            <a:noFill/>
            <a:miter lim="800000"/>
            <a:headEnd/>
            <a:tailEnd/>
          </a:ln>
        </p:spPr>
      </p:pic>
    </p:spTree>
    <p:extLst>
      <p:ext uri="{BB962C8B-B14F-4D97-AF65-F5344CB8AC3E}">
        <p14:creationId xmlns:p14="http://schemas.microsoft.com/office/powerpoint/2010/main" val="2114446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bwMode="auto">
          <a:xfrm>
            <a:off x="624418" y="468314"/>
            <a:ext cx="6587087" cy="9493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742950" indent="-742950" algn="l" rtl="0" eaLnBrk="1" fontAlgn="base" hangingPunct="1">
              <a:lnSpc>
                <a:spcPct val="90000"/>
              </a:lnSpc>
              <a:spcBef>
                <a:spcPct val="0"/>
              </a:spcBef>
              <a:spcAft>
                <a:spcPct val="0"/>
              </a:spcAft>
              <a:buFont typeface="Arial" charset="0"/>
              <a:buNone/>
              <a:defRPr sz="3600" b="1" kern="120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lang="en-GB" noProof="0" dirty="0">
                <a:solidFill>
                  <a:srgbClr val="00AF41"/>
                </a:solidFill>
                <a:latin typeface="Arial"/>
              </a:rPr>
              <a:t>Climate change is i</a:t>
            </a:r>
            <a:r>
              <a:rPr kumimoji="0" lang="en-GB" sz="3600" b="1" i="0" u="none" strike="noStrike" kern="1200" cap="none" spc="0" normalizeH="0" baseline="0" noProof="0" dirty="0">
                <a:ln>
                  <a:noFill/>
                </a:ln>
                <a:solidFill>
                  <a:srgbClr val="00AF41"/>
                </a:solidFill>
                <a:effectLst/>
                <a:uLnTx/>
                <a:uFillTx/>
                <a:latin typeface="Arial"/>
                <a:ea typeface="+mj-ea"/>
                <a:cs typeface="+mj-cs"/>
              </a:rPr>
              <a:t>nfluencing how</a:t>
            </a:r>
            <a:r>
              <a:rPr kumimoji="0" lang="en-GB" sz="3600" b="1" i="0" u="none" strike="noStrike" kern="1200" cap="none" spc="0" normalizeH="0" noProof="0" dirty="0">
                <a:ln>
                  <a:noFill/>
                </a:ln>
                <a:solidFill>
                  <a:srgbClr val="00AF41"/>
                </a:solidFill>
                <a:effectLst/>
                <a:uLnTx/>
                <a:uFillTx/>
                <a:latin typeface="Arial"/>
                <a:ea typeface="+mj-ea"/>
                <a:cs typeface="+mj-cs"/>
              </a:rPr>
              <a:t> we regulate today……..</a:t>
            </a:r>
            <a:endParaRPr kumimoji="0" lang="en-GB" sz="3600" b="1" i="0" u="none" strike="noStrike" kern="1200" cap="none" spc="0" normalizeH="0" baseline="0" noProof="0" dirty="0">
              <a:ln>
                <a:noFill/>
              </a:ln>
              <a:solidFill>
                <a:srgbClr val="00AF41"/>
              </a:solidFill>
              <a:effectLst/>
              <a:uLnTx/>
              <a:uFillTx/>
              <a:latin typeface="Arial"/>
              <a:ea typeface="+mj-ea"/>
              <a:cs typeface="+mj-cs"/>
            </a:endParaRPr>
          </a:p>
        </p:txBody>
      </p:sp>
      <p:sp>
        <p:nvSpPr>
          <p:cNvPr id="6" name="Title 2"/>
          <p:cNvSpPr txBox="1">
            <a:spLocks/>
          </p:cNvSpPr>
          <p:nvPr/>
        </p:nvSpPr>
        <p:spPr bwMode="auto">
          <a:xfrm>
            <a:off x="306796" y="1783080"/>
            <a:ext cx="7556577" cy="164592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742950" indent="-742950" algn="l" rtl="0" eaLnBrk="1" fontAlgn="base" hangingPunct="1">
              <a:lnSpc>
                <a:spcPct val="90000"/>
              </a:lnSpc>
              <a:spcBef>
                <a:spcPct val="0"/>
              </a:spcBef>
              <a:spcAft>
                <a:spcPct val="0"/>
              </a:spcAft>
              <a:buFont typeface="Arial" charset="0"/>
              <a:buNone/>
              <a:defRPr sz="3600" b="1" kern="120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pPr marL="0" indent="0">
              <a:defRPr/>
            </a:pPr>
            <a:r>
              <a:rPr lang="en-GB" sz="2800" b="0" dirty="0">
                <a:solidFill>
                  <a:srgbClr val="00AF41"/>
                </a:solidFill>
                <a:latin typeface="Arial"/>
              </a:rPr>
              <a:t>From 31 August 2022, EPR guidance on developing a management system has been updated to focus on an existing requirement to consider a changing climate</a:t>
            </a:r>
            <a:endParaRPr lang="en-GB" sz="2800" dirty="0">
              <a:solidFill>
                <a:srgbClr val="00AF41"/>
              </a:solidFill>
              <a:latin typeface="Arial"/>
            </a:endParaRPr>
          </a:p>
          <a:p>
            <a:pPr marL="0" indent="0">
              <a:defRPr/>
            </a:pPr>
            <a:r>
              <a:rPr lang="en-GB" sz="2800" b="0" dirty="0">
                <a:solidFill>
                  <a:srgbClr val="00AF41"/>
                </a:solidFill>
                <a:latin typeface="Arial"/>
              </a:rPr>
              <a:t>  </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endParaRPr lang="en-GB" sz="2800" dirty="0">
              <a:solidFill>
                <a:srgbClr val="00AF41"/>
              </a:solidFill>
              <a:latin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8155" y="260925"/>
            <a:ext cx="3913368" cy="2935027"/>
          </a:xfrm>
          <a:prstGeom prst="rect">
            <a:avLst/>
          </a:prstGeom>
          <a:effectLst>
            <a:outerShdw blurRad="292100" dist="139700" dir="2700000" algn="ctr" rotWithShape="0">
              <a:srgbClr val="000000">
                <a:alpha val="65000"/>
              </a:srgbClr>
            </a:outerShdw>
          </a:effectLst>
        </p:spPr>
      </p:pic>
      <p:pic>
        <p:nvPicPr>
          <p:cNvPr id="7" name="Picture 6"/>
          <p:cNvPicPr>
            <a:picLocks noChangeAspect="1"/>
          </p:cNvPicPr>
          <p:nvPr/>
        </p:nvPicPr>
        <p:blipFill>
          <a:blip r:embed="rId4"/>
          <a:stretch>
            <a:fillRect/>
          </a:stretch>
        </p:blipFill>
        <p:spPr>
          <a:xfrm>
            <a:off x="0" y="3973847"/>
            <a:ext cx="4675239" cy="2875121"/>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545523" y="3662049"/>
            <a:ext cx="6096000" cy="2123658"/>
          </a:xfrm>
          <a:prstGeom prst="rect">
            <a:avLst/>
          </a:prstGeom>
        </p:spPr>
        <p:txBody>
          <a:bodyPr>
            <a:spAutoFit/>
          </a:bodyPr>
          <a:lstStyle/>
          <a:p>
            <a:pPr marL="457200" indent="-457200">
              <a:buFont typeface="Arial" panose="020B0604020202020204" pitchFamily="34" charset="0"/>
              <a:buChar char="•"/>
              <a:defRPr/>
            </a:pPr>
            <a:r>
              <a:rPr lang="en-GB" dirty="0">
                <a:solidFill>
                  <a:srgbClr val="00AF41"/>
                </a:solidFill>
                <a:latin typeface="Arial"/>
              </a:rPr>
              <a:t>Guidance is available on gov.uk</a:t>
            </a:r>
          </a:p>
          <a:p>
            <a:pPr marL="432000" lvl="4" indent="0">
              <a:buNone/>
            </a:pPr>
            <a:endParaRPr lang="en-GB" sz="2000" dirty="0">
              <a:solidFill>
                <a:srgbClr val="0070C0"/>
              </a:solidFill>
            </a:endParaRPr>
          </a:p>
          <a:p>
            <a:pPr marL="432000" lvl="4" indent="0">
              <a:spcAft>
                <a:spcPts val="600"/>
              </a:spcAft>
              <a:buNone/>
            </a:pPr>
            <a:r>
              <a:rPr lang="en-GB" sz="2000" dirty="0">
                <a:solidFill>
                  <a:srgbClr val="0070C0"/>
                </a:solidFill>
              </a:rPr>
              <a:t>🔗   </a:t>
            </a:r>
            <a:r>
              <a:rPr lang="en-GB" sz="1600" i="1" dirty="0">
                <a:hlinkClick r:id="rId5"/>
              </a:rPr>
              <a:t>Develop a management system: environmental permits - GOV.UK (www.gov.uk)</a:t>
            </a:r>
            <a:endParaRPr lang="en-GB" sz="1600" i="1" dirty="0"/>
          </a:p>
          <a:p>
            <a:pPr marL="432000" lvl="4" indent="0">
              <a:spcAft>
                <a:spcPts val="600"/>
              </a:spcAft>
              <a:buNone/>
            </a:pPr>
            <a:endParaRPr lang="en-GB" sz="1600" i="1" dirty="0">
              <a:solidFill>
                <a:srgbClr val="0070C0"/>
              </a:solidFill>
            </a:endParaRPr>
          </a:p>
          <a:p>
            <a:pPr marL="432000" lvl="2" indent="0">
              <a:spcAft>
                <a:spcPts val="600"/>
              </a:spcAft>
              <a:buNone/>
            </a:pPr>
            <a:r>
              <a:rPr lang="en-GB" sz="1600" dirty="0">
                <a:solidFill>
                  <a:srgbClr val="0070C0"/>
                </a:solidFill>
              </a:rPr>
              <a:t>🔗</a:t>
            </a:r>
            <a:r>
              <a:rPr lang="en-GB" sz="1600" i="1" dirty="0">
                <a:hlinkClick r:id="rId6"/>
              </a:rPr>
              <a:t>Adapting to climate change: industry sector examples for your risk assessment - GOV.UK (www.gov.uk)</a:t>
            </a:r>
            <a:endParaRPr lang="en-GB" sz="1600" i="1" dirty="0">
              <a:solidFill>
                <a:srgbClr val="0070C0"/>
              </a:solidFill>
              <a:latin typeface="Arial"/>
            </a:endParaRPr>
          </a:p>
        </p:txBody>
      </p:sp>
    </p:spTree>
    <p:extLst>
      <p:ext uri="{BB962C8B-B14F-4D97-AF65-F5344CB8AC3E}">
        <p14:creationId xmlns:p14="http://schemas.microsoft.com/office/powerpoint/2010/main" val="480874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lobal temperature increase used in IPCC-AR5 presented by the RCPs. The...  | Download Scientific Diagram">
            <a:extLst>
              <a:ext uri="{FF2B5EF4-FFF2-40B4-BE49-F238E27FC236}">
                <a16:creationId xmlns:a16="http://schemas.microsoft.com/office/drawing/2014/main" id="{1FF90855-66A8-482F-8F13-80F37F5B0E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0" y="1414361"/>
            <a:ext cx="5016918" cy="40013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60DFC7-8F73-4009-B16F-0F43A9F1401F}"/>
              </a:ext>
            </a:extLst>
          </p:cNvPr>
          <p:cNvSpPr txBox="1"/>
          <p:nvPr/>
        </p:nvSpPr>
        <p:spPr>
          <a:xfrm>
            <a:off x="6677147" y="992763"/>
            <a:ext cx="3858732" cy="4169417"/>
          </a:xfrm>
          <a:prstGeom prst="rect">
            <a:avLst/>
          </a:prstGeom>
        </p:spPr>
        <p:txBody>
          <a:bodyPr vert="horz" lIns="68580" tIns="34290" rIns="68580" bIns="34290" rtlCol="0" anchor="t">
            <a:noAutofit/>
          </a:bodyPr>
          <a:lstStyle/>
          <a:p>
            <a:pPr marL="42545">
              <a:lnSpc>
                <a:spcPct val="90000"/>
              </a:lnSpc>
              <a:spcAft>
                <a:spcPts val="450"/>
              </a:spcAft>
            </a:pPr>
            <a:r>
              <a:rPr lang="en-US" sz="2400" b="1" dirty="0">
                <a:solidFill>
                  <a:srgbClr val="2F2F2F"/>
                </a:solidFill>
                <a:latin typeface="Arial"/>
                <a:cs typeface="Arial"/>
              </a:rPr>
              <a:t>By 2026 operators will</a:t>
            </a:r>
            <a:endParaRPr lang="en-US" dirty="0"/>
          </a:p>
          <a:p>
            <a:pPr marL="328295" indent="-285750">
              <a:lnSpc>
                <a:spcPct val="90000"/>
              </a:lnSpc>
              <a:spcAft>
                <a:spcPts val="450"/>
              </a:spcAft>
              <a:buFont typeface="Wingdings" panose="05000000000000000000" pitchFamily="2" charset="2"/>
              <a:buChar char="ü"/>
            </a:pPr>
            <a:r>
              <a:rPr lang="en-US" sz="2400" dirty="0">
                <a:solidFill>
                  <a:srgbClr val="2F2F2F"/>
                </a:solidFill>
              </a:rPr>
              <a:t>Assess the risks associated with a 4°C rise by 2100</a:t>
            </a:r>
          </a:p>
          <a:p>
            <a:pPr marL="328295" indent="-285750">
              <a:lnSpc>
                <a:spcPct val="90000"/>
              </a:lnSpc>
              <a:spcAft>
                <a:spcPts val="450"/>
              </a:spcAft>
              <a:buFont typeface="Wingdings" panose="05000000000000000000" pitchFamily="2" charset="2"/>
              <a:buChar char="ü"/>
            </a:pPr>
            <a:r>
              <a:rPr lang="en-US" sz="2400" dirty="0">
                <a:solidFill>
                  <a:srgbClr val="2F2F2F"/>
                </a:solidFill>
              </a:rPr>
              <a:t>Plan to manage the risks associated with a 2°C rise by 2050, (~RCP 8.5)</a:t>
            </a:r>
          </a:p>
          <a:p>
            <a:pPr marL="328295" indent="-285750">
              <a:lnSpc>
                <a:spcPct val="90000"/>
              </a:lnSpc>
              <a:spcAft>
                <a:spcPts val="450"/>
              </a:spcAft>
              <a:buFont typeface="Wingdings" panose="05000000000000000000" pitchFamily="2" charset="2"/>
              <a:buChar char="ü"/>
            </a:pPr>
            <a:r>
              <a:rPr lang="en-US" sz="2400" dirty="0">
                <a:solidFill>
                  <a:srgbClr val="2F2F2F"/>
                </a:solidFill>
                <a:highlight>
                  <a:srgbClr val="F8F8F8"/>
                </a:highlight>
                <a:latin typeface="Arial"/>
                <a:cs typeface="Arial"/>
              </a:rPr>
              <a:t>Avoid Lock-in during transition to Net Zero</a:t>
            </a:r>
            <a:endParaRPr lang="en-US" sz="2400" dirty="0">
              <a:solidFill>
                <a:srgbClr val="2F2F2F"/>
              </a:solidFill>
              <a:highlight>
                <a:srgbClr val="F8F8F8"/>
              </a:highlight>
            </a:endParaRPr>
          </a:p>
          <a:p>
            <a:pPr marL="328295" indent="-285750">
              <a:lnSpc>
                <a:spcPct val="90000"/>
              </a:lnSpc>
              <a:spcAft>
                <a:spcPts val="450"/>
              </a:spcAft>
              <a:buFont typeface="Wingdings" panose="05000000000000000000" pitchFamily="2" charset="2"/>
              <a:buChar char="ü"/>
            </a:pPr>
            <a:endParaRPr lang="en-US" sz="2400" dirty="0">
              <a:solidFill>
                <a:srgbClr val="2F2F2F"/>
              </a:solidFill>
              <a:highlight>
                <a:srgbClr val="F8F8F8"/>
              </a:highlight>
              <a:latin typeface="Arial"/>
              <a:cs typeface="Arial"/>
            </a:endParaRPr>
          </a:p>
          <a:p>
            <a:pPr marL="328295" indent="-285750">
              <a:lnSpc>
                <a:spcPct val="90000"/>
              </a:lnSpc>
              <a:spcAft>
                <a:spcPts val="450"/>
              </a:spcAft>
              <a:buFont typeface="Wingdings" panose="05000000000000000000" pitchFamily="2" charset="2"/>
              <a:buChar char="ü"/>
            </a:pPr>
            <a:r>
              <a:rPr lang="en-US" sz="2400" dirty="0" err="1">
                <a:solidFill>
                  <a:srgbClr val="2F2F2F"/>
                </a:solidFill>
              </a:rPr>
              <a:t>Approx</a:t>
            </a:r>
            <a:r>
              <a:rPr lang="en-US" sz="2400" dirty="0">
                <a:solidFill>
                  <a:srgbClr val="2F2F2F"/>
                </a:solidFill>
              </a:rPr>
              <a:t> 12,000 permitted sites (EA regulated)</a:t>
            </a:r>
          </a:p>
          <a:p>
            <a:pPr marL="328295" indent="-285750">
              <a:lnSpc>
                <a:spcPct val="90000"/>
              </a:lnSpc>
              <a:spcAft>
                <a:spcPts val="450"/>
              </a:spcAft>
              <a:buFont typeface="Wingdings" panose="05000000000000000000" pitchFamily="2" charset="2"/>
              <a:buChar char="ü"/>
            </a:pPr>
            <a:r>
              <a:rPr lang="en-US" sz="2400" dirty="0" err="1">
                <a:solidFill>
                  <a:srgbClr val="2F2F2F"/>
                </a:solidFill>
              </a:rPr>
              <a:t>Approx</a:t>
            </a:r>
            <a:r>
              <a:rPr lang="en-US" sz="2400" dirty="0">
                <a:solidFill>
                  <a:srgbClr val="2F2F2F"/>
                </a:solidFill>
              </a:rPr>
              <a:t> 400-500 permitted sites (LA regulated)</a:t>
            </a:r>
          </a:p>
          <a:p>
            <a:pPr marL="328295" indent="-285750">
              <a:lnSpc>
                <a:spcPct val="90000"/>
              </a:lnSpc>
              <a:spcAft>
                <a:spcPts val="450"/>
              </a:spcAft>
              <a:buFont typeface="Wingdings" panose="05000000000000000000" pitchFamily="2" charset="2"/>
              <a:buChar char="ü"/>
            </a:pPr>
            <a:endParaRPr lang="en-US" sz="2400" dirty="0">
              <a:solidFill>
                <a:srgbClr val="2F2F2F"/>
              </a:solidFill>
            </a:endParaRPr>
          </a:p>
          <a:p>
            <a:pPr marL="213995" indent="-171450">
              <a:lnSpc>
                <a:spcPct val="90000"/>
              </a:lnSpc>
              <a:spcAft>
                <a:spcPts val="450"/>
              </a:spcAft>
              <a:buFont typeface="Arial" panose="020B0604020202020204" pitchFamily="34" charset="0"/>
              <a:buChar char="•"/>
            </a:pPr>
            <a:endParaRPr lang="en-US" sz="2400" dirty="0">
              <a:solidFill>
                <a:srgbClr val="2F2F2F"/>
              </a:solidFill>
            </a:endParaRPr>
          </a:p>
          <a:p>
            <a:pPr marL="213995" indent="-171450">
              <a:lnSpc>
                <a:spcPct val="90000"/>
              </a:lnSpc>
              <a:spcAft>
                <a:spcPts val="450"/>
              </a:spcAft>
              <a:buFont typeface="Arial" panose="020B0604020202020204" pitchFamily="34" charset="0"/>
              <a:buChar char="•"/>
            </a:pPr>
            <a:endParaRPr lang="en-US" sz="2400" dirty="0">
              <a:solidFill>
                <a:srgbClr val="2F2F2F"/>
              </a:solidFill>
            </a:endParaRPr>
          </a:p>
        </p:txBody>
      </p:sp>
      <p:sp>
        <p:nvSpPr>
          <p:cNvPr id="8" name="Title 1">
            <a:extLst>
              <a:ext uri="{FF2B5EF4-FFF2-40B4-BE49-F238E27FC236}">
                <a16:creationId xmlns:a16="http://schemas.microsoft.com/office/drawing/2014/main" id="{DDEBFFD9-5E96-4BBD-AD9B-A20C18B0DB0A}"/>
              </a:ext>
            </a:extLst>
          </p:cNvPr>
          <p:cNvSpPr>
            <a:spLocks noGrp="1"/>
          </p:cNvSpPr>
          <p:nvPr>
            <p:ph type="title"/>
          </p:nvPr>
        </p:nvSpPr>
        <p:spPr>
          <a:xfrm>
            <a:off x="1720800" y="146602"/>
            <a:ext cx="7886700" cy="498598"/>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What is the ambition?</a:t>
            </a:r>
            <a:endParaRPr lang="en-GB" dirty="0"/>
          </a:p>
        </p:txBody>
      </p:sp>
      <p:sp>
        <p:nvSpPr>
          <p:cNvPr id="6" name="TextBox 5">
            <a:extLst>
              <a:ext uri="{FF2B5EF4-FFF2-40B4-BE49-F238E27FC236}">
                <a16:creationId xmlns:a16="http://schemas.microsoft.com/office/drawing/2014/main" id="{65605D5B-287B-4266-B15C-2F727F6057E9}"/>
              </a:ext>
            </a:extLst>
          </p:cNvPr>
          <p:cNvSpPr txBox="1"/>
          <p:nvPr/>
        </p:nvSpPr>
        <p:spPr>
          <a:xfrm>
            <a:off x="2294087" y="5797462"/>
            <a:ext cx="2843280" cy="507831"/>
          </a:xfrm>
          <a:prstGeom prst="rect">
            <a:avLst/>
          </a:prstGeom>
          <a:noFill/>
        </p:spPr>
        <p:txBody>
          <a:bodyPr wrap="square" rtlCol="0">
            <a:spAutoFit/>
          </a:bodyPr>
          <a:lstStyle/>
          <a:p>
            <a:r>
              <a:rPr lang="en-GB" sz="900" b="1" dirty="0">
                <a:solidFill>
                  <a:srgbClr val="333333"/>
                </a:solidFill>
                <a:latin typeface="Arial" panose="020B0604020202020204" pitchFamily="34" charset="0"/>
              </a:rPr>
              <a:t>Predicted Warming for different Representative Concentration Pathways (</a:t>
            </a:r>
            <a:r>
              <a:rPr lang="en-GB" sz="900" b="1" dirty="0">
                <a:solidFill>
                  <a:srgbClr val="333333"/>
                </a:solidFill>
                <a:latin typeface="Arial" panose="020B0604020202020204" pitchFamily="34" charset="0"/>
                <a:hlinkClick r:id="rId4"/>
              </a:rPr>
              <a:t>RCPs</a:t>
            </a:r>
            <a:r>
              <a:rPr lang="en-GB" sz="900" b="1" dirty="0">
                <a:solidFill>
                  <a:srgbClr val="333333"/>
                </a:solidFill>
                <a:latin typeface="Arial" panose="020B0604020202020204" pitchFamily="34" charset="0"/>
              </a:rPr>
              <a:t>)</a:t>
            </a:r>
          </a:p>
          <a:p>
            <a:endParaRPr lang="en-GB" sz="900" dirty="0"/>
          </a:p>
        </p:txBody>
      </p:sp>
    </p:spTree>
    <p:extLst>
      <p:ext uri="{BB962C8B-B14F-4D97-AF65-F5344CB8AC3E}">
        <p14:creationId xmlns:p14="http://schemas.microsoft.com/office/powerpoint/2010/main" val="791150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E3564-25C9-42F1-81CB-7CCAB4EC69FD}"/>
              </a:ext>
            </a:extLst>
          </p:cNvPr>
          <p:cNvSpPr>
            <a:spLocks noGrp="1"/>
          </p:cNvSpPr>
          <p:nvPr>
            <p:ph type="title"/>
          </p:nvPr>
        </p:nvSpPr>
        <p:spPr/>
        <p:txBody>
          <a:bodyPr/>
          <a:lstStyle/>
          <a:p>
            <a:r>
              <a:rPr lang="en-GB" dirty="0"/>
              <a:t>Revised approach to adaptation within EPR</a:t>
            </a:r>
          </a:p>
        </p:txBody>
      </p:sp>
      <p:sp>
        <p:nvSpPr>
          <p:cNvPr id="3" name="Slide Number Placeholder 2">
            <a:extLst>
              <a:ext uri="{FF2B5EF4-FFF2-40B4-BE49-F238E27FC236}">
                <a16:creationId xmlns:a16="http://schemas.microsoft.com/office/drawing/2014/main" id="{C996C75A-12C5-4354-8604-CE3BAAC65909}"/>
              </a:ext>
            </a:extLst>
          </p:cNvPr>
          <p:cNvSpPr>
            <a:spLocks noGrp="1"/>
          </p:cNvSpPr>
          <p:nvPr>
            <p:ph type="sldNum" sz="quarter" idx="11"/>
          </p:nvPr>
        </p:nvSpPr>
        <p:spPr/>
        <p:txBody>
          <a:bodyPr/>
          <a:lstStyle/>
          <a:p>
            <a:pPr>
              <a:defRPr/>
            </a:pPr>
            <a:fld id="{064674CA-76BF-4A0C-AB17-8B5FF3054F52}" type="slidenum">
              <a:rPr lang="en-GB" smtClean="0"/>
              <a:pPr>
                <a:defRPr/>
              </a:pPr>
              <a:t>7</a:t>
            </a:fld>
            <a:endParaRPr lang="en-GB" dirty="0"/>
          </a:p>
        </p:txBody>
      </p:sp>
      <p:sp>
        <p:nvSpPr>
          <p:cNvPr id="4" name="Content Placeholder 3">
            <a:extLst>
              <a:ext uri="{FF2B5EF4-FFF2-40B4-BE49-F238E27FC236}">
                <a16:creationId xmlns:a16="http://schemas.microsoft.com/office/drawing/2014/main" id="{1A3A5AEE-FCA4-48A4-93C4-DA92C5FC975D}"/>
              </a:ext>
            </a:extLst>
          </p:cNvPr>
          <p:cNvSpPr>
            <a:spLocks noGrp="1"/>
          </p:cNvSpPr>
          <p:nvPr>
            <p:ph idx="1"/>
          </p:nvPr>
        </p:nvSpPr>
        <p:spPr>
          <a:xfrm>
            <a:off x="624418" y="1173480"/>
            <a:ext cx="10943167" cy="5577840"/>
          </a:xfrm>
        </p:spPr>
        <p:txBody>
          <a:bodyPr/>
          <a:lstStyle/>
          <a:p>
            <a:r>
              <a:rPr lang="en-GB" dirty="0"/>
              <a:t>Updated our management system guidance to provide greater emphasis on the need for adaptation to be embedded with environmental management systems </a:t>
            </a:r>
          </a:p>
          <a:p>
            <a:pPr lvl="1"/>
            <a:r>
              <a:rPr lang="en-GB" sz="2000" dirty="0"/>
              <a:t>tweaked 03 04 23 to clarify existing operators need to complete a risk assessment by April 2024</a:t>
            </a:r>
          </a:p>
          <a:p>
            <a:r>
              <a:rPr lang="en-GB" dirty="0"/>
              <a:t>Builds on learning from ISO 14090 pilots of 21-22</a:t>
            </a:r>
          </a:p>
          <a:p>
            <a:r>
              <a:rPr lang="en-GB" dirty="0"/>
              <a:t>Maintain &amp; updated sector specific risk assessments </a:t>
            </a:r>
            <a:r>
              <a:rPr kumimoji="0" lang="en-GB" sz="1600" b="0" i="0" u="sng" strike="noStrike" kern="1200" cap="none" spc="0" normalizeH="0" baseline="0" noProof="0" dirty="0">
                <a:ln>
                  <a:noFill/>
                </a:ln>
                <a:solidFill>
                  <a:srgbClr val="4472C4"/>
                </a:solidFill>
                <a:effectLst/>
                <a:uLnTx/>
                <a:uFillTx/>
                <a:latin typeface="Calibri" panose="020F0502020204030204" pitchFamily="34" charset="0"/>
                <a:ea typeface="Times New Roman" panose="02020603050405020304" pitchFamily="18" charset="0"/>
                <a:cs typeface="+mn-cs"/>
                <a:hlinkClick r:id="rId3">
                  <a:extLst>
                    <a:ext uri="{A12FA001-AC4F-418D-AE19-62706E023703}">
                      <ahyp:hlinkClr xmlns:ahyp="http://schemas.microsoft.com/office/drawing/2018/hyperlinkcolor" val="tx"/>
                    </a:ext>
                  </a:extLst>
                </a:hlinkClick>
              </a:rPr>
              <a:t>Adapting to climate change: industry sector examples for your risk assessment</a:t>
            </a:r>
            <a:endParaRPr kumimoji="0" lang="en-GB" sz="1600" b="0" i="0" u="sng" strike="noStrike" kern="1200" cap="none" spc="0" normalizeH="0" baseline="0" noProof="0" dirty="0">
              <a:ln>
                <a:noFill/>
              </a:ln>
              <a:solidFill>
                <a:srgbClr val="4472C4"/>
              </a:solidFill>
              <a:effectLst/>
              <a:uLnTx/>
              <a:uFillTx/>
              <a:latin typeface="Calibri" panose="020F0502020204030204" pitchFamily="34" charset="0"/>
              <a:ea typeface="Times New Roman" panose="02020603050405020304" pitchFamily="18" charset="0"/>
              <a:cs typeface="+mn-cs"/>
            </a:endParaRPr>
          </a:p>
          <a:p>
            <a:r>
              <a:rPr lang="en-GB" dirty="0"/>
              <a:t>Work with others to develop the tools and support needed to deliver the revised approach</a:t>
            </a:r>
          </a:p>
          <a:p>
            <a:pPr lvl="1"/>
            <a:r>
              <a:rPr lang="en-GB" dirty="0"/>
              <a:t>Revised guidance documents: supporting guidance and good practice guidance template </a:t>
            </a:r>
            <a:r>
              <a:rPr lang="en-GB" sz="2000" dirty="0"/>
              <a:t>(published 03 04 23)</a:t>
            </a:r>
          </a:p>
          <a:p>
            <a:pPr lvl="1"/>
            <a:r>
              <a:rPr lang="en-GB" dirty="0"/>
              <a:t>Adaptation training for regulatory Officers now available</a:t>
            </a:r>
          </a:p>
        </p:txBody>
      </p:sp>
    </p:spTree>
    <p:extLst>
      <p:ext uri="{BB962C8B-B14F-4D97-AF65-F5344CB8AC3E}">
        <p14:creationId xmlns:p14="http://schemas.microsoft.com/office/powerpoint/2010/main" val="869524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1AC8F35-7E7A-4E56-878E-00D2ED41F277}"/>
              </a:ext>
            </a:extLst>
          </p:cNvPr>
          <p:cNvSpPr>
            <a:spLocks noGrp="1"/>
          </p:cNvSpPr>
          <p:nvPr>
            <p:ph type="title"/>
          </p:nvPr>
        </p:nvSpPr>
        <p:spPr>
          <a:xfrm>
            <a:off x="1992314" y="482130"/>
            <a:ext cx="8207375" cy="498598"/>
          </a:xfrm>
        </p:spPr>
        <p:txBody>
          <a:bodyPr/>
          <a:lstStyle/>
          <a:p>
            <a:r>
              <a:rPr lang="en-US" dirty="0"/>
              <a:t>Phased approach for sectors</a:t>
            </a:r>
          </a:p>
        </p:txBody>
      </p:sp>
      <p:sp>
        <p:nvSpPr>
          <p:cNvPr id="10" name="TextBox 9"/>
          <p:cNvSpPr txBox="1"/>
          <p:nvPr/>
        </p:nvSpPr>
        <p:spPr bwMode="auto">
          <a:xfrm>
            <a:off x="6252172" y="1329268"/>
            <a:ext cx="5222651" cy="4695751"/>
          </a:xfrm>
          <a:prstGeom prst="rect">
            <a:avLst/>
          </a:prstGeom>
          <a:noFill/>
          <a:ln w="9525">
            <a:noFill/>
            <a:miter lim="800000"/>
            <a:headEnd/>
            <a:tailEnd/>
          </a:ln>
        </p:spPr>
        <p:txBody>
          <a:bodyPr vert="horz" wrap="square" lIns="0" tIns="0" rIns="0" bIns="0" numCol="1" rtlCol="0" anchor="t" anchorCtr="0" compatLnSpc="1">
            <a:prstTxWarp prst="textNoShape">
              <a:avLst/>
            </a:prstTxWarp>
            <a:normAutofit fontScale="92500"/>
          </a:bodyPr>
          <a:lstStyle/>
          <a:p>
            <a:pPr marL="342900" indent="-342900" fontAlgn="base">
              <a:lnSpc>
                <a:spcPct val="95000"/>
              </a:lnSpc>
              <a:spcBef>
                <a:spcPct val="20000"/>
              </a:spcBef>
              <a:spcAft>
                <a:spcPct val="0"/>
              </a:spcAft>
              <a:buFont typeface="Wingdings" panose="05000000000000000000" pitchFamily="2" charset="2"/>
              <a:buChar char="ü"/>
            </a:pPr>
            <a:r>
              <a:rPr lang="en-GB" sz="2800" dirty="0">
                <a:solidFill>
                  <a:srgbClr val="2F2F2F"/>
                </a:solidFill>
                <a:latin typeface="Arial"/>
                <a:cs typeface="Arial" charset="0"/>
              </a:rPr>
              <a:t>Different starting points </a:t>
            </a:r>
          </a:p>
          <a:p>
            <a:pPr marL="342900" indent="-342900" fontAlgn="base">
              <a:lnSpc>
                <a:spcPct val="95000"/>
              </a:lnSpc>
              <a:spcBef>
                <a:spcPct val="20000"/>
              </a:spcBef>
              <a:spcAft>
                <a:spcPct val="0"/>
              </a:spcAft>
              <a:buFont typeface="Wingdings" panose="05000000000000000000" pitchFamily="2" charset="2"/>
              <a:buChar char="ü"/>
            </a:pPr>
            <a:r>
              <a:rPr lang="en-GB" sz="2800" dirty="0">
                <a:solidFill>
                  <a:srgbClr val="2F2F2F"/>
                </a:solidFill>
                <a:latin typeface="Arial"/>
                <a:cs typeface="Arial" charset="0"/>
              </a:rPr>
              <a:t>Challenges – resources and capability</a:t>
            </a:r>
          </a:p>
          <a:p>
            <a:pPr marL="342900" indent="-342900" fontAlgn="base">
              <a:lnSpc>
                <a:spcPct val="95000"/>
              </a:lnSpc>
              <a:spcBef>
                <a:spcPct val="20000"/>
              </a:spcBef>
              <a:spcAft>
                <a:spcPct val="0"/>
              </a:spcAft>
              <a:buFont typeface="Wingdings" panose="05000000000000000000" pitchFamily="2" charset="2"/>
              <a:buChar char="ü"/>
            </a:pPr>
            <a:r>
              <a:rPr lang="en-GB" sz="2800" dirty="0">
                <a:solidFill>
                  <a:srgbClr val="2F2F2F"/>
                </a:solidFill>
                <a:latin typeface="Arial"/>
                <a:cs typeface="Arial" charset="0"/>
              </a:rPr>
              <a:t>Resilience of national critical infrastructure</a:t>
            </a:r>
          </a:p>
          <a:p>
            <a:pPr marL="342900" indent="-342900" fontAlgn="base">
              <a:lnSpc>
                <a:spcPct val="95000"/>
              </a:lnSpc>
              <a:spcBef>
                <a:spcPct val="20000"/>
              </a:spcBef>
              <a:spcAft>
                <a:spcPct val="0"/>
              </a:spcAft>
              <a:buFont typeface="Wingdings" panose="05000000000000000000" pitchFamily="2" charset="2"/>
              <a:buChar char="ü"/>
            </a:pPr>
            <a:r>
              <a:rPr lang="en-GB" sz="2800" dirty="0">
                <a:solidFill>
                  <a:srgbClr val="2F2F2F"/>
                </a:solidFill>
                <a:latin typeface="Arial"/>
                <a:cs typeface="Arial" charset="0"/>
              </a:rPr>
              <a:t>Proportionate to nature and scale of hazard and vulnerability</a:t>
            </a:r>
          </a:p>
          <a:p>
            <a:pPr marL="342900" indent="-342900" fontAlgn="base">
              <a:lnSpc>
                <a:spcPct val="95000"/>
              </a:lnSpc>
              <a:spcBef>
                <a:spcPct val="20000"/>
              </a:spcBef>
              <a:spcAft>
                <a:spcPct val="0"/>
              </a:spcAft>
              <a:buFont typeface="Wingdings" panose="05000000000000000000" pitchFamily="2" charset="2"/>
              <a:buChar char="ü"/>
            </a:pPr>
            <a:r>
              <a:rPr lang="en-GB" sz="2800" dirty="0">
                <a:solidFill>
                  <a:srgbClr val="2F2F2F"/>
                </a:solidFill>
                <a:latin typeface="Arial"/>
                <a:cs typeface="Arial" charset="0"/>
              </a:rPr>
              <a:t>Tiered risk assessment</a:t>
            </a:r>
          </a:p>
          <a:p>
            <a:pPr marL="342900" indent="-342900" fontAlgn="base">
              <a:lnSpc>
                <a:spcPct val="95000"/>
              </a:lnSpc>
              <a:spcBef>
                <a:spcPct val="20000"/>
              </a:spcBef>
              <a:spcAft>
                <a:spcPct val="0"/>
              </a:spcAft>
              <a:buFont typeface="Wingdings" panose="05000000000000000000" pitchFamily="2" charset="2"/>
              <a:buChar char="ü"/>
            </a:pPr>
            <a:r>
              <a:rPr lang="en-GB" sz="2800" dirty="0">
                <a:solidFill>
                  <a:srgbClr val="2F2F2F"/>
                </a:solidFill>
                <a:latin typeface="Arial"/>
                <a:cs typeface="Arial" charset="0"/>
              </a:rPr>
              <a:t>Questionnaire sent out to gather intel &amp; results being reviewed</a:t>
            </a:r>
          </a:p>
        </p:txBody>
      </p:sp>
      <p:pic>
        <p:nvPicPr>
          <p:cNvPr id="3" name="Picture 2">
            <a:extLst>
              <a:ext uri="{FF2B5EF4-FFF2-40B4-BE49-F238E27FC236}">
                <a16:creationId xmlns:a16="http://schemas.microsoft.com/office/drawing/2014/main" id="{CE25CA8A-A4C3-4374-B9F8-14EC9BAC1892}"/>
              </a:ext>
            </a:extLst>
          </p:cNvPr>
          <p:cNvPicPr>
            <a:picLocks noChangeAspect="1"/>
          </p:cNvPicPr>
          <p:nvPr/>
        </p:nvPicPr>
        <p:blipFill>
          <a:blip r:embed="rId3"/>
          <a:stretch>
            <a:fillRect/>
          </a:stretch>
        </p:blipFill>
        <p:spPr>
          <a:xfrm>
            <a:off x="1027134" y="1329268"/>
            <a:ext cx="5068867" cy="4695751"/>
          </a:xfrm>
          <a:prstGeom prst="rect">
            <a:avLst/>
          </a:prstGeom>
        </p:spPr>
      </p:pic>
    </p:spTree>
    <p:extLst>
      <p:ext uri="{BB962C8B-B14F-4D97-AF65-F5344CB8AC3E}">
        <p14:creationId xmlns:p14="http://schemas.microsoft.com/office/powerpoint/2010/main" val="2477430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59BFB-F5B9-DB3E-4225-31977B33B87F}"/>
              </a:ext>
            </a:extLst>
          </p:cNvPr>
          <p:cNvSpPr>
            <a:spLocks noGrp="1"/>
          </p:cNvSpPr>
          <p:nvPr>
            <p:ph type="title"/>
          </p:nvPr>
        </p:nvSpPr>
        <p:spPr/>
        <p:txBody>
          <a:bodyPr/>
          <a:lstStyle/>
          <a:p>
            <a:r>
              <a:rPr lang="en-GB" dirty="0"/>
              <a:t>EPR Climate Adaptation Questionnaire</a:t>
            </a:r>
          </a:p>
        </p:txBody>
      </p:sp>
      <p:sp>
        <p:nvSpPr>
          <p:cNvPr id="3" name="Slide Number Placeholder 2">
            <a:extLst>
              <a:ext uri="{FF2B5EF4-FFF2-40B4-BE49-F238E27FC236}">
                <a16:creationId xmlns:a16="http://schemas.microsoft.com/office/drawing/2014/main" id="{16A540B2-D3C0-95EB-646C-35285CEA8306}"/>
              </a:ext>
            </a:extLst>
          </p:cNvPr>
          <p:cNvSpPr>
            <a:spLocks noGrp="1"/>
          </p:cNvSpPr>
          <p:nvPr>
            <p:ph type="sldNum" sz="quarter" idx="15"/>
          </p:nvPr>
        </p:nvSpPr>
        <p:spPr/>
        <p:txBody>
          <a:bodyPr/>
          <a:lstStyle/>
          <a:p>
            <a:pPr>
              <a:defRPr/>
            </a:pPr>
            <a:fld id="{D47A91DE-D07E-4F55-B6A0-E6FB5C42246F}" type="slidenum">
              <a:rPr lang="en-GB" smtClean="0"/>
              <a:pPr>
                <a:defRPr/>
              </a:pPr>
              <a:t>9</a:t>
            </a:fld>
            <a:endParaRPr lang="en-GB" dirty="0"/>
          </a:p>
        </p:txBody>
      </p:sp>
      <p:pic>
        <p:nvPicPr>
          <p:cNvPr id="10" name="Content Placeholder 9">
            <a:extLst>
              <a:ext uri="{FF2B5EF4-FFF2-40B4-BE49-F238E27FC236}">
                <a16:creationId xmlns:a16="http://schemas.microsoft.com/office/drawing/2014/main" id="{881033EE-30DE-3B89-3DA9-D7595AF53F8F}"/>
              </a:ext>
            </a:extLst>
          </p:cNvPr>
          <p:cNvPicPr>
            <a:picLocks noGrp="1" noChangeAspect="1"/>
          </p:cNvPicPr>
          <p:nvPr>
            <p:ph idx="1"/>
          </p:nvPr>
        </p:nvPicPr>
        <p:blipFill>
          <a:blip r:embed="rId3"/>
          <a:stretch>
            <a:fillRect/>
          </a:stretch>
        </p:blipFill>
        <p:spPr>
          <a:xfrm>
            <a:off x="2254956" y="1268412"/>
            <a:ext cx="7803444" cy="4606871"/>
          </a:xfrm>
        </p:spPr>
      </p:pic>
    </p:spTree>
    <p:extLst>
      <p:ext uri="{BB962C8B-B14F-4D97-AF65-F5344CB8AC3E}">
        <p14:creationId xmlns:p14="http://schemas.microsoft.com/office/powerpoint/2010/main" val="810429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presentation template for boards">
  <a:themeElements>
    <a:clrScheme name="EA 1">
      <a:dk1>
        <a:srgbClr val="7F7F7F"/>
      </a:dk1>
      <a:lt1>
        <a:srgbClr val="FFFFFF"/>
      </a:lt1>
      <a:dk2>
        <a:srgbClr val="000000"/>
      </a:dk2>
      <a:lt2>
        <a:srgbClr val="7F7F7F"/>
      </a:lt2>
      <a:accent1>
        <a:srgbClr val="6E942C"/>
      </a:accent1>
      <a:accent2>
        <a:srgbClr val="034B89"/>
      </a:accent2>
      <a:accent3>
        <a:srgbClr val="820053"/>
      </a:accent3>
      <a:accent4>
        <a:srgbClr val="D95F15"/>
      </a:accent4>
      <a:accent5>
        <a:srgbClr val="D21034"/>
      </a:accent5>
      <a:accent6>
        <a:srgbClr val="B2C326"/>
      </a:accent6>
      <a:hlink>
        <a:srgbClr val="034B89"/>
      </a:hlink>
      <a:folHlink>
        <a:srgbClr val="6E942C"/>
      </a:folHlink>
    </a:clrScheme>
    <a:fontScheme name="Environment Agenc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ra theme">
  <a:themeElements>
    <a:clrScheme name="Defra palette">
      <a:dk1>
        <a:sysClr val="windowText" lastClr="000000"/>
      </a:dk1>
      <a:lt1>
        <a:sysClr val="window" lastClr="FFFFFF"/>
      </a:lt1>
      <a:dk2>
        <a:srgbClr val="00AF41"/>
      </a:dk2>
      <a:lt2>
        <a:srgbClr val="FFFFFF"/>
      </a:lt2>
      <a:accent1>
        <a:srgbClr val="00AF41"/>
      </a:accent1>
      <a:accent2>
        <a:srgbClr val="8FBF41"/>
      </a:accent2>
      <a:accent3>
        <a:srgbClr val="FFD500"/>
      </a:accent3>
      <a:accent4>
        <a:srgbClr val="DE2B29"/>
      </a:accent4>
      <a:accent5>
        <a:srgbClr val="F59A00"/>
      </a:accent5>
      <a:accent6>
        <a:srgbClr val="007BC4"/>
      </a:accent6>
      <a:hlink>
        <a:srgbClr val="D51067"/>
      </a:hlink>
      <a:folHlink>
        <a:srgbClr val="6D3075"/>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1756_Defra_Powerpoint_template_v3.potx" id="{9FA114EF-0F28-45DA-BD28-1DBA18000EF3}" vid="{39D81AC2-6EAA-48ED-836F-6F337E5C2DBB}"/>
    </a:ext>
  </a:extLst>
</a:theme>
</file>

<file path=ppt/theme/theme3.xml><?xml version="1.0" encoding="utf-8"?>
<a:theme xmlns:a="http://schemas.openxmlformats.org/drawingml/2006/main" name="HM0870-corporate-slides">
  <a:themeElements>
    <a:clrScheme name="EA PPT">
      <a:dk1>
        <a:srgbClr val="F8F8F8"/>
      </a:dk1>
      <a:lt1>
        <a:srgbClr val="2F2F2F"/>
      </a:lt1>
      <a:dk2>
        <a:srgbClr val="00AF41"/>
      </a:dk2>
      <a:lt2>
        <a:srgbClr val="034B89"/>
      </a:lt2>
      <a:accent1>
        <a:srgbClr val="00AF41"/>
      </a:accent1>
      <a:accent2>
        <a:srgbClr val="034B89"/>
      </a:accent2>
      <a:accent3>
        <a:srgbClr val="B2C326"/>
      </a:accent3>
      <a:accent4>
        <a:srgbClr val="54BCE7"/>
      </a:accent4>
      <a:accent5>
        <a:srgbClr val="D95F15"/>
      </a:accent5>
      <a:accent6>
        <a:srgbClr val="2F2F2F"/>
      </a:accent6>
      <a:hlink>
        <a:srgbClr val="034B89"/>
      </a:hlink>
      <a:folHlink>
        <a:srgbClr val="D95F15"/>
      </a:folHlink>
    </a:clrScheme>
    <a:fontScheme name="Environment Agenc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399_13_SD17" id="{F2D44BD8-2340-4C4A-80D4-BDF02253D4DE}" vid="{E30F301A-14EC-4B46-8C1B-7B032B8A127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A 1">
    <a:dk1>
      <a:srgbClr val="7F7F7F"/>
    </a:dk1>
    <a:lt1>
      <a:srgbClr val="FFFFFF"/>
    </a:lt1>
    <a:dk2>
      <a:srgbClr val="000000"/>
    </a:dk2>
    <a:lt2>
      <a:srgbClr val="7F7F7F"/>
    </a:lt2>
    <a:accent1>
      <a:srgbClr val="6E942C"/>
    </a:accent1>
    <a:accent2>
      <a:srgbClr val="034B89"/>
    </a:accent2>
    <a:accent3>
      <a:srgbClr val="820053"/>
    </a:accent3>
    <a:accent4>
      <a:srgbClr val="D95F15"/>
    </a:accent4>
    <a:accent5>
      <a:srgbClr val="D21034"/>
    </a:accent5>
    <a:accent6>
      <a:srgbClr val="B2C326"/>
    </a:accent6>
    <a:hlink>
      <a:srgbClr val="034B89"/>
    </a:hlink>
    <a:folHlink>
      <a:srgbClr val="6E942C"/>
    </a:folHlink>
  </a:clrScheme>
</a:themeOverride>
</file>

<file path=ppt/theme/themeOverride2.xml><?xml version="1.0" encoding="utf-8"?>
<a:themeOverride xmlns:a="http://schemas.openxmlformats.org/drawingml/2006/main">
  <a:clrScheme name="EA 1">
    <a:dk1>
      <a:srgbClr val="7F7F7F"/>
    </a:dk1>
    <a:lt1>
      <a:srgbClr val="FFFFFF"/>
    </a:lt1>
    <a:dk2>
      <a:srgbClr val="000000"/>
    </a:dk2>
    <a:lt2>
      <a:srgbClr val="7F7F7F"/>
    </a:lt2>
    <a:accent1>
      <a:srgbClr val="6E942C"/>
    </a:accent1>
    <a:accent2>
      <a:srgbClr val="034B89"/>
    </a:accent2>
    <a:accent3>
      <a:srgbClr val="820053"/>
    </a:accent3>
    <a:accent4>
      <a:srgbClr val="D95F15"/>
    </a:accent4>
    <a:accent5>
      <a:srgbClr val="D21034"/>
    </a:accent5>
    <a:accent6>
      <a:srgbClr val="B2C326"/>
    </a:accent6>
    <a:hlink>
      <a:srgbClr val="034B89"/>
    </a:hlink>
    <a:folHlink>
      <a:srgbClr val="6E942C"/>
    </a:folHlink>
  </a:clrScheme>
</a:themeOverride>
</file>

<file path=ppt/theme/themeOverride3.xml><?xml version="1.0" encoding="utf-8"?>
<a:themeOverride xmlns:a="http://schemas.openxmlformats.org/drawingml/2006/main">
  <a:clrScheme name="EA 1">
    <a:dk1>
      <a:srgbClr val="7F7F7F"/>
    </a:dk1>
    <a:lt1>
      <a:srgbClr val="FFFFFF"/>
    </a:lt1>
    <a:dk2>
      <a:srgbClr val="000000"/>
    </a:dk2>
    <a:lt2>
      <a:srgbClr val="7F7F7F"/>
    </a:lt2>
    <a:accent1>
      <a:srgbClr val="6E942C"/>
    </a:accent1>
    <a:accent2>
      <a:srgbClr val="034B89"/>
    </a:accent2>
    <a:accent3>
      <a:srgbClr val="820053"/>
    </a:accent3>
    <a:accent4>
      <a:srgbClr val="D95F15"/>
    </a:accent4>
    <a:accent5>
      <a:srgbClr val="D21034"/>
    </a:accent5>
    <a:accent6>
      <a:srgbClr val="B2C326"/>
    </a:accent6>
    <a:hlink>
      <a:srgbClr val="034B89"/>
    </a:hlink>
    <a:folHlink>
      <a:srgbClr val="6E942C"/>
    </a:folHlink>
  </a:clrScheme>
</a:themeOverride>
</file>

<file path=ppt/theme/themeOverride4.xml><?xml version="1.0" encoding="utf-8"?>
<a:themeOverride xmlns:a="http://schemas.openxmlformats.org/drawingml/2006/main">
  <a:clrScheme name="EA 1">
    <a:dk1>
      <a:srgbClr val="7F7F7F"/>
    </a:dk1>
    <a:lt1>
      <a:srgbClr val="FFFFFF"/>
    </a:lt1>
    <a:dk2>
      <a:srgbClr val="000000"/>
    </a:dk2>
    <a:lt2>
      <a:srgbClr val="7F7F7F"/>
    </a:lt2>
    <a:accent1>
      <a:srgbClr val="6E942C"/>
    </a:accent1>
    <a:accent2>
      <a:srgbClr val="034B89"/>
    </a:accent2>
    <a:accent3>
      <a:srgbClr val="820053"/>
    </a:accent3>
    <a:accent4>
      <a:srgbClr val="D95F15"/>
    </a:accent4>
    <a:accent5>
      <a:srgbClr val="D21034"/>
    </a:accent5>
    <a:accent6>
      <a:srgbClr val="B2C326"/>
    </a:accent6>
    <a:hlink>
      <a:srgbClr val="034B89"/>
    </a:hlink>
    <a:folHlink>
      <a:srgbClr val="6E942C"/>
    </a:folHlink>
  </a:clrScheme>
</a:themeOverride>
</file>

<file path=ppt/theme/themeOverride5.xml><?xml version="1.0" encoding="utf-8"?>
<a:themeOverride xmlns:a="http://schemas.openxmlformats.org/drawingml/2006/main">
  <a:clrScheme name="EA 1">
    <a:dk1>
      <a:srgbClr val="7F7F7F"/>
    </a:dk1>
    <a:lt1>
      <a:srgbClr val="FFFFFF"/>
    </a:lt1>
    <a:dk2>
      <a:srgbClr val="000000"/>
    </a:dk2>
    <a:lt2>
      <a:srgbClr val="7F7F7F"/>
    </a:lt2>
    <a:accent1>
      <a:srgbClr val="6E942C"/>
    </a:accent1>
    <a:accent2>
      <a:srgbClr val="034B89"/>
    </a:accent2>
    <a:accent3>
      <a:srgbClr val="820053"/>
    </a:accent3>
    <a:accent4>
      <a:srgbClr val="D95F15"/>
    </a:accent4>
    <a:accent5>
      <a:srgbClr val="D21034"/>
    </a:accent5>
    <a:accent6>
      <a:srgbClr val="B2C326"/>
    </a:accent6>
    <a:hlink>
      <a:srgbClr val="034B89"/>
    </a:hlink>
    <a:folHlink>
      <a:srgbClr val="6E942C"/>
    </a:folHlink>
  </a:clrScheme>
</a:themeOverride>
</file>

<file path=ppt/theme/themeOverride6.xml><?xml version="1.0" encoding="utf-8"?>
<a:themeOverride xmlns:a="http://schemas.openxmlformats.org/drawingml/2006/main">
  <a:clrScheme name="EA 1">
    <a:dk1>
      <a:srgbClr val="7F7F7F"/>
    </a:dk1>
    <a:lt1>
      <a:srgbClr val="FFFFFF"/>
    </a:lt1>
    <a:dk2>
      <a:srgbClr val="000000"/>
    </a:dk2>
    <a:lt2>
      <a:srgbClr val="7F7F7F"/>
    </a:lt2>
    <a:accent1>
      <a:srgbClr val="6E942C"/>
    </a:accent1>
    <a:accent2>
      <a:srgbClr val="034B89"/>
    </a:accent2>
    <a:accent3>
      <a:srgbClr val="820053"/>
    </a:accent3>
    <a:accent4>
      <a:srgbClr val="D95F15"/>
    </a:accent4>
    <a:accent5>
      <a:srgbClr val="D21034"/>
    </a:accent5>
    <a:accent6>
      <a:srgbClr val="B2C326"/>
    </a:accent6>
    <a:hlink>
      <a:srgbClr val="034B89"/>
    </a:hlink>
    <a:folHlink>
      <a:srgbClr val="6E942C"/>
    </a:folHlink>
  </a:clrScheme>
</a:themeOverride>
</file>

<file path=ppt/theme/themeOverride7.xml><?xml version="1.0" encoding="utf-8"?>
<a:themeOverride xmlns:a="http://schemas.openxmlformats.org/drawingml/2006/main">
  <a:clrScheme name="EA 1">
    <a:dk1>
      <a:srgbClr val="7F7F7F"/>
    </a:dk1>
    <a:lt1>
      <a:srgbClr val="FFFFFF"/>
    </a:lt1>
    <a:dk2>
      <a:srgbClr val="000000"/>
    </a:dk2>
    <a:lt2>
      <a:srgbClr val="7F7F7F"/>
    </a:lt2>
    <a:accent1>
      <a:srgbClr val="6E942C"/>
    </a:accent1>
    <a:accent2>
      <a:srgbClr val="034B89"/>
    </a:accent2>
    <a:accent3>
      <a:srgbClr val="820053"/>
    </a:accent3>
    <a:accent4>
      <a:srgbClr val="D95F15"/>
    </a:accent4>
    <a:accent5>
      <a:srgbClr val="D21034"/>
    </a:accent5>
    <a:accent6>
      <a:srgbClr val="B2C326"/>
    </a:accent6>
    <a:hlink>
      <a:srgbClr val="034B89"/>
    </a:hlink>
    <a:folHlink>
      <a:srgbClr val="6E942C"/>
    </a:folHlink>
  </a:clrScheme>
</a:themeOverride>
</file>

<file path=ppt/theme/themeOverride8.xml><?xml version="1.0" encoding="utf-8"?>
<a:themeOverride xmlns:a="http://schemas.openxmlformats.org/drawingml/2006/main">
  <a:clrScheme name="EA 1">
    <a:dk1>
      <a:srgbClr val="7F7F7F"/>
    </a:dk1>
    <a:lt1>
      <a:srgbClr val="FFFFFF"/>
    </a:lt1>
    <a:dk2>
      <a:srgbClr val="000000"/>
    </a:dk2>
    <a:lt2>
      <a:srgbClr val="7F7F7F"/>
    </a:lt2>
    <a:accent1>
      <a:srgbClr val="6E942C"/>
    </a:accent1>
    <a:accent2>
      <a:srgbClr val="034B89"/>
    </a:accent2>
    <a:accent3>
      <a:srgbClr val="820053"/>
    </a:accent3>
    <a:accent4>
      <a:srgbClr val="D95F15"/>
    </a:accent4>
    <a:accent5>
      <a:srgbClr val="D21034"/>
    </a:accent5>
    <a:accent6>
      <a:srgbClr val="B2C326"/>
    </a:accent6>
    <a:hlink>
      <a:srgbClr val="034B89"/>
    </a:hlink>
    <a:folHlink>
      <a:srgbClr val="6E942C"/>
    </a:folHlink>
  </a:clrScheme>
</a:themeOverride>
</file>

<file path=ppt/theme/themeOverride9.xml><?xml version="1.0" encoding="utf-8"?>
<a:themeOverride xmlns:a="http://schemas.openxmlformats.org/drawingml/2006/main">
  <a:clrScheme name="EA 1">
    <a:dk1>
      <a:srgbClr val="7F7F7F"/>
    </a:dk1>
    <a:lt1>
      <a:srgbClr val="FFFFFF"/>
    </a:lt1>
    <a:dk2>
      <a:srgbClr val="000000"/>
    </a:dk2>
    <a:lt2>
      <a:srgbClr val="7F7F7F"/>
    </a:lt2>
    <a:accent1>
      <a:srgbClr val="6E942C"/>
    </a:accent1>
    <a:accent2>
      <a:srgbClr val="034B89"/>
    </a:accent2>
    <a:accent3>
      <a:srgbClr val="820053"/>
    </a:accent3>
    <a:accent4>
      <a:srgbClr val="D95F15"/>
    </a:accent4>
    <a:accent5>
      <a:srgbClr val="D21034"/>
    </a:accent5>
    <a:accent6>
      <a:srgbClr val="B2C326"/>
    </a:accent6>
    <a:hlink>
      <a:srgbClr val="034B89"/>
    </a:hlink>
    <a:folHlink>
      <a:srgbClr val="6E942C"/>
    </a:folHlink>
  </a:clrScheme>
</a:themeOverride>
</file>

<file path=docProps/app.xml><?xml version="1.0" encoding="utf-8"?>
<Properties xmlns="http://schemas.openxmlformats.org/officeDocument/2006/extended-properties" xmlns:vt="http://schemas.openxmlformats.org/officeDocument/2006/docPropsVTypes">
  <TotalTime>0</TotalTime>
  <Words>3229</Words>
  <Application>Microsoft Office PowerPoint</Application>
  <PresentationFormat>Widescreen</PresentationFormat>
  <Paragraphs>235</Paragraphs>
  <Slides>23</Slides>
  <Notes>23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23</vt:i4>
      </vt:variant>
    </vt:vector>
  </HeadingPairs>
  <TitlesOfParts>
    <vt:vector size="35" baseType="lpstr">
      <vt:lpstr>Arial</vt:lpstr>
      <vt:lpstr>Calibri</vt:lpstr>
      <vt:lpstr>Calibri Light</vt:lpstr>
      <vt:lpstr>Courier New</vt:lpstr>
      <vt:lpstr>GDS Transport</vt:lpstr>
      <vt:lpstr>Open Sans</vt:lpstr>
      <vt:lpstr>Symbol</vt:lpstr>
      <vt:lpstr>Wingdings</vt:lpstr>
      <vt:lpstr>presentation template for boards</vt:lpstr>
      <vt:lpstr>2_Defra theme</vt:lpstr>
      <vt:lpstr>HM0870-corporate-slides</vt:lpstr>
      <vt:lpstr>Office Theme</vt:lpstr>
      <vt:lpstr>How Environmental Regulation is helping us better prepare for a rapidly changing climate and future weather extremes     By Spence Seaman, Climate Change Manager/ Co-Ordinator and Mike Nicholas, Senior Advisor - Climate Change Adaptation</vt:lpstr>
      <vt:lpstr>EA approach to helping Operators adapt to Climate Change</vt:lpstr>
      <vt:lpstr>PowerPoint Presentation</vt:lpstr>
      <vt:lpstr>Resilient net zero = mitigation + adaptation </vt:lpstr>
      <vt:lpstr>PowerPoint Presentation</vt:lpstr>
      <vt:lpstr>What is the ambition?</vt:lpstr>
      <vt:lpstr>Revised approach to adaptation within EPR</vt:lpstr>
      <vt:lpstr>Phased approach for sectors</vt:lpstr>
      <vt:lpstr>EPR Climate Adaptation Questionnaire</vt:lpstr>
      <vt:lpstr>PowerPoint Presentation</vt:lpstr>
      <vt:lpstr>PowerPoint Presentation</vt:lpstr>
      <vt:lpstr>PowerPoint Presentation</vt:lpstr>
      <vt:lpstr>How can natural hazards impact businesses &amp; environmental protection?  Possible failures / degradation</vt:lpstr>
      <vt:lpstr>PowerPoint Presentation</vt:lpstr>
      <vt:lpstr>How can natural hazards impact businesses &amp; environmental protection?  Possible failures / degradation</vt:lpstr>
      <vt:lpstr>PowerPoint Presentation</vt:lpstr>
      <vt:lpstr>How can natural hazards impact businesses &amp; environmental protection?  Possible failures / degradation</vt:lpstr>
      <vt:lpstr>PowerPoint Presentation</vt:lpstr>
      <vt:lpstr>PowerPoint Presentation</vt:lpstr>
      <vt:lpstr>Available guidance</vt:lpstr>
      <vt:lpstr>Available guidance</vt:lpstr>
      <vt:lpstr>“Our thinking needs to change faster than the climate”  </vt:lpstr>
      <vt:lpstr>PowerPoint Presentation</vt:lpstr>
    </vt:vector>
  </TitlesOfParts>
  <Company>Environment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RILT Net Zero update 30 Sept 2021</dc:title>
  <dc:creator>Seaman, Spence</dc:creator>
  <cp:lastModifiedBy>Weronika Dorociak</cp:lastModifiedBy>
  <cp:revision>105</cp:revision>
  <dcterms:created xsi:type="dcterms:W3CDTF">2021-09-23T07:27:17Z</dcterms:created>
  <dcterms:modified xsi:type="dcterms:W3CDTF">2024-03-15T16:02:13Z</dcterms:modified>
</cp:coreProperties>
</file>