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789" r:id="rId5"/>
    <p:sldMasterId id="2147483824" r:id="rId6"/>
    <p:sldMasterId id="2147483849" r:id="rId7"/>
  </p:sldMasterIdLst>
  <p:notesMasterIdLst>
    <p:notesMasterId r:id="rId15"/>
  </p:notesMasterIdLst>
  <p:sldIdLst>
    <p:sldId id="257" r:id="rId8"/>
    <p:sldId id="2123259005" r:id="rId9"/>
    <p:sldId id="2123258983" r:id="rId10"/>
    <p:sldId id="2123258984" r:id="rId11"/>
    <p:sldId id="2123259004" r:id="rId12"/>
    <p:sldId id="2123258986" r:id="rId13"/>
    <p:sldId id="2123259003" r:id="rId1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0D6"/>
    <a:srgbClr val="A591C4"/>
    <a:srgbClr val="46B377"/>
    <a:srgbClr val="1CB3E5"/>
    <a:srgbClr val="54B46D"/>
    <a:srgbClr val="1D2545"/>
    <a:srgbClr val="D789B9"/>
    <a:srgbClr val="FCC118"/>
    <a:srgbClr val="FF8200"/>
    <a:srgbClr val="071D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64" autoAdjust="0"/>
  </p:normalViewPr>
  <p:slideViewPr>
    <p:cSldViewPr snapToGrid="0">
      <p:cViewPr varScale="1">
        <p:scale>
          <a:sx n="54" d="100"/>
          <a:sy n="54" d="100"/>
        </p:scale>
        <p:origin x="1124"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DA6AB-9A5F-453B-BE16-51ABC195B52F}" type="datetimeFigureOut">
              <a:rPr lang="en-GB" smtClean="0"/>
              <a:t>24/01/2022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4DE564-F999-4997-B4B5-F4FA57943AE0}" type="slidenum">
              <a:rPr lang="en-GB" smtClean="0"/>
              <a:t>‹#›</a:t>
            </a:fld>
            <a:endParaRPr lang="en-GB"/>
          </a:p>
        </p:txBody>
      </p:sp>
    </p:spTree>
    <p:extLst>
      <p:ext uri="{BB962C8B-B14F-4D97-AF65-F5344CB8AC3E}">
        <p14:creationId xmlns:p14="http://schemas.microsoft.com/office/powerpoint/2010/main" val="375983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4DE564-F999-4997-B4B5-F4FA57943AE0}" type="slidenum">
              <a:rPr lang="en-GB" smtClean="0"/>
              <a:t>2</a:t>
            </a:fld>
            <a:endParaRPr lang="en-GB"/>
          </a:p>
        </p:txBody>
      </p:sp>
    </p:spTree>
    <p:extLst>
      <p:ext uri="{BB962C8B-B14F-4D97-AF65-F5344CB8AC3E}">
        <p14:creationId xmlns:p14="http://schemas.microsoft.com/office/powerpoint/2010/main" val="3831637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4DE564-F999-4997-B4B5-F4FA57943AE0}" type="slidenum">
              <a:rPr lang="en-GB" smtClean="0"/>
              <a:t>5</a:t>
            </a:fld>
            <a:endParaRPr lang="en-GB"/>
          </a:p>
        </p:txBody>
      </p:sp>
    </p:spTree>
    <p:extLst>
      <p:ext uri="{BB962C8B-B14F-4D97-AF65-F5344CB8AC3E}">
        <p14:creationId xmlns:p14="http://schemas.microsoft.com/office/powerpoint/2010/main" val="1830164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4DE564-F999-4997-B4B5-F4FA57943AE0}" type="slidenum">
              <a:rPr lang="en-GB" smtClean="0"/>
              <a:t>7</a:t>
            </a:fld>
            <a:endParaRPr lang="en-GB"/>
          </a:p>
        </p:txBody>
      </p:sp>
    </p:spTree>
    <p:extLst>
      <p:ext uri="{BB962C8B-B14F-4D97-AF65-F5344CB8AC3E}">
        <p14:creationId xmlns:p14="http://schemas.microsoft.com/office/powerpoint/2010/main" val="97340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option 1">
    <p:bg>
      <p:bgPr>
        <a:solidFill>
          <a:schemeClr val="bg1"/>
        </a:solidFill>
        <a:effectLst/>
      </p:bgPr>
    </p:bg>
    <p:spTree>
      <p:nvGrpSpPr>
        <p:cNvPr id="1" name=""/>
        <p:cNvGrpSpPr/>
        <p:nvPr/>
      </p:nvGrpSpPr>
      <p:grpSpPr>
        <a:xfrm>
          <a:off x="0" y="0"/>
          <a:ext cx="0" cy="0"/>
          <a:chOff x="0" y="0"/>
          <a:chExt cx="0" cy="0"/>
        </a:xfrm>
      </p:grpSpPr>
      <p:sp>
        <p:nvSpPr>
          <p:cNvPr id="12" name="Picture Placeholder 7" title="Client logo placeholder">
            <a:extLst>
              <a:ext uri="{FF2B5EF4-FFF2-40B4-BE49-F238E27FC236}">
                <a16:creationId xmlns:a16="http://schemas.microsoft.com/office/drawing/2014/main" id="{8455C23E-D62D-4B50-BDAB-90C25AAE6A3A}"/>
              </a:ext>
            </a:extLst>
          </p:cNvPr>
          <p:cNvSpPr>
            <a:spLocks noGrp="1"/>
          </p:cNvSpPr>
          <p:nvPr>
            <p:ph type="pic" sz="quarter" idx="12" hasCustomPrompt="1"/>
          </p:nvPr>
        </p:nvSpPr>
        <p:spPr>
          <a:xfrm>
            <a:off x="9928800" y="5400000"/>
            <a:ext cx="1900800" cy="579600"/>
          </a:xfrm>
          <a:prstGeom prst="rect">
            <a:avLst/>
          </a:prstGeom>
          <a:solidFill>
            <a:srgbClr val="CAD0D6"/>
          </a:solidFill>
        </p:spPr>
        <p:txBody>
          <a:bodyPr wrap="none" lIns="0" tIns="0" rIns="0" bIns="0" anchor="ctr"/>
          <a:lstStyle>
            <a:lvl1pPr marL="0" indent="0" algn="ctr" defTabSz="914400" rtl="0" eaLnBrk="1" latinLnBrk="0" hangingPunct="1">
              <a:lnSpc>
                <a:spcPct val="90000"/>
              </a:lnSpc>
              <a:spcBef>
                <a:spcPts val="1000"/>
              </a:spcBef>
              <a:buFont typeface="Arial" panose="020B0604020202020204" pitchFamily="34" charset="0"/>
              <a:buNone/>
              <a:defRPr lang="en-GB" sz="1400" kern="1200" dirty="0">
                <a:solidFill>
                  <a:schemeClr val="tx1">
                    <a:lumMod val="25000"/>
                  </a:schemeClr>
                </a:solidFill>
                <a:latin typeface="Arial" panose="020B0604020202020204" pitchFamily="34" charset="0"/>
                <a:ea typeface="+mn-ea"/>
                <a:cs typeface="Arial" panose="020B0604020202020204" pitchFamily="34" charset="0"/>
              </a:defRPr>
            </a:lvl1pPr>
          </a:lstStyle>
          <a:p>
            <a:r>
              <a:rPr lang="en-GB"/>
              <a:t>Partner/sponsor logo</a:t>
            </a:r>
          </a:p>
        </p:txBody>
      </p:sp>
      <p:sp>
        <p:nvSpPr>
          <p:cNvPr id="25" name="Date Placeholder 1">
            <a:extLst>
              <a:ext uri="{FF2B5EF4-FFF2-40B4-BE49-F238E27FC236}">
                <a16:creationId xmlns:a16="http://schemas.microsoft.com/office/drawing/2014/main" id="{BC90949D-D26B-41B5-8793-68AA696EF93A}"/>
              </a:ext>
            </a:extLst>
          </p:cNvPr>
          <p:cNvSpPr>
            <a:spLocks noGrp="1"/>
          </p:cNvSpPr>
          <p:nvPr>
            <p:ph type="dt" sz="half" idx="2"/>
          </p:nvPr>
        </p:nvSpPr>
        <p:spPr>
          <a:xfrm>
            <a:off x="9202031" y="6560191"/>
            <a:ext cx="2743200" cy="203229"/>
          </a:xfrm>
          <a:prstGeom prst="rect">
            <a:avLst/>
          </a:prstGeom>
        </p:spPr>
        <p:txBody>
          <a:bodyPr vert="horz" lIns="0" tIns="0" rIns="0" bIns="0" rtlCol="0" anchor="b" anchorCtr="0"/>
          <a:lstStyle>
            <a:lvl1pPr algn="r">
              <a:defRPr sz="1200">
                <a:solidFill>
                  <a:schemeClr val="bg1"/>
                </a:solidFill>
              </a:defRPr>
            </a:lvl1pPr>
          </a:lstStyle>
          <a:p>
            <a:r>
              <a:rPr lang="en-GB"/>
              <a:t>Month YYYY</a:t>
            </a:r>
          </a:p>
        </p:txBody>
      </p:sp>
      <p:sp>
        <p:nvSpPr>
          <p:cNvPr id="29" name="Text Placeholder 3">
            <a:extLst>
              <a:ext uri="{FF2B5EF4-FFF2-40B4-BE49-F238E27FC236}">
                <a16:creationId xmlns:a16="http://schemas.microsoft.com/office/drawing/2014/main" id="{4E4A010A-2923-4A32-A03A-13ABD805770F}"/>
              </a:ext>
            </a:extLst>
          </p:cNvPr>
          <p:cNvSpPr>
            <a:spLocks noGrp="1"/>
          </p:cNvSpPr>
          <p:nvPr>
            <p:ph type="body" sz="quarter" idx="11" hasCustomPrompt="1"/>
          </p:nvPr>
        </p:nvSpPr>
        <p:spPr>
          <a:xfrm>
            <a:off x="360000" y="4680001"/>
            <a:ext cx="4716825" cy="581230"/>
          </a:xfrm>
          <a:prstGeom prst="rect">
            <a:avLst/>
          </a:prstGeom>
        </p:spPr>
        <p:txBody>
          <a:bodyPr wrap="square" lIns="0" tIns="0" rIns="0" bIns="0"/>
          <a:lstStyle>
            <a:lvl1pPr marL="0" indent="0">
              <a:buNone/>
              <a:defRPr sz="2800">
                <a:solidFill>
                  <a:srgbClr val="FF8200"/>
                </a:solidFill>
                <a:latin typeface="Arial" panose="020B0604020202020204" pitchFamily="34" charset="0"/>
                <a:cs typeface="Arial" panose="020B0604020202020204" pitchFamily="34" charset="0"/>
              </a:defRPr>
            </a:lvl1pPr>
            <a:lvl5pPr>
              <a:defRPr/>
            </a:lvl5pPr>
          </a:lstStyle>
          <a:p>
            <a:pPr lvl="0"/>
            <a:r>
              <a:rPr lang="en-US"/>
              <a:t>Subtitle</a:t>
            </a:r>
            <a:endParaRPr lang="en-GB"/>
          </a:p>
        </p:txBody>
      </p:sp>
      <p:sp>
        <p:nvSpPr>
          <p:cNvPr id="30" name="Text Placeholder 2">
            <a:extLst>
              <a:ext uri="{FF2B5EF4-FFF2-40B4-BE49-F238E27FC236}">
                <a16:creationId xmlns:a16="http://schemas.microsoft.com/office/drawing/2014/main" id="{4FAF2A2F-9592-4118-923D-9B5039A60C72}"/>
              </a:ext>
            </a:extLst>
          </p:cNvPr>
          <p:cNvSpPr>
            <a:spLocks noGrp="1"/>
          </p:cNvSpPr>
          <p:nvPr>
            <p:ph type="body" sz="quarter" idx="10" hasCustomPrompt="1"/>
          </p:nvPr>
        </p:nvSpPr>
        <p:spPr>
          <a:xfrm>
            <a:off x="360000" y="3312000"/>
            <a:ext cx="4716825" cy="1299660"/>
          </a:xfrm>
          <a:prstGeom prst="rect">
            <a:avLst/>
          </a:prstGeom>
        </p:spPr>
        <p:txBody>
          <a:bodyPr wrap="square" lIns="0" tIns="0" rIns="0" bIns="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a:solidFill>
                  <a:schemeClr val="bg1"/>
                </a:solidFill>
                <a:latin typeface="Arial" panose="020B0604020202020204" pitchFamily="34" charset="0"/>
                <a:cs typeface="Arial" panose="020B0604020202020204" pitchFamily="34" charset="0"/>
              </a:rPr>
              <a:t>Title goes here</a:t>
            </a:r>
          </a:p>
        </p:txBody>
      </p:sp>
      <p:sp>
        <p:nvSpPr>
          <p:cNvPr id="6" name="TextBox 5">
            <a:extLst>
              <a:ext uri="{FF2B5EF4-FFF2-40B4-BE49-F238E27FC236}">
                <a16:creationId xmlns:a16="http://schemas.microsoft.com/office/drawing/2014/main" id="{E9931CD8-6668-4874-909B-123C222B724C}"/>
              </a:ext>
            </a:extLst>
          </p:cNvPr>
          <p:cNvSpPr txBox="1"/>
          <p:nvPr userDrawn="1"/>
        </p:nvSpPr>
        <p:spPr>
          <a:xfrm>
            <a:off x="12324254" y="0"/>
            <a:ext cx="2353772" cy="1000274"/>
          </a:xfrm>
          <a:prstGeom prst="rect">
            <a:avLst/>
          </a:prstGeom>
          <a:noFill/>
        </p:spPr>
        <p:txBody>
          <a:bodyPr wrap="square" lIns="0" tIns="0" rIns="0" bIns="0" rtlCol="0">
            <a:spAutoFit/>
          </a:bodyPr>
          <a:lstStyle/>
          <a:p>
            <a:pPr>
              <a:spcAft>
                <a:spcPts val="600"/>
              </a:spcAft>
            </a:pPr>
            <a:r>
              <a:rPr lang="en-GB" sz="1300" i="0">
                <a:effectLst/>
                <a:latin typeface="Arial" panose="020B0604020202020204" pitchFamily="34" charset="0"/>
                <a:ea typeface="Calibri" panose="020F0502020204030204" pitchFamily="34" charset="0"/>
                <a:cs typeface="Arial" panose="020B0604020202020204" pitchFamily="34" charset="0"/>
              </a:rPr>
              <a:t>See pages 42 to 45 of our brand guidelines for colour wash. You can adjust transparency of the colour wash shape.</a:t>
            </a:r>
            <a:endParaRPr lang="en-GB" sz="1300" i="0">
              <a:solidFill>
                <a:srgbClr val="333C46"/>
              </a:solidFill>
              <a:latin typeface="Arial" panose="020B0604020202020204" pitchFamily="34" charset="0"/>
              <a:cs typeface="Arial" panose="020B0604020202020204" pitchFamily="34" charset="0"/>
            </a:endParaRPr>
          </a:p>
        </p:txBody>
      </p:sp>
      <p:sp>
        <p:nvSpPr>
          <p:cNvPr id="7" name="Footer Placeholder 6">
            <a:extLst>
              <a:ext uri="{FF2B5EF4-FFF2-40B4-BE49-F238E27FC236}">
                <a16:creationId xmlns:a16="http://schemas.microsoft.com/office/drawing/2014/main" id="{03F1FD1C-FABF-4D51-AAD1-CF5EE08061D8}"/>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a:p>
        </p:txBody>
      </p:sp>
      <p:sp>
        <p:nvSpPr>
          <p:cNvPr id="8" name="TextBox 7">
            <a:extLst>
              <a:ext uri="{FF2B5EF4-FFF2-40B4-BE49-F238E27FC236}">
                <a16:creationId xmlns:a16="http://schemas.microsoft.com/office/drawing/2014/main" id="{BACE1E53-16D1-E94D-984A-57A4C35B78F8}"/>
              </a:ext>
            </a:extLst>
          </p:cNvPr>
          <p:cNvSpPr txBox="1"/>
          <p:nvPr userDrawn="1"/>
        </p:nvSpPr>
        <p:spPr>
          <a:xfrm>
            <a:off x="9906000" y="6940964"/>
            <a:ext cx="2286000" cy="600164"/>
          </a:xfrm>
          <a:prstGeom prst="rect">
            <a:avLst/>
          </a:prstGeom>
          <a:noFill/>
        </p:spPr>
        <p:txBody>
          <a:bodyPr wrap="square" lIns="0" tIns="0" rIns="0" bIns="0" rtlCol="0">
            <a:spAutoFit/>
          </a:bodyPr>
          <a:lstStyle/>
          <a:p>
            <a:pPr marL="0" algn="l" defTabSz="914400" rtl="0" eaLnBrk="1" latinLnBrk="0" hangingPunct="1">
              <a:lnSpc>
                <a:spcPct val="100000"/>
              </a:lnSpc>
              <a:spcAft>
                <a:spcPts val="0"/>
              </a:spcAft>
            </a:pPr>
            <a:r>
              <a:rPr lang="en-GB" sz="1300" i="0">
                <a:effectLst/>
                <a:latin typeface="Arial" panose="020B0604020202020204" pitchFamily="34" charset="0"/>
                <a:ea typeface="Calibri" panose="020F0502020204030204" pitchFamily="34" charset="0"/>
                <a:cs typeface="Arial" panose="020B0604020202020204" pitchFamily="34" charset="0"/>
              </a:rPr>
              <a:t>If you do not have a partner, please delete this partner logo placeholder. </a:t>
            </a:r>
            <a:endParaRPr lang="en-GB" sz="1300" i="0" kern="1200">
              <a:solidFill>
                <a:srgbClr val="0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5306400"/>
      </p:ext>
    </p:extLst>
  </p:cSld>
  <p:clrMapOvr>
    <a:masterClrMapping/>
  </p:clrMapOvr>
  <p:hf sldNum="0" hdr="0" dt="0"/>
  <p:extLst>
    <p:ext uri="{DCECCB84-F9BA-43D5-87BE-67443E8EF086}">
      <p15:sldGuideLst xmlns:p15="http://schemas.microsoft.com/office/powerpoint/2012/main">
        <p15:guide id="0" orient="horz" pos="890" userDrawn="1">
          <p15:clr>
            <a:srgbClr val="FBAE40"/>
          </p15:clr>
        </p15:guide>
        <p15:guide id="1" pos="46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2 - 2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11520000" cy="1039599"/>
          </a:xfrm>
        </p:spPr>
        <p:txBody>
          <a:bodyPr/>
          <a:lstStyle>
            <a:lvl1pPr>
              <a:defRPr/>
            </a:lvl1pPr>
          </a:lstStyle>
          <a:p>
            <a:r>
              <a:rPr lang="en-US"/>
              <a:t>Text only slide – 2 column</a:t>
            </a:r>
            <a:endParaRPr lang="en-GB"/>
          </a:p>
        </p:txBody>
      </p:sp>
      <p:sp>
        <p:nvSpPr>
          <p:cNvPr id="6" name="Text Placeholder 5"/>
          <p:cNvSpPr>
            <a:spLocks noGrp="1"/>
          </p:cNvSpPr>
          <p:nvPr>
            <p:ph type="body" sz="quarter" idx="12" hasCustomPrompt="1"/>
          </p:nvPr>
        </p:nvSpPr>
        <p:spPr>
          <a:xfrm>
            <a:off x="360000" y="2160000"/>
            <a:ext cx="11520000" cy="3636000"/>
          </a:xfrm>
        </p:spPr>
        <p:txBody>
          <a:bodyPr numCol="2" spcCol="180000"/>
          <a:lstStyle>
            <a:lvl5pPr marL="9337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3"/>
          </p:nvPr>
        </p:nvSpPr>
        <p:spPr/>
        <p:txBody>
          <a:bodyPr/>
          <a:lstStyle>
            <a:lvl1pPr>
              <a:defRPr>
                <a:solidFill>
                  <a:srgbClr val="333F47"/>
                </a:solidFill>
              </a:defRPr>
            </a:lvl1pPr>
          </a:lstStyle>
          <a:p>
            <a:fld id="{5C01B2B2-3B32-4177-9645-58C2813D6AA3}" type="slidenum">
              <a:rPr lang="en-GB" smtClean="0"/>
              <a:pPr/>
              <a:t>‹#›</a:t>
            </a:fld>
            <a:endParaRPr lang="en-GB"/>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a:p>
        </p:txBody>
      </p:sp>
    </p:spTree>
    <p:extLst>
      <p:ext uri="{BB962C8B-B14F-4D97-AF65-F5344CB8AC3E}">
        <p14:creationId xmlns:p14="http://schemas.microsoft.com/office/powerpoint/2010/main" val="28102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3 - 2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7056000" cy="1039599"/>
          </a:xfrm>
        </p:spPr>
        <p:txBody>
          <a:bodyPr/>
          <a:lstStyle>
            <a:lvl1pPr>
              <a:defRPr/>
            </a:lvl1pPr>
          </a:lstStyle>
          <a:p>
            <a:r>
              <a:rPr lang="en-US"/>
              <a:t>Text slide 1 column with arrow image</a:t>
            </a:r>
            <a:endParaRPr lang="en-GB"/>
          </a:p>
        </p:txBody>
      </p:sp>
      <p:sp>
        <p:nvSpPr>
          <p:cNvPr id="6" name="Text Placeholder 5"/>
          <p:cNvSpPr>
            <a:spLocks noGrp="1"/>
          </p:cNvSpPr>
          <p:nvPr>
            <p:ph type="body" sz="quarter" idx="12" hasCustomPrompt="1"/>
          </p:nvPr>
        </p:nvSpPr>
        <p:spPr>
          <a:xfrm>
            <a:off x="360000" y="2160000"/>
            <a:ext cx="6761769" cy="3636000"/>
          </a:xfrm>
        </p:spPr>
        <p:txBody>
          <a:bodyPr numCol="1" spcCol="180000"/>
          <a:lstStyle>
            <a:lvl5pPr marL="9337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3"/>
          </p:nvPr>
        </p:nvSpPr>
        <p:spPr/>
        <p:txBody>
          <a:bodyPr/>
          <a:lstStyle>
            <a:lvl1pPr>
              <a:defRPr>
                <a:solidFill>
                  <a:srgbClr val="333F47"/>
                </a:solidFill>
              </a:defRPr>
            </a:lvl1pPr>
          </a:lstStyle>
          <a:p>
            <a:fld id="{5C01B2B2-3B32-4177-9645-58C2813D6AA3}" type="slidenum">
              <a:rPr lang="en-GB" smtClean="0"/>
              <a:pPr/>
              <a:t>‹#›</a:t>
            </a:fld>
            <a:endParaRPr lang="en-GB"/>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a:p>
        </p:txBody>
      </p:sp>
      <p:sp>
        <p:nvSpPr>
          <p:cNvPr id="10" name="Rectangle 9">
            <a:extLst>
              <a:ext uri="{FF2B5EF4-FFF2-40B4-BE49-F238E27FC236}">
                <a16:creationId xmlns:a16="http://schemas.microsoft.com/office/drawing/2014/main" id="{4BE92F29-46B1-EE4B-A12D-5E6379C80E8A}"/>
              </a:ext>
            </a:extLst>
          </p:cNvPr>
          <p:cNvSpPr/>
          <p:nvPr userDrawn="1"/>
        </p:nvSpPr>
        <p:spPr>
          <a:xfrm>
            <a:off x="12330750" y="1347125"/>
            <a:ext cx="2487122" cy="58939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a:solidFill>
                  <a:schemeClr val="tx1"/>
                </a:solidFill>
                <a:effectLst/>
                <a:latin typeface="Arial" panose="020B0604020202020204" pitchFamily="34" charset="0"/>
                <a:ea typeface="+mn-ea"/>
                <a:cs typeface="Arial" panose="020B0604020202020204" pitchFamily="34" charset="0"/>
              </a:rPr>
              <a:t>To change an image, right-click the object and select: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1" kern="1200">
                <a:solidFill>
                  <a:schemeClr val="tx1"/>
                </a:solidFill>
                <a:effectLst/>
                <a:latin typeface="Arial" panose="020B0604020202020204" pitchFamily="34" charset="0"/>
                <a:ea typeface="+mn-ea"/>
                <a:cs typeface="Arial" panose="020B0604020202020204" pitchFamily="34" charset="0"/>
              </a:rPr>
              <a:t>Either</a:t>
            </a:r>
            <a:r>
              <a:rPr lang="en-GB" sz="1300" b="0" kern="1200">
                <a:solidFill>
                  <a:schemeClr val="tx1"/>
                </a:solidFill>
                <a:effectLst/>
                <a:latin typeface="Arial" panose="020B0604020202020204" pitchFamily="34" charset="0"/>
                <a:ea typeface="+mn-ea"/>
                <a:cs typeface="Arial" panose="020B0604020202020204" pitchFamily="34" charset="0"/>
              </a:rPr>
              <a:t> ‘Change Picture’ and browse for a new image.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1" kern="1200">
                <a:solidFill>
                  <a:schemeClr val="tx1"/>
                </a:solidFill>
                <a:effectLst/>
                <a:latin typeface="Arial" panose="020B0604020202020204" pitchFamily="34" charset="0"/>
                <a:ea typeface="+mn-ea"/>
                <a:cs typeface="Arial" panose="020B0604020202020204" pitchFamily="34" charset="0"/>
              </a:rPr>
              <a:t>Or</a:t>
            </a:r>
            <a:r>
              <a:rPr lang="en-GB" sz="1300" b="0" kern="1200">
                <a:solidFill>
                  <a:schemeClr val="tx1"/>
                </a:solidFill>
                <a:effectLst/>
                <a:latin typeface="Arial" panose="020B0604020202020204" pitchFamily="34" charset="0"/>
                <a:ea typeface="+mn-ea"/>
                <a:cs typeface="Arial" panose="020B0604020202020204" pitchFamily="34" charset="0"/>
              </a:rPr>
              <a:t> ‘Format Background’ or ‘Format Picture’, select ‘Picture or texture fill’, click ‘File’ and browse for a new image.</a:t>
            </a:r>
          </a:p>
          <a:p>
            <a:pPr marL="0" indent="0">
              <a:lnSpc>
                <a:spcPct val="100000"/>
              </a:lnSpc>
              <a:spcAft>
                <a:spcPts val="600"/>
              </a:spcAft>
              <a:buFont typeface="Arial" panose="020B0604020202020204" pitchFamily="34" charset="0"/>
              <a:buNone/>
            </a:pPr>
            <a:r>
              <a:rPr lang="en-GB" sz="1300" b="0" kern="120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The ‘Picture Corrections’ tool can help enhance an image placed behind a transparent shape. </a:t>
            </a:r>
          </a:p>
          <a:p>
            <a:pPr>
              <a:lnSpc>
                <a:spcPct val="100000"/>
              </a:lnSpc>
              <a:spcAft>
                <a:spcPts val="600"/>
              </a:spcAft>
            </a:pPr>
            <a:r>
              <a:rPr lang="en-GB" sz="1300" b="0" kern="1200">
                <a:solidFill>
                  <a:schemeClr val="tx1"/>
                </a:solidFill>
                <a:effectLst/>
                <a:latin typeface="Arial" panose="020B0604020202020204" pitchFamily="34" charset="0"/>
                <a:ea typeface="+mn-ea"/>
                <a:cs typeface="Arial" panose="020B0604020202020204" pitchFamily="34" charset="0"/>
              </a:rPr>
              <a:t>To change an object or background full colour, in the ‘Format Shape’ window select ‘Solid fill’ and click the ‘Colour’ drop down button. </a:t>
            </a:r>
          </a:p>
          <a:p>
            <a:pPr marL="285750" indent="-285750">
              <a:lnSpc>
                <a:spcPct val="100000"/>
              </a:lnSpc>
              <a:spcAft>
                <a:spcPts val="1200"/>
              </a:spcAft>
              <a:buFont typeface="Arial" panose="020B0604020202020204" pitchFamily="34" charset="0"/>
              <a:buChar char="•"/>
            </a:pPr>
            <a:r>
              <a:rPr lang="en-GB" sz="1300" b="1" kern="1200">
                <a:solidFill>
                  <a:schemeClr val="tx1"/>
                </a:solidFill>
                <a:effectLst/>
                <a:latin typeface="Arial" panose="020B0604020202020204" pitchFamily="34" charset="0"/>
                <a:ea typeface="+mn-ea"/>
                <a:cs typeface="Arial" panose="020B0604020202020204" pitchFamily="34" charset="0"/>
              </a:rPr>
              <a:t>Either</a:t>
            </a:r>
            <a:r>
              <a:rPr lang="en-GB" sz="1300" b="0" kern="120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a:solidFill>
                  <a:schemeClr val="tx1"/>
                </a:solidFill>
                <a:effectLst/>
                <a:latin typeface="Arial" panose="020B0604020202020204" pitchFamily="34" charset="0"/>
                <a:ea typeface="+mn-ea"/>
                <a:cs typeface="Arial" panose="020B0604020202020204" pitchFamily="34" charset="0"/>
              </a:rPr>
              <a:t>Or </a:t>
            </a:r>
            <a:r>
              <a:rPr lang="en-GB" sz="1300" b="0" kern="120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a:ln>
                <a:noFill/>
              </a:ln>
              <a:solidFill>
                <a:srgbClr val="333C4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87843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4 - 2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7056000" cy="1039599"/>
          </a:xfrm>
        </p:spPr>
        <p:txBody>
          <a:bodyPr/>
          <a:lstStyle>
            <a:lvl1pPr>
              <a:defRPr/>
            </a:lvl1pPr>
          </a:lstStyle>
          <a:p>
            <a:r>
              <a:rPr lang="en-US"/>
              <a:t>Text slide 2 column with arrow image</a:t>
            </a:r>
            <a:endParaRPr lang="en-GB"/>
          </a:p>
        </p:txBody>
      </p:sp>
      <p:sp>
        <p:nvSpPr>
          <p:cNvPr id="6" name="Text Placeholder 5"/>
          <p:cNvSpPr>
            <a:spLocks noGrp="1"/>
          </p:cNvSpPr>
          <p:nvPr>
            <p:ph type="body" sz="quarter" idx="12" hasCustomPrompt="1"/>
          </p:nvPr>
        </p:nvSpPr>
        <p:spPr>
          <a:xfrm>
            <a:off x="360000" y="2160000"/>
            <a:ext cx="6761769" cy="3636000"/>
          </a:xfrm>
        </p:spPr>
        <p:txBody>
          <a:bodyPr numCol="2" spcCol="180000"/>
          <a:lstStyle>
            <a:lvl5pPr marL="9337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3"/>
          </p:nvPr>
        </p:nvSpPr>
        <p:spPr/>
        <p:txBody>
          <a:bodyPr/>
          <a:lstStyle>
            <a:lvl1pPr>
              <a:defRPr>
                <a:solidFill>
                  <a:srgbClr val="333F47"/>
                </a:solidFill>
              </a:defRPr>
            </a:lvl1pPr>
          </a:lstStyle>
          <a:p>
            <a:fld id="{5C01B2B2-3B32-4177-9645-58C2813D6AA3}" type="slidenum">
              <a:rPr lang="en-GB" smtClean="0"/>
              <a:pPr/>
              <a:t>‹#›</a:t>
            </a:fld>
            <a:endParaRPr lang="en-GB"/>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a:p>
        </p:txBody>
      </p:sp>
      <p:sp>
        <p:nvSpPr>
          <p:cNvPr id="10" name="Rectangle 9">
            <a:extLst>
              <a:ext uri="{FF2B5EF4-FFF2-40B4-BE49-F238E27FC236}">
                <a16:creationId xmlns:a16="http://schemas.microsoft.com/office/drawing/2014/main" id="{06418B6D-0E00-444B-BE65-8A740D2B776D}"/>
              </a:ext>
            </a:extLst>
          </p:cNvPr>
          <p:cNvSpPr/>
          <p:nvPr userDrawn="1"/>
        </p:nvSpPr>
        <p:spPr>
          <a:xfrm>
            <a:off x="12330750" y="1347125"/>
            <a:ext cx="2487122" cy="58939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a:solidFill>
                  <a:schemeClr val="tx1"/>
                </a:solidFill>
                <a:effectLst/>
                <a:latin typeface="Arial" panose="020B0604020202020204" pitchFamily="34" charset="0"/>
                <a:ea typeface="+mn-ea"/>
                <a:cs typeface="Arial" panose="020B0604020202020204" pitchFamily="34" charset="0"/>
              </a:rPr>
              <a:t>To change an image, right-click the object and select: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1" kern="1200">
                <a:solidFill>
                  <a:schemeClr val="tx1"/>
                </a:solidFill>
                <a:effectLst/>
                <a:latin typeface="Arial" panose="020B0604020202020204" pitchFamily="34" charset="0"/>
                <a:ea typeface="+mn-ea"/>
                <a:cs typeface="Arial" panose="020B0604020202020204" pitchFamily="34" charset="0"/>
              </a:rPr>
              <a:t>Either</a:t>
            </a:r>
            <a:r>
              <a:rPr lang="en-GB" sz="1300" b="0" kern="1200">
                <a:solidFill>
                  <a:schemeClr val="tx1"/>
                </a:solidFill>
                <a:effectLst/>
                <a:latin typeface="Arial" panose="020B0604020202020204" pitchFamily="34" charset="0"/>
                <a:ea typeface="+mn-ea"/>
                <a:cs typeface="Arial" panose="020B0604020202020204" pitchFamily="34" charset="0"/>
              </a:rPr>
              <a:t> ‘Change Picture’ and browse for a new image.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1" kern="1200">
                <a:solidFill>
                  <a:schemeClr val="tx1"/>
                </a:solidFill>
                <a:effectLst/>
                <a:latin typeface="Arial" panose="020B0604020202020204" pitchFamily="34" charset="0"/>
                <a:ea typeface="+mn-ea"/>
                <a:cs typeface="Arial" panose="020B0604020202020204" pitchFamily="34" charset="0"/>
              </a:rPr>
              <a:t>Or</a:t>
            </a:r>
            <a:r>
              <a:rPr lang="en-GB" sz="1300" b="0" kern="1200">
                <a:solidFill>
                  <a:schemeClr val="tx1"/>
                </a:solidFill>
                <a:effectLst/>
                <a:latin typeface="Arial" panose="020B0604020202020204" pitchFamily="34" charset="0"/>
                <a:ea typeface="+mn-ea"/>
                <a:cs typeface="Arial" panose="020B0604020202020204" pitchFamily="34" charset="0"/>
              </a:rPr>
              <a:t> ‘Format Background’ or ‘Format Picture’, select ‘Picture or texture fill’, click ‘File’ and browse for a new image.</a:t>
            </a:r>
          </a:p>
          <a:p>
            <a:pPr marL="0" indent="0">
              <a:lnSpc>
                <a:spcPct val="100000"/>
              </a:lnSpc>
              <a:spcAft>
                <a:spcPts val="600"/>
              </a:spcAft>
              <a:buFont typeface="Arial" panose="020B0604020202020204" pitchFamily="34" charset="0"/>
              <a:buNone/>
            </a:pPr>
            <a:r>
              <a:rPr lang="en-GB" sz="1300" b="0" kern="120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The ‘Picture Corrections’ tool can help enhance an image placed behind a transparent shape. </a:t>
            </a:r>
          </a:p>
          <a:p>
            <a:pPr>
              <a:lnSpc>
                <a:spcPct val="100000"/>
              </a:lnSpc>
              <a:spcAft>
                <a:spcPts val="600"/>
              </a:spcAft>
            </a:pPr>
            <a:r>
              <a:rPr lang="en-GB" sz="1300" b="0" kern="1200">
                <a:solidFill>
                  <a:schemeClr val="tx1"/>
                </a:solidFill>
                <a:effectLst/>
                <a:latin typeface="Arial" panose="020B0604020202020204" pitchFamily="34" charset="0"/>
                <a:ea typeface="+mn-ea"/>
                <a:cs typeface="Arial" panose="020B0604020202020204" pitchFamily="34" charset="0"/>
              </a:rPr>
              <a:t>To change an object or background full colour, in the ‘Format Shape’ window select ‘Solid fill’ and click the ‘Colour’ drop down button. </a:t>
            </a:r>
          </a:p>
          <a:p>
            <a:pPr marL="285750" indent="-285750">
              <a:lnSpc>
                <a:spcPct val="100000"/>
              </a:lnSpc>
              <a:spcAft>
                <a:spcPts val="1200"/>
              </a:spcAft>
              <a:buFont typeface="Arial" panose="020B0604020202020204" pitchFamily="34" charset="0"/>
              <a:buChar char="•"/>
            </a:pPr>
            <a:r>
              <a:rPr lang="en-GB" sz="1300" b="1" kern="1200">
                <a:solidFill>
                  <a:schemeClr val="tx1"/>
                </a:solidFill>
                <a:effectLst/>
                <a:latin typeface="Arial" panose="020B0604020202020204" pitchFamily="34" charset="0"/>
                <a:ea typeface="+mn-ea"/>
                <a:cs typeface="Arial" panose="020B0604020202020204" pitchFamily="34" charset="0"/>
              </a:rPr>
              <a:t>Either</a:t>
            </a:r>
            <a:r>
              <a:rPr lang="en-GB" sz="1300" b="0" kern="120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a:solidFill>
                  <a:schemeClr val="tx1"/>
                </a:solidFill>
                <a:effectLst/>
                <a:latin typeface="Arial" panose="020B0604020202020204" pitchFamily="34" charset="0"/>
                <a:ea typeface="+mn-ea"/>
                <a:cs typeface="Arial" panose="020B0604020202020204" pitchFamily="34" charset="0"/>
              </a:rPr>
              <a:t>Or </a:t>
            </a:r>
            <a:r>
              <a:rPr lang="en-GB" sz="1300" b="0" kern="120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a:ln>
                <a:noFill/>
              </a:ln>
              <a:solidFill>
                <a:srgbClr val="333C4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10383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5 - 2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6761769" cy="1039599"/>
          </a:xfrm>
        </p:spPr>
        <p:txBody>
          <a:bodyPr/>
          <a:lstStyle>
            <a:lvl1pPr>
              <a:defRPr/>
            </a:lvl1pPr>
          </a:lstStyle>
          <a:p>
            <a:r>
              <a:rPr lang="en-US"/>
              <a:t>Text slide 1 column with box image</a:t>
            </a:r>
            <a:endParaRPr lang="en-GB"/>
          </a:p>
        </p:txBody>
      </p:sp>
      <p:sp>
        <p:nvSpPr>
          <p:cNvPr id="6" name="Text Placeholder 5"/>
          <p:cNvSpPr>
            <a:spLocks noGrp="1"/>
          </p:cNvSpPr>
          <p:nvPr>
            <p:ph type="body" sz="quarter" idx="12" hasCustomPrompt="1"/>
          </p:nvPr>
        </p:nvSpPr>
        <p:spPr>
          <a:xfrm>
            <a:off x="360000" y="2160000"/>
            <a:ext cx="5580000" cy="3636000"/>
          </a:xfrm>
        </p:spPr>
        <p:txBody>
          <a:bodyPr numCol="1" spcCol="180000"/>
          <a:lstStyle>
            <a:lvl5pPr marL="864000" indent="-216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3"/>
          </p:nvPr>
        </p:nvSpPr>
        <p:spPr/>
        <p:txBody>
          <a:bodyPr/>
          <a:lstStyle>
            <a:lvl1pPr>
              <a:defRPr>
                <a:solidFill>
                  <a:srgbClr val="333F47"/>
                </a:solidFill>
              </a:defRPr>
            </a:lvl1pPr>
          </a:lstStyle>
          <a:p>
            <a:fld id="{5C01B2B2-3B32-4177-9645-58C2813D6AA3}" type="slidenum">
              <a:rPr lang="en-GB" smtClean="0"/>
              <a:pPr/>
              <a:t>‹#›</a:t>
            </a:fld>
            <a:endParaRPr lang="en-GB"/>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a:p>
        </p:txBody>
      </p:sp>
      <p:sp>
        <p:nvSpPr>
          <p:cNvPr id="10" name="Rectangle 9">
            <a:extLst>
              <a:ext uri="{FF2B5EF4-FFF2-40B4-BE49-F238E27FC236}">
                <a16:creationId xmlns:a16="http://schemas.microsoft.com/office/drawing/2014/main" id="{DF9A59C3-D40E-D045-BF37-2D9808E41A26}"/>
              </a:ext>
            </a:extLst>
          </p:cNvPr>
          <p:cNvSpPr/>
          <p:nvPr userDrawn="1"/>
        </p:nvSpPr>
        <p:spPr>
          <a:xfrm>
            <a:off x="12330750" y="1347125"/>
            <a:ext cx="2487122" cy="58939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a:solidFill>
                  <a:schemeClr val="tx1"/>
                </a:solidFill>
                <a:effectLst/>
                <a:latin typeface="Arial" panose="020B0604020202020204" pitchFamily="34" charset="0"/>
                <a:ea typeface="+mn-ea"/>
                <a:cs typeface="Arial" panose="020B0604020202020204" pitchFamily="34" charset="0"/>
              </a:rPr>
              <a:t>To change an image, right-click the object and select: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1" kern="1200">
                <a:solidFill>
                  <a:schemeClr val="tx1"/>
                </a:solidFill>
                <a:effectLst/>
                <a:latin typeface="Arial" panose="020B0604020202020204" pitchFamily="34" charset="0"/>
                <a:ea typeface="+mn-ea"/>
                <a:cs typeface="Arial" panose="020B0604020202020204" pitchFamily="34" charset="0"/>
              </a:rPr>
              <a:t>Either</a:t>
            </a:r>
            <a:r>
              <a:rPr lang="en-GB" sz="1300" b="0" kern="1200">
                <a:solidFill>
                  <a:schemeClr val="tx1"/>
                </a:solidFill>
                <a:effectLst/>
                <a:latin typeface="Arial" panose="020B0604020202020204" pitchFamily="34" charset="0"/>
                <a:ea typeface="+mn-ea"/>
                <a:cs typeface="Arial" panose="020B0604020202020204" pitchFamily="34" charset="0"/>
              </a:rPr>
              <a:t> ‘Change Picture’ and browse for a new image.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1" kern="1200">
                <a:solidFill>
                  <a:schemeClr val="tx1"/>
                </a:solidFill>
                <a:effectLst/>
                <a:latin typeface="Arial" panose="020B0604020202020204" pitchFamily="34" charset="0"/>
                <a:ea typeface="+mn-ea"/>
                <a:cs typeface="Arial" panose="020B0604020202020204" pitchFamily="34" charset="0"/>
              </a:rPr>
              <a:t>Or</a:t>
            </a:r>
            <a:r>
              <a:rPr lang="en-GB" sz="1300" b="0" kern="1200">
                <a:solidFill>
                  <a:schemeClr val="tx1"/>
                </a:solidFill>
                <a:effectLst/>
                <a:latin typeface="Arial" panose="020B0604020202020204" pitchFamily="34" charset="0"/>
                <a:ea typeface="+mn-ea"/>
                <a:cs typeface="Arial" panose="020B0604020202020204" pitchFamily="34" charset="0"/>
              </a:rPr>
              <a:t> ‘Format Background’ or ‘Format Picture’, select ‘Picture or texture fill’, click ‘File’ and browse for a new image.</a:t>
            </a:r>
          </a:p>
          <a:p>
            <a:pPr marL="0" indent="0">
              <a:lnSpc>
                <a:spcPct val="100000"/>
              </a:lnSpc>
              <a:spcAft>
                <a:spcPts val="600"/>
              </a:spcAft>
              <a:buFont typeface="Arial" panose="020B0604020202020204" pitchFamily="34" charset="0"/>
              <a:buNone/>
            </a:pPr>
            <a:r>
              <a:rPr lang="en-GB" sz="1300" b="0" kern="120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The ‘Picture Corrections’ tool can help enhance an image placed behind a transparent shape. </a:t>
            </a:r>
          </a:p>
          <a:p>
            <a:pPr>
              <a:lnSpc>
                <a:spcPct val="100000"/>
              </a:lnSpc>
              <a:spcAft>
                <a:spcPts val="600"/>
              </a:spcAft>
            </a:pPr>
            <a:r>
              <a:rPr lang="en-GB" sz="1300" b="0" kern="1200">
                <a:solidFill>
                  <a:schemeClr val="tx1"/>
                </a:solidFill>
                <a:effectLst/>
                <a:latin typeface="Arial" panose="020B0604020202020204" pitchFamily="34" charset="0"/>
                <a:ea typeface="+mn-ea"/>
                <a:cs typeface="Arial" panose="020B0604020202020204" pitchFamily="34" charset="0"/>
              </a:rPr>
              <a:t>To change an object or background full colour, in the ‘Format Shape’ window select ‘Solid fill’ and click the ‘Colour’ drop down button. </a:t>
            </a:r>
          </a:p>
          <a:p>
            <a:pPr marL="285750" indent="-285750">
              <a:lnSpc>
                <a:spcPct val="100000"/>
              </a:lnSpc>
              <a:spcAft>
                <a:spcPts val="1200"/>
              </a:spcAft>
              <a:buFont typeface="Arial" panose="020B0604020202020204" pitchFamily="34" charset="0"/>
              <a:buChar char="•"/>
            </a:pPr>
            <a:r>
              <a:rPr lang="en-GB" sz="1300" b="1" kern="1200">
                <a:solidFill>
                  <a:schemeClr val="tx1"/>
                </a:solidFill>
                <a:effectLst/>
                <a:latin typeface="Arial" panose="020B0604020202020204" pitchFamily="34" charset="0"/>
                <a:ea typeface="+mn-ea"/>
                <a:cs typeface="Arial" panose="020B0604020202020204" pitchFamily="34" charset="0"/>
              </a:rPr>
              <a:t>Either</a:t>
            </a:r>
            <a:r>
              <a:rPr lang="en-GB" sz="1300" b="0" kern="120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a:solidFill>
                  <a:schemeClr val="tx1"/>
                </a:solidFill>
                <a:effectLst/>
                <a:latin typeface="Arial" panose="020B0604020202020204" pitchFamily="34" charset="0"/>
                <a:ea typeface="+mn-ea"/>
                <a:cs typeface="Arial" panose="020B0604020202020204" pitchFamily="34" charset="0"/>
              </a:rPr>
              <a:t>Or </a:t>
            </a:r>
            <a:r>
              <a:rPr lang="en-GB" sz="1300" b="0" kern="120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a:ln>
                <a:noFill/>
              </a:ln>
              <a:solidFill>
                <a:srgbClr val="333C4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1379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6 - 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p:txBody>
          <a:bodyPr/>
          <a:lstStyle>
            <a:lvl1pPr>
              <a:defRPr baseline="0"/>
            </a:lvl1pPr>
          </a:lstStyle>
          <a:p>
            <a:r>
              <a:rPr lang="en-US"/>
              <a:t>Text and image slide</a:t>
            </a:r>
            <a:endParaRPr lang="en-GB"/>
          </a:p>
        </p:txBody>
      </p:sp>
      <p:sp>
        <p:nvSpPr>
          <p:cNvPr id="5" name="Slide Number Placeholder 4"/>
          <p:cNvSpPr>
            <a:spLocks noGrp="1"/>
          </p:cNvSpPr>
          <p:nvPr>
            <p:ph type="sldNum" sz="quarter" idx="13"/>
          </p:nvPr>
        </p:nvSpPr>
        <p:spPr/>
        <p:txBody>
          <a:bodyPr/>
          <a:lstStyle>
            <a:lvl1pPr>
              <a:defRPr>
                <a:solidFill>
                  <a:srgbClr val="333C46"/>
                </a:solidFill>
              </a:defRPr>
            </a:lvl1pPr>
          </a:lstStyle>
          <a:p>
            <a:fld id="{5C01B2B2-3B32-4177-9645-58C2813D6AA3}" type="slidenum">
              <a:rPr lang="en-GB" smtClean="0"/>
              <a:pPr/>
              <a:t>‹#›</a:t>
            </a:fld>
            <a:endParaRPr lang="en-GB"/>
          </a:p>
        </p:txBody>
      </p:sp>
      <p:sp>
        <p:nvSpPr>
          <p:cNvPr id="10" name="Content Placeholder 9"/>
          <p:cNvSpPr>
            <a:spLocks noGrp="1"/>
          </p:cNvSpPr>
          <p:nvPr>
            <p:ph sz="quarter" idx="14" hasCustomPrompt="1"/>
          </p:nvPr>
        </p:nvSpPr>
        <p:spPr>
          <a:xfrm>
            <a:off x="360000" y="2160000"/>
            <a:ext cx="5126038" cy="36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1F49C458-E82C-46FC-A504-70436BE77649}"/>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a:p>
        </p:txBody>
      </p:sp>
      <p:sp>
        <p:nvSpPr>
          <p:cNvPr id="9" name="Rectangle 8">
            <a:extLst>
              <a:ext uri="{FF2B5EF4-FFF2-40B4-BE49-F238E27FC236}">
                <a16:creationId xmlns:a16="http://schemas.microsoft.com/office/drawing/2014/main" id="{608043BC-589F-2241-B659-0C85B3CED21F}"/>
              </a:ext>
            </a:extLst>
          </p:cNvPr>
          <p:cNvSpPr/>
          <p:nvPr userDrawn="1"/>
        </p:nvSpPr>
        <p:spPr>
          <a:xfrm>
            <a:off x="12330750" y="1347125"/>
            <a:ext cx="2487122" cy="58939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a:solidFill>
                  <a:schemeClr val="tx1"/>
                </a:solidFill>
                <a:effectLst/>
                <a:latin typeface="Arial" panose="020B0604020202020204" pitchFamily="34" charset="0"/>
                <a:ea typeface="+mn-ea"/>
                <a:cs typeface="Arial" panose="020B0604020202020204" pitchFamily="34" charset="0"/>
              </a:rPr>
              <a:t>To change an image, right-click the object and select: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1" kern="1200">
                <a:solidFill>
                  <a:schemeClr val="tx1"/>
                </a:solidFill>
                <a:effectLst/>
                <a:latin typeface="Arial" panose="020B0604020202020204" pitchFamily="34" charset="0"/>
                <a:ea typeface="+mn-ea"/>
                <a:cs typeface="Arial" panose="020B0604020202020204" pitchFamily="34" charset="0"/>
              </a:rPr>
              <a:t>Either</a:t>
            </a:r>
            <a:r>
              <a:rPr lang="en-GB" sz="1300" b="0" kern="1200">
                <a:solidFill>
                  <a:schemeClr val="tx1"/>
                </a:solidFill>
                <a:effectLst/>
                <a:latin typeface="Arial" panose="020B0604020202020204" pitchFamily="34" charset="0"/>
                <a:ea typeface="+mn-ea"/>
                <a:cs typeface="Arial" panose="020B0604020202020204" pitchFamily="34" charset="0"/>
              </a:rPr>
              <a:t> ‘Change Picture’ and browse for a new image.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1" kern="1200">
                <a:solidFill>
                  <a:schemeClr val="tx1"/>
                </a:solidFill>
                <a:effectLst/>
                <a:latin typeface="Arial" panose="020B0604020202020204" pitchFamily="34" charset="0"/>
                <a:ea typeface="+mn-ea"/>
                <a:cs typeface="Arial" panose="020B0604020202020204" pitchFamily="34" charset="0"/>
              </a:rPr>
              <a:t>Or</a:t>
            </a:r>
            <a:r>
              <a:rPr lang="en-GB" sz="1300" b="0" kern="1200">
                <a:solidFill>
                  <a:schemeClr val="tx1"/>
                </a:solidFill>
                <a:effectLst/>
                <a:latin typeface="Arial" panose="020B0604020202020204" pitchFamily="34" charset="0"/>
                <a:ea typeface="+mn-ea"/>
                <a:cs typeface="Arial" panose="020B0604020202020204" pitchFamily="34" charset="0"/>
              </a:rPr>
              <a:t> ‘Format Background’ or ‘Format Picture’, select ‘Picture or texture fill’, click ‘File’ and browse for a new image.</a:t>
            </a:r>
          </a:p>
          <a:p>
            <a:pPr marL="0" indent="0">
              <a:lnSpc>
                <a:spcPct val="100000"/>
              </a:lnSpc>
              <a:spcAft>
                <a:spcPts val="600"/>
              </a:spcAft>
              <a:buFont typeface="Arial" panose="020B0604020202020204" pitchFamily="34" charset="0"/>
              <a:buNone/>
            </a:pPr>
            <a:r>
              <a:rPr lang="en-GB" sz="1300" b="0" kern="120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The ‘Picture Corrections’ tool can help enhance an image placed behind a transparent shape. </a:t>
            </a:r>
          </a:p>
          <a:p>
            <a:pPr>
              <a:lnSpc>
                <a:spcPct val="100000"/>
              </a:lnSpc>
              <a:spcAft>
                <a:spcPts val="600"/>
              </a:spcAft>
            </a:pPr>
            <a:r>
              <a:rPr lang="en-GB" sz="1300" b="0" kern="1200">
                <a:solidFill>
                  <a:schemeClr val="tx1"/>
                </a:solidFill>
                <a:effectLst/>
                <a:latin typeface="Arial" panose="020B0604020202020204" pitchFamily="34" charset="0"/>
                <a:ea typeface="+mn-ea"/>
                <a:cs typeface="Arial" panose="020B0604020202020204" pitchFamily="34" charset="0"/>
              </a:rPr>
              <a:t>To change an object or background full colour, in the ‘Format Shape’ window select ‘Solid fill’ and click the ‘Colour’ drop down button. </a:t>
            </a:r>
          </a:p>
          <a:p>
            <a:pPr marL="285750" indent="-285750">
              <a:lnSpc>
                <a:spcPct val="100000"/>
              </a:lnSpc>
              <a:spcAft>
                <a:spcPts val="1200"/>
              </a:spcAft>
              <a:buFont typeface="Arial" panose="020B0604020202020204" pitchFamily="34" charset="0"/>
              <a:buChar char="•"/>
            </a:pPr>
            <a:r>
              <a:rPr lang="en-GB" sz="1300" b="1" kern="1200">
                <a:solidFill>
                  <a:schemeClr val="tx1"/>
                </a:solidFill>
                <a:effectLst/>
                <a:latin typeface="Arial" panose="020B0604020202020204" pitchFamily="34" charset="0"/>
                <a:ea typeface="+mn-ea"/>
                <a:cs typeface="Arial" panose="020B0604020202020204" pitchFamily="34" charset="0"/>
              </a:rPr>
              <a:t>Either</a:t>
            </a:r>
            <a:r>
              <a:rPr lang="en-GB" sz="1300" b="0" kern="120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a:solidFill>
                  <a:schemeClr val="tx1"/>
                </a:solidFill>
                <a:effectLst/>
                <a:latin typeface="Arial" panose="020B0604020202020204" pitchFamily="34" charset="0"/>
                <a:ea typeface="+mn-ea"/>
                <a:cs typeface="Arial" panose="020B0604020202020204" pitchFamily="34" charset="0"/>
              </a:rPr>
              <a:t>Or </a:t>
            </a:r>
            <a:r>
              <a:rPr lang="en-GB" sz="1300" b="0" kern="120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a:ln>
                <a:noFill/>
              </a:ln>
              <a:solidFill>
                <a:srgbClr val="333C4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24370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7 - 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59999" y="720000"/>
            <a:ext cx="7464001" cy="1039599"/>
          </a:xfrm>
        </p:spPr>
        <p:txBody>
          <a:bodyPr/>
          <a:lstStyle>
            <a:lvl1pPr>
              <a:defRPr baseline="0"/>
            </a:lvl1pPr>
          </a:lstStyle>
          <a:p>
            <a:r>
              <a:rPr lang="en-US"/>
              <a:t>Smart Art slide example</a:t>
            </a:r>
            <a:br>
              <a:rPr lang="en-US"/>
            </a:br>
            <a:r>
              <a:rPr lang="en-US" err="1"/>
              <a:t>colours</a:t>
            </a:r>
            <a:r>
              <a:rPr lang="en-US"/>
              <a:t> are </a:t>
            </a:r>
            <a:r>
              <a:rPr lang="en-US" err="1"/>
              <a:t>customisable</a:t>
            </a:r>
            <a:endParaRPr lang="en-GB"/>
          </a:p>
        </p:txBody>
      </p:sp>
      <p:sp>
        <p:nvSpPr>
          <p:cNvPr id="5" name="Slide Number Placeholder 4"/>
          <p:cNvSpPr>
            <a:spLocks noGrp="1"/>
          </p:cNvSpPr>
          <p:nvPr>
            <p:ph type="sldNum" sz="quarter" idx="13"/>
          </p:nvPr>
        </p:nvSpPr>
        <p:spPr/>
        <p:txBody>
          <a:bodyPr/>
          <a:lstStyle>
            <a:lvl1pPr>
              <a:defRPr>
                <a:solidFill>
                  <a:srgbClr val="333C46"/>
                </a:solidFill>
              </a:defRPr>
            </a:lvl1pPr>
          </a:lstStyle>
          <a:p>
            <a:fld id="{5C01B2B2-3B32-4177-9645-58C2813D6AA3}" type="slidenum">
              <a:rPr lang="en-GB" smtClean="0"/>
              <a:pPr/>
              <a:t>‹#›</a:t>
            </a:fld>
            <a:endParaRPr lang="en-GB"/>
          </a:p>
        </p:txBody>
      </p:sp>
      <p:sp>
        <p:nvSpPr>
          <p:cNvPr id="10" name="Content Placeholder 9"/>
          <p:cNvSpPr>
            <a:spLocks noGrp="1"/>
          </p:cNvSpPr>
          <p:nvPr>
            <p:ph sz="quarter" idx="14"/>
          </p:nvPr>
        </p:nvSpPr>
        <p:spPr>
          <a:xfrm>
            <a:off x="8460001" y="1728000"/>
            <a:ext cx="3420000" cy="43610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1F49C458-E82C-46FC-A504-70436BE77649}"/>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a:p>
        </p:txBody>
      </p:sp>
      <p:sp>
        <p:nvSpPr>
          <p:cNvPr id="8" name="TextBox 7">
            <a:extLst>
              <a:ext uri="{FF2B5EF4-FFF2-40B4-BE49-F238E27FC236}">
                <a16:creationId xmlns:a16="http://schemas.microsoft.com/office/drawing/2014/main" id="{527E9119-0BE8-496A-A7F3-BAF354280F71}"/>
              </a:ext>
            </a:extLst>
          </p:cNvPr>
          <p:cNvSpPr txBox="1"/>
          <p:nvPr userDrawn="1"/>
        </p:nvSpPr>
        <p:spPr>
          <a:xfrm>
            <a:off x="6144126" y="-1378072"/>
            <a:ext cx="6047180" cy="1200329"/>
          </a:xfrm>
          <a:prstGeom prst="rect">
            <a:avLst/>
          </a:prstGeom>
          <a:noFill/>
        </p:spPr>
        <p:txBody>
          <a:bodyPr wrap="square" lIns="0" tIns="0" rIns="0" bIns="0" rtlCol="0">
            <a:spAutoFit/>
          </a:bodyPr>
          <a:lstStyle/>
          <a:p>
            <a:pPr>
              <a:spcAft>
                <a:spcPts val="600"/>
              </a:spcAft>
            </a:pPr>
            <a:r>
              <a:rPr lang="en-GB" sz="1300" i="0">
                <a:solidFill>
                  <a:srgbClr val="071D49"/>
                </a:solidFill>
                <a:latin typeface="Arial" panose="020B0604020202020204" pitchFamily="34" charset="0"/>
                <a:cs typeface="Arial" panose="020B0604020202020204" pitchFamily="34" charset="0"/>
              </a:rPr>
              <a:t>To insert SmartArt, go to the ‘Insert’ tab followed by ‘SmartArt’ and scroll through to select the desired option that best suits your data/text.</a:t>
            </a:r>
            <a:br>
              <a:rPr lang="en-GB" sz="1300" i="0">
                <a:solidFill>
                  <a:srgbClr val="071D49"/>
                </a:solidFill>
                <a:latin typeface="Arial" panose="020B0604020202020204" pitchFamily="34" charset="0"/>
                <a:cs typeface="Arial" panose="020B0604020202020204" pitchFamily="34" charset="0"/>
              </a:rPr>
            </a:br>
            <a:r>
              <a:rPr lang="en-GB" sz="1300" i="0">
                <a:solidFill>
                  <a:srgbClr val="071D49"/>
                </a:solidFill>
                <a:latin typeface="Arial" panose="020B0604020202020204" pitchFamily="34" charset="0"/>
                <a:cs typeface="Arial" panose="020B0604020202020204" pitchFamily="34" charset="0"/>
              </a:rPr>
              <a:t>The SmartArt will automatically pick up the six MoD Muted colours as used in the Theme colours. </a:t>
            </a:r>
            <a:br>
              <a:rPr lang="en-GB" sz="1300" i="0">
                <a:solidFill>
                  <a:srgbClr val="071D49"/>
                </a:solidFill>
                <a:latin typeface="Arial" panose="020B0604020202020204" pitchFamily="34" charset="0"/>
                <a:cs typeface="Arial" panose="020B0604020202020204" pitchFamily="34" charset="0"/>
              </a:rPr>
            </a:br>
            <a:r>
              <a:rPr lang="en-GB" sz="1300" i="0">
                <a:solidFill>
                  <a:srgbClr val="071D49"/>
                </a:solidFill>
                <a:latin typeface="Arial" panose="020B0604020202020204" pitchFamily="34" charset="0"/>
                <a:cs typeface="Arial" panose="020B0604020202020204" pitchFamily="34" charset="0"/>
              </a:rPr>
              <a:t>SmartArt can be manually formatted to use other muted colours if required. Select elements of the SmartArt and right click to bring up formatting tools.</a:t>
            </a:r>
          </a:p>
        </p:txBody>
      </p:sp>
      <p:sp>
        <p:nvSpPr>
          <p:cNvPr id="9" name="SmartArt Placeholder 8">
            <a:extLst>
              <a:ext uri="{FF2B5EF4-FFF2-40B4-BE49-F238E27FC236}">
                <a16:creationId xmlns:a16="http://schemas.microsoft.com/office/drawing/2014/main" id="{82056C2D-CE4D-4B0D-94D0-F588B99EC700}"/>
              </a:ext>
            </a:extLst>
          </p:cNvPr>
          <p:cNvSpPr>
            <a:spLocks noGrp="1"/>
          </p:cNvSpPr>
          <p:nvPr>
            <p:ph type="dgm" sz="quarter" idx="15"/>
          </p:nvPr>
        </p:nvSpPr>
        <p:spPr>
          <a:xfrm>
            <a:off x="359999" y="2028825"/>
            <a:ext cx="7464001" cy="4127500"/>
          </a:xfrm>
        </p:spPr>
        <p:txBody>
          <a:bodyPr anchor="ctr" anchorCtr="0"/>
          <a:lstStyle>
            <a:lvl1pPr algn="ctr">
              <a:defRPr/>
            </a:lvl1pPr>
          </a:lstStyle>
          <a:p>
            <a:endParaRPr lang="en-GB"/>
          </a:p>
        </p:txBody>
      </p:sp>
      <p:sp>
        <p:nvSpPr>
          <p:cNvPr id="13" name="Rectangle 12">
            <a:extLst>
              <a:ext uri="{FF2B5EF4-FFF2-40B4-BE49-F238E27FC236}">
                <a16:creationId xmlns:a16="http://schemas.microsoft.com/office/drawing/2014/main" id="{96AB4B3F-26B4-4241-A896-7ED68284F5F6}"/>
              </a:ext>
            </a:extLst>
          </p:cNvPr>
          <p:cNvSpPr/>
          <p:nvPr userDrawn="1"/>
        </p:nvSpPr>
        <p:spPr>
          <a:xfrm>
            <a:off x="12330750" y="1347125"/>
            <a:ext cx="2487122" cy="58939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a:solidFill>
                  <a:schemeClr val="tx1"/>
                </a:solidFill>
                <a:effectLst/>
                <a:latin typeface="Arial" panose="020B0604020202020204" pitchFamily="34" charset="0"/>
                <a:ea typeface="+mn-ea"/>
                <a:cs typeface="Arial" panose="020B0604020202020204" pitchFamily="34" charset="0"/>
              </a:rPr>
              <a:t>To change an image, right-click the object and select: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1" kern="1200">
                <a:solidFill>
                  <a:schemeClr val="tx1"/>
                </a:solidFill>
                <a:effectLst/>
                <a:latin typeface="Arial" panose="020B0604020202020204" pitchFamily="34" charset="0"/>
                <a:ea typeface="+mn-ea"/>
                <a:cs typeface="Arial" panose="020B0604020202020204" pitchFamily="34" charset="0"/>
              </a:rPr>
              <a:t>Either</a:t>
            </a:r>
            <a:r>
              <a:rPr lang="en-GB" sz="1300" b="0" kern="1200">
                <a:solidFill>
                  <a:schemeClr val="tx1"/>
                </a:solidFill>
                <a:effectLst/>
                <a:latin typeface="Arial" panose="020B0604020202020204" pitchFamily="34" charset="0"/>
                <a:ea typeface="+mn-ea"/>
                <a:cs typeface="Arial" panose="020B0604020202020204" pitchFamily="34" charset="0"/>
              </a:rPr>
              <a:t> ‘Change Picture’ and browse for a new image.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1" kern="1200">
                <a:solidFill>
                  <a:schemeClr val="tx1"/>
                </a:solidFill>
                <a:effectLst/>
                <a:latin typeface="Arial" panose="020B0604020202020204" pitchFamily="34" charset="0"/>
                <a:ea typeface="+mn-ea"/>
                <a:cs typeface="Arial" panose="020B0604020202020204" pitchFamily="34" charset="0"/>
              </a:rPr>
              <a:t>Or</a:t>
            </a:r>
            <a:r>
              <a:rPr lang="en-GB" sz="1300" b="0" kern="1200">
                <a:solidFill>
                  <a:schemeClr val="tx1"/>
                </a:solidFill>
                <a:effectLst/>
                <a:latin typeface="Arial" panose="020B0604020202020204" pitchFamily="34" charset="0"/>
                <a:ea typeface="+mn-ea"/>
                <a:cs typeface="Arial" panose="020B0604020202020204" pitchFamily="34" charset="0"/>
              </a:rPr>
              <a:t> ‘Format Background’ or ‘Format Picture’, select ‘Picture or texture fill’, click ‘File’ and browse for a new image.</a:t>
            </a:r>
          </a:p>
          <a:p>
            <a:pPr marL="0" indent="0">
              <a:lnSpc>
                <a:spcPct val="100000"/>
              </a:lnSpc>
              <a:spcAft>
                <a:spcPts val="600"/>
              </a:spcAft>
              <a:buFont typeface="Arial" panose="020B0604020202020204" pitchFamily="34" charset="0"/>
              <a:buNone/>
            </a:pPr>
            <a:r>
              <a:rPr lang="en-GB" sz="1300" b="0" kern="120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The ‘Picture Corrections’ tool can help enhance an image placed behind a transparent shape. </a:t>
            </a:r>
          </a:p>
          <a:p>
            <a:pPr>
              <a:lnSpc>
                <a:spcPct val="100000"/>
              </a:lnSpc>
              <a:spcAft>
                <a:spcPts val="600"/>
              </a:spcAft>
            </a:pPr>
            <a:r>
              <a:rPr lang="en-GB" sz="1300" b="0" kern="1200">
                <a:solidFill>
                  <a:schemeClr val="tx1"/>
                </a:solidFill>
                <a:effectLst/>
                <a:latin typeface="Arial" panose="020B0604020202020204" pitchFamily="34" charset="0"/>
                <a:ea typeface="+mn-ea"/>
                <a:cs typeface="Arial" panose="020B0604020202020204" pitchFamily="34" charset="0"/>
              </a:rPr>
              <a:t>To change an object or background full colour, in the ‘Format Shape’ window select ‘Solid fill’ and click the ‘Colour’ drop down button. </a:t>
            </a:r>
          </a:p>
          <a:p>
            <a:pPr marL="285750" indent="-285750">
              <a:lnSpc>
                <a:spcPct val="100000"/>
              </a:lnSpc>
              <a:spcAft>
                <a:spcPts val="1200"/>
              </a:spcAft>
              <a:buFont typeface="Arial" panose="020B0604020202020204" pitchFamily="34" charset="0"/>
              <a:buChar char="•"/>
            </a:pPr>
            <a:r>
              <a:rPr lang="en-GB" sz="1300" b="1" kern="1200">
                <a:solidFill>
                  <a:schemeClr val="tx1"/>
                </a:solidFill>
                <a:effectLst/>
                <a:latin typeface="Arial" panose="020B0604020202020204" pitchFamily="34" charset="0"/>
                <a:ea typeface="+mn-ea"/>
                <a:cs typeface="Arial" panose="020B0604020202020204" pitchFamily="34" charset="0"/>
              </a:rPr>
              <a:t>Either</a:t>
            </a:r>
            <a:r>
              <a:rPr lang="en-GB" sz="1300" b="0" kern="120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a:solidFill>
                  <a:schemeClr val="tx1"/>
                </a:solidFill>
                <a:effectLst/>
                <a:latin typeface="Arial" panose="020B0604020202020204" pitchFamily="34" charset="0"/>
                <a:ea typeface="+mn-ea"/>
                <a:cs typeface="Arial" panose="020B0604020202020204" pitchFamily="34" charset="0"/>
              </a:rPr>
              <a:t>Or </a:t>
            </a:r>
            <a:r>
              <a:rPr lang="en-GB" sz="1300" b="0" kern="120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a:ln>
                <a:noFill/>
              </a:ln>
              <a:solidFill>
                <a:srgbClr val="333C4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02442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8 - Table and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p:txBody>
          <a:bodyPr/>
          <a:lstStyle>
            <a:lvl1pPr>
              <a:defRPr baseline="0"/>
            </a:lvl1pPr>
          </a:lstStyle>
          <a:p>
            <a:r>
              <a:rPr lang="en-US"/>
              <a:t>Table, graph and charts examples</a:t>
            </a:r>
            <a:br>
              <a:rPr lang="en-US"/>
            </a:br>
            <a:r>
              <a:rPr lang="en-US" err="1"/>
              <a:t>colours</a:t>
            </a:r>
            <a:r>
              <a:rPr lang="en-US"/>
              <a:t> are </a:t>
            </a:r>
            <a:r>
              <a:rPr lang="en-US" err="1"/>
              <a:t>customisable</a:t>
            </a:r>
            <a:endParaRPr lang="en-GB"/>
          </a:p>
        </p:txBody>
      </p:sp>
      <p:sp>
        <p:nvSpPr>
          <p:cNvPr id="5" name="Slide Number Placeholder 4"/>
          <p:cNvSpPr>
            <a:spLocks noGrp="1"/>
          </p:cNvSpPr>
          <p:nvPr>
            <p:ph type="sldNum" sz="quarter" idx="13"/>
          </p:nvPr>
        </p:nvSpPr>
        <p:spPr/>
        <p:txBody>
          <a:bodyPr/>
          <a:lstStyle>
            <a:lvl1pPr>
              <a:defRPr>
                <a:solidFill>
                  <a:srgbClr val="333C46"/>
                </a:solidFill>
              </a:defRPr>
            </a:lvl1pPr>
          </a:lstStyle>
          <a:p>
            <a:fld id="{5C01B2B2-3B32-4177-9645-58C2813D6AA3}" type="slidenum">
              <a:rPr lang="en-GB" smtClean="0"/>
              <a:pPr/>
              <a:t>‹#›</a:t>
            </a:fld>
            <a:endParaRPr lang="en-GB"/>
          </a:p>
        </p:txBody>
      </p:sp>
      <p:sp>
        <p:nvSpPr>
          <p:cNvPr id="10" name="Content Placeholder 9"/>
          <p:cNvSpPr>
            <a:spLocks noGrp="1"/>
          </p:cNvSpPr>
          <p:nvPr>
            <p:ph sz="quarter" idx="14" hasCustomPrompt="1"/>
          </p:nvPr>
        </p:nvSpPr>
        <p:spPr>
          <a:xfrm>
            <a:off x="360000" y="2160000"/>
            <a:ext cx="6420628" cy="3636000"/>
          </a:xfrm>
        </p:spPr>
        <p:txBody>
          <a:bodyPr/>
          <a:lstStyle>
            <a:lvl2pPr marL="0" indent="0">
              <a:buNone/>
              <a:defRPr/>
            </a:lvl2pPr>
          </a:lstStyle>
          <a:p>
            <a:pPr lvl="0"/>
            <a:r>
              <a:rPr lang="en-US"/>
              <a:t>Click to edit Master text styles</a:t>
            </a:r>
          </a:p>
          <a:p>
            <a:pPr lvl="1"/>
            <a:endParaRPr lang="en-GB"/>
          </a:p>
        </p:txBody>
      </p:sp>
      <p:sp>
        <p:nvSpPr>
          <p:cNvPr id="7" name="Footer Placeholder 6">
            <a:extLst>
              <a:ext uri="{FF2B5EF4-FFF2-40B4-BE49-F238E27FC236}">
                <a16:creationId xmlns:a16="http://schemas.microsoft.com/office/drawing/2014/main" id="{1F49C458-E82C-46FC-A504-70436BE77649}"/>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a:p>
        </p:txBody>
      </p:sp>
      <p:graphicFrame>
        <p:nvGraphicFramePr>
          <p:cNvPr id="3" name="Table 2">
            <a:extLst>
              <a:ext uri="{FF2B5EF4-FFF2-40B4-BE49-F238E27FC236}">
                <a16:creationId xmlns:a16="http://schemas.microsoft.com/office/drawing/2014/main" id="{3BD0063C-A82B-4BB1-9317-EA97E5C66778}"/>
              </a:ext>
            </a:extLst>
          </p:cNvPr>
          <p:cNvGraphicFramePr>
            <a:graphicFrameLocks noGrp="1"/>
          </p:cNvGraphicFramePr>
          <p:nvPr userDrawn="1">
            <p:extLst>
              <p:ext uri="{D42A27DB-BD31-4B8C-83A1-F6EECF244321}">
                <p14:modId xmlns:p14="http://schemas.microsoft.com/office/powerpoint/2010/main" val="1472476372"/>
              </p:ext>
            </p:extLst>
          </p:nvPr>
        </p:nvGraphicFramePr>
        <p:xfrm>
          <a:off x="360000" y="3235680"/>
          <a:ext cx="6453805" cy="2560320"/>
        </p:xfrm>
        <a:graphic>
          <a:graphicData uri="http://schemas.openxmlformats.org/drawingml/2006/table">
            <a:tbl>
              <a:tblPr firstRow="1" bandRow="1">
                <a:tableStyleId>{5C22544A-7EE6-4342-B048-85BDC9FD1C3A}</a:tableStyleId>
              </a:tblPr>
              <a:tblGrid>
                <a:gridCol w="1290761">
                  <a:extLst>
                    <a:ext uri="{9D8B030D-6E8A-4147-A177-3AD203B41FA5}">
                      <a16:colId xmlns:a16="http://schemas.microsoft.com/office/drawing/2014/main" val="1203206813"/>
                    </a:ext>
                  </a:extLst>
                </a:gridCol>
                <a:gridCol w="1290761">
                  <a:extLst>
                    <a:ext uri="{9D8B030D-6E8A-4147-A177-3AD203B41FA5}">
                      <a16:colId xmlns:a16="http://schemas.microsoft.com/office/drawing/2014/main" val="1904668380"/>
                    </a:ext>
                  </a:extLst>
                </a:gridCol>
                <a:gridCol w="1290761">
                  <a:extLst>
                    <a:ext uri="{9D8B030D-6E8A-4147-A177-3AD203B41FA5}">
                      <a16:colId xmlns:a16="http://schemas.microsoft.com/office/drawing/2014/main" val="2558043872"/>
                    </a:ext>
                  </a:extLst>
                </a:gridCol>
                <a:gridCol w="1290761">
                  <a:extLst>
                    <a:ext uri="{9D8B030D-6E8A-4147-A177-3AD203B41FA5}">
                      <a16:colId xmlns:a16="http://schemas.microsoft.com/office/drawing/2014/main" val="1646850994"/>
                    </a:ext>
                  </a:extLst>
                </a:gridCol>
                <a:gridCol w="1290761">
                  <a:extLst>
                    <a:ext uri="{9D8B030D-6E8A-4147-A177-3AD203B41FA5}">
                      <a16:colId xmlns:a16="http://schemas.microsoft.com/office/drawing/2014/main" val="964918616"/>
                    </a:ext>
                  </a:extLst>
                </a:gridCol>
              </a:tblGrid>
              <a:tr h="347732">
                <a:tc>
                  <a:txBody>
                    <a:bodyPr/>
                    <a:lstStyle/>
                    <a:p>
                      <a:r>
                        <a:rPr lang="en-GB" b="0">
                          <a:solidFill>
                            <a:schemeClr val="bg1"/>
                          </a:solidFill>
                        </a:rPr>
                        <a:t>Heading</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b="0">
                          <a:solidFill>
                            <a:schemeClr val="bg1"/>
                          </a:solidFill>
                        </a:rPr>
                        <a:t>Heading</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b="0">
                          <a:solidFill>
                            <a:schemeClr val="bg1"/>
                          </a:solidFill>
                        </a:rPr>
                        <a:t>Heading</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b="0">
                          <a:solidFill>
                            <a:schemeClr val="bg1"/>
                          </a:solidFill>
                        </a:rPr>
                        <a:t>Heading</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b="0">
                          <a:solidFill>
                            <a:schemeClr val="bg1"/>
                          </a:solidFill>
                        </a:rPr>
                        <a:t>Heading</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4313929"/>
                  </a:ext>
                </a:extLst>
              </a:tr>
              <a:tr h="347732">
                <a:tc>
                  <a:txBody>
                    <a:bodyPr/>
                    <a:lstStyle/>
                    <a:p>
                      <a:r>
                        <a:rPr lang="en-GB">
                          <a:solidFill>
                            <a:srgbClr val="333C46"/>
                          </a:solidFill>
                        </a:rPr>
                        <a:t>Row1</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a:solidFill>
                            <a:srgbClr val="333C46"/>
                          </a:solidFill>
                        </a:rPr>
                        <a:t>300</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a:solidFill>
                            <a:srgbClr val="333C46"/>
                          </a:solidFill>
                        </a:rPr>
                        <a:t>25%</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1933264550"/>
                  </a:ext>
                </a:extLst>
              </a:tr>
              <a:tr h="347732">
                <a:tc>
                  <a:txBody>
                    <a:bodyPr/>
                    <a:lstStyle/>
                    <a:p>
                      <a:r>
                        <a:rPr lang="en-GB">
                          <a:solidFill>
                            <a:srgbClr val="333C46"/>
                          </a:solidFill>
                        </a:rPr>
                        <a:t>Row2</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a:solidFill>
                            <a:srgbClr val="333C46"/>
                          </a:solidFill>
                        </a:rPr>
                        <a:t>145</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a:solidFill>
                            <a:srgbClr val="333C46"/>
                          </a:solidFill>
                        </a:rPr>
                        <a:t>12%</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1142218518"/>
                  </a:ext>
                </a:extLst>
              </a:tr>
              <a:tr h="347732">
                <a:tc>
                  <a:txBody>
                    <a:bodyPr/>
                    <a:lstStyle/>
                    <a:p>
                      <a:r>
                        <a:rPr lang="en-GB">
                          <a:solidFill>
                            <a:srgbClr val="333C46"/>
                          </a:solidFill>
                        </a:rPr>
                        <a:t>Row3</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a:solidFill>
                            <a:srgbClr val="333C46"/>
                          </a:solidFill>
                        </a:rPr>
                        <a:t>300</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a:solidFill>
                            <a:srgbClr val="333C46"/>
                          </a:solidFill>
                        </a:rPr>
                        <a:t>25%</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1626729041"/>
                  </a:ext>
                </a:extLst>
              </a:tr>
              <a:tr h="347732">
                <a:tc>
                  <a:txBody>
                    <a:bodyPr/>
                    <a:lstStyle/>
                    <a:p>
                      <a:r>
                        <a:rPr lang="en-GB">
                          <a:solidFill>
                            <a:srgbClr val="333C46"/>
                          </a:solidFill>
                        </a:rPr>
                        <a:t>Row4</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a:solidFill>
                            <a:srgbClr val="333C46"/>
                          </a:solidFill>
                        </a:rPr>
                        <a:t>300</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a:solidFill>
                            <a:srgbClr val="333C46"/>
                          </a:solidFill>
                        </a:rPr>
                        <a:t>25%</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252976342"/>
                  </a:ext>
                </a:extLst>
              </a:tr>
              <a:tr h="347732">
                <a:tc>
                  <a:txBody>
                    <a:bodyPr/>
                    <a:lstStyle/>
                    <a:p>
                      <a:r>
                        <a:rPr lang="en-GB">
                          <a:solidFill>
                            <a:srgbClr val="333C46"/>
                          </a:solidFill>
                        </a:rPr>
                        <a:t>Row5</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a:solidFill>
                            <a:srgbClr val="333C46"/>
                          </a:solidFill>
                        </a:rPr>
                        <a:t>155</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a:solidFill>
                            <a:srgbClr val="333C46"/>
                          </a:solidFill>
                        </a:rPr>
                        <a:t>13%</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1969779600"/>
                  </a:ext>
                </a:extLst>
              </a:tr>
              <a:tr h="347732">
                <a:tc>
                  <a:txBody>
                    <a:bodyPr/>
                    <a:lstStyle/>
                    <a:p>
                      <a:r>
                        <a:rPr lang="en-GB">
                          <a:solidFill>
                            <a:srgbClr val="333C46"/>
                          </a:solidFill>
                        </a:rPr>
                        <a:t>Total</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a:solidFill>
                            <a:srgbClr val="333C46"/>
                          </a:solidFill>
                        </a:rPr>
                        <a:t>1200</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a:solidFill>
                            <a:srgbClr val="333C46"/>
                          </a:solidFill>
                        </a:rPr>
                        <a:t>100%</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2563640346"/>
                  </a:ext>
                </a:extLst>
              </a:tr>
            </a:tbl>
          </a:graphicData>
        </a:graphic>
      </p:graphicFrame>
      <p:sp>
        <p:nvSpPr>
          <p:cNvPr id="6" name="Chart Placeholder 5">
            <a:extLst>
              <a:ext uri="{FF2B5EF4-FFF2-40B4-BE49-F238E27FC236}">
                <a16:creationId xmlns:a16="http://schemas.microsoft.com/office/drawing/2014/main" id="{C61FF255-EE64-47BD-ACAB-0F312394B345}"/>
              </a:ext>
            </a:extLst>
          </p:cNvPr>
          <p:cNvSpPr>
            <a:spLocks noGrp="1"/>
          </p:cNvSpPr>
          <p:nvPr>
            <p:ph type="chart" sz="quarter" idx="15"/>
          </p:nvPr>
        </p:nvSpPr>
        <p:spPr>
          <a:xfrm>
            <a:off x="6972300" y="1524000"/>
            <a:ext cx="5219700" cy="4810125"/>
          </a:xfrm>
        </p:spPr>
        <p:txBody>
          <a:bodyPr/>
          <a:lstStyle>
            <a:lvl1pPr algn="ctr">
              <a:defRPr>
                <a:solidFill>
                  <a:schemeClr val="tx2"/>
                </a:solidFill>
              </a:defRPr>
            </a:lvl1pPr>
          </a:lstStyle>
          <a:p>
            <a:endParaRPr lang="en-GB"/>
          </a:p>
        </p:txBody>
      </p:sp>
      <p:sp>
        <p:nvSpPr>
          <p:cNvPr id="13" name="TextBox 12">
            <a:extLst>
              <a:ext uri="{FF2B5EF4-FFF2-40B4-BE49-F238E27FC236}">
                <a16:creationId xmlns:a16="http://schemas.microsoft.com/office/drawing/2014/main" id="{37E8A83A-2A4E-5B4A-9B0A-45FC5E7EC191}"/>
              </a:ext>
            </a:extLst>
          </p:cNvPr>
          <p:cNvSpPr txBox="1"/>
          <p:nvPr userDrawn="1"/>
        </p:nvSpPr>
        <p:spPr>
          <a:xfrm>
            <a:off x="6144126" y="-1378072"/>
            <a:ext cx="6047180" cy="1200329"/>
          </a:xfrm>
          <a:prstGeom prst="rect">
            <a:avLst/>
          </a:prstGeom>
          <a:noFill/>
        </p:spPr>
        <p:txBody>
          <a:bodyPr wrap="square" lIns="0" tIns="0" rIns="0" bIns="0" rtlCol="0">
            <a:spAutoFit/>
          </a:bodyPr>
          <a:lstStyle/>
          <a:p>
            <a:pPr>
              <a:spcAft>
                <a:spcPts val="600"/>
              </a:spcAft>
            </a:pPr>
            <a:r>
              <a:rPr lang="en-GB" sz="1300" i="0">
                <a:solidFill>
                  <a:srgbClr val="071D49"/>
                </a:solidFill>
                <a:latin typeface="Arial" panose="020B0604020202020204" pitchFamily="34" charset="0"/>
                <a:cs typeface="Arial" panose="020B0604020202020204" pitchFamily="34" charset="0"/>
              </a:rPr>
              <a:t>To insert SmartArt, go to the ‘Insert’ tab followed by ‘SmartArt’ and scroll through to select the desired option that best suits your data/text.</a:t>
            </a:r>
            <a:br>
              <a:rPr lang="en-GB" sz="1300" i="0">
                <a:solidFill>
                  <a:srgbClr val="071D49"/>
                </a:solidFill>
                <a:latin typeface="Arial" panose="020B0604020202020204" pitchFamily="34" charset="0"/>
                <a:cs typeface="Arial" panose="020B0604020202020204" pitchFamily="34" charset="0"/>
              </a:rPr>
            </a:br>
            <a:r>
              <a:rPr lang="en-GB" sz="1300" i="0">
                <a:solidFill>
                  <a:srgbClr val="071D49"/>
                </a:solidFill>
                <a:latin typeface="Arial" panose="020B0604020202020204" pitchFamily="34" charset="0"/>
                <a:cs typeface="Arial" panose="020B0604020202020204" pitchFamily="34" charset="0"/>
              </a:rPr>
              <a:t>The SmartArt will automatically pick up the six MoD Muted colours as used in the Theme colours. </a:t>
            </a:r>
            <a:br>
              <a:rPr lang="en-GB" sz="1300" i="0">
                <a:solidFill>
                  <a:srgbClr val="071D49"/>
                </a:solidFill>
                <a:latin typeface="Arial" panose="020B0604020202020204" pitchFamily="34" charset="0"/>
                <a:cs typeface="Arial" panose="020B0604020202020204" pitchFamily="34" charset="0"/>
              </a:rPr>
            </a:br>
            <a:r>
              <a:rPr lang="en-GB" sz="1300" i="0">
                <a:solidFill>
                  <a:srgbClr val="071D49"/>
                </a:solidFill>
                <a:latin typeface="Arial" panose="020B0604020202020204" pitchFamily="34" charset="0"/>
                <a:cs typeface="Arial" panose="020B0604020202020204" pitchFamily="34" charset="0"/>
              </a:rPr>
              <a:t>SmartArt can be manually formatted to use other muted colours if required. Select elements of the SmartArt and right click to bring up formatting tools.</a:t>
            </a:r>
          </a:p>
        </p:txBody>
      </p:sp>
      <p:sp>
        <p:nvSpPr>
          <p:cNvPr id="14" name="Rectangle 13">
            <a:extLst>
              <a:ext uri="{FF2B5EF4-FFF2-40B4-BE49-F238E27FC236}">
                <a16:creationId xmlns:a16="http://schemas.microsoft.com/office/drawing/2014/main" id="{5784E07A-A88B-BB45-893E-BAF6C45BD26D}"/>
              </a:ext>
            </a:extLst>
          </p:cNvPr>
          <p:cNvSpPr/>
          <p:nvPr userDrawn="1"/>
        </p:nvSpPr>
        <p:spPr>
          <a:xfrm>
            <a:off x="12330750" y="1347125"/>
            <a:ext cx="2487122" cy="58939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a:solidFill>
                  <a:schemeClr val="tx1"/>
                </a:solidFill>
                <a:effectLst/>
                <a:latin typeface="Arial" panose="020B0604020202020204" pitchFamily="34" charset="0"/>
                <a:ea typeface="+mn-ea"/>
                <a:cs typeface="Arial" panose="020B0604020202020204" pitchFamily="34" charset="0"/>
              </a:rPr>
              <a:t>To change an image, right-click the object and select: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1" kern="1200">
                <a:solidFill>
                  <a:schemeClr val="tx1"/>
                </a:solidFill>
                <a:effectLst/>
                <a:latin typeface="Arial" panose="020B0604020202020204" pitchFamily="34" charset="0"/>
                <a:ea typeface="+mn-ea"/>
                <a:cs typeface="Arial" panose="020B0604020202020204" pitchFamily="34" charset="0"/>
              </a:rPr>
              <a:t>Either</a:t>
            </a:r>
            <a:r>
              <a:rPr lang="en-GB" sz="1300" b="0" kern="1200">
                <a:solidFill>
                  <a:schemeClr val="tx1"/>
                </a:solidFill>
                <a:effectLst/>
                <a:latin typeface="Arial" panose="020B0604020202020204" pitchFamily="34" charset="0"/>
                <a:ea typeface="+mn-ea"/>
                <a:cs typeface="Arial" panose="020B0604020202020204" pitchFamily="34" charset="0"/>
              </a:rPr>
              <a:t> ‘Change Picture’ and browse for a new image.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1" kern="1200">
                <a:solidFill>
                  <a:schemeClr val="tx1"/>
                </a:solidFill>
                <a:effectLst/>
                <a:latin typeface="Arial" panose="020B0604020202020204" pitchFamily="34" charset="0"/>
                <a:ea typeface="+mn-ea"/>
                <a:cs typeface="Arial" panose="020B0604020202020204" pitchFamily="34" charset="0"/>
              </a:rPr>
              <a:t>Or</a:t>
            </a:r>
            <a:r>
              <a:rPr lang="en-GB" sz="1300" b="0" kern="1200">
                <a:solidFill>
                  <a:schemeClr val="tx1"/>
                </a:solidFill>
                <a:effectLst/>
                <a:latin typeface="Arial" panose="020B0604020202020204" pitchFamily="34" charset="0"/>
                <a:ea typeface="+mn-ea"/>
                <a:cs typeface="Arial" panose="020B0604020202020204" pitchFamily="34" charset="0"/>
              </a:rPr>
              <a:t> ‘Format Background’ or ‘Format Picture’, select ‘Picture or texture fill’, click ‘File’ and browse for a new image.</a:t>
            </a:r>
          </a:p>
          <a:p>
            <a:pPr marL="0" indent="0">
              <a:lnSpc>
                <a:spcPct val="100000"/>
              </a:lnSpc>
              <a:spcAft>
                <a:spcPts val="600"/>
              </a:spcAft>
              <a:buFont typeface="Arial" panose="020B0604020202020204" pitchFamily="34" charset="0"/>
              <a:buNone/>
            </a:pPr>
            <a:r>
              <a:rPr lang="en-GB" sz="1300" b="0" kern="120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The ‘Picture Corrections’ tool can help enhance an image placed behind a transparent shape. </a:t>
            </a:r>
          </a:p>
          <a:p>
            <a:pPr>
              <a:lnSpc>
                <a:spcPct val="100000"/>
              </a:lnSpc>
              <a:spcAft>
                <a:spcPts val="600"/>
              </a:spcAft>
            </a:pPr>
            <a:r>
              <a:rPr lang="en-GB" sz="1300" b="0" kern="1200">
                <a:solidFill>
                  <a:schemeClr val="tx1"/>
                </a:solidFill>
                <a:effectLst/>
                <a:latin typeface="Arial" panose="020B0604020202020204" pitchFamily="34" charset="0"/>
                <a:ea typeface="+mn-ea"/>
                <a:cs typeface="Arial" panose="020B0604020202020204" pitchFamily="34" charset="0"/>
              </a:rPr>
              <a:t>To change an object or background full colour, in the ‘Format Shape’ window select ‘Solid fill’ and click the ‘Colour’ drop down button. </a:t>
            </a:r>
          </a:p>
          <a:p>
            <a:pPr marL="285750" indent="-285750">
              <a:lnSpc>
                <a:spcPct val="100000"/>
              </a:lnSpc>
              <a:spcAft>
                <a:spcPts val="1200"/>
              </a:spcAft>
              <a:buFont typeface="Arial" panose="020B0604020202020204" pitchFamily="34" charset="0"/>
              <a:buChar char="•"/>
            </a:pPr>
            <a:r>
              <a:rPr lang="en-GB" sz="1300" b="1" kern="1200">
                <a:solidFill>
                  <a:schemeClr val="tx1"/>
                </a:solidFill>
                <a:effectLst/>
                <a:latin typeface="Arial" panose="020B0604020202020204" pitchFamily="34" charset="0"/>
                <a:ea typeface="+mn-ea"/>
                <a:cs typeface="Arial" panose="020B0604020202020204" pitchFamily="34" charset="0"/>
              </a:rPr>
              <a:t>Either</a:t>
            </a:r>
            <a:r>
              <a:rPr lang="en-GB" sz="1300" b="0" kern="120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a:solidFill>
                  <a:schemeClr val="tx1"/>
                </a:solidFill>
                <a:effectLst/>
                <a:latin typeface="Arial" panose="020B0604020202020204" pitchFamily="34" charset="0"/>
                <a:ea typeface="+mn-ea"/>
                <a:cs typeface="Arial" panose="020B0604020202020204" pitchFamily="34" charset="0"/>
              </a:rPr>
              <a:t>Or </a:t>
            </a:r>
            <a:r>
              <a:rPr lang="en-GB" sz="1300" b="0" kern="120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a:ln>
                <a:noFill/>
              </a:ln>
              <a:solidFill>
                <a:srgbClr val="333C4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97605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option 1">
    <p:bg>
      <p:bgPr>
        <a:solidFill>
          <a:schemeClr val="bg1"/>
        </a:solidFill>
        <a:effectLst/>
      </p:bgPr>
    </p:bg>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531E1A3D-6FA4-4839-9699-8F8AB34F9A17}"/>
              </a:ext>
            </a:extLst>
          </p:cNvPr>
          <p:cNvSpPr>
            <a:spLocks noGrp="1"/>
          </p:cNvSpPr>
          <p:nvPr>
            <p:ph type="body" sz="quarter" idx="12" hasCustomPrompt="1"/>
          </p:nvPr>
        </p:nvSpPr>
        <p:spPr>
          <a:xfrm>
            <a:off x="360000" y="4932000"/>
            <a:ext cx="7378691" cy="988355"/>
          </a:xfrm>
          <a:prstGeom prst="rect">
            <a:avLst/>
          </a:prstGeom>
        </p:spPr>
        <p:txBody>
          <a:bodyPr wrap="square" lIns="0" tIns="0" rIns="0" bIns="0"/>
          <a:lstStyle>
            <a:lvl1pPr marL="0" indent="0">
              <a:buNone/>
              <a:defRPr sz="2800">
                <a:solidFill>
                  <a:schemeClr val="accent5"/>
                </a:solidFill>
                <a:latin typeface="Arial" panose="020B0604020202020204" pitchFamily="34" charset="0"/>
                <a:cs typeface="Arial" panose="020B0604020202020204" pitchFamily="34" charset="0"/>
              </a:defRPr>
            </a:lvl1pPr>
            <a:lvl2pPr marL="0" indent="0">
              <a:buFontTx/>
              <a:buNone/>
              <a:defRPr>
                <a:solidFill>
                  <a:srgbClr val="FF8200"/>
                </a:solidFill>
              </a:defRPr>
            </a:lvl2pPr>
            <a:lvl5pPr>
              <a:defRPr/>
            </a:lvl5pPr>
          </a:lstStyle>
          <a:p>
            <a:pPr lvl="1"/>
            <a:r>
              <a:rPr lang="en-US"/>
              <a:t>Author name in accent </a:t>
            </a:r>
            <a:r>
              <a:rPr lang="en-US" err="1"/>
              <a:t>colour</a:t>
            </a:r>
            <a:endParaRPr lang="en-US"/>
          </a:p>
          <a:p>
            <a:pPr lvl="1"/>
            <a:r>
              <a:rPr lang="en-US"/>
              <a:t>Author title in accent </a:t>
            </a:r>
            <a:r>
              <a:rPr lang="en-US" err="1"/>
              <a:t>colour</a:t>
            </a:r>
            <a:endParaRPr lang="en-GB"/>
          </a:p>
        </p:txBody>
      </p:sp>
      <p:sp>
        <p:nvSpPr>
          <p:cNvPr id="26" name="Slide Number Placeholder 2">
            <a:extLst>
              <a:ext uri="{FF2B5EF4-FFF2-40B4-BE49-F238E27FC236}">
                <a16:creationId xmlns:a16="http://schemas.microsoft.com/office/drawing/2014/main" id="{EB777534-6176-483C-A4DB-54059778A0E1}"/>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rgbClr val="33466E"/>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a:p>
        </p:txBody>
      </p:sp>
      <p:sp>
        <p:nvSpPr>
          <p:cNvPr id="27" name="Footer Placeholder 6">
            <a:extLst>
              <a:ext uri="{FF2B5EF4-FFF2-40B4-BE49-F238E27FC236}">
                <a16:creationId xmlns:a16="http://schemas.microsoft.com/office/drawing/2014/main" id="{D825B6D9-4B91-4DF1-A92B-14829711F1B2}"/>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a:p>
        </p:txBody>
      </p:sp>
      <p:sp>
        <p:nvSpPr>
          <p:cNvPr id="10" name="Text Placeholder 5">
            <a:extLst>
              <a:ext uri="{FF2B5EF4-FFF2-40B4-BE49-F238E27FC236}">
                <a16:creationId xmlns:a16="http://schemas.microsoft.com/office/drawing/2014/main" id="{CB4D9CE6-5A6E-43C4-B2CA-2CF71AC59A79}"/>
              </a:ext>
            </a:extLst>
          </p:cNvPr>
          <p:cNvSpPr>
            <a:spLocks noGrp="1"/>
          </p:cNvSpPr>
          <p:nvPr>
            <p:ph type="body" sz="quarter" idx="13" hasCustomPrompt="1"/>
          </p:nvPr>
        </p:nvSpPr>
        <p:spPr>
          <a:xfrm>
            <a:off x="360000" y="2160000"/>
            <a:ext cx="6664255" cy="2606478"/>
          </a:xfrm>
          <a:prstGeom prst="rect">
            <a:avLst/>
          </a:prstGeom>
        </p:spPr>
        <p:txBody>
          <a:bodyPr/>
          <a:lstStyle>
            <a:lvl1pPr>
              <a:defRPr>
                <a:solidFill>
                  <a:srgbClr val="333C46"/>
                </a:solidFill>
              </a:defRPr>
            </a:lvl1pPr>
          </a:lstStyle>
          <a:p>
            <a:pPr lvl="0"/>
            <a:r>
              <a:rPr lang="en-US"/>
              <a:t>“Quote slide with title for extended quote/references”</a:t>
            </a:r>
          </a:p>
        </p:txBody>
      </p:sp>
      <p:sp>
        <p:nvSpPr>
          <p:cNvPr id="11" name="Title 1">
            <a:extLst>
              <a:ext uri="{FF2B5EF4-FFF2-40B4-BE49-F238E27FC236}">
                <a16:creationId xmlns:a16="http://schemas.microsoft.com/office/drawing/2014/main" id="{465F65D0-E9C1-49F6-9CD1-A9EDB8CF108D}"/>
              </a:ext>
            </a:extLst>
          </p:cNvPr>
          <p:cNvSpPr>
            <a:spLocks noGrp="1"/>
          </p:cNvSpPr>
          <p:nvPr>
            <p:ph type="title" hasCustomPrompt="1"/>
          </p:nvPr>
        </p:nvSpPr>
        <p:spPr>
          <a:xfrm>
            <a:off x="360000" y="720000"/>
            <a:ext cx="11484996" cy="1039599"/>
          </a:xfrm>
          <a:prstGeom prst="rect">
            <a:avLst/>
          </a:prstGeom>
        </p:spPr>
        <p:txBody>
          <a:bodyPr/>
          <a:lstStyle>
            <a:lvl1pPr>
              <a:defRPr>
                <a:solidFill>
                  <a:srgbClr val="071D49"/>
                </a:solidFill>
              </a:defRPr>
            </a:lvl1pPr>
          </a:lstStyle>
          <a:p>
            <a:r>
              <a:rPr lang="en-US"/>
              <a:t>Quote slide title</a:t>
            </a:r>
            <a:br>
              <a:rPr lang="en-US"/>
            </a:br>
            <a:r>
              <a:rPr lang="en-US"/>
              <a:t>(if required)</a:t>
            </a:r>
            <a:endParaRPr lang="en-GB"/>
          </a:p>
        </p:txBody>
      </p:sp>
    </p:spTree>
    <p:extLst>
      <p:ext uri="{BB962C8B-B14F-4D97-AF65-F5344CB8AC3E}">
        <p14:creationId xmlns:p14="http://schemas.microsoft.com/office/powerpoint/2010/main" val="3639115507"/>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p:txBody>
          <a:bodyPr/>
          <a:lstStyle>
            <a:lvl1pPr>
              <a:defRPr/>
            </a:lvl1pPr>
          </a:lstStyle>
          <a:p>
            <a:r>
              <a:rPr lang="en-US"/>
              <a:t>Text slide</a:t>
            </a:r>
            <a:endParaRPr lang="en-GB"/>
          </a:p>
        </p:txBody>
      </p:sp>
      <p:sp>
        <p:nvSpPr>
          <p:cNvPr id="4" name="Text Placeholder 3"/>
          <p:cNvSpPr>
            <a:spLocks noGrp="1"/>
          </p:cNvSpPr>
          <p:nvPr>
            <p:ph type="body" sz="quarter" idx="12"/>
          </p:nvPr>
        </p:nvSpPr>
        <p:spPr>
          <a:xfrm>
            <a:off x="695325" y="151990"/>
            <a:ext cx="2827338" cy="347662"/>
          </a:xfrm>
        </p:spPr>
        <p:txBody>
          <a:bodyPr/>
          <a:lstStyle>
            <a:lvl2pPr>
              <a:defRPr sz="1200"/>
            </a:lvl2pPr>
          </a:lstStyle>
          <a:p>
            <a:pPr lvl="1"/>
            <a:r>
              <a:rPr lang="en-US"/>
              <a:t>Click to edit Master text styles</a:t>
            </a:r>
            <a:endParaRPr lang="en-GB"/>
          </a:p>
        </p:txBody>
      </p:sp>
    </p:spTree>
    <p:extLst>
      <p:ext uri="{BB962C8B-B14F-4D97-AF65-F5344CB8AC3E}">
        <p14:creationId xmlns:p14="http://schemas.microsoft.com/office/powerpoint/2010/main" val="891587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p:txBody>
          <a:bodyPr/>
          <a:lstStyle>
            <a:lvl1pPr>
              <a:defRPr/>
            </a:lvl1pPr>
          </a:lstStyle>
          <a:p>
            <a:r>
              <a:rPr lang="en-US"/>
              <a:t>Text slide</a:t>
            </a:r>
            <a:endParaRPr lang="en-GB"/>
          </a:p>
        </p:txBody>
      </p:sp>
      <p:sp>
        <p:nvSpPr>
          <p:cNvPr id="6" name="Text Placeholder 5"/>
          <p:cNvSpPr>
            <a:spLocks noGrp="1"/>
          </p:cNvSpPr>
          <p:nvPr>
            <p:ph type="body" sz="quarter" idx="12"/>
          </p:nvPr>
        </p:nvSpPr>
        <p:spPr>
          <a:xfrm>
            <a:off x="696000" y="1341438"/>
            <a:ext cx="10800000" cy="472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3108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option 2">
    <p:bg>
      <p:bgPr>
        <a:solidFill>
          <a:schemeClr val="bg1"/>
        </a:solidFill>
        <a:effectLst/>
      </p:bgPr>
    </p:bg>
    <p:spTree>
      <p:nvGrpSpPr>
        <p:cNvPr id="1" name=""/>
        <p:cNvGrpSpPr/>
        <p:nvPr/>
      </p:nvGrpSpPr>
      <p:grpSpPr>
        <a:xfrm>
          <a:off x="0" y="0"/>
          <a:ext cx="0" cy="0"/>
          <a:chOff x="0" y="0"/>
          <a:chExt cx="0" cy="0"/>
        </a:xfrm>
      </p:grpSpPr>
      <p:sp>
        <p:nvSpPr>
          <p:cNvPr id="16" name="Picture Placeholder 7" title="Client logo placeholder">
            <a:extLst>
              <a:ext uri="{FF2B5EF4-FFF2-40B4-BE49-F238E27FC236}">
                <a16:creationId xmlns:a16="http://schemas.microsoft.com/office/drawing/2014/main" id="{B0BB70C8-A321-4A1F-9327-8F6BE6BF8AEB}"/>
              </a:ext>
            </a:extLst>
          </p:cNvPr>
          <p:cNvSpPr>
            <a:spLocks noGrp="1"/>
          </p:cNvSpPr>
          <p:nvPr>
            <p:ph type="pic" sz="quarter" idx="12" hasCustomPrompt="1"/>
          </p:nvPr>
        </p:nvSpPr>
        <p:spPr>
          <a:xfrm>
            <a:off x="9928800" y="5400000"/>
            <a:ext cx="1900800" cy="579600"/>
          </a:xfrm>
          <a:prstGeom prst="rect">
            <a:avLst/>
          </a:prstGeom>
          <a:solidFill>
            <a:srgbClr val="CAD0D6"/>
          </a:solidFill>
        </p:spPr>
        <p:txBody>
          <a:bodyPr wrap="none" lIns="0" tIns="0" rIns="0" bIns="0" anchor="ctr"/>
          <a:lstStyle>
            <a:lvl1pPr marL="0" indent="0" algn="ctr" defTabSz="914400" rtl="0" eaLnBrk="1" latinLnBrk="0" hangingPunct="1">
              <a:lnSpc>
                <a:spcPct val="90000"/>
              </a:lnSpc>
              <a:spcBef>
                <a:spcPts val="1000"/>
              </a:spcBef>
              <a:buFont typeface="Arial" panose="020B0604020202020204" pitchFamily="34" charset="0"/>
              <a:buNone/>
              <a:defRPr lang="en-GB" sz="1400" kern="1200" dirty="0">
                <a:solidFill>
                  <a:schemeClr val="tx1">
                    <a:lumMod val="25000"/>
                  </a:schemeClr>
                </a:solidFill>
                <a:latin typeface="Arial" panose="020B0604020202020204" pitchFamily="34" charset="0"/>
                <a:ea typeface="+mn-ea"/>
                <a:cs typeface="Arial" panose="020B0604020202020204" pitchFamily="34" charset="0"/>
              </a:defRPr>
            </a:lvl1pPr>
          </a:lstStyle>
          <a:p>
            <a:r>
              <a:rPr lang="en-GB"/>
              <a:t>Partner/sponsor logo</a:t>
            </a:r>
          </a:p>
        </p:txBody>
      </p:sp>
      <p:sp>
        <p:nvSpPr>
          <p:cNvPr id="9" name="Text Placeholder 3"/>
          <p:cNvSpPr>
            <a:spLocks noGrp="1"/>
          </p:cNvSpPr>
          <p:nvPr>
            <p:ph type="body" sz="quarter" idx="11" hasCustomPrompt="1"/>
          </p:nvPr>
        </p:nvSpPr>
        <p:spPr>
          <a:xfrm>
            <a:off x="360000" y="4680001"/>
            <a:ext cx="4716825" cy="581230"/>
          </a:xfrm>
          <a:prstGeom prst="rect">
            <a:avLst/>
          </a:prstGeom>
        </p:spPr>
        <p:txBody>
          <a:bodyPr wrap="square" lIns="0" tIns="0" rIns="0" bIns="0"/>
          <a:lstStyle>
            <a:lvl1pPr marL="0" indent="0">
              <a:buNone/>
              <a:defRPr sz="2800">
                <a:solidFill>
                  <a:srgbClr val="FF8200"/>
                </a:solidFill>
                <a:latin typeface="Arial" panose="020B0604020202020204" pitchFamily="34" charset="0"/>
                <a:cs typeface="Arial" panose="020B0604020202020204" pitchFamily="34" charset="0"/>
              </a:defRPr>
            </a:lvl1pPr>
            <a:lvl5pPr>
              <a:defRPr/>
            </a:lvl5pPr>
          </a:lstStyle>
          <a:p>
            <a:pPr lvl="0"/>
            <a:r>
              <a:rPr lang="en-US"/>
              <a:t>Subtitle</a:t>
            </a:r>
            <a:endParaRPr lang="en-GB"/>
          </a:p>
        </p:txBody>
      </p:sp>
      <p:sp>
        <p:nvSpPr>
          <p:cNvPr id="7" name="Text Placeholder 2"/>
          <p:cNvSpPr>
            <a:spLocks noGrp="1"/>
          </p:cNvSpPr>
          <p:nvPr>
            <p:ph type="body" sz="quarter" idx="10" hasCustomPrompt="1"/>
          </p:nvPr>
        </p:nvSpPr>
        <p:spPr>
          <a:xfrm>
            <a:off x="360000" y="3312000"/>
            <a:ext cx="4716825" cy="1299660"/>
          </a:xfrm>
          <a:prstGeom prst="rect">
            <a:avLst/>
          </a:prstGeom>
        </p:spPr>
        <p:txBody>
          <a:bodyPr wrap="square" lIns="0" tIns="0" rIns="0" bIns="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a:solidFill>
                  <a:schemeClr val="bg1"/>
                </a:solidFill>
                <a:latin typeface="Arial" panose="020B0604020202020204" pitchFamily="34" charset="0"/>
                <a:cs typeface="Arial" panose="020B0604020202020204" pitchFamily="34" charset="0"/>
              </a:rPr>
              <a:t>Title goes here</a:t>
            </a:r>
          </a:p>
        </p:txBody>
      </p:sp>
      <p:sp>
        <p:nvSpPr>
          <p:cNvPr id="24" name="TextBox 23">
            <a:extLst>
              <a:ext uri="{FF2B5EF4-FFF2-40B4-BE49-F238E27FC236}">
                <a16:creationId xmlns:a16="http://schemas.microsoft.com/office/drawing/2014/main" id="{D1558722-96ED-4B0B-9416-E7039EFD6D85}"/>
              </a:ext>
            </a:extLst>
          </p:cNvPr>
          <p:cNvSpPr txBox="1"/>
          <p:nvPr userDrawn="1"/>
        </p:nvSpPr>
        <p:spPr>
          <a:xfrm>
            <a:off x="0" y="6591523"/>
            <a:ext cx="12192000" cy="169277"/>
          </a:xfrm>
          <a:prstGeom prst="rect">
            <a:avLst/>
          </a:prstGeom>
          <a:noFill/>
        </p:spPr>
        <p:txBody>
          <a:bodyPr wrap="square" lIns="0" tIns="0" rIns="0" bIns="0" rtlCol="0" anchor="b" anchorCtr="0">
            <a:spAutoFit/>
          </a:bodyPr>
          <a:lstStyle/>
          <a:p>
            <a:pPr algn="ctr"/>
            <a:r>
              <a:rPr lang="en-GB" sz="1100">
                <a:solidFill>
                  <a:schemeClr val="bg1"/>
                </a:solidFill>
                <a:latin typeface="Arial" panose="020B0604020202020204" pitchFamily="34" charset="0"/>
                <a:cs typeface="Arial" panose="020B0604020202020204" pitchFamily="34" charset="0"/>
              </a:rPr>
              <a:t>Security Marking</a:t>
            </a:r>
          </a:p>
        </p:txBody>
      </p:sp>
      <p:sp>
        <p:nvSpPr>
          <p:cNvPr id="25" name="Date Placeholder 1">
            <a:extLst>
              <a:ext uri="{FF2B5EF4-FFF2-40B4-BE49-F238E27FC236}">
                <a16:creationId xmlns:a16="http://schemas.microsoft.com/office/drawing/2014/main" id="{D75394B1-85C7-4AB7-ACF3-A38C240630BA}"/>
              </a:ext>
            </a:extLst>
          </p:cNvPr>
          <p:cNvSpPr>
            <a:spLocks noGrp="1"/>
          </p:cNvSpPr>
          <p:nvPr>
            <p:ph type="dt" sz="half" idx="2"/>
          </p:nvPr>
        </p:nvSpPr>
        <p:spPr>
          <a:xfrm>
            <a:off x="9202031" y="6560191"/>
            <a:ext cx="2743200" cy="203229"/>
          </a:xfrm>
          <a:prstGeom prst="rect">
            <a:avLst/>
          </a:prstGeom>
        </p:spPr>
        <p:txBody>
          <a:bodyPr vert="horz" lIns="0" tIns="0" rIns="0" bIns="0" rtlCol="0" anchor="b" anchorCtr="0"/>
          <a:lstStyle>
            <a:lvl1pPr algn="r">
              <a:defRPr sz="1200">
                <a:solidFill>
                  <a:schemeClr val="bg1"/>
                </a:solidFill>
              </a:defRPr>
            </a:lvl1pPr>
          </a:lstStyle>
          <a:p>
            <a:r>
              <a:rPr lang="en-GB"/>
              <a:t>Month YYYY</a:t>
            </a:r>
          </a:p>
        </p:txBody>
      </p:sp>
      <p:sp>
        <p:nvSpPr>
          <p:cNvPr id="8" name="Footer Placeholder 6">
            <a:extLst>
              <a:ext uri="{FF2B5EF4-FFF2-40B4-BE49-F238E27FC236}">
                <a16:creationId xmlns:a16="http://schemas.microsoft.com/office/drawing/2014/main" id="{88502135-5917-426A-B30C-E1B371D751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a:p>
        </p:txBody>
      </p:sp>
      <p:sp>
        <p:nvSpPr>
          <p:cNvPr id="10" name="TextBox 9">
            <a:extLst>
              <a:ext uri="{FF2B5EF4-FFF2-40B4-BE49-F238E27FC236}">
                <a16:creationId xmlns:a16="http://schemas.microsoft.com/office/drawing/2014/main" id="{005F2F31-B937-524D-B820-23D0D9E14C07}"/>
              </a:ext>
            </a:extLst>
          </p:cNvPr>
          <p:cNvSpPr txBox="1"/>
          <p:nvPr userDrawn="1"/>
        </p:nvSpPr>
        <p:spPr>
          <a:xfrm>
            <a:off x="9906000" y="6940964"/>
            <a:ext cx="2286000" cy="600164"/>
          </a:xfrm>
          <a:prstGeom prst="rect">
            <a:avLst/>
          </a:prstGeom>
          <a:noFill/>
        </p:spPr>
        <p:txBody>
          <a:bodyPr wrap="square" lIns="0" tIns="0" rIns="0" bIns="0" rtlCol="0">
            <a:spAutoFit/>
          </a:bodyPr>
          <a:lstStyle/>
          <a:p>
            <a:pPr marL="0" algn="l" defTabSz="914400" rtl="0" eaLnBrk="1" latinLnBrk="0" hangingPunct="1">
              <a:lnSpc>
                <a:spcPct val="100000"/>
              </a:lnSpc>
              <a:spcAft>
                <a:spcPts val="0"/>
              </a:spcAft>
            </a:pPr>
            <a:r>
              <a:rPr lang="en-GB" sz="1300" i="0">
                <a:effectLst/>
                <a:latin typeface="Arial" panose="020B0604020202020204" pitchFamily="34" charset="0"/>
                <a:ea typeface="Calibri" panose="020F0502020204030204" pitchFamily="34" charset="0"/>
                <a:cs typeface="Arial" panose="020B0604020202020204" pitchFamily="34" charset="0"/>
              </a:rPr>
              <a:t>If you do not have a partner, please delete this partner logo placeholder. </a:t>
            </a:r>
            <a:endParaRPr lang="en-GB" sz="1300" i="0" kern="1200">
              <a:solidFill>
                <a:srgbClr val="0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5607612"/>
      </p:ext>
    </p:extLst>
  </p:cSld>
  <p:clrMapOvr>
    <a:masterClrMapping/>
  </p:clrMapOvr>
  <p:extLst>
    <p:ext uri="{DCECCB84-F9BA-43D5-87BE-67443E8EF086}">
      <p15:sldGuideLst xmlns:p15="http://schemas.microsoft.com/office/powerpoint/2012/main">
        <p15:guide id="1" pos="46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option 3">
    <p:bg>
      <p:bgPr>
        <a:solidFill>
          <a:schemeClr val="bg1"/>
        </a:solidFill>
        <a:effectLst/>
      </p:bgPr>
    </p:bg>
    <p:spTree>
      <p:nvGrpSpPr>
        <p:cNvPr id="1" name=""/>
        <p:cNvGrpSpPr/>
        <p:nvPr/>
      </p:nvGrpSpPr>
      <p:grpSpPr>
        <a:xfrm>
          <a:off x="0" y="0"/>
          <a:ext cx="0" cy="0"/>
          <a:chOff x="0" y="0"/>
          <a:chExt cx="0" cy="0"/>
        </a:xfrm>
      </p:grpSpPr>
      <p:sp>
        <p:nvSpPr>
          <p:cNvPr id="14" name="Picture Placeholder 7" title="Client logo placeholder">
            <a:extLst>
              <a:ext uri="{FF2B5EF4-FFF2-40B4-BE49-F238E27FC236}">
                <a16:creationId xmlns:a16="http://schemas.microsoft.com/office/drawing/2014/main" id="{5173D73D-8B41-41AA-A6FD-1D661CD3CED1}"/>
              </a:ext>
            </a:extLst>
          </p:cNvPr>
          <p:cNvSpPr>
            <a:spLocks noGrp="1"/>
          </p:cNvSpPr>
          <p:nvPr>
            <p:ph type="pic" sz="quarter" idx="12" hasCustomPrompt="1"/>
          </p:nvPr>
        </p:nvSpPr>
        <p:spPr>
          <a:xfrm>
            <a:off x="9928800" y="5400000"/>
            <a:ext cx="1900800" cy="579600"/>
          </a:xfrm>
          <a:prstGeom prst="rect">
            <a:avLst/>
          </a:prstGeom>
          <a:solidFill>
            <a:srgbClr val="CAD0D6"/>
          </a:solidFill>
        </p:spPr>
        <p:txBody>
          <a:bodyPr wrap="none" lIns="0" tIns="0" rIns="0" bIns="0" anchor="ctr"/>
          <a:lstStyle>
            <a:lvl1pPr marL="0" indent="0" algn="ctr" defTabSz="914400" rtl="0" eaLnBrk="1" latinLnBrk="0" hangingPunct="1">
              <a:lnSpc>
                <a:spcPct val="90000"/>
              </a:lnSpc>
              <a:spcBef>
                <a:spcPts val="1000"/>
              </a:spcBef>
              <a:buFont typeface="Arial" panose="020B0604020202020204" pitchFamily="34" charset="0"/>
              <a:buNone/>
              <a:defRPr lang="en-GB" sz="1400" kern="1200" dirty="0">
                <a:solidFill>
                  <a:schemeClr val="tx1">
                    <a:lumMod val="25000"/>
                  </a:schemeClr>
                </a:solidFill>
                <a:latin typeface="Arial" panose="020B0604020202020204" pitchFamily="34" charset="0"/>
                <a:ea typeface="+mn-ea"/>
                <a:cs typeface="Arial" panose="020B0604020202020204" pitchFamily="34" charset="0"/>
              </a:defRPr>
            </a:lvl1pPr>
          </a:lstStyle>
          <a:p>
            <a:r>
              <a:rPr lang="en-GB"/>
              <a:t>Partner/sponsor logo</a:t>
            </a:r>
          </a:p>
        </p:txBody>
      </p:sp>
      <p:sp>
        <p:nvSpPr>
          <p:cNvPr id="21" name="TextBox 20">
            <a:extLst>
              <a:ext uri="{FF2B5EF4-FFF2-40B4-BE49-F238E27FC236}">
                <a16:creationId xmlns:a16="http://schemas.microsoft.com/office/drawing/2014/main" id="{E4A1EFAA-9D32-42B4-B002-C891B7B2794D}"/>
              </a:ext>
            </a:extLst>
          </p:cNvPr>
          <p:cNvSpPr txBox="1"/>
          <p:nvPr userDrawn="1"/>
        </p:nvSpPr>
        <p:spPr>
          <a:xfrm>
            <a:off x="0" y="6591523"/>
            <a:ext cx="12192000" cy="169277"/>
          </a:xfrm>
          <a:prstGeom prst="rect">
            <a:avLst/>
          </a:prstGeom>
          <a:noFill/>
        </p:spPr>
        <p:txBody>
          <a:bodyPr wrap="square" lIns="0" tIns="0" rIns="0" bIns="0" rtlCol="0" anchor="b" anchorCtr="0">
            <a:spAutoFit/>
          </a:bodyPr>
          <a:lstStyle/>
          <a:p>
            <a:pPr algn="ctr"/>
            <a:r>
              <a:rPr lang="en-GB" sz="1100">
                <a:solidFill>
                  <a:schemeClr val="bg1"/>
                </a:solidFill>
                <a:latin typeface="Arial" panose="020B0604020202020204" pitchFamily="34" charset="0"/>
                <a:cs typeface="Arial" panose="020B0604020202020204" pitchFamily="34" charset="0"/>
              </a:rPr>
              <a:t>Security Marking</a:t>
            </a:r>
          </a:p>
        </p:txBody>
      </p:sp>
      <p:sp>
        <p:nvSpPr>
          <p:cNvPr id="22" name="Date Placeholder 1">
            <a:extLst>
              <a:ext uri="{FF2B5EF4-FFF2-40B4-BE49-F238E27FC236}">
                <a16:creationId xmlns:a16="http://schemas.microsoft.com/office/drawing/2014/main" id="{53F10D2B-62D2-48DE-B217-DE0192B3EEAC}"/>
              </a:ext>
            </a:extLst>
          </p:cNvPr>
          <p:cNvSpPr>
            <a:spLocks noGrp="1"/>
          </p:cNvSpPr>
          <p:nvPr>
            <p:ph type="dt" sz="half" idx="2"/>
          </p:nvPr>
        </p:nvSpPr>
        <p:spPr>
          <a:xfrm>
            <a:off x="9202031" y="6560191"/>
            <a:ext cx="2743200" cy="203229"/>
          </a:xfrm>
          <a:prstGeom prst="rect">
            <a:avLst/>
          </a:prstGeom>
        </p:spPr>
        <p:txBody>
          <a:bodyPr vert="horz" lIns="0" tIns="0" rIns="0" bIns="0" rtlCol="0" anchor="b" anchorCtr="0"/>
          <a:lstStyle>
            <a:lvl1pPr algn="r">
              <a:defRPr sz="1200">
                <a:solidFill>
                  <a:schemeClr val="bg1"/>
                </a:solidFill>
              </a:defRPr>
            </a:lvl1pPr>
          </a:lstStyle>
          <a:p>
            <a:r>
              <a:rPr lang="en-GB"/>
              <a:t>Month YYYY</a:t>
            </a:r>
          </a:p>
        </p:txBody>
      </p:sp>
      <p:sp>
        <p:nvSpPr>
          <p:cNvPr id="24" name="Text Placeholder 3">
            <a:extLst>
              <a:ext uri="{FF2B5EF4-FFF2-40B4-BE49-F238E27FC236}">
                <a16:creationId xmlns:a16="http://schemas.microsoft.com/office/drawing/2014/main" id="{D480880D-4272-4D72-81E5-E6663E7FAF94}"/>
              </a:ext>
            </a:extLst>
          </p:cNvPr>
          <p:cNvSpPr>
            <a:spLocks noGrp="1"/>
          </p:cNvSpPr>
          <p:nvPr>
            <p:ph type="body" sz="quarter" idx="11" hasCustomPrompt="1"/>
          </p:nvPr>
        </p:nvSpPr>
        <p:spPr>
          <a:xfrm>
            <a:off x="360000" y="5831470"/>
            <a:ext cx="4716825" cy="581230"/>
          </a:xfrm>
          <a:prstGeom prst="rect">
            <a:avLst/>
          </a:prstGeom>
        </p:spPr>
        <p:txBody>
          <a:bodyPr wrap="square" lIns="0" tIns="0" rIns="0" bIns="0"/>
          <a:lstStyle>
            <a:lvl1pPr marL="0" indent="0">
              <a:buNone/>
              <a:defRPr sz="2800">
                <a:solidFill>
                  <a:srgbClr val="FF8200"/>
                </a:solidFill>
                <a:latin typeface="Arial" panose="020B0604020202020204" pitchFamily="34" charset="0"/>
                <a:cs typeface="Arial" panose="020B0604020202020204" pitchFamily="34" charset="0"/>
              </a:defRPr>
            </a:lvl1pPr>
            <a:lvl5pPr>
              <a:defRPr/>
            </a:lvl5pPr>
          </a:lstStyle>
          <a:p>
            <a:pPr lvl="0"/>
            <a:r>
              <a:rPr lang="en-US"/>
              <a:t>Subtitle</a:t>
            </a:r>
            <a:endParaRPr lang="en-GB"/>
          </a:p>
        </p:txBody>
      </p:sp>
      <p:sp>
        <p:nvSpPr>
          <p:cNvPr id="25" name="Text Placeholder 2">
            <a:extLst>
              <a:ext uri="{FF2B5EF4-FFF2-40B4-BE49-F238E27FC236}">
                <a16:creationId xmlns:a16="http://schemas.microsoft.com/office/drawing/2014/main" id="{F451E1C9-ECFF-4AE1-B520-EC1BEAEB0FD1}"/>
              </a:ext>
            </a:extLst>
          </p:cNvPr>
          <p:cNvSpPr>
            <a:spLocks noGrp="1"/>
          </p:cNvSpPr>
          <p:nvPr>
            <p:ph type="body" sz="quarter" idx="10" hasCustomPrompt="1"/>
          </p:nvPr>
        </p:nvSpPr>
        <p:spPr>
          <a:xfrm>
            <a:off x="360000" y="4463469"/>
            <a:ext cx="4716825" cy="1299660"/>
          </a:xfrm>
          <a:prstGeom prst="rect">
            <a:avLst/>
          </a:prstGeom>
        </p:spPr>
        <p:txBody>
          <a:bodyPr wrap="square" lIns="0" tIns="0" rIns="0" bIns="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a:solidFill>
                  <a:schemeClr val="bg1"/>
                </a:solidFill>
                <a:latin typeface="Arial" panose="020B0604020202020204" pitchFamily="34" charset="0"/>
                <a:cs typeface="Arial" panose="020B0604020202020204" pitchFamily="34" charset="0"/>
              </a:rPr>
              <a:t>Title goes here</a:t>
            </a:r>
          </a:p>
        </p:txBody>
      </p:sp>
      <p:sp>
        <p:nvSpPr>
          <p:cNvPr id="7" name="TextBox 6">
            <a:extLst>
              <a:ext uri="{FF2B5EF4-FFF2-40B4-BE49-F238E27FC236}">
                <a16:creationId xmlns:a16="http://schemas.microsoft.com/office/drawing/2014/main" id="{5A65C203-C7E3-4C28-8CEE-744C1B618CE5}"/>
              </a:ext>
            </a:extLst>
          </p:cNvPr>
          <p:cNvSpPr txBox="1"/>
          <p:nvPr userDrawn="1"/>
        </p:nvSpPr>
        <p:spPr>
          <a:xfrm>
            <a:off x="12324254" y="-48565"/>
            <a:ext cx="2353772" cy="1000274"/>
          </a:xfrm>
          <a:prstGeom prst="rect">
            <a:avLst/>
          </a:prstGeom>
          <a:noFill/>
        </p:spPr>
        <p:txBody>
          <a:bodyPr wrap="square" lIns="0" tIns="0" rIns="0" bIns="0" rtlCol="0">
            <a:spAutoFit/>
          </a:bodyPr>
          <a:lstStyle/>
          <a:p>
            <a:pPr>
              <a:spcAft>
                <a:spcPts val="600"/>
              </a:spcAft>
            </a:pPr>
            <a:r>
              <a:rPr lang="en-GB" sz="1300" i="0">
                <a:effectLst/>
                <a:latin typeface="Arial" panose="020B0604020202020204" pitchFamily="34" charset="0"/>
                <a:ea typeface="Calibri" panose="020F0502020204030204" pitchFamily="34" charset="0"/>
                <a:cs typeface="Arial" panose="020B0604020202020204" pitchFamily="34" charset="0"/>
              </a:rPr>
              <a:t>See pages 42 to 45 of our brand guidelines for colour wash. You can adjust transparency of the colour wash shape.</a:t>
            </a:r>
            <a:endParaRPr lang="en-GB" sz="1300" i="0">
              <a:solidFill>
                <a:srgbClr val="333C46"/>
              </a:solidFill>
              <a:latin typeface="Arial" panose="020B0604020202020204" pitchFamily="34" charset="0"/>
              <a:cs typeface="Arial" panose="020B0604020202020204" pitchFamily="34" charset="0"/>
            </a:endParaRPr>
          </a:p>
        </p:txBody>
      </p:sp>
      <p:sp>
        <p:nvSpPr>
          <p:cNvPr id="8" name="Footer Placeholder 6">
            <a:extLst>
              <a:ext uri="{FF2B5EF4-FFF2-40B4-BE49-F238E27FC236}">
                <a16:creationId xmlns:a16="http://schemas.microsoft.com/office/drawing/2014/main" id="{5453D8D0-A2A9-460A-8FE6-9936AE41B93B}"/>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a:p>
        </p:txBody>
      </p:sp>
      <p:sp>
        <p:nvSpPr>
          <p:cNvPr id="9" name="TextBox 8">
            <a:extLst>
              <a:ext uri="{FF2B5EF4-FFF2-40B4-BE49-F238E27FC236}">
                <a16:creationId xmlns:a16="http://schemas.microsoft.com/office/drawing/2014/main" id="{9EFE4035-C406-F549-B3D8-4D405181E6B9}"/>
              </a:ext>
            </a:extLst>
          </p:cNvPr>
          <p:cNvSpPr txBox="1"/>
          <p:nvPr userDrawn="1"/>
        </p:nvSpPr>
        <p:spPr>
          <a:xfrm>
            <a:off x="9906000" y="6940964"/>
            <a:ext cx="2286000" cy="600164"/>
          </a:xfrm>
          <a:prstGeom prst="rect">
            <a:avLst/>
          </a:prstGeom>
          <a:noFill/>
        </p:spPr>
        <p:txBody>
          <a:bodyPr wrap="square" lIns="0" tIns="0" rIns="0" bIns="0" rtlCol="0">
            <a:spAutoFit/>
          </a:bodyPr>
          <a:lstStyle/>
          <a:p>
            <a:pPr marL="0" algn="l" defTabSz="914400" rtl="0" eaLnBrk="1" latinLnBrk="0" hangingPunct="1">
              <a:lnSpc>
                <a:spcPct val="100000"/>
              </a:lnSpc>
              <a:spcAft>
                <a:spcPts val="0"/>
              </a:spcAft>
            </a:pPr>
            <a:r>
              <a:rPr lang="en-GB" sz="1300" i="0">
                <a:effectLst/>
                <a:latin typeface="Arial" panose="020B0604020202020204" pitchFamily="34" charset="0"/>
                <a:ea typeface="Calibri" panose="020F0502020204030204" pitchFamily="34" charset="0"/>
                <a:cs typeface="Arial" panose="020B0604020202020204" pitchFamily="34" charset="0"/>
              </a:rPr>
              <a:t>If you do not have a partner, please delete this partner logo placeholder. </a:t>
            </a:r>
            <a:endParaRPr lang="en-GB" sz="1300" i="0" kern="1200">
              <a:solidFill>
                <a:srgbClr val="0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27426878"/>
      </p:ext>
    </p:extLst>
  </p:cSld>
  <p:clrMapOvr>
    <a:masterClrMapping/>
  </p:clrMapOvr>
  <p:extLst>
    <p:ext uri="{DCECCB84-F9BA-43D5-87BE-67443E8EF086}">
      <p15:sldGuideLst xmlns:p15="http://schemas.microsoft.com/office/powerpoint/2012/main">
        <p15:guide id="1" orient="horz" pos="867" userDrawn="1">
          <p15:clr>
            <a:srgbClr val="FBAE40"/>
          </p15:clr>
        </p15:guide>
        <p15:guide id="2" pos="483" userDrawn="1">
          <p15:clr>
            <a:srgbClr val="FBAE40"/>
          </p15:clr>
        </p15:guide>
        <p15:guide id="3" pos="721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ar Cover slide">
    <p:bg>
      <p:bgPr>
        <a:solidFill>
          <a:schemeClr val="bg1"/>
        </a:solid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1CF98E7-22D9-4DE9-A5B0-8DBEF95CADDB}"/>
              </a:ext>
            </a:extLst>
          </p:cNvPr>
          <p:cNvSpPr txBox="1"/>
          <p:nvPr userDrawn="1"/>
        </p:nvSpPr>
        <p:spPr>
          <a:xfrm>
            <a:off x="0" y="6591523"/>
            <a:ext cx="12192000" cy="169277"/>
          </a:xfrm>
          <a:prstGeom prst="rect">
            <a:avLst/>
          </a:prstGeom>
          <a:noFill/>
        </p:spPr>
        <p:txBody>
          <a:bodyPr wrap="square" lIns="0" tIns="0" rIns="0" bIns="0" rtlCol="0" anchor="b" anchorCtr="0">
            <a:spAutoFit/>
          </a:bodyPr>
          <a:lstStyle/>
          <a:p>
            <a:pPr algn="ctr"/>
            <a:r>
              <a:rPr lang="en-GB" sz="1100">
                <a:solidFill>
                  <a:schemeClr val="bg1"/>
                </a:solidFill>
                <a:latin typeface="Arial" panose="020B0604020202020204" pitchFamily="34" charset="0"/>
                <a:cs typeface="Arial" panose="020B0604020202020204" pitchFamily="34" charset="0"/>
              </a:rPr>
              <a:t>Security Marking</a:t>
            </a:r>
          </a:p>
        </p:txBody>
      </p:sp>
      <p:sp>
        <p:nvSpPr>
          <p:cNvPr id="13" name="Text Placeholder 3">
            <a:extLst>
              <a:ext uri="{FF2B5EF4-FFF2-40B4-BE49-F238E27FC236}">
                <a16:creationId xmlns:a16="http://schemas.microsoft.com/office/drawing/2014/main" id="{A7E35C54-EB32-47C3-8CA9-BF921B30B689}"/>
              </a:ext>
            </a:extLst>
          </p:cNvPr>
          <p:cNvSpPr>
            <a:spLocks noGrp="1"/>
          </p:cNvSpPr>
          <p:nvPr>
            <p:ph idx="1" hasCustomPrompt="1"/>
          </p:nvPr>
        </p:nvSpPr>
        <p:spPr>
          <a:xfrm>
            <a:off x="359999" y="2160000"/>
            <a:ext cx="11484997" cy="3636000"/>
          </a:xfrm>
          <a:prstGeom prst="rect">
            <a:avLst/>
          </a:prstGeom>
        </p:spPr>
        <p:txBody>
          <a:bodyPr vert="horz" lIns="0" tIns="0" rIns="0" bIns="0" rtlCol="0" anchor="b" anchorCtr="0">
            <a:noAutofit/>
          </a:bodyPr>
          <a:lstStyle>
            <a:lvl1pPr marL="0" indent="0">
              <a:buFontTx/>
              <a:buNone/>
              <a:defRPr>
                <a:solidFill>
                  <a:schemeClr val="bg1"/>
                </a:solidFill>
              </a:defRPr>
            </a:lvl1pPr>
          </a:lstStyle>
          <a:p>
            <a:pPr lvl="0"/>
            <a:r>
              <a:rPr lang="en-US"/>
              <a:t>[Rear cover slide - Add contact details]</a:t>
            </a:r>
          </a:p>
          <a:p>
            <a:pPr lvl="0"/>
            <a:endParaRPr lang="en-US"/>
          </a:p>
          <a:p>
            <a:pPr lvl="0"/>
            <a:r>
              <a:rPr lang="en-US"/>
              <a:t>[Add copyright details if applicable]</a:t>
            </a:r>
          </a:p>
        </p:txBody>
      </p:sp>
      <p:sp>
        <p:nvSpPr>
          <p:cNvPr id="4" name="Footer Placeholder 6">
            <a:extLst>
              <a:ext uri="{FF2B5EF4-FFF2-40B4-BE49-F238E27FC236}">
                <a16:creationId xmlns:a16="http://schemas.microsoft.com/office/drawing/2014/main" id="{A0FB387A-87C2-4489-9F64-7780BEAD93F4}"/>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a:p>
        </p:txBody>
      </p:sp>
    </p:spTree>
    <p:extLst>
      <p:ext uri="{BB962C8B-B14F-4D97-AF65-F5344CB8AC3E}">
        <p14:creationId xmlns:p14="http://schemas.microsoft.com/office/powerpoint/2010/main" val="2304475820"/>
      </p:ext>
    </p:extLst>
  </p:cSld>
  <p:clrMapOvr>
    <a:masterClrMapping/>
  </p:clrMapOvr>
  <p:extLst>
    <p:ext uri="{DCECCB84-F9BA-43D5-87BE-67443E8EF086}">
      <p15:sldGuideLst xmlns:p15="http://schemas.microsoft.com/office/powerpoint/2012/main">
        <p15:guide id="0" orient="horz" pos="890">
          <p15:clr>
            <a:srgbClr val="FBAE40"/>
          </p15:clr>
        </p15:guide>
        <p15:guide id="1" pos="46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slide 1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p:txBody>
          <a:bodyPr/>
          <a:lstStyle>
            <a:lvl1pPr>
              <a:defRPr/>
            </a:lvl1pPr>
          </a:lstStyle>
          <a:p>
            <a:r>
              <a:rPr lang="en-US"/>
              <a:t>Text only slide – 1 column</a:t>
            </a:r>
            <a:endParaRPr lang="en-GB"/>
          </a:p>
        </p:txBody>
      </p:sp>
      <p:sp>
        <p:nvSpPr>
          <p:cNvPr id="6" name="Text Placeholder 5"/>
          <p:cNvSpPr>
            <a:spLocks noGrp="1"/>
          </p:cNvSpPr>
          <p:nvPr>
            <p:ph type="body" sz="quarter" idx="12"/>
          </p:nvPr>
        </p:nvSpPr>
        <p:spPr>
          <a:xfrm>
            <a:off x="360000" y="2160000"/>
            <a:ext cx="11484000" cy="363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2"/>
          <p:cNvSpPr>
            <a:spLocks noGrp="1"/>
          </p:cNvSpPr>
          <p:nvPr>
            <p:ph type="sldNum" sz="quarter" idx="13"/>
          </p:nvPr>
        </p:nvSpPr>
        <p:spPr/>
        <p:txBody>
          <a:bodyPr/>
          <a:lstStyle>
            <a:lvl1pPr>
              <a:defRPr>
                <a:solidFill>
                  <a:srgbClr val="333F47"/>
                </a:solidFill>
              </a:defRPr>
            </a:lvl1pPr>
          </a:lstStyle>
          <a:p>
            <a:fld id="{5C01B2B2-3B32-4177-9645-58C2813D6AA3}" type="slidenum">
              <a:rPr lang="en-GB" smtClean="0"/>
              <a:pPr/>
              <a:t>‹#›</a:t>
            </a:fld>
            <a:endParaRPr lang="en-GB"/>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a:p>
        </p:txBody>
      </p:sp>
    </p:spTree>
    <p:extLst>
      <p:ext uri="{BB962C8B-B14F-4D97-AF65-F5344CB8AC3E}">
        <p14:creationId xmlns:p14="http://schemas.microsoft.com/office/powerpoint/2010/main" val="3558506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option 1">
    <p:bg>
      <p:bgPr>
        <a:solidFill>
          <a:schemeClr val="bg1"/>
        </a:solidFill>
        <a:effectLst/>
      </p:bgPr>
    </p:bg>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F6E08EF7-CE72-49B9-B45C-0BD4EBB632A5}"/>
              </a:ext>
            </a:extLst>
          </p:cNvPr>
          <p:cNvSpPr>
            <a:spLocks noGrp="1"/>
          </p:cNvSpPr>
          <p:nvPr>
            <p:ph type="body" sz="quarter" idx="11" hasCustomPrompt="1"/>
          </p:nvPr>
        </p:nvSpPr>
        <p:spPr>
          <a:xfrm>
            <a:off x="7093309" y="5440874"/>
            <a:ext cx="4716825" cy="988355"/>
          </a:xfrm>
          <a:prstGeom prst="rect">
            <a:avLst/>
          </a:prstGeom>
        </p:spPr>
        <p:txBody>
          <a:bodyPr wrap="square" lIns="0" tIns="0" rIns="0" bIns="0"/>
          <a:lstStyle>
            <a:lvl1pPr marL="0" indent="0">
              <a:buNone/>
              <a:defRPr sz="3900">
                <a:solidFill>
                  <a:srgbClr val="FF8200"/>
                </a:solidFill>
                <a:latin typeface="Arial" panose="020B0604020202020204" pitchFamily="34" charset="0"/>
                <a:cs typeface="Arial" panose="020B0604020202020204" pitchFamily="34" charset="0"/>
              </a:defRPr>
            </a:lvl1pPr>
            <a:lvl5pPr>
              <a:defRPr/>
            </a:lvl5pPr>
          </a:lstStyle>
          <a:p>
            <a:pPr lvl="0"/>
            <a:r>
              <a:rPr lang="en-US"/>
              <a:t>accent </a:t>
            </a:r>
            <a:r>
              <a:rPr lang="en-US" err="1"/>
              <a:t>colour</a:t>
            </a:r>
            <a:endParaRPr lang="en-GB"/>
          </a:p>
        </p:txBody>
      </p:sp>
      <p:sp>
        <p:nvSpPr>
          <p:cNvPr id="14" name="Text Placeholder 2">
            <a:extLst>
              <a:ext uri="{FF2B5EF4-FFF2-40B4-BE49-F238E27FC236}">
                <a16:creationId xmlns:a16="http://schemas.microsoft.com/office/drawing/2014/main" id="{5F3F0FC4-B0AF-4245-BA2B-06A370039AA2}"/>
              </a:ext>
            </a:extLst>
          </p:cNvPr>
          <p:cNvSpPr>
            <a:spLocks noGrp="1"/>
          </p:cNvSpPr>
          <p:nvPr>
            <p:ph type="body" sz="quarter" idx="10" hasCustomPrompt="1"/>
          </p:nvPr>
        </p:nvSpPr>
        <p:spPr>
          <a:xfrm>
            <a:off x="7093309" y="4243709"/>
            <a:ext cx="4716825" cy="1172293"/>
          </a:xfrm>
          <a:prstGeom prst="rect">
            <a:avLst/>
          </a:prstGeom>
        </p:spPr>
        <p:txBody>
          <a:bodyPr wrap="square" lIns="0" tIns="0" rIns="0" bIns="0" anchor="b" anchorCtr="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a:solidFill>
                  <a:schemeClr val="bg1"/>
                </a:solidFill>
                <a:latin typeface="Arial" panose="020B0604020202020204" pitchFamily="34" charset="0"/>
                <a:cs typeface="Arial" panose="020B0604020202020204" pitchFamily="34" charset="0"/>
              </a:rPr>
              <a:t>Divider title</a:t>
            </a:r>
          </a:p>
        </p:txBody>
      </p:sp>
      <p:sp>
        <p:nvSpPr>
          <p:cNvPr id="4" name="Footer Placeholder 6">
            <a:extLst>
              <a:ext uri="{FF2B5EF4-FFF2-40B4-BE49-F238E27FC236}">
                <a16:creationId xmlns:a16="http://schemas.microsoft.com/office/drawing/2014/main" id="{D7104BE7-8154-4404-A4E8-E53056AF8E28}"/>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a:p>
        </p:txBody>
      </p:sp>
      <p:sp>
        <p:nvSpPr>
          <p:cNvPr id="2" name="Slide Number Placeholder 1">
            <a:extLst>
              <a:ext uri="{FF2B5EF4-FFF2-40B4-BE49-F238E27FC236}">
                <a16:creationId xmlns:a16="http://schemas.microsoft.com/office/drawing/2014/main" id="{210F6998-2D0D-4E5D-A7F8-F5C3F7205A4B}"/>
              </a:ext>
            </a:extLst>
          </p:cNvPr>
          <p:cNvSpPr>
            <a:spLocks noGrp="1"/>
          </p:cNvSpPr>
          <p:nvPr>
            <p:ph type="sldNum" sz="quarter" idx="12"/>
          </p:nvPr>
        </p:nvSpPr>
        <p:spPr/>
        <p:txBody>
          <a:bodyPr/>
          <a:lstStyle>
            <a:lvl1pPr>
              <a:defRPr>
                <a:solidFill>
                  <a:schemeClr val="bg1"/>
                </a:solidFill>
              </a:defRPr>
            </a:lvl1pPr>
          </a:lstStyle>
          <a:p>
            <a:fld id="{5C01B2B2-3B32-4177-9645-58C2813D6AA3}" type="slidenum">
              <a:rPr lang="en-GB" smtClean="0"/>
              <a:pPr/>
              <a:t>‹#›</a:t>
            </a:fld>
            <a:endParaRPr lang="en-GB"/>
          </a:p>
        </p:txBody>
      </p:sp>
    </p:spTree>
    <p:extLst>
      <p:ext uri="{BB962C8B-B14F-4D97-AF65-F5344CB8AC3E}">
        <p14:creationId xmlns:p14="http://schemas.microsoft.com/office/powerpoint/2010/main" val="4138169854"/>
      </p:ext>
    </p:extLst>
  </p:cSld>
  <p:clrMapOvr>
    <a:masterClrMapping/>
  </p:clrMapOvr>
  <p:extLst>
    <p:ext uri="{DCECCB84-F9BA-43D5-87BE-67443E8EF086}">
      <p15:sldGuideLst xmlns:p15="http://schemas.microsoft.com/office/powerpoint/2012/main">
        <p15:guide id="1" orient="horz" pos="867">
          <p15:clr>
            <a:srgbClr val="FBAE40"/>
          </p15:clr>
        </p15:guide>
        <p15:guide id="2" pos="48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option 2">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360000" y="4272874"/>
            <a:ext cx="4716825" cy="988355"/>
          </a:xfrm>
          <a:prstGeom prst="rect">
            <a:avLst/>
          </a:prstGeom>
        </p:spPr>
        <p:txBody>
          <a:bodyPr wrap="square" lIns="0" tIns="0" rIns="0" bIns="0"/>
          <a:lstStyle>
            <a:lvl1pPr marL="0" indent="0">
              <a:buNone/>
              <a:defRPr sz="3900">
                <a:solidFill>
                  <a:srgbClr val="FF8200"/>
                </a:solidFill>
                <a:latin typeface="Arial" panose="020B0604020202020204" pitchFamily="34" charset="0"/>
                <a:cs typeface="Arial" panose="020B0604020202020204" pitchFamily="34" charset="0"/>
              </a:defRPr>
            </a:lvl1pPr>
            <a:lvl5pPr>
              <a:defRPr/>
            </a:lvl5pPr>
          </a:lstStyle>
          <a:p>
            <a:pPr lvl="0"/>
            <a:r>
              <a:rPr lang="en-US"/>
              <a:t>Accent </a:t>
            </a:r>
            <a:r>
              <a:rPr lang="en-US" err="1"/>
              <a:t>colour</a:t>
            </a:r>
            <a:endParaRPr lang="en-GB"/>
          </a:p>
        </p:txBody>
      </p:sp>
      <p:sp>
        <p:nvSpPr>
          <p:cNvPr id="7" name="Text Placeholder 2"/>
          <p:cNvSpPr>
            <a:spLocks noGrp="1"/>
          </p:cNvSpPr>
          <p:nvPr>
            <p:ph type="body" sz="quarter" idx="10" hasCustomPrompt="1"/>
          </p:nvPr>
        </p:nvSpPr>
        <p:spPr>
          <a:xfrm>
            <a:off x="360000" y="3075709"/>
            <a:ext cx="4716825" cy="1172293"/>
          </a:xfrm>
          <a:prstGeom prst="rect">
            <a:avLst/>
          </a:prstGeom>
        </p:spPr>
        <p:txBody>
          <a:bodyPr wrap="square" lIns="0" tIns="0" rIns="0" bIns="0" anchor="b" anchorCtr="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a:solidFill>
                  <a:schemeClr val="bg1"/>
                </a:solidFill>
                <a:latin typeface="Arial" panose="020B0604020202020204" pitchFamily="34" charset="0"/>
                <a:cs typeface="Arial" panose="020B0604020202020204" pitchFamily="34" charset="0"/>
              </a:rPr>
              <a:t>Divider title</a:t>
            </a:r>
          </a:p>
        </p:txBody>
      </p:sp>
      <p:sp>
        <p:nvSpPr>
          <p:cNvPr id="4" name="Footer Placeholder 6">
            <a:extLst>
              <a:ext uri="{FF2B5EF4-FFF2-40B4-BE49-F238E27FC236}">
                <a16:creationId xmlns:a16="http://schemas.microsoft.com/office/drawing/2014/main" id="{F66F5C58-F20F-4621-B429-5E16DEEAA3B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a:p>
        </p:txBody>
      </p:sp>
      <p:sp>
        <p:nvSpPr>
          <p:cNvPr id="2" name="Slide Number Placeholder 1">
            <a:extLst>
              <a:ext uri="{FF2B5EF4-FFF2-40B4-BE49-F238E27FC236}">
                <a16:creationId xmlns:a16="http://schemas.microsoft.com/office/drawing/2014/main" id="{401EF2C4-5456-4534-940A-7FFFE523409C}"/>
              </a:ext>
            </a:extLst>
          </p:cNvPr>
          <p:cNvSpPr>
            <a:spLocks noGrp="1"/>
          </p:cNvSpPr>
          <p:nvPr>
            <p:ph type="sldNum" sz="quarter" idx="12"/>
          </p:nvPr>
        </p:nvSpPr>
        <p:spPr/>
        <p:txBody>
          <a:bodyPr/>
          <a:lstStyle>
            <a:lvl1pPr>
              <a:defRPr>
                <a:solidFill>
                  <a:schemeClr val="bg1"/>
                </a:solidFill>
              </a:defRPr>
            </a:lvl1pPr>
          </a:lstStyle>
          <a:p>
            <a:fld id="{5C01B2B2-3B32-4177-9645-58C2813D6AA3}" type="slidenum">
              <a:rPr lang="en-GB" smtClean="0"/>
              <a:pPr/>
              <a:t>‹#›</a:t>
            </a:fld>
            <a:endParaRPr lang="en-GB"/>
          </a:p>
        </p:txBody>
      </p:sp>
    </p:spTree>
    <p:extLst>
      <p:ext uri="{BB962C8B-B14F-4D97-AF65-F5344CB8AC3E}">
        <p14:creationId xmlns:p14="http://schemas.microsoft.com/office/powerpoint/2010/main" val="606399578"/>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option 3">
    <p:bg>
      <p:bgPr>
        <a:solidFill>
          <a:srgbClr val="FFFFFF"/>
        </a:solidFill>
        <a:effectLst/>
      </p:bgPr>
    </p:bg>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531E1A3D-6FA4-4839-9699-8F8AB34F9A17}"/>
              </a:ext>
            </a:extLst>
          </p:cNvPr>
          <p:cNvSpPr>
            <a:spLocks noGrp="1"/>
          </p:cNvSpPr>
          <p:nvPr>
            <p:ph type="body" sz="quarter" idx="12" hasCustomPrompt="1"/>
          </p:nvPr>
        </p:nvSpPr>
        <p:spPr>
          <a:xfrm>
            <a:off x="2809919" y="4443158"/>
            <a:ext cx="6841244" cy="988355"/>
          </a:xfrm>
          <a:prstGeom prst="rect">
            <a:avLst/>
          </a:prstGeom>
        </p:spPr>
        <p:txBody>
          <a:bodyPr wrap="square" lIns="0" tIns="0" rIns="0" bIns="0"/>
          <a:lstStyle>
            <a:lvl1pPr marL="0" indent="0">
              <a:buNone/>
              <a:defRPr sz="3900">
                <a:solidFill>
                  <a:srgbClr val="FF8200"/>
                </a:solidFill>
                <a:latin typeface="Arial" panose="020B0604020202020204" pitchFamily="34" charset="0"/>
                <a:cs typeface="Arial" panose="020B0604020202020204" pitchFamily="34" charset="0"/>
              </a:defRPr>
            </a:lvl1pPr>
            <a:lvl5pPr>
              <a:defRPr/>
            </a:lvl5pPr>
          </a:lstStyle>
          <a:p>
            <a:pPr lvl="0"/>
            <a:r>
              <a:rPr lang="en-US"/>
              <a:t>Second line in accent </a:t>
            </a:r>
            <a:r>
              <a:rPr lang="en-US" err="1"/>
              <a:t>colour</a:t>
            </a:r>
            <a:endParaRPr lang="en-GB"/>
          </a:p>
        </p:txBody>
      </p:sp>
      <p:sp>
        <p:nvSpPr>
          <p:cNvPr id="16" name="Text Placeholder 2">
            <a:extLst>
              <a:ext uri="{FF2B5EF4-FFF2-40B4-BE49-F238E27FC236}">
                <a16:creationId xmlns:a16="http://schemas.microsoft.com/office/drawing/2014/main" id="{1E7DFFBD-5B75-41BB-B281-582146D4B50E}"/>
              </a:ext>
            </a:extLst>
          </p:cNvPr>
          <p:cNvSpPr>
            <a:spLocks noGrp="1"/>
          </p:cNvSpPr>
          <p:nvPr>
            <p:ph type="body" sz="quarter" idx="13" hasCustomPrompt="1"/>
          </p:nvPr>
        </p:nvSpPr>
        <p:spPr>
          <a:xfrm>
            <a:off x="2809919" y="3245993"/>
            <a:ext cx="6841244" cy="1172293"/>
          </a:xfrm>
          <a:prstGeom prst="rect">
            <a:avLst/>
          </a:prstGeom>
        </p:spPr>
        <p:txBody>
          <a:bodyPr wrap="square" lIns="0" tIns="0" rIns="0" bIns="0" anchor="b" anchorCtr="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a:solidFill>
                  <a:schemeClr val="bg1"/>
                </a:solidFill>
                <a:latin typeface="Arial" panose="020B0604020202020204" pitchFamily="34" charset="0"/>
                <a:cs typeface="Arial" panose="020B0604020202020204" pitchFamily="34" charset="0"/>
              </a:rPr>
              <a:t>Divider title</a:t>
            </a:r>
          </a:p>
        </p:txBody>
      </p:sp>
      <p:sp>
        <p:nvSpPr>
          <p:cNvPr id="8" name="TextBox 7">
            <a:extLst>
              <a:ext uri="{FF2B5EF4-FFF2-40B4-BE49-F238E27FC236}">
                <a16:creationId xmlns:a16="http://schemas.microsoft.com/office/drawing/2014/main" id="{01FB0AE4-3AE5-4740-A86E-A44F96B796BA}"/>
              </a:ext>
            </a:extLst>
          </p:cNvPr>
          <p:cNvSpPr txBox="1"/>
          <p:nvPr userDrawn="1"/>
        </p:nvSpPr>
        <p:spPr>
          <a:xfrm>
            <a:off x="9958302" y="-640153"/>
            <a:ext cx="1921698" cy="430887"/>
          </a:xfrm>
          <a:prstGeom prst="rect">
            <a:avLst/>
          </a:prstGeom>
          <a:noFill/>
        </p:spPr>
        <p:txBody>
          <a:bodyPr wrap="square" lIns="0" tIns="0" rIns="0" bIns="0" rtlCol="0">
            <a:spAutoFit/>
          </a:bodyPr>
          <a:lstStyle/>
          <a:p>
            <a:pPr>
              <a:spcAft>
                <a:spcPts val="600"/>
              </a:spcAft>
            </a:pPr>
            <a:r>
              <a:rPr lang="en-GB" sz="1400" i="0">
                <a:latin typeface="+mn-lt"/>
                <a:cs typeface="Arial" panose="020B0604020202020204" pitchFamily="34" charset="0"/>
              </a:rPr>
              <a:t>Triangle top left needs to stay as MoD Dark Grey</a:t>
            </a:r>
          </a:p>
        </p:txBody>
      </p:sp>
      <p:sp>
        <p:nvSpPr>
          <p:cNvPr id="5" name="Footer Placeholder 6">
            <a:extLst>
              <a:ext uri="{FF2B5EF4-FFF2-40B4-BE49-F238E27FC236}">
                <a16:creationId xmlns:a16="http://schemas.microsoft.com/office/drawing/2014/main" id="{C504CFB1-3231-4178-ABB0-BF331DB0BEAA}"/>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a:p>
        </p:txBody>
      </p:sp>
      <p:sp>
        <p:nvSpPr>
          <p:cNvPr id="2" name="Slide Number Placeholder 1">
            <a:extLst>
              <a:ext uri="{FF2B5EF4-FFF2-40B4-BE49-F238E27FC236}">
                <a16:creationId xmlns:a16="http://schemas.microsoft.com/office/drawing/2014/main" id="{A71DA89B-A3B2-432A-BBB4-ABCE4543C5E4}"/>
              </a:ext>
            </a:extLst>
          </p:cNvPr>
          <p:cNvSpPr>
            <a:spLocks noGrp="1"/>
          </p:cNvSpPr>
          <p:nvPr>
            <p:ph type="sldNum" sz="quarter" idx="14"/>
          </p:nvPr>
        </p:nvSpPr>
        <p:spPr/>
        <p:txBody>
          <a:bodyPr/>
          <a:lstStyle>
            <a:lvl1pPr>
              <a:defRPr>
                <a:solidFill>
                  <a:schemeClr val="bg1"/>
                </a:solidFill>
              </a:defRPr>
            </a:lvl1pPr>
          </a:lstStyle>
          <a:p>
            <a:fld id="{5C01B2B2-3B32-4177-9645-58C2813D6AA3}" type="slidenum">
              <a:rPr lang="en-GB" smtClean="0"/>
              <a:pPr/>
              <a:t>‹#›</a:t>
            </a:fld>
            <a:endParaRPr lang="en-GB"/>
          </a:p>
        </p:txBody>
      </p:sp>
    </p:spTree>
    <p:extLst>
      <p:ext uri="{BB962C8B-B14F-4D97-AF65-F5344CB8AC3E}">
        <p14:creationId xmlns:p14="http://schemas.microsoft.com/office/powerpoint/2010/main" val="792414876"/>
      </p:ext>
    </p:extLst>
  </p:cSld>
  <p:clrMapOvr>
    <a:masterClrMapping/>
  </p:clrMapOvr>
  <p:extLst>
    <p:ext uri="{DCECCB84-F9BA-43D5-87BE-67443E8EF086}">
      <p15:sldGuideLst xmlns:p15="http://schemas.microsoft.com/office/powerpoint/2012/main">
        <p15:guide id="1" orient="horz" pos="867" userDrawn="1">
          <p15:clr>
            <a:srgbClr val="FBAE40"/>
          </p15:clr>
        </p15:guide>
        <p15:guide id="2" pos="7197" userDrawn="1">
          <p15:clr>
            <a:srgbClr val="FBAE40"/>
          </p15:clr>
        </p15:guide>
        <p15:guide id="3" pos="48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1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p:txBody>
          <a:bodyPr/>
          <a:lstStyle>
            <a:lvl1pPr>
              <a:defRPr/>
            </a:lvl1pPr>
          </a:lstStyle>
          <a:p>
            <a:r>
              <a:rPr lang="en-US"/>
              <a:t>Text only slide – 1 column</a:t>
            </a:r>
            <a:endParaRPr lang="en-GB"/>
          </a:p>
        </p:txBody>
      </p:sp>
      <p:sp>
        <p:nvSpPr>
          <p:cNvPr id="6" name="Text Placeholder 5"/>
          <p:cNvSpPr>
            <a:spLocks noGrp="1"/>
          </p:cNvSpPr>
          <p:nvPr>
            <p:ph type="body" sz="quarter" idx="12"/>
          </p:nvPr>
        </p:nvSpPr>
        <p:spPr>
          <a:xfrm>
            <a:off x="360000" y="2160000"/>
            <a:ext cx="11484000" cy="363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2"/>
          <p:cNvSpPr>
            <a:spLocks noGrp="1"/>
          </p:cNvSpPr>
          <p:nvPr>
            <p:ph type="sldNum" sz="quarter" idx="13"/>
          </p:nvPr>
        </p:nvSpPr>
        <p:spPr/>
        <p:txBody>
          <a:bodyPr/>
          <a:lstStyle>
            <a:lvl1pPr>
              <a:defRPr>
                <a:solidFill>
                  <a:srgbClr val="333F47"/>
                </a:solidFill>
              </a:defRPr>
            </a:lvl1pPr>
          </a:lstStyle>
          <a:p>
            <a:fld id="{5C01B2B2-3B32-4177-9645-58C2813D6AA3}" type="slidenum">
              <a:rPr lang="en-GB" smtClean="0"/>
              <a:pPr/>
              <a:t>‹#›</a:t>
            </a:fld>
            <a:endParaRPr lang="en-GB"/>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a:p>
        </p:txBody>
      </p:sp>
    </p:spTree>
    <p:extLst>
      <p:ext uri="{BB962C8B-B14F-4D97-AF65-F5344CB8AC3E}">
        <p14:creationId xmlns:p14="http://schemas.microsoft.com/office/powerpoint/2010/main" val="2207953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theme" Target="../theme/theme3.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4.xml"/><Relationship Id="rId7" Type="http://schemas.openxmlformats.org/officeDocument/2006/relationships/image" Target="../media/image5.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6497" y="7028438"/>
            <a:ext cx="12185503" cy="200055"/>
          </a:xfrm>
          <a:prstGeom prst="rect">
            <a:avLst/>
          </a:prstGeom>
          <a:noFill/>
        </p:spPr>
        <p:txBody>
          <a:bodyPr wrap="square" lIns="0" tIns="0" rIns="0" bIns="0" rtlCol="0">
            <a:spAutoFit/>
          </a:bodyPr>
          <a:lstStyle/>
          <a:p>
            <a:pPr marL="0" algn="ctr" defTabSz="914400" rtl="0" eaLnBrk="1" latinLnBrk="0" hangingPunct="1">
              <a:lnSpc>
                <a:spcPct val="100000"/>
              </a:lnSpc>
              <a:spcAft>
                <a:spcPts val="0"/>
              </a:spcAft>
            </a:pPr>
            <a:r>
              <a:rPr lang="en-GB" sz="1300" i="0">
                <a:effectLst/>
                <a:latin typeface="Arial" panose="020B0604020202020204" pitchFamily="34" charset="0"/>
                <a:ea typeface="Calibri" panose="020F0502020204030204" pitchFamily="34" charset="0"/>
                <a:cs typeface="Arial" panose="020B0604020202020204" pitchFamily="34" charset="0"/>
              </a:rPr>
              <a:t>The </a:t>
            </a:r>
            <a:r>
              <a:rPr lang="en-GB" sz="1300" i="0">
                <a:effectLst/>
                <a:latin typeface="Arial" panose="020B0604020202020204" pitchFamily="34" charset="0"/>
                <a:ea typeface="+mn-ea"/>
                <a:cs typeface="Arial" panose="020B0604020202020204" pitchFamily="34" charset="0"/>
              </a:rPr>
              <a:t>most efficient </a:t>
            </a:r>
            <a:r>
              <a:rPr lang="en-GB" sz="1300" i="0">
                <a:effectLst/>
                <a:latin typeface="Arial" panose="020B0604020202020204" pitchFamily="34" charset="0"/>
                <a:ea typeface="Calibri" panose="020F0502020204030204" pitchFamily="34" charset="0"/>
                <a:cs typeface="Arial" panose="020B0604020202020204" pitchFamily="34" charset="0"/>
              </a:rPr>
              <a:t>way to edit Security Markings is to use ‘Find and Replace’.</a:t>
            </a:r>
            <a:endParaRPr lang="en-GB" sz="1300" i="0" kern="1200">
              <a:solidFill>
                <a:srgbClr val="000000"/>
              </a:solidFill>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5F6B6AD8-81E4-48C6-9721-4DF71A152DC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06067" y="2502563"/>
            <a:ext cx="3309848" cy="3858167"/>
          </a:xfrm>
          <a:prstGeom prst="rect">
            <a:avLst/>
          </a:prstGeom>
        </p:spPr>
      </p:pic>
      <p:sp>
        <p:nvSpPr>
          <p:cNvPr id="16" name="TextBox 15">
            <a:extLst>
              <a:ext uri="{FF2B5EF4-FFF2-40B4-BE49-F238E27FC236}">
                <a16:creationId xmlns:a16="http://schemas.microsoft.com/office/drawing/2014/main" id="{F01D41B9-0AF7-46C7-9D6E-F334498AFB4F}"/>
              </a:ext>
            </a:extLst>
          </p:cNvPr>
          <p:cNvSpPr txBox="1"/>
          <p:nvPr userDrawn="1"/>
        </p:nvSpPr>
        <p:spPr>
          <a:xfrm>
            <a:off x="-3406067" y="-48565"/>
            <a:ext cx="3306323" cy="1554272"/>
          </a:xfrm>
          <a:prstGeom prst="rect">
            <a:avLst/>
          </a:prstGeom>
          <a:noFill/>
        </p:spPr>
        <p:txBody>
          <a:bodyPr wrap="square" lIns="0" tIns="0" rIns="0" bIns="0" rtlCol="0">
            <a:spAutoFit/>
          </a:bodyPr>
          <a:lstStyle/>
          <a:p>
            <a:pPr>
              <a:spcAft>
                <a:spcPts val="600"/>
              </a:spcAft>
            </a:pPr>
            <a:r>
              <a:rPr lang="en-GB" sz="1300" i="0">
                <a:effectLst/>
                <a:latin typeface="Arial" panose="020B0604020202020204" pitchFamily="34" charset="0"/>
                <a:ea typeface="Calibri" panose="020F0502020204030204" pitchFamily="34" charset="0"/>
                <a:cs typeface="Arial" panose="020B0604020202020204" pitchFamily="34" charset="0"/>
              </a:rPr>
              <a:t>Background and accent colours can be changed using </a:t>
            </a:r>
            <a:r>
              <a:rPr lang="en-GB" sz="1300" b="1" i="0">
                <a:effectLst/>
                <a:latin typeface="Arial" panose="020B0604020202020204" pitchFamily="34" charset="0"/>
                <a:ea typeface="Calibri" panose="020F0502020204030204" pitchFamily="34" charset="0"/>
                <a:cs typeface="Arial" panose="020B0604020202020204" pitchFamily="34" charset="0"/>
              </a:rPr>
              <a:t>only</a:t>
            </a:r>
            <a:r>
              <a:rPr lang="en-GB" sz="1300" i="0">
                <a:effectLst/>
                <a:latin typeface="Arial" panose="020B0604020202020204" pitchFamily="34" charset="0"/>
                <a:ea typeface="Calibri" panose="020F0502020204030204" pitchFamily="34" charset="0"/>
                <a:cs typeface="Arial" panose="020B0604020202020204" pitchFamily="34" charset="0"/>
              </a:rPr>
              <a:t> the colour combinations below. </a:t>
            </a:r>
          </a:p>
          <a:p>
            <a:pPr>
              <a:spcAft>
                <a:spcPts val="600"/>
              </a:spcAft>
            </a:pPr>
            <a:r>
              <a:rPr lang="en-GB" sz="1300" i="0">
                <a:effectLst/>
                <a:latin typeface="Arial" panose="020B0604020202020204" pitchFamily="34" charset="0"/>
                <a:ea typeface="Calibri" panose="020F0502020204030204" pitchFamily="34" charset="0"/>
                <a:cs typeface="Arial" panose="020B0604020202020204" pitchFamily="34" charset="0"/>
              </a:rPr>
              <a:t>Apply the same colour combination to all slides. </a:t>
            </a:r>
          </a:p>
          <a:p>
            <a:pPr>
              <a:spcAft>
                <a:spcPts val="600"/>
              </a:spcAft>
            </a:pPr>
            <a:r>
              <a:rPr lang="en-GB" sz="1300" i="0">
                <a:effectLst/>
                <a:latin typeface="Arial" panose="020B0604020202020204" pitchFamily="34" charset="0"/>
                <a:ea typeface="Calibri" panose="020F0502020204030204" pitchFamily="34" charset="0"/>
                <a:cs typeface="Arial" panose="020B0604020202020204" pitchFamily="34" charset="0"/>
              </a:rPr>
              <a:t>Use </a:t>
            </a:r>
            <a:r>
              <a:rPr lang="en-GB" sz="1300" b="1" i="0">
                <a:effectLst/>
                <a:latin typeface="Arial" panose="020B0604020202020204" pitchFamily="34" charset="0"/>
                <a:ea typeface="Calibri" panose="020F0502020204030204" pitchFamily="34" charset="0"/>
                <a:cs typeface="Arial" panose="020B0604020202020204" pitchFamily="34" charset="0"/>
              </a:rPr>
              <a:t>one</a:t>
            </a:r>
            <a:r>
              <a:rPr lang="en-GB" sz="1300" i="0">
                <a:effectLst/>
                <a:latin typeface="Arial" panose="020B0604020202020204" pitchFamily="34" charset="0"/>
                <a:ea typeface="Calibri" panose="020F0502020204030204" pitchFamily="34" charset="0"/>
                <a:cs typeface="Arial" panose="020B0604020202020204" pitchFamily="34" charset="0"/>
              </a:rPr>
              <a:t> background colour and </a:t>
            </a:r>
            <a:r>
              <a:rPr lang="en-GB" sz="1300" b="1" i="0">
                <a:effectLst/>
                <a:latin typeface="Arial" panose="020B0604020202020204" pitchFamily="34" charset="0"/>
                <a:ea typeface="Calibri" panose="020F0502020204030204" pitchFamily="34" charset="0"/>
                <a:cs typeface="Arial" panose="020B0604020202020204" pitchFamily="34" charset="0"/>
              </a:rPr>
              <a:t>one</a:t>
            </a:r>
            <a:r>
              <a:rPr lang="en-GB" sz="1300" i="0">
                <a:effectLst/>
                <a:latin typeface="Arial" panose="020B0604020202020204" pitchFamily="34" charset="0"/>
                <a:ea typeface="Calibri" panose="020F0502020204030204" pitchFamily="34" charset="0"/>
                <a:cs typeface="Arial" panose="020B0604020202020204" pitchFamily="34" charset="0"/>
              </a:rPr>
              <a:t> accent colour.</a:t>
            </a:r>
            <a:endParaRPr lang="en-GB" sz="1300" i="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B8186D0-7019-4E32-8D82-F3F9892BBFEC}"/>
              </a:ext>
            </a:extLst>
          </p:cNvPr>
          <p:cNvSpPr txBox="1"/>
          <p:nvPr userDrawn="1"/>
        </p:nvSpPr>
        <p:spPr>
          <a:xfrm>
            <a:off x="6497" y="-1402968"/>
            <a:ext cx="5896998" cy="800219"/>
          </a:xfrm>
          <a:prstGeom prst="rect">
            <a:avLst/>
          </a:prstGeom>
          <a:noFill/>
        </p:spPr>
        <p:txBody>
          <a:bodyPr wrap="square" lIns="0" tIns="0" rIns="0" bIns="0" rtlCol="0">
            <a:spAutoFit/>
          </a:bodyPr>
          <a:lstStyle/>
          <a:p>
            <a:pPr algn="l"/>
            <a:r>
              <a:rPr lang="en-GB" sz="1300" b="1" kern="1200">
                <a:solidFill>
                  <a:srgbClr val="FF0000"/>
                </a:solidFill>
                <a:effectLst/>
                <a:latin typeface="Arial" panose="020B0604020202020204" pitchFamily="34" charset="0"/>
                <a:ea typeface="+mn-ea"/>
                <a:cs typeface="Arial" panose="020B0604020202020204" pitchFamily="34" charset="0"/>
              </a:rPr>
              <a:t>View or hide guidance: </a:t>
            </a:r>
          </a:p>
          <a:p>
            <a:pPr algn="l"/>
            <a:r>
              <a:rPr lang="en-GB" sz="1300" b="0" kern="1200">
                <a:solidFill>
                  <a:srgbClr val="FF0000"/>
                </a:solidFill>
                <a:effectLst/>
                <a:latin typeface="Arial" panose="020B0604020202020204" pitchFamily="34" charset="0"/>
                <a:ea typeface="+mn-ea"/>
                <a:cs typeface="Arial" panose="020B0604020202020204" pitchFamily="34" charset="0"/>
              </a:rPr>
              <a:t>Select the slide and right-click the mouse button and select ‘Format Background’. In the ‘Format Background’ pop-up window tick ‘Hide background graphics’. Untick to view.</a:t>
            </a:r>
          </a:p>
        </p:txBody>
      </p:sp>
      <p:sp>
        <p:nvSpPr>
          <p:cNvPr id="2" name="Date Placeholder 1">
            <a:extLst>
              <a:ext uri="{FF2B5EF4-FFF2-40B4-BE49-F238E27FC236}">
                <a16:creationId xmlns:a16="http://schemas.microsoft.com/office/drawing/2014/main" id="{58C2A75F-D9D7-43D3-8143-0721DF644603}"/>
              </a:ext>
            </a:extLst>
          </p:cNvPr>
          <p:cNvSpPr>
            <a:spLocks noGrp="1"/>
          </p:cNvSpPr>
          <p:nvPr>
            <p:ph type="dt" sz="half" idx="2"/>
          </p:nvPr>
        </p:nvSpPr>
        <p:spPr>
          <a:xfrm>
            <a:off x="9202031" y="6560191"/>
            <a:ext cx="2743200" cy="203229"/>
          </a:xfrm>
          <a:prstGeom prst="rect">
            <a:avLst/>
          </a:prstGeom>
        </p:spPr>
        <p:txBody>
          <a:bodyPr vert="horz" lIns="0" tIns="0" rIns="0" bIns="0" rtlCol="0" anchor="b" anchorCtr="0"/>
          <a:lstStyle>
            <a:lvl1pPr algn="r">
              <a:defRPr sz="1200">
                <a:solidFill>
                  <a:schemeClr val="tx1">
                    <a:tint val="75000"/>
                  </a:schemeClr>
                </a:solidFill>
              </a:defRPr>
            </a:lvl1pPr>
          </a:lstStyle>
          <a:p>
            <a:r>
              <a:rPr lang="en-GB"/>
              <a:t>Month YYYY</a:t>
            </a:r>
          </a:p>
        </p:txBody>
      </p:sp>
      <p:sp>
        <p:nvSpPr>
          <p:cNvPr id="26" name="TextBox 25">
            <a:extLst>
              <a:ext uri="{FF2B5EF4-FFF2-40B4-BE49-F238E27FC236}">
                <a16:creationId xmlns:a16="http://schemas.microsoft.com/office/drawing/2014/main" id="{972B7DF7-82D3-4D48-87D6-16BB10C749ED}"/>
              </a:ext>
            </a:extLst>
          </p:cNvPr>
          <p:cNvSpPr txBox="1"/>
          <p:nvPr userDrawn="1"/>
        </p:nvSpPr>
        <p:spPr>
          <a:xfrm>
            <a:off x="-2619375" y="6545105"/>
            <a:ext cx="2487122" cy="600164"/>
          </a:xfrm>
          <a:prstGeom prst="rect">
            <a:avLst/>
          </a:prstGeom>
          <a:noFill/>
        </p:spPr>
        <p:txBody>
          <a:bodyPr wrap="square" lIns="0" tIns="0" rIns="0" bIns="0" rtlCol="0">
            <a:spAutoFit/>
          </a:bodyPr>
          <a:lstStyle/>
          <a:p>
            <a:pPr algn="r">
              <a:lnSpc>
                <a:spcPct val="100000"/>
              </a:lnSpc>
              <a:spcAft>
                <a:spcPts val="300"/>
              </a:spcAft>
            </a:pPr>
            <a:r>
              <a:rPr kumimoji="0" lang="en-GB" sz="1300" b="0" i="0" u="none" strike="noStrike" kern="1200" cap="none" spc="0" normalizeH="0" baseline="0" noProof="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To change the footer colour: </a:t>
            </a:r>
            <a:br>
              <a:rPr kumimoji="0" lang="en-GB" sz="1300" b="0" i="0" u="none" strike="noStrike" kern="1200" cap="none" spc="0" normalizeH="0" baseline="0" noProof="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1300" b="0" i="0" u="none" strike="noStrike" kern="1200" cap="none" spc="0" normalizeH="0" baseline="0" noProof="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right click the footer, select ‘format shape’, then ‘fill and line’.</a:t>
            </a:r>
            <a:endParaRPr lang="en-GB" sz="1300" i="0">
              <a:solidFill>
                <a:srgbClr val="00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8799864-487C-4AE5-A40F-802F69DDD834}"/>
              </a:ext>
            </a:extLst>
          </p:cNvPr>
          <p:cNvSpPr txBox="1"/>
          <p:nvPr userDrawn="1"/>
        </p:nvSpPr>
        <p:spPr>
          <a:xfrm>
            <a:off x="0" y="-470240"/>
            <a:ext cx="5896998" cy="400110"/>
          </a:xfrm>
          <a:prstGeom prst="rect">
            <a:avLst/>
          </a:prstGeom>
          <a:noFill/>
        </p:spPr>
        <p:txBody>
          <a:bodyPr wrap="square" lIns="0" tIns="0" rIns="0" bIns="0" rtlCol="0">
            <a:spAutoFit/>
          </a:bodyPr>
          <a:lstStyle/>
          <a:p>
            <a:pPr>
              <a:spcAft>
                <a:spcPts val="600"/>
              </a:spcAft>
            </a:pPr>
            <a:r>
              <a:rPr lang="en-GB" sz="1300" i="0">
                <a:effectLst/>
                <a:latin typeface="Arial" panose="020B0604020202020204" pitchFamily="34" charset="0"/>
                <a:ea typeface="Calibri" panose="020F0502020204030204" pitchFamily="34" charset="0"/>
                <a:cs typeface="Arial" panose="020B0604020202020204" pitchFamily="34" charset="0"/>
              </a:rPr>
              <a:t>Follow co-branding rules on pages 18-20 of our brand guidelines. You can only </a:t>
            </a:r>
            <a:r>
              <a:rPr lang="en-GB" sz="1300" b="1" i="0">
                <a:effectLst/>
                <a:latin typeface="Arial" panose="020B0604020202020204" pitchFamily="34" charset="0"/>
                <a:ea typeface="Calibri" panose="020F0502020204030204" pitchFamily="34" charset="0"/>
                <a:cs typeface="Arial" panose="020B0604020202020204" pitchFamily="34" charset="0"/>
              </a:rPr>
              <a:t>one</a:t>
            </a:r>
            <a:r>
              <a:rPr lang="en-GB" sz="1300" i="0">
                <a:effectLst/>
                <a:latin typeface="Arial" panose="020B0604020202020204" pitchFamily="34" charset="0"/>
                <a:ea typeface="Calibri" panose="020F0502020204030204" pitchFamily="34" charset="0"/>
                <a:cs typeface="Arial" panose="020B0604020202020204" pitchFamily="34" charset="0"/>
              </a:rPr>
              <a:t> defence logo on the cover page.</a:t>
            </a:r>
            <a:endParaRPr lang="en-GB" sz="1300" i="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C6F4400-03B8-4D9E-9ADE-772DF0E2E2B3}"/>
              </a:ext>
            </a:extLst>
          </p:cNvPr>
          <p:cNvSpPr txBox="1"/>
          <p:nvPr userDrawn="1"/>
        </p:nvSpPr>
        <p:spPr>
          <a:xfrm>
            <a:off x="-3406706" y="1635635"/>
            <a:ext cx="3197156" cy="600164"/>
          </a:xfrm>
          <a:prstGeom prst="rect">
            <a:avLst/>
          </a:prstGeom>
          <a:noFill/>
        </p:spPr>
        <p:txBody>
          <a:bodyPr wrap="square" lIns="0" tIns="0" rIns="0" bIns="0" rtlCol="0">
            <a:spAutoFit/>
          </a:bodyPr>
          <a:lstStyle/>
          <a:p>
            <a:pPr>
              <a:spcAft>
                <a:spcPts val="600"/>
              </a:spcAft>
            </a:pPr>
            <a:r>
              <a:rPr lang="en-GB" sz="1300" i="0">
                <a:effectLst/>
                <a:latin typeface="Arial" panose="020B0604020202020204" pitchFamily="34" charset="0"/>
                <a:ea typeface="Calibri" panose="020F0502020204030204" pitchFamily="34" charset="0"/>
                <a:cs typeface="Arial" panose="020B0604020202020204" pitchFamily="34" charset="0"/>
              </a:rPr>
              <a:t>To </a:t>
            </a:r>
            <a:r>
              <a:rPr lang="en-GB" sz="1300" i="0" kern="1200">
                <a:solidFill>
                  <a:schemeClr val="tx1"/>
                </a:solidFill>
                <a:effectLst/>
                <a:latin typeface="Arial" panose="020B0604020202020204" pitchFamily="34" charset="0"/>
                <a:ea typeface="Calibri" panose="020F0502020204030204" pitchFamily="34" charset="0"/>
                <a:cs typeface="Arial" panose="020B0604020202020204" pitchFamily="34" charset="0"/>
              </a:rPr>
              <a:t>change the colour of backgrounds, shapes and lines, use the eyedropper tool and click on the colour blocks below. </a:t>
            </a:r>
            <a:endParaRPr lang="en-GB" sz="1300" i="0" kern="1200">
              <a:solidFill>
                <a:schemeClr val="tx1"/>
              </a:solidFill>
              <a:effectLst/>
              <a:latin typeface="Arial" panose="020B0604020202020204" pitchFamily="34" charset="0"/>
              <a:cs typeface="Arial" panose="020B0604020202020204" pitchFamily="34" charset="0"/>
            </a:endParaRPr>
          </a:p>
        </p:txBody>
      </p:sp>
      <p:sp>
        <p:nvSpPr>
          <p:cNvPr id="14" name="Footer Placeholder 6">
            <a:extLst>
              <a:ext uri="{FF2B5EF4-FFF2-40B4-BE49-F238E27FC236}">
                <a16:creationId xmlns:a16="http://schemas.microsoft.com/office/drawing/2014/main" id="{2ED65637-3A7D-4AF0-8971-F517EE0F2F45}"/>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a:p>
        </p:txBody>
      </p:sp>
      <p:sp>
        <p:nvSpPr>
          <p:cNvPr id="12" name="Rectangle 11">
            <a:extLst>
              <a:ext uri="{FF2B5EF4-FFF2-40B4-BE49-F238E27FC236}">
                <a16:creationId xmlns:a16="http://schemas.microsoft.com/office/drawing/2014/main" id="{E770678F-0BB0-BA4C-8A50-80E460FAEB8A}"/>
              </a:ext>
            </a:extLst>
          </p:cNvPr>
          <p:cNvSpPr/>
          <p:nvPr userDrawn="1"/>
        </p:nvSpPr>
        <p:spPr>
          <a:xfrm>
            <a:off x="12330750" y="1347125"/>
            <a:ext cx="2487122" cy="58939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a:solidFill>
                  <a:schemeClr val="tx1"/>
                </a:solidFill>
                <a:effectLst/>
                <a:latin typeface="Arial" panose="020B0604020202020204" pitchFamily="34" charset="0"/>
                <a:ea typeface="+mn-ea"/>
                <a:cs typeface="Arial" panose="020B0604020202020204" pitchFamily="34" charset="0"/>
              </a:rPr>
              <a:t>To change an image, right-click the object and select: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1" kern="1200">
                <a:solidFill>
                  <a:schemeClr val="tx1"/>
                </a:solidFill>
                <a:effectLst/>
                <a:latin typeface="Arial" panose="020B0604020202020204" pitchFamily="34" charset="0"/>
                <a:ea typeface="+mn-ea"/>
                <a:cs typeface="Arial" panose="020B0604020202020204" pitchFamily="34" charset="0"/>
              </a:rPr>
              <a:t>Either</a:t>
            </a:r>
            <a:r>
              <a:rPr lang="en-GB" sz="1300" b="0" kern="1200">
                <a:solidFill>
                  <a:schemeClr val="tx1"/>
                </a:solidFill>
                <a:effectLst/>
                <a:latin typeface="Arial" panose="020B0604020202020204" pitchFamily="34" charset="0"/>
                <a:ea typeface="+mn-ea"/>
                <a:cs typeface="Arial" panose="020B0604020202020204" pitchFamily="34" charset="0"/>
              </a:rPr>
              <a:t> ‘Change Picture’ and browse for a new image.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1" kern="1200">
                <a:solidFill>
                  <a:schemeClr val="tx1"/>
                </a:solidFill>
                <a:effectLst/>
                <a:latin typeface="Arial" panose="020B0604020202020204" pitchFamily="34" charset="0"/>
                <a:ea typeface="+mn-ea"/>
                <a:cs typeface="Arial" panose="020B0604020202020204" pitchFamily="34" charset="0"/>
              </a:rPr>
              <a:t>Or</a:t>
            </a:r>
            <a:r>
              <a:rPr lang="en-GB" sz="1300" b="0" kern="1200">
                <a:solidFill>
                  <a:schemeClr val="tx1"/>
                </a:solidFill>
                <a:effectLst/>
                <a:latin typeface="Arial" panose="020B0604020202020204" pitchFamily="34" charset="0"/>
                <a:ea typeface="+mn-ea"/>
                <a:cs typeface="Arial" panose="020B0604020202020204" pitchFamily="34" charset="0"/>
              </a:rPr>
              <a:t> ‘Format Background’ or ‘Format Picture’, select ‘Picture or texture fill’, click ‘File’ and browse for a new image.</a:t>
            </a:r>
          </a:p>
          <a:p>
            <a:pPr marL="0" indent="0">
              <a:lnSpc>
                <a:spcPct val="100000"/>
              </a:lnSpc>
              <a:spcAft>
                <a:spcPts val="600"/>
              </a:spcAft>
              <a:buFont typeface="Arial" panose="020B0604020202020204" pitchFamily="34" charset="0"/>
              <a:buNone/>
            </a:pPr>
            <a:r>
              <a:rPr lang="en-GB" sz="1300" b="0" kern="120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The ‘Picture Corrections’ tool can help enhance an image placed behind a transparent shape. </a:t>
            </a:r>
          </a:p>
          <a:p>
            <a:pPr>
              <a:lnSpc>
                <a:spcPct val="100000"/>
              </a:lnSpc>
              <a:spcAft>
                <a:spcPts val="600"/>
              </a:spcAft>
            </a:pPr>
            <a:r>
              <a:rPr lang="en-GB" sz="1300" b="0" kern="1200">
                <a:solidFill>
                  <a:schemeClr val="tx1"/>
                </a:solidFill>
                <a:effectLst/>
                <a:latin typeface="Arial" panose="020B0604020202020204" pitchFamily="34" charset="0"/>
                <a:ea typeface="+mn-ea"/>
                <a:cs typeface="Arial" panose="020B0604020202020204" pitchFamily="34" charset="0"/>
              </a:rPr>
              <a:t>To change an object or background full colour, in the ‘Format Shape’ window select ‘Solid fill’ and click the ‘Colour’ drop down button. </a:t>
            </a:r>
          </a:p>
          <a:p>
            <a:pPr marL="285750" indent="-285750">
              <a:lnSpc>
                <a:spcPct val="100000"/>
              </a:lnSpc>
              <a:spcAft>
                <a:spcPts val="1200"/>
              </a:spcAft>
              <a:buFont typeface="Arial" panose="020B0604020202020204" pitchFamily="34" charset="0"/>
              <a:buChar char="•"/>
            </a:pPr>
            <a:r>
              <a:rPr lang="en-GB" sz="1300" b="1" kern="1200">
                <a:solidFill>
                  <a:schemeClr val="tx1"/>
                </a:solidFill>
                <a:effectLst/>
                <a:latin typeface="Arial" panose="020B0604020202020204" pitchFamily="34" charset="0"/>
                <a:ea typeface="+mn-ea"/>
                <a:cs typeface="Arial" panose="020B0604020202020204" pitchFamily="34" charset="0"/>
              </a:rPr>
              <a:t>Either</a:t>
            </a:r>
            <a:r>
              <a:rPr lang="en-GB" sz="1300" b="0" kern="120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a:solidFill>
                  <a:schemeClr val="tx1"/>
                </a:solidFill>
                <a:effectLst/>
                <a:latin typeface="Arial" panose="020B0604020202020204" pitchFamily="34" charset="0"/>
                <a:ea typeface="+mn-ea"/>
                <a:cs typeface="Arial" panose="020B0604020202020204" pitchFamily="34" charset="0"/>
              </a:rPr>
              <a:t>Or </a:t>
            </a:r>
            <a:r>
              <a:rPr lang="en-GB" sz="1300" b="0" kern="120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a:ln>
                <a:noFill/>
              </a:ln>
              <a:solidFill>
                <a:srgbClr val="333C46"/>
              </a:solidFill>
              <a:effectLst/>
              <a:uLnTx/>
              <a:uFillTx/>
              <a:latin typeface="Arial" panose="020B0604020202020204" pitchFamily="34" charset="0"/>
              <a:ea typeface="+mn-ea"/>
              <a:cs typeface="Arial" panose="020B0604020202020204" pitchFamily="34" charset="0"/>
            </a:endParaRPr>
          </a:p>
        </p:txBody>
      </p:sp>
      <p:sp>
        <p:nvSpPr>
          <p:cNvPr id="3" name="MSIPCMContentMarking" descr="{&quot;HashCode&quot;:-1264680268,&quot;Placement&quot;:&quot;Footer&quot;,&quot;Top&quot;:516.65155,&quot;Left&quot;:446.046448,&quot;SlideWidth&quot;:960,&quot;SlideHeight&quot;:540}">
            <a:extLst>
              <a:ext uri="{FF2B5EF4-FFF2-40B4-BE49-F238E27FC236}">
                <a16:creationId xmlns:a16="http://schemas.microsoft.com/office/drawing/2014/main" id="{D58553E5-DA64-474C-A84A-8548B398788B}"/>
              </a:ext>
            </a:extLst>
          </p:cNvPr>
          <p:cNvSpPr txBox="1"/>
          <p:nvPr userDrawn="1"/>
        </p:nvSpPr>
        <p:spPr>
          <a:xfrm>
            <a:off x="5664790" y="6561475"/>
            <a:ext cx="862419" cy="296525"/>
          </a:xfrm>
          <a:prstGeom prst="rect">
            <a:avLst/>
          </a:prstGeom>
          <a:noFill/>
        </p:spPr>
        <p:txBody>
          <a:bodyPr vert="horz" wrap="square" lIns="0" tIns="0" rIns="0" bIns="0" rtlCol="0" anchor="ctr" anchorCtr="1">
            <a:spAutoFit/>
          </a:bodyPr>
          <a:lstStyle/>
          <a:p>
            <a:pPr algn="ctr">
              <a:spcBef>
                <a:spcPts val="0"/>
              </a:spcBef>
              <a:spcAft>
                <a:spcPts val="0"/>
              </a:spcAft>
            </a:pPr>
            <a:r>
              <a:rPr lang="en-GB" sz="1200">
                <a:solidFill>
                  <a:srgbClr val="000000"/>
                </a:solidFill>
                <a:latin typeface="Calibri" panose="020F0502020204030204" pitchFamily="34" charset="0"/>
              </a:rPr>
              <a:t>OFFICIAL</a:t>
            </a:r>
          </a:p>
        </p:txBody>
      </p:sp>
      <p:sp>
        <p:nvSpPr>
          <p:cNvPr id="5" name="MSIPCMContentMarking" descr="{&quot;HashCode&quot;:-1288817837,&quot;Placement&quot;:&quot;Header&quot;,&quot;Top&quot;:0.0,&quot;Left&quot;:446.046448,&quot;SlideWidth&quot;:960,&quot;SlideHeight&quot;:540}">
            <a:extLst>
              <a:ext uri="{FF2B5EF4-FFF2-40B4-BE49-F238E27FC236}">
                <a16:creationId xmlns:a16="http://schemas.microsoft.com/office/drawing/2014/main" id="{319057EE-5951-4D71-B250-F319D49F2E86}"/>
              </a:ext>
            </a:extLst>
          </p:cNvPr>
          <p:cNvSpPr txBox="1"/>
          <p:nvPr userDrawn="1"/>
        </p:nvSpPr>
        <p:spPr>
          <a:xfrm>
            <a:off x="5664790" y="0"/>
            <a:ext cx="862419" cy="296525"/>
          </a:xfrm>
          <a:prstGeom prst="rect">
            <a:avLst/>
          </a:prstGeom>
          <a:noFill/>
        </p:spPr>
        <p:txBody>
          <a:bodyPr vert="horz" wrap="square" lIns="0" tIns="0" rIns="0" bIns="0" rtlCol="0" anchor="ctr" anchorCtr="1">
            <a:spAutoFit/>
          </a:bodyPr>
          <a:lstStyle/>
          <a:p>
            <a:pPr algn="ctr">
              <a:spcBef>
                <a:spcPts val="0"/>
              </a:spcBef>
              <a:spcAft>
                <a:spcPts val="0"/>
              </a:spcAft>
            </a:pPr>
            <a:r>
              <a:rPr lang="en-GB" sz="12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391022782"/>
      </p:ext>
    </p:extLst>
  </p:cSld>
  <p:clrMap bg1="lt1" tx1="dk1" bg2="lt2" tx2="dk2" accent1="accent1" accent2="accent2" accent3="accent3" accent4="accent4" accent5="accent5" accent6="accent6" hlink="hlink" folHlink="folHlink"/>
  <p:sldLayoutIdLst>
    <p:sldLayoutId id="2147483786" r:id="rId1"/>
    <p:sldLayoutId id="2147483690" r:id="rId2"/>
    <p:sldLayoutId id="2147483779" r:id="rId3"/>
    <p:sldLayoutId id="2147483796" r:id="rId4"/>
    <p:sldLayoutId id="2147483852"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ooter Placeholder 6">
            <a:extLst>
              <a:ext uri="{FF2B5EF4-FFF2-40B4-BE49-F238E27FC236}">
                <a16:creationId xmlns:a16="http://schemas.microsoft.com/office/drawing/2014/main" id="{AF89DBC0-C874-46D0-941E-BBC126789BC0}"/>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a:p>
        </p:txBody>
      </p:sp>
      <p:sp>
        <p:nvSpPr>
          <p:cNvPr id="13" name="Slide Number Placeholder 2">
            <a:extLst>
              <a:ext uri="{FF2B5EF4-FFF2-40B4-BE49-F238E27FC236}">
                <a16:creationId xmlns:a16="http://schemas.microsoft.com/office/drawing/2014/main" id="{8463560C-C555-4B20-AFCF-AEBCA06981F9}"/>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chemeClr val="bg1"/>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a:p>
        </p:txBody>
      </p:sp>
      <p:sp>
        <p:nvSpPr>
          <p:cNvPr id="25" name="TextBox 24">
            <a:extLst>
              <a:ext uri="{FF2B5EF4-FFF2-40B4-BE49-F238E27FC236}">
                <a16:creationId xmlns:a16="http://schemas.microsoft.com/office/drawing/2014/main" id="{7C1955E6-0E8A-5F43-9C05-71D3677CA967}"/>
              </a:ext>
            </a:extLst>
          </p:cNvPr>
          <p:cNvSpPr txBox="1"/>
          <p:nvPr userDrawn="1"/>
        </p:nvSpPr>
        <p:spPr>
          <a:xfrm>
            <a:off x="6497" y="7028438"/>
            <a:ext cx="12185503" cy="200055"/>
          </a:xfrm>
          <a:prstGeom prst="rect">
            <a:avLst/>
          </a:prstGeom>
          <a:noFill/>
        </p:spPr>
        <p:txBody>
          <a:bodyPr wrap="square" lIns="0" tIns="0" rIns="0" bIns="0" rtlCol="0">
            <a:spAutoFit/>
          </a:bodyPr>
          <a:lstStyle/>
          <a:p>
            <a:pPr marL="0" algn="ctr" defTabSz="914400" rtl="0" eaLnBrk="1" latinLnBrk="0" hangingPunct="1">
              <a:lnSpc>
                <a:spcPct val="100000"/>
              </a:lnSpc>
              <a:spcAft>
                <a:spcPts val="0"/>
              </a:spcAft>
            </a:pPr>
            <a:r>
              <a:rPr lang="en-GB" sz="1300" i="0">
                <a:effectLst/>
                <a:latin typeface="Arial" panose="020B0604020202020204" pitchFamily="34" charset="0"/>
                <a:ea typeface="Calibri" panose="020F0502020204030204" pitchFamily="34" charset="0"/>
                <a:cs typeface="Arial" panose="020B0604020202020204" pitchFamily="34" charset="0"/>
              </a:rPr>
              <a:t>The </a:t>
            </a:r>
            <a:r>
              <a:rPr lang="en-GB" sz="1300" i="0">
                <a:effectLst/>
                <a:latin typeface="Arial" panose="020B0604020202020204" pitchFamily="34" charset="0"/>
                <a:ea typeface="+mn-ea"/>
                <a:cs typeface="Arial" panose="020B0604020202020204" pitchFamily="34" charset="0"/>
              </a:rPr>
              <a:t>most efficient </a:t>
            </a:r>
            <a:r>
              <a:rPr lang="en-GB" sz="1300" i="0">
                <a:effectLst/>
                <a:latin typeface="Arial" panose="020B0604020202020204" pitchFamily="34" charset="0"/>
                <a:ea typeface="Calibri" panose="020F0502020204030204" pitchFamily="34" charset="0"/>
                <a:cs typeface="Arial" panose="020B0604020202020204" pitchFamily="34" charset="0"/>
              </a:rPr>
              <a:t>way to edit Security Markings is to use ‘Find and Replace’.</a:t>
            </a:r>
            <a:endParaRPr lang="en-GB" sz="1300" i="0" kern="1200">
              <a:solidFill>
                <a:srgbClr val="000000"/>
              </a:solidFill>
              <a:latin typeface="Arial" panose="020B0604020202020204" pitchFamily="34" charset="0"/>
              <a:ea typeface="+mn-ea"/>
              <a:cs typeface="Arial" panose="020B0604020202020204" pitchFamily="34" charset="0"/>
            </a:endParaRPr>
          </a:p>
        </p:txBody>
      </p:sp>
      <p:pic>
        <p:nvPicPr>
          <p:cNvPr id="26" name="Picture 25">
            <a:extLst>
              <a:ext uri="{FF2B5EF4-FFF2-40B4-BE49-F238E27FC236}">
                <a16:creationId xmlns:a16="http://schemas.microsoft.com/office/drawing/2014/main" id="{E598B790-AA91-C342-A185-8B7D6E945C5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06067" y="2502563"/>
            <a:ext cx="3309848" cy="3858167"/>
          </a:xfrm>
          <a:prstGeom prst="rect">
            <a:avLst/>
          </a:prstGeom>
        </p:spPr>
      </p:pic>
      <p:sp>
        <p:nvSpPr>
          <p:cNvPr id="28" name="TextBox 27">
            <a:extLst>
              <a:ext uri="{FF2B5EF4-FFF2-40B4-BE49-F238E27FC236}">
                <a16:creationId xmlns:a16="http://schemas.microsoft.com/office/drawing/2014/main" id="{87860713-CBCC-1942-B25F-75FBECD60C65}"/>
              </a:ext>
            </a:extLst>
          </p:cNvPr>
          <p:cNvSpPr txBox="1"/>
          <p:nvPr userDrawn="1"/>
        </p:nvSpPr>
        <p:spPr>
          <a:xfrm>
            <a:off x="-3406067" y="-48565"/>
            <a:ext cx="3306323" cy="1554272"/>
          </a:xfrm>
          <a:prstGeom prst="rect">
            <a:avLst/>
          </a:prstGeom>
          <a:noFill/>
        </p:spPr>
        <p:txBody>
          <a:bodyPr wrap="square" lIns="0" tIns="0" rIns="0" bIns="0" rtlCol="0">
            <a:spAutoFit/>
          </a:bodyPr>
          <a:lstStyle/>
          <a:p>
            <a:pPr>
              <a:spcAft>
                <a:spcPts val="600"/>
              </a:spcAft>
            </a:pPr>
            <a:r>
              <a:rPr lang="en-GB" sz="1300" i="0">
                <a:effectLst/>
                <a:latin typeface="Arial" panose="020B0604020202020204" pitchFamily="34" charset="0"/>
                <a:ea typeface="Calibri" panose="020F0502020204030204" pitchFamily="34" charset="0"/>
                <a:cs typeface="Arial" panose="020B0604020202020204" pitchFamily="34" charset="0"/>
              </a:rPr>
              <a:t>Background and accent colours can be changed using </a:t>
            </a:r>
            <a:r>
              <a:rPr lang="en-GB" sz="1300" b="1" i="0">
                <a:effectLst/>
                <a:latin typeface="Arial" panose="020B0604020202020204" pitchFamily="34" charset="0"/>
                <a:ea typeface="Calibri" panose="020F0502020204030204" pitchFamily="34" charset="0"/>
                <a:cs typeface="Arial" panose="020B0604020202020204" pitchFamily="34" charset="0"/>
              </a:rPr>
              <a:t>only</a:t>
            </a:r>
            <a:r>
              <a:rPr lang="en-GB" sz="1300" i="0">
                <a:effectLst/>
                <a:latin typeface="Arial" panose="020B0604020202020204" pitchFamily="34" charset="0"/>
                <a:ea typeface="Calibri" panose="020F0502020204030204" pitchFamily="34" charset="0"/>
                <a:cs typeface="Arial" panose="020B0604020202020204" pitchFamily="34" charset="0"/>
              </a:rPr>
              <a:t> the colour combinations below. </a:t>
            </a:r>
          </a:p>
          <a:p>
            <a:pPr>
              <a:spcAft>
                <a:spcPts val="600"/>
              </a:spcAft>
            </a:pPr>
            <a:r>
              <a:rPr lang="en-GB" sz="1300" i="0">
                <a:effectLst/>
                <a:latin typeface="Arial" panose="020B0604020202020204" pitchFamily="34" charset="0"/>
                <a:ea typeface="Calibri" panose="020F0502020204030204" pitchFamily="34" charset="0"/>
                <a:cs typeface="Arial" panose="020B0604020202020204" pitchFamily="34" charset="0"/>
              </a:rPr>
              <a:t>Apply the same colour combination to all slides. </a:t>
            </a:r>
          </a:p>
          <a:p>
            <a:pPr>
              <a:spcAft>
                <a:spcPts val="600"/>
              </a:spcAft>
            </a:pPr>
            <a:r>
              <a:rPr lang="en-GB" sz="1300" i="0">
                <a:effectLst/>
                <a:latin typeface="Arial" panose="020B0604020202020204" pitchFamily="34" charset="0"/>
                <a:ea typeface="Calibri" panose="020F0502020204030204" pitchFamily="34" charset="0"/>
                <a:cs typeface="Arial" panose="020B0604020202020204" pitchFamily="34" charset="0"/>
              </a:rPr>
              <a:t>Use </a:t>
            </a:r>
            <a:r>
              <a:rPr lang="en-GB" sz="1300" b="1" i="0">
                <a:effectLst/>
                <a:latin typeface="Arial" panose="020B0604020202020204" pitchFamily="34" charset="0"/>
                <a:ea typeface="Calibri" panose="020F0502020204030204" pitchFamily="34" charset="0"/>
                <a:cs typeface="Arial" panose="020B0604020202020204" pitchFamily="34" charset="0"/>
              </a:rPr>
              <a:t>one</a:t>
            </a:r>
            <a:r>
              <a:rPr lang="en-GB" sz="1300" i="0">
                <a:effectLst/>
                <a:latin typeface="Arial" panose="020B0604020202020204" pitchFamily="34" charset="0"/>
                <a:ea typeface="Calibri" panose="020F0502020204030204" pitchFamily="34" charset="0"/>
                <a:cs typeface="Arial" panose="020B0604020202020204" pitchFamily="34" charset="0"/>
              </a:rPr>
              <a:t> background colour and </a:t>
            </a:r>
            <a:r>
              <a:rPr lang="en-GB" sz="1300" b="1" i="0">
                <a:effectLst/>
                <a:latin typeface="Arial" panose="020B0604020202020204" pitchFamily="34" charset="0"/>
                <a:ea typeface="Calibri" panose="020F0502020204030204" pitchFamily="34" charset="0"/>
                <a:cs typeface="Arial" panose="020B0604020202020204" pitchFamily="34" charset="0"/>
              </a:rPr>
              <a:t>one</a:t>
            </a:r>
            <a:r>
              <a:rPr lang="en-GB" sz="1300" i="0">
                <a:effectLst/>
                <a:latin typeface="Arial" panose="020B0604020202020204" pitchFamily="34" charset="0"/>
                <a:ea typeface="Calibri" panose="020F0502020204030204" pitchFamily="34" charset="0"/>
                <a:cs typeface="Arial" panose="020B0604020202020204" pitchFamily="34" charset="0"/>
              </a:rPr>
              <a:t> accent colour.</a:t>
            </a:r>
            <a:endParaRPr lang="en-GB" sz="1300" i="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710F5532-1CE7-D645-A50C-BA6277A5574D}"/>
              </a:ext>
            </a:extLst>
          </p:cNvPr>
          <p:cNvSpPr txBox="1"/>
          <p:nvPr userDrawn="1"/>
        </p:nvSpPr>
        <p:spPr>
          <a:xfrm>
            <a:off x="-2619375" y="6545105"/>
            <a:ext cx="2487122" cy="600164"/>
          </a:xfrm>
          <a:prstGeom prst="rect">
            <a:avLst/>
          </a:prstGeom>
          <a:noFill/>
        </p:spPr>
        <p:txBody>
          <a:bodyPr wrap="square" lIns="0" tIns="0" rIns="0" bIns="0" rtlCol="0">
            <a:spAutoFit/>
          </a:bodyPr>
          <a:lstStyle/>
          <a:p>
            <a:pPr algn="r">
              <a:lnSpc>
                <a:spcPct val="100000"/>
              </a:lnSpc>
              <a:spcAft>
                <a:spcPts val="300"/>
              </a:spcAft>
            </a:pPr>
            <a:r>
              <a:rPr kumimoji="0" lang="en-GB" sz="1300" b="0" i="0" u="none" strike="noStrike" kern="1200" cap="none" spc="0" normalizeH="0" baseline="0" noProof="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To change the footer colour: </a:t>
            </a:r>
            <a:br>
              <a:rPr kumimoji="0" lang="en-GB" sz="1300" b="0" i="0" u="none" strike="noStrike" kern="1200" cap="none" spc="0" normalizeH="0" baseline="0" noProof="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1300" b="0" i="0" u="none" strike="noStrike" kern="1200" cap="none" spc="0" normalizeH="0" baseline="0" noProof="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right click the footer, select ‘format shape’, then ‘fill and line’.</a:t>
            </a:r>
            <a:endParaRPr lang="en-GB" sz="1300" i="0">
              <a:solidFill>
                <a:srgbClr val="000000"/>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2AD3329-6F22-DF44-93DA-5BDE5586E2D3}"/>
              </a:ext>
            </a:extLst>
          </p:cNvPr>
          <p:cNvSpPr/>
          <p:nvPr userDrawn="1"/>
        </p:nvSpPr>
        <p:spPr>
          <a:xfrm>
            <a:off x="12330750" y="1347125"/>
            <a:ext cx="2487122" cy="589392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a:solidFill>
                  <a:schemeClr val="tx1"/>
                </a:solidFill>
                <a:effectLst/>
                <a:latin typeface="Arial" panose="020B0604020202020204" pitchFamily="34" charset="0"/>
                <a:ea typeface="+mn-ea"/>
                <a:cs typeface="Arial" panose="020B0604020202020204" pitchFamily="34" charset="0"/>
              </a:rPr>
              <a:t>To change an image, right-click the object and select: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1" kern="1200">
                <a:solidFill>
                  <a:schemeClr val="tx1"/>
                </a:solidFill>
                <a:effectLst/>
                <a:latin typeface="Arial" panose="020B0604020202020204" pitchFamily="34" charset="0"/>
                <a:ea typeface="+mn-ea"/>
                <a:cs typeface="Arial" panose="020B0604020202020204" pitchFamily="34" charset="0"/>
              </a:rPr>
              <a:t>Either</a:t>
            </a:r>
            <a:r>
              <a:rPr lang="en-GB" sz="1300" b="0" kern="1200">
                <a:solidFill>
                  <a:schemeClr val="tx1"/>
                </a:solidFill>
                <a:effectLst/>
                <a:latin typeface="Arial" panose="020B0604020202020204" pitchFamily="34" charset="0"/>
                <a:ea typeface="+mn-ea"/>
                <a:cs typeface="Arial" panose="020B0604020202020204" pitchFamily="34" charset="0"/>
              </a:rPr>
              <a:t> ‘Change Picture’ and browse for a new image.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1" kern="1200">
                <a:solidFill>
                  <a:schemeClr val="tx1"/>
                </a:solidFill>
                <a:effectLst/>
                <a:latin typeface="Arial" panose="020B0604020202020204" pitchFamily="34" charset="0"/>
                <a:ea typeface="+mn-ea"/>
                <a:cs typeface="Arial" panose="020B0604020202020204" pitchFamily="34" charset="0"/>
              </a:rPr>
              <a:t>Or</a:t>
            </a:r>
            <a:r>
              <a:rPr lang="en-GB" sz="1300" b="0" kern="1200">
                <a:solidFill>
                  <a:schemeClr val="tx1"/>
                </a:solidFill>
                <a:effectLst/>
                <a:latin typeface="Arial" panose="020B0604020202020204" pitchFamily="34" charset="0"/>
                <a:ea typeface="+mn-ea"/>
                <a:cs typeface="Arial" panose="020B0604020202020204" pitchFamily="34" charset="0"/>
              </a:rPr>
              <a:t> ‘Format Background’ or ‘Format Picture’, select ‘Picture or texture fill’, click ‘File’ and browse for a new image.</a:t>
            </a:r>
          </a:p>
          <a:p>
            <a:pPr marL="0" indent="0">
              <a:lnSpc>
                <a:spcPct val="100000"/>
              </a:lnSpc>
              <a:spcAft>
                <a:spcPts val="600"/>
              </a:spcAft>
              <a:buFont typeface="Arial" panose="020B0604020202020204" pitchFamily="34" charset="0"/>
              <a:buNone/>
            </a:pPr>
            <a:r>
              <a:rPr lang="en-GB" sz="1300" b="0" kern="120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The ‘Picture Corrections’ tool can help enhance an image placed behind a transparent shape. </a:t>
            </a:r>
          </a:p>
          <a:p>
            <a:pPr>
              <a:lnSpc>
                <a:spcPct val="100000"/>
              </a:lnSpc>
              <a:spcAft>
                <a:spcPts val="600"/>
              </a:spcAft>
            </a:pPr>
            <a:r>
              <a:rPr lang="en-GB" sz="1300" b="0" kern="1200">
                <a:solidFill>
                  <a:schemeClr val="tx1"/>
                </a:solidFill>
                <a:effectLst/>
                <a:latin typeface="Arial" panose="020B0604020202020204" pitchFamily="34" charset="0"/>
                <a:ea typeface="+mn-ea"/>
                <a:cs typeface="Arial" panose="020B0604020202020204" pitchFamily="34" charset="0"/>
              </a:rPr>
              <a:t>To change an object or background full colour, in the ‘Format Shape’ window select ‘Solid fill’ and click the ‘Colour’ drop down button. </a:t>
            </a:r>
          </a:p>
          <a:p>
            <a:pPr marL="285750" indent="-285750">
              <a:lnSpc>
                <a:spcPct val="100000"/>
              </a:lnSpc>
              <a:spcAft>
                <a:spcPts val="1200"/>
              </a:spcAft>
              <a:buFont typeface="Arial" panose="020B0604020202020204" pitchFamily="34" charset="0"/>
              <a:buChar char="•"/>
            </a:pPr>
            <a:r>
              <a:rPr lang="en-GB" sz="1300" b="1" kern="1200">
                <a:solidFill>
                  <a:schemeClr val="tx1"/>
                </a:solidFill>
                <a:effectLst/>
                <a:latin typeface="Arial" panose="020B0604020202020204" pitchFamily="34" charset="0"/>
                <a:ea typeface="+mn-ea"/>
                <a:cs typeface="Arial" panose="020B0604020202020204" pitchFamily="34" charset="0"/>
              </a:rPr>
              <a:t>Either</a:t>
            </a:r>
            <a:r>
              <a:rPr lang="en-GB" sz="1300" b="0" kern="120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a:solidFill>
                  <a:schemeClr val="tx1"/>
                </a:solidFill>
                <a:effectLst/>
                <a:latin typeface="Arial" panose="020B0604020202020204" pitchFamily="34" charset="0"/>
                <a:ea typeface="+mn-ea"/>
                <a:cs typeface="Arial" panose="020B0604020202020204" pitchFamily="34" charset="0"/>
              </a:rPr>
              <a:t>Or </a:t>
            </a:r>
            <a:r>
              <a:rPr lang="en-GB" sz="1300" b="0" kern="120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a:ln>
                <a:noFill/>
              </a:ln>
              <a:solidFill>
                <a:srgbClr val="333C46"/>
              </a:solidFill>
              <a:effectLst/>
              <a:uLnTx/>
              <a:uFillTx/>
              <a:latin typeface="Arial" panose="020B0604020202020204" pitchFamily="34" charset="0"/>
              <a:ea typeface="+mn-ea"/>
              <a:cs typeface="Arial" panose="020B0604020202020204" pitchFamily="34" charset="0"/>
            </a:endParaRPr>
          </a:p>
        </p:txBody>
      </p:sp>
      <p:sp>
        <p:nvSpPr>
          <p:cNvPr id="34" name="TextBox 33">
            <a:extLst>
              <a:ext uri="{FF2B5EF4-FFF2-40B4-BE49-F238E27FC236}">
                <a16:creationId xmlns:a16="http://schemas.microsoft.com/office/drawing/2014/main" id="{D55F0991-0153-4E47-9F2D-DCD2A8208A2E}"/>
              </a:ext>
            </a:extLst>
          </p:cNvPr>
          <p:cNvSpPr txBox="1"/>
          <p:nvPr userDrawn="1"/>
        </p:nvSpPr>
        <p:spPr>
          <a:xfrm>
            <a:off x="-3406706" y="1635635"/>
            <a:ext cx="3197156" cy="600164"/>
          </a:xfrm>
          <a:prstGeom prst="rect">
            <a:avLst/>
          </a:prstGeom>
          <a:noFill/>
        </p:spPr>
        <p:txBody>
          <a:bodyPr wrap="square" lIns="0" tIns="0" rIns="0" bIns="0" rtlCol="0">
            <a:spAutoFit/>
          </a:bodyPr>
          <a:lstStyle/>
          <a:p>
            <a:pPr>
              <a:spcAft>
                <a:spcPts val="600"/>
              </a:spcAft>
            </a:pPr>
            <a:r>
              <a:rPr lang="en-GB" sz="1300" i="0">
                <a:effectLst/>
                <a:latin typeface="Arial" panose="020B0604020202020204" pitchFamily="34" charset="0"/>
                <a:ea typeface="Calibri" panose="020F0502020204030204" pitchFamily="34" charset="0"/>
                <a:cs typeface="Arial" panose="020B0604020202020204" pitchFamily="34" charset="0"/>
              </a:rPr>
              <a:t>To </a:t>
            </a:r>
            <a:r>
              <a:rPr lang="en-GB" sz="1300" i="0" kern="1200">
                <a:solidFill>
                  <a:schemeClr val="tx1"/>
                </a:solidFill>
                <a:effectLst/>
                <a:latin typeface="Arial" panose="020B0604020202020204" pitchFamily="34" charset="0"/>
                <a:ea typeface="Calibri" panose="020F0502020204030204" pitchFamily="34" charset="0"/>
                <a:cs typeface="Arial" panose="020B0604020202020204" pitchFamily="34" charset="0"/>
              </a:rPr>
              <a:t>change the colour of backgrounds, shapes and lines, use the eyedropper tool and click on the colour blocks below. </a:t>
            </a:r>
            <a:endParaRPr lang="en-GB" sz="1300" i="0" kern="1200">
              <a:solidFill>
                <a:schemeClr val="tx1"/>
              </a:solidFill>
              <a:effectLst/>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404DE349-ECDB-C44C-8770-D021FAA8BB70}"/>
              </a:ext>
            </a:extLst>
          </p:cNvPr>
          <p:cNvSpPr txBox="1"/>
          <p:nvPr userDrawn="1"/>
        </p:nvSpPr>
        <p:spPr>
          <a:xfrm>
            <a:off x="0" y="-969831"/>
            <a:ext cx="5896998" cy="800219"/>
          </a:xfrm>
          <a:prstGeom prst="rect">
            <a:avLst/>
          </a:prstGeom>
          <a:noFill/>
        </p:spPr>
        <p:txBody>
          <a:bodyPr wrap="square" lIns="0" tIns="0" rIns="0" bIns="0" rtlCol="0">
            <a:spAutoFit/>
          </a:bodyPr>
          <a:lstStyle/>
          <a:p>
            <a:pPr algn="l"/>
            <a:r>
              <a:rPr lang="en-GB" sz="1300" b="1" kern="1200">
                <a:solidFill>
                  <a:srgbClr val="FF0000"/>
                </a:solidFill>
                <a:effectLst/>
                <a:latin typeface="Arial" panose="020B0604020202020204" pitchFamily="34" charset="0"/>
                <a:ea typeface="+mn-ea"/>
                <a:cs typeface="Arial" panose="020B0604020202020204" pitchFamily="34" charset="0"/>
              </a:rPr>
              <a:t>View or hide guidance: </a:t>
            </a:r>
          </a:p>
          <a:p>
            <a:pPr algn="l"/>
            <a:r>
              <a:rPr lang="en-GB" sz="1300" b="0" kern="1200">
                <a:solidFill>
                  <a:srgbClr val="FF0000"/>
                </a:solidFill>
                <a:effectLst/>
                <a:latin typeface="Arial" panose="020B0604020202020204" pitchFamily="34" charset="0"/>
                <a:ea typeface="+mn-ea"/>
                <a:cs typeface="Arial" panose="020B0604020202020204" pitchFamily="34" charset="0"/>
              </a:rPr>
              <a:t>Select the slide and right-click the mouse button and select ‘Format Background’. In the ‘Format Background’ pop-up window tick ‘Hide background graphics’. Untick to view.</a:t>
            </a:r>
          </a:p>
        </p:txBody>
      </p:sp>
      <p:sp>
        <p:nvSpPr>
          <p:cNvPr id="2" name="MSIPCMContentMarking" descr="{&quot;HashCode&quot;:-1264680268,&quot;Placement&quot;:&quot;Footer&quot;,&quot;Top&quot;:516.65155,&quot;Left&quot;:446.046448,&quot;SlideWidth&quot;:960,&quot;SlideHeight&quot;:540}">
            <a:extLst>
              <a:ext uri="{FF2B5EF4-FFF2-40B4-BE49-F238E27FC236}">
                <a16:creationId xmlns:a16="http://schemas.microsoft.com/office/drawing/2014/main" id="{E60C7BDC-6B2F-44A2-9A74-0FD467C78B86}"/>
              </a:ext>
            </a:extLst>
          </p:cNvPr>
          <p:cNvSpPr txBox="1"/>
          <p:nvPr userDrawn="1"/>
        </p:nvSpPr>
        <p:spPr>
          <a:xfrm>
            <a:off x="5664790" y="6561475"/>
            <a:ext cx="862419" cy="296525"/>
          </a:xfrm>
          <a:prstGeom prst="rect">
            <a:avLst/>
          </a:prstGeom>
          <a:noFill/>
        </p:spPr>
        <p:txBody>
          <a:bodyPr vert="horz" wrap="square" lIns="0" tIns="0" rIns="0" bIns="0" rtlCol="0" anchor="ctr" anchorCtr="1">
            <a:spAutoFit/>
          </a:bodyPr>
          <a:lstStyle/>
          <a:p>
            <a:pPr algn="ctr">
              <a:spcBef>
                <a:spcPts val="0"/>
              </a:spcBef>
              <a:spcAft>
                <a:spcPts val="0"/>
              </a:spcAft>
            </a:pPr>
            <a:r>
              <a:rPr lang="en-GB" sz="1200">
                <a:solidFill>
                  <a:srgbClr val="000000"/>
                </a:solidFill>
                <a:latin typeface="Calibri" panose="020F0502020204030204" pitchFamily="34" charset="0"/>
              </a:rPr>
              <a:t>OFFICIAL</a:t>
            </a:r>
          </a:p>
        </p:txBody>
      </p:sp>
      <p:sp>
        <p:nvSpPr>
          <p:cNvPr id="3" name="MSIPCMContentMarking" descr="{&quot;HashCode&quot;:-1288817837,&quot;Placement&quot;:&quot;Header&quot;,&quot;Top&quot;:0.0,&quot;Left&quot;:446.046448,&quot;SlideWidth&quot;:960,&quot;SlideHeight&quot;:540}">
            <a:extLst>
              <a:ext uri="{FF2B5EF4-FFF2-40B4-BE49-F238E27FC236}">
                <a16:creationId xmlns:a16="http://schemas.microsoft.com/office/drawing/2014/main" id="{263C2AA7-9D5D-4168-AF49-491F26D329AC}"/>
              </a:ext>
            </a:extLst>
          </p:cNvPr>
          <p:cNvSpPr txBox="1"/>
          <p:nvPr userDrawn="1"/>
        </p:nvSpPr>
        <p:spPr>
          <a:xfrm>
            <a:off x="5664790" y="0"/>
            <a:ext cx="862419" cy="296525"/>
          </a:xfrm>
          <a:prstGeom prst="rect">
            <a:avLst/>
          </a:prstGeom>
          <a:noFill/>
        </p:spPr>
        <p:txBody>
          <a:bodyPr vert="horz" wrap="square" lIns="0" tIns="0" rIns="0" bIns="0" rtlCol="0" anchor="ctr" anchorCtr="1">
            <a:spAutoFit/>
          </a:bodyPr>
          <a:lstStyle/>
          <a:p>
            <a:pPr algn="ctr">
              <a:spcBef>
                <a:spcPts val="0"/>
              </a:spcBef>
              <a:spcAft>
                <a:spcPts val="0"/>
              </a:spcAft>
            </a:pPr>
            <a:r>
              <a:rPr lang="en-GB" sz="12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355749310"/>
      </p:ext>
    </p:extLst>
  </p:cSld>
  <p:clrMap bg1="lt1" tx1="dk1" bg2="lt2" tx2="dk2" accent1="accent1" accent2="accent2" accent3="accent3" accent4="accent4" accent5="accent5" accent6="accent6" hlink="hlink" folHlink="folHlink"/>
  <p:sldLayoutIdLst>
    <p:sldLayoutId id="2147483782" r:id="rId1"/>
    <p:sldLayoutId id="2147483790" r:id="rId2"/>
    <p:sldLayoutId id="214748378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B22DFB-27A6-402C-AA98-C9A863485687}"/>
              </a:ext>
            </a:extLst>
          </p:cNvPr>
          <p:cNvSpPr>
            <a:spLocks noGrp="1"/>
          </p:cNvSpPr>
          <p:nvPr>
            <p:ph type="title"/>
          </p:nvPr>
        </p:nvSpPr>
        <p:spPr>
          <a:xfrm>
            <a:off x="360000" y="720000"/>
            <a:ext cx="11484996" cy="1039599"/>
          </a:xfrm>
          <a:prstGeom prst="rect">
            <a:avLst/>
          </a:prstGeom>
        </p:spPr>
        <p:txBody>
          <a:bodyPr vert="horz" lIns="0" tIns="0" rIns="0" bIns="0" rtlCol="0" anchor="t" anchorCtr="0">
            <a:noAutofit/>
          </a:bodyPr>
          <a:lstStyle/>
          <a:p>
            <a:r>
              <a:rPr lang="en-US"/>
              <a:t>Click to edit Master title style</a:t>
            </a:r>
            <a:endParaRPr lang="en-GB"/>
          </a:p>
        </p:txBody>
      </p:sp>
      <p:sp>
        <p:nvSpPr>
          <p:cNvPr id="4" name="Text Placeholder 3"/>
          <p:cNvSpPr>
            <a:spLocks noGrp="1"/>
          </p:cNvSpPr>
          <p:nvPr>
            <p:ph type="body" idx="1"/>
          </p:nvPr>
        </p:nvSpPr>
        <p:spPr>
          <a:xfrm>
            <a:off x="359999" y="2160000"/>
            <a:ext cx="11484997" cy="36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err="1"/>
              <a:t>Eigth</a:t>
            </a:r>
            <a:r>
              <a:rPr lang="en-US"/>
              <a:t> level</a:t>
            </a:r>
            <a:endParaRPr lang="en-GB"/>
          </a:p>
        </p:txBody>
      </p:sp>
      <p:sp>
        <p:nvSpPr>
          <p:cNvPr id="3" name="Slide Number Placeholder 2"/>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rgbClr val="333C46"/>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a:p>
        </p:txBody>
      </p:sp>
      <p:sp>
        <p:nvSpPr>
          <p:cNvPr id="7" name="Footer Placeholder 6">
            <a:extLst>
              <a:ext uri="{FF2B5EF4-FFF2-40B4-BE49-F238E27FC236}">
                <a16:creationId xmlns:a16="http://schemas.microsoft.com/office/drawing/2014/main" id="{808E19FA-3350-418B-B946-CD0BA6BC0060}"/>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a:p>
        </p:txBody>
      </p:sp>
      <p:sp>
        <p:nvSpPr>
          <p:cNvPr id="12" name="TextBox 11">
            <a:extLst>
              <a:ext uri="{FF2B5EF4-FFF2-40B4-BE49-F238E27FC236}">
                <a16:creationId xmlns:a16="http://schemas.microsoft.com/office/drawing/2014/main" id="{89150418-A61F-CC47-B47C-8E85EDC5CEF0}"/>
              </a:ext>
            </a:extLst>
          </p:cNvPr>
          <p:cNvSpPr txBox="1"/>
          <p:nvPr userDrawn="1"/>
        </p:nvSpPr>
        <p:spPr>
          <a:xfrm>
            <a:off x="6497" y="7028438"/>
            <a:ext cx="12185503" cy="200055"/>
          </a:xfrm>
          <a:prstGeom prst="rect">
            <a:avLst/>
          </a:prstGeom>
          <a:noFill/>
        </p:spPr>
        <p:txBody>
          <a:bodyPr wrap="square" lIns="0" tIns="0" rIns="0" bIns="0" rtlCol="0">
            <a:spAutoFit/>
          </a:bodyPr>
          <a:lstStyle/>
          <a:p>
            <a:pPr marL="0" algn="ctr" defTabSz="914400" rtl="0" eaLnBrk="1" latinLnBrk="0" hangingPunct="1">
              <a:lnSpc>
                <a:spcPct val="100000"/>
              </a:lnSpc>
              <a:spcAft>
                <a:spcPts val="0"/>
              </a:spcAft>
            </a:pPr>
            <a:r>
              <a:rPr lang="en-GB" sz="1300" i="0">
                <a:effectLst/>
                <a:latin typeface="Arial" panose="020B0604020202020204" pitchFamily="34" charset="0"/>
                <a:ea typeface="Calibri" panose="020F0502020204030204" pitchFamily="34" charset="0"/>
                <a:cs typeface="Arial" panose="020B0604020202020204" pitchFamily="34" charset="0"/>
              </a:rPr>
              <a:t>The </a:t>
            </a:r>
            <a:r>
              <a:rPr lang="en-GB" sz="1300" i="0">
                <a:effectLst/>
                <a:latin typeface="Arial" panose="020B0604020202020204" pitchFamily="34" charset="0"/>
                <a:ea typeface="+mn-ea"/>
                <a:cs typeface="Arial" panose="020B0604020202020204" pitchFamily="34" charset="0"/>
              </a:rPr>
              <a:t>most efficient </a:t>
            </a:r>
            <a:r>
              <a:rPr lang="en-GB" sz="1300" i="0">
                <a:effectLst/>
                <a:latin typeface="Arial" panose="020B0604020202020204" pitchFamily="34" charset="0"/>
                <a:ea typeface="Calibri" panose="020F0502020204030204" pitchFamily="34" charset="0"/>
                <a:cs typeface="Arial" panose="020B0604020202020204" pitchFamily="34" charset="0"/>
              </a:rPr>
              <a:t>way to edit Security Markings is to use ‘Find and Replace’.</a:t>
            </a:r>
            <a:endParaRPr lang="en-GB" sz="1300" i="0" kern="1200">
              <a:solidFill>
                <a:srgbClr val="000000"/>
              </a:solidFill>
              <a:latin typeface="Arial" panose="020B0604020202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0CB49C6D-09BB-9746-9E62-D7E5F8ED24B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406067" y="2502563"/>
            <a:ext cx="3309848" cy="3858167"/>
          </a:xfrm>
          <a:prstGeom prst="rect">
            <a:avLst/>
          </a:prstGeom>
        </p:spPr>
      </p:pic>
      <p:sp>
        <p:nvSpPr>
          <p:cNvPr id="15" name="TextBox 14">
            <a:extLst>
              <a:ext uri="{FF2B5EF4-FFF2-40B4-BE49-F238E27FC236}">
                <a16:creationId xmlns:a16="http://schemas.microsoft.com/office/drawing/2014/main" id="{F6C0824A-7D83-834C-85FA-270F9F26DD4D}"/>
              </a:ext>
            </a:extLst>
          </p:cNvPr>
          <p:cNvSpPr txBox="1"/>
          <p:nvPr userDrawn="1"/>
        </p:nvSpPr>
        <p:spPr>
          <a:xfrm>
            <a:off x="-3406067" y="-48565"/>
            <a:ext cx="3306323" cy="1554272"/>
          </a:xfrm>
          <a:prstGeom prst="rect">
            <a:avLst/>
          </a:prstGeom>
          <a:noFill/>
        </p:spPr>
        <p:txBody>
          <a:bodyPr wrap="square" lIns="0" tIns="0" rIns="0" bIns="0" rtlCol="0">
            <a:spAutoFit/>
          </a:bodyPr>
          <a:lstStyle/>
          <a:p>
            <a:pPr>
              <a:spcAft>
                <a:spcPts val="600"/>
              </a:spcAft>
            </a:pPr>
            <a:r>
              <a:rPr lang="en-GB" sz="1300" i="0">
                <a:effectLst/>
                <a:latin typeface="Arial" panose="020B0604020202020204" pitchFamily="34" charset="0"/>
                <a:ea typeface="Calibri" panose="020F0502020204030204" pitchFamily="34" charset="0"/>
                <a:cs typeface="Arial" panose="020B0604020202020204" pitchFamily="34" charset="0"/>
              </a:rPr>
              <a:t>Background and accent colours can be changed using </a:t>
            </a:r>
            <a:r>
              <a:rPr lang="en-GB" sz="1300" b="1" i="0">
                <a:effectLst/>
                <a:latin typeface="Arial" panose="020B0604020202020204" pitchFamily="34" charset="0"/>
                <a:ea typeface="Calibri" panose="020F0502020204030204" pitchFamily="34" charset="0"/>
                <a:cs typeface="Arial" panose="020B0604020202020204" pitchFamily="34" charset="0"/>
              </a:rPr>
              <a:t>only</a:t>
            </a:r>
            <a:r>
              <a:rPr lang="en-GB" sz="1300" i="0">
                <a:effectLst/>
                <a:latin typeface="Arial" panose="020B0604020202020204" pitchFamily="34" charset="0"/>
                <a:ea typeface="Calibri" panose="020F0502020204030204" pitchFamily="34" charset="0"/>
                <a:cs typeface="Arial" panose="020B0604020202020204" pitchFamily="34" charset="0"/>
              </a:rPr>
              <a:t> the colour combinations below. </a:t>
            </a:r>
          </a:p>
          <a:p>
            <a:pPr>
              <a:spcAft>
                <a:spcPts val="600"/>
              </a:spcAft>
            </a:pPr>
            <a:r>
              <a:rPr lang="en-GB" sz="1300" i="0">
                <a:effectLst/>
                <a:latin typeface="Arial" panose="020B0604020202020204" pitchFamily="34" charset="0"/>
                <a:ea typeface="Calibri" panose="020F0502020204030204" pitchFamily="34" charset="0"/>
                <a:cs typeface="Arial" panose="020B0604020202020204" pitchFamily="34" charset="0"/>
              </a:rPr>
              <a:t>Apply the same colour combination to all slides. </a:t>
            </a:r>
          </a:p>
          <a:p>
            <a:pPr>
              <a:spcAft>
                <a:spcPts val="600"/>
              </a:spcAft>
            </a:pPr>
            <a:r>
              <a:rPr lang="en-GB" sz="1300" i="0">
                <a:effectLst/>
                <a:latin typeface="Arial" panose="020B0604020202020204" pitchFamily="34" charset="0"/>
                <a:ea typeface="Calibri" panose="020F0502020204030204" pitchFamily="34" charset="0"/>
                <a:cs typeface="Arial" panose="020B0604020202020204" pitchFamily="34" charset="0"/>
              </a:rPr>
              <a:t>Use </a:t>
            </a:r>
            <a:r>
              <a:rPr lang="en-GB" sz="1300" b="1" i="0">
                <a:effectLst/>
                <a:latin typeface="Arial" panose="020B0604020202020204" pitchFamily="34" charset="0"/>
                <a:ea typeface="Calibri" panose="020F0502020204030204" pitchFamily="34" charset="0"/>
                <a:cs typeface="Arial" panose="020B0604020202020204" pitchFamily="34" charset="0"/>
              </a:rPr>
              <a:t>one</a:t>
            </a:r>
            <a:r>
              <a:rPr lang="en-GB" sz="1300" i="0">
                <a:effectLst/>
                <a:latin typeface="Arial" panose="020B0604020202020204" pitchFamily="34" charset="0"/>
                <a:ea typeface="Calibri" panose="020F0502020204030204" pitchFamily="34" charset="0"/>
                <a:cs typeface="Arial" panose="020B0604020202020204" pitchFamily="34" charset="0"/>
              </a:rPr>
              <a:t> background colour and </a:t>
            </a:r>
            <a:r>
              <a:rPr lang="en-GB" sz="1300" b="1" i="0">
                <a:effectLst/>
                <a:latin typeface="Arial" panose="020B0604020202020204" pitchFamily="34" charset="0"/>
                <a:ea typeface="Calibri" panose="020F0502020204030204" pitchFamily="34" charset="0"/>
                <a:cs typeface="Arial" panose="020B0604020202020204" pitchFamily="34" charset="0"/>
              </a:rPr>
              <a:t>one</a:t>
            </a:r>
            <a:r>
              <a:rPr lang="en-GB" sz="1300" i="0">
                <a:effectLst/>
                <a:latin typeface="Arial" panose="020B0604020202020204" pitchFamily="34" charset="0"/>
                <a:ea typeface="Calibri" panose="020F0502020204030204" pitchFamily="34" charset="0"/>
                <a:cs typeface="Arial" panose="020B0604020202020204" pitchFamily="34" charset="0"/>
              </a:rPr>
              <a:t> accent colour.</a:t>
            </a:r>
            <a:endParaRPr lang="en-GB" sz="1300" i="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C8A882B-A6D8-454A-ACB0-F486CC3838BC}"/>
              </a:ext>
            </a:extLst>
          </p:cNvPr>
          <p:cNvSpPr txBox="1"/>
          <p:nvPr userDrawn="1"/>
        </p:nvSpPr>
        <p:spPr>
          <a:xfrm>
            <a:off x="-2619375" y="6545105"/>
            <a:ext cx="2487122" cy="600164"/>
          </a:xfrm>
          <a:prstGeom prst="rect">
            <a:avLst/>
          </a:prstGeom>
          <a:noFill/>
        </p:spPr>
        <p:txBody>
          <a:bodyPr wrap="square" lIns="0" tIns="0" rIns="0" bIns="0" rtlCol="0">
            <a:spAutoFit/>
          </a:bodyPr>
          <a:lstStyle/>
          <a:p>
            <a:pPr algn="r">
              <a:lnSpc>
                <a:spcPct val="100000"/>
              </a:lnSpc>
              <a:spcAft>
                <a:spcPts val="300"/>
              </a:spcAft>
            </a:pPr>
            <a:r>
              <a:rPr kumimoji="0" lang="en-GB" sz="1300" b="0" i="0" u="none" strike="noStrike" kern="1200" cap="none" spc="0" normalizeH="0" baseline="0" noProof="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To change the footer colour: </a:t>
            </a:r>
            <a:br>
              <a:rPr kumimoji="0" lang="en-GB" sz="1300" b="0" i="0" u="none" strike="noStrike" kern="1200" cap="none" spc="0" normalizeH="0" baseline="0" noProof="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1300" b="0" i="0" u="none" strike="noStrike" kern="1200" cap="none" spc="0" normalizeH="0" baseline="0" noProof="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right click the footer, select ‘format shape’, then ‘fill and line’.</a:t>
            </a:r>
            <a:endParaRPr lang="en-GB" sz="1300" i="0">
              <a:solidFill>
                <a:srgbClr val="0000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0A49310D-F90A-1B4A-BB1A-40396DBC5BDC}"/>
              </a:ext>
            </a:extLst>
          </p:cNvPr>
          <p:cNvSpPr txBox="1"/>
          <p:nvPr userDrawn="1"/>
        </p:nvSpPr>
        <p:spPr>
          <a:xfrm>
            <a:off x="-3406706" y="1635635"/>
            <a:ext cx="3197156" cy="600164"/>
          </a:xfrm>
          <a:prstGeom prst="rect">
            <a:avLst/>
          </a:prstGeom>
          <a:noFill/>
        </p:spPr>
        <p:txBody>
          <a:bodyPr wrap="square" lIns="0" tIns="0" rIns="0" bIns="0" rtlCol="0">
            <a:spAutoFit/>
          </a:bodyPr>
          <a:lstStyle/>
          <a:p>
            <a:pPr>
              <a:spcAft>
                <a:spcPts val="600"/>
              </a:spcAft>
            </a:pPr>
            <a:r>
              <a:rPr lang="en-GB" sz="1300" i="0">
                <a:effectLst/>
                <a:latin typeface="Arial" panose="020B0604020202020204" pitchFamily="34" charset="0"/>
                <a:ea typeface="Calibri" panose="020F0502020204030204" pitchFamily="34" charset="0"/>
                <a:cs typeface="Arial" panose="020B0604020202020204" pitchFamily="34" charset="0"/>
              </a:rPr>
              <a:t>To </a:t>
            </a:r>
            <a:r>
              <a:rPr lang="en-GB" sz="1300" i="0" kern="1200">
                <a:solidFill>
                  <a:schemeClr val="tx1"/>
                </a:solidFill>
                <a:effectLst/>
                <a:latin typeface="Arial" panose="020B0604020202020204" pitchFamily="34" charset="0"/>
                <a:ea typeface="Calibri" panose="020F0502020204030204" pitchFamily="34" charset="0"/>
                <a:cs typeface="Arial" panose="020B0604020202020204" pitchFamily="34" charset="0"/>
              </a:rPr>
              <a:t>change the colour of backgrounds, shapes and lines, use the eyedropper tool and click on the colour blocks below. </a:t>
            </a:r>
            <a:endParaRPr lang="en-GB" sz="1300" i="0" kern="1200">
              <a:solidFill>
                <a:schemeClr val="tx1"/>
              </a:solidFill>
              <a:effectLst/>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BD63300-C0DC-374A-90B9-DC7BBC64958A}"/>
              </a:ext>
            </a:extLst>
          </p:cNvPr>
          <p:cNvSpPr txBox="1"/>
          <p:nvPr userDrawn="1"/>
        </p:nvSpPr>
        <p:spPr>
          <a:xfrm>
            <a:off x="0" y="-969831"/>
            <a:ext cx="5896998" cy="800219"/>
          </a:xfrm>
          <a:prstGeom prst="rect">
            <a:avLst/>
          </a:prstGeom>
          <a:noFill/>
        </p:spPr>
        <p:txBody>
          <a:bodyPr wrap="square" lIns="0" tIns="0" rIns="0" bIns="0" rtlCol="0">
            <a:spAutoFit/>
          </a:bodyPr>
          <a:lstStyle/>
          <a:p>
            <a:pPr algn="l"/>
            <a:r>
              <a:rPr lang="en-GB" sz="1300" b="1" kern="1200">
                <a:solidFill>
                  <a:srgbClr val="FF0000"/>
                </a:solidFill>
                <a:effectLst/>
                <a:latin typeface="Arial" panose="020B0604020202020204" pitchFamily="34" charset="0"/>
                <a:ea typeface="+mn-ea"/>
                <a:cs typeface="Arial" panose="020B0604020202020204" pitchFamily="34" charset="0"/>
              </a:rPr>
              <a:t>View or hide guidance: </a:t>
            </a:r>
          </a:p>
          <a:p>
            <a:pPr algn="l"/>
            <a:r>
              <a:rPr lang="en-GB" sz="1300" b="0" kern="1200">
                <a:solidFill>
                  <a:srgbClr val="FF0000"/>
                </a:solidFill>
                <a:effectLst/>
                <a:latin typeface="Arial" panose="020B0604020202020204" pitchFamily="34" charset="0"/>
                <a:ea typeface="+mn-ea"/>
                <a:cs typeface="Arial" panose="020B0604020202020204" pitchFamily="34" charset="0"/>
              </a:rPr>
              <a:t>Select the slide and right-click the mouse button and select ‘Format Background’. In the ‘Format Background’ pop-up window tick ‘Hide background graphics’. Untick to view.</a:t>
            </a:r>
          </a:p>
        </p:txBody>
      </p:sp>
      <p:sp>
        <p:nvSpPr>
          <p:cNvPr id="5" name="MSIPCMContentMarking" descr="{&quot;HashCode&quot;:-1264680268,&quot;Placement&quot;:&quot;Footer&quot;,&quot;Top&quot;:516.65155,&quot;Left&quot;:446.046448,&quot;SlideWidth&quot;:960,&quot;SlideHeight&quot;:540}">
            <a:extLst>
              <a:ext uri="{FF2B5EF4-FFF2-40B4-BE49-F238E27FC236}">
                <a16:creationId xmlns:a16="http://schemas.microsoft.com/office/drawing/2014/main" id="{4BF00486-B1E5-40A0-BD27-BE7D0D071B1A}"/>
              </a:ext>
            </a:extLst>
          </p:cNvPr>
          <p:cNvSpPr txBox="1"/>
          <p:nvPr userDrawn="1"/>
        </p:nvSpPr>
        <p:spPr>
          <a:xfrm>
            <a:off x="5664790" y="6561475"/>
            <a:ext cx="862419" cy="296525"/>
          </a:xfrm>
          <a:prstGeom prst="rect">
            <a:avLst/>
          </a:prstGeom>
          <a:noFill/>
        </p:spPr>
        <p:txBody>
          <a:bodyPr vert="horz" wrap="square" lIns="0" tIns="0" rIns="0" bIns="0" rtlCol="0" anchor="ctr" anchorCtr="1">
            <a:spAutoFit/>
          </a:bodyPr>
          <a:lstStyle/>
          <a:p>
            <a:pPr algn="ctr">
              <a:spcBef>
                <a:spcPts val="0"/>
              </a:spcBef>
              <a:spcAft>
                <a:spcPts val="0"/>
              </a:spcAft>
            </a:pPr>
            <a:r>
              <a:rPr lang="en-GB" sz="1200">
                <a:solidFill>
                  <a:srgbClr val="000000"/>
                </a:solidFill>
                <a:latin typeface="Calibri" panose="020F0502020204030204" pitchFamily="34" charset="0"/>
              </a:rPr>
              <a:t>OFFICIAL</a:t>
            </a:r>
          </a:p>
        </p:txBody>
      </p:sp>
      <p:sp>
        <p:nvSpPr>
          <p:cNvPr id="6" name="MSIPCMContentMarking" descr="{&quot;HashCode&quot;:-1288817837,&quot;Placement&quot;:&quot;Header&quot;,&quot;Top&quot;:0.0,&quot;Left&quot;:446.046448,&quot;SlideWidth&quot;:960,&quot;SlideHeight&quot;:540}">
            <a:extLst>
              <a:ext uri="{FF2B5EF4-FFF2-40B4-BE49-F238E27FC236}">
                <a16:creationId xmlns:a16="http://schemas.microsoft.com/office/drawing/2014/main" id="{E95222EC-1337-4D3F-828D-1E9A06B45E6D}"/>
              </a:ext>
            </a:extLst>
          </p:cNvPr>
          <p:cNvSpPr txBox="1"/>
          <p:nvPr userDrawn="1"/>
        </p:nvSpPr>
        <p:spPr>
          <a:xfrm>
            <a:off x="5664790" y="0"/>
            <a:ext cx="862419" cy="296525"/>
          </a:xfrm>
          <a:prstGeom prst="rect">
            <a:avLst/>
          </a:prstGeom>
          <a:noFill/>
        </p:spPr>
        <p:txBody>
          <a:bodyPr vert="horz" wrap="square" lIns="0" tIns="0" rIns="0" bIns="0" rtlCol="0" anchor="ctr" anchorCtr="1">
            <a:spAutoFit/>
          </a:bodyPr>
          <a:lstStyle/>
          <a:p>
            <a:pPr algn="ctr">
              <a:spcBef>
                <a:spcPts val="0"/>
              </a:spcBef>
              <a:spcAft>
                <a:spcPts val="0"/>
              </a:spcAft>
            </a:pPr>
            <a:r>
              <a:rPr lang="en-GB" sz="12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54958226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hf sldNum="0" hdr="0" ftr="0" dt="0"/>
  <p:txStyles>
    <p:title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lang="en-US" sz="1800" b="0" kern="1200" dirty="0">
          <a:solidFill>
            <a:srgbClr val="333C46"/>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ct val="90000"/>
        </a:lnSpc>
        <a:spcBef>
          <a:spcPts val="0"/>
        </a:spcBef>
        <a:spcAft>
          <a:spcPts val="600"/>
        </a:spcAft>
        <a:buFont typeface="Arial" panose="020B0604020202020204" pitchFamily="34" charset="0"/>
        <a:buChar char="•"/>
        <a:defRPr lang="en-US" sz="1800" kern="1200" dirty="0">
          <a:solidFill>
            <a:srgbClr val="333C46"/>
          </a:solidFill>
          <a:latin typeface="Arial" panose="020B0604020202020204" pitchFamily="34" charset="0"/>
          <a:ea typeface="+mn-ea"/>
          <a:cs typeface="Arial" panose="020B0604020202020204" pitchFamily="34" charset="0"/>
        </a:defRPr>
      </a:lvl2pPr>
      <a:lvl3pPr marL="432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3pPr>
      <a:lvl4pPr marL="648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4pPr>
      <a:lvl5pPr marL="864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5pPr>
      <a:lvl6pPr marL="1080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6pPr>
      <a:lvl7pPr marL="288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7pPr>
      <a:lvl8pPr marL="576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orient="horz" pos="3906">
          <p15:clr>
            <a:srgbClr val="F26B43"/>
          </p15:clr>
        </p15:guide>
        <p15:guide id="3" orient="horz" pos="1139">
          <p15:clr>
            <a:srgbClr val="F26B43"/>
          </p15:clr>
        </p15:guide>
        <p15:guide id="4" orient="horz" pos="754">
          <p15:clr>
            <a:srgbClr val="F26B43"/>
          </p15:clr>
        </p15:guide>
        <p15:guide id="5" pos="7151">
          <p15:clr>
            <a:srgbClr val="F26B43"/>
          </p15:clr>
        </p15:guide>
        <p15:guide id="6" orient="horz" pos="380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B22DFB-27A6-402C-AA98-C9A863485687}"/>
              </a:ext>
            </a:extLst>
          </p:cNvPr>
          <p:cNvSpPr>
            <a:spLocks noGrp="1"/>
          </p:cNvSpPr>
          <p:nvPr>
            <p:ph type="title"/>
          </p:nvPr>
        </p:nvSpPr>
        <p:spPr>
          <a:xfrm>
            <a:off x="696000" y="325821"/>
            <a:ext cx="10800000" cy="769719"/>
          </a:xfrm>
          <a:prstGeom prst="rect">
            <a:avLst/>
          </a:prstGeom>
        </p:spPr>
        <p:txBody>
          <a:bodyPr vert="horz" lIns="0" tIns="0" rIns="0" bIns="0" rtlCol="0" anchor="b">
            <a:noAutofit/>
          </a:bodyPr>
          <a:lstStyle/>
          <a:p>
            <a:r>
              <a:rPr lang="en-US"/>
              <a:t>Click to edit Master title style</a:t>
            </a:r>
            <a:endParaRPr lang="en-GB"/>
          </a:p>
        </p:txBody>
      </p:sp>
      <p:sp>
        <p:nvSpPr>
          <p:cNvPr id="9" name="TextBox 8"/>
          <p:cNvSpPr txBox="1"/>
          <p:nvPr userDrawn="1"/>
        </p:nvSpPr>
        <p:spPr>
          <a:xfrm>
            <a:off x="-1285461" y="5272240"/>
            <a:ext cx="1145761" cy="1471172"/>
          </a:xfrm>
          <a:prstGeom prst="rect">
            <a:avLst/>
          </a:prstGeom>
          <a:noFill/>
        </p:spPr>
        <p:txBody>
          <a:bodyPr wrap="square" rtlCol="0">
            <a:spAutoFit/>
          </a:bodyPr>
          <a:lstStyle/>
          <a:p>
            <a:pPr algn="ctr">
              <a:lnSpc>
                <a:spcPct val="80000"/>
              </a:lnSpc>
            </a:pPr>
            <a:r>
              <a:rPr lang="en-GB" sz="1400" i="1">
                <a:solidFill>
                  <a:srgbClr val="000000"/>
                </a:solidFill>
                <a:latin typeface="Arial" panose="020B0604020202020204" pitchFamily="34" charset="0"/>
                <a:cs typeface="Arial" panose="020B0604020202020204" pitchFamily="34" charset="0"/>
              </a:rPr>
              <a:t>Change</a:t>
            </a:r>
            <a:r>
              <a:rPr lang="en-GB" sz="1400" i="1" baseline="0">
                <a:solidFill>
                  <a:srgbClr val="000000"/>
                </a:solidFill>
                <a:latin typeface="Arial" panose="020B0604020202020204" pitchFamily="34" charset="0"/>
                <a:cs typeface="Arial" panose="020B0604020202020204" pitchFamily="34" charset="0"/>
              </a:rPr>
              <a:t> bar colour by right clicking and selecting ‘Shape fill’ and ‘outline fill’</a:t>
            </a:r>
            <a:endParaRPr lang="en-GB" sz="1400" i="1">
              <a:solidFill>
                <a:srgbClr val="000000"/>
              </a:solidFill>
              <a:latin typeface="Arial" panose="020B0604020202020204" pitchFamily="34" charset="0"/>
              <a:cs typeface="Arial" panose="020B0604020202020204" pitchFamily="34" charset="0"/>
            </a:endParaRPr>
          </a:p>
        </p:txBody>
      </p:sp>
      <p:sp>
        <p:nvSpPr>
          <p:cNvPr id="5" name="TextBox 4"/>
          <p:cNvSpPr txBox="1"/>
          <p:nvPr userDrawn="1"/>
        </p:nvSpPr>
        <p:spPr>
          <a:xfrm>
            <a:off x="0" y="0"/>
            <a:ext cx="12192000" cy="261610"/>
          </a:xfrm>
          <a:prstGeom prst="rect">
            <a:avLst/>
          </a:prstGeom>
          <a:noFill/>
        </p:spPr>
        <p:txBody>
          <a:bodyPr wrap="square" rtlCol="0">
            <a:spAutoFit/>
          </a:bodyPr>
          <a:lstStyle/>
          <a:p>
            <a:pPr algn="ctr"/>
            <a:r>
              <a:rPr lang="en-GB" sz="1100">
                <a:solidFill>
                  <a:schemeClr val="accent2"/>
                </a:solidFill>
                <a:latin typeface="Arial" panose="020B0604020202020204" pitchFamily="34" charset="0"/>
                <a:cs typeface="Arial" panose="020B0604020202020204" pitchFamily="34" charset="0"/>
              </a:rPr>
              <a:t>OFFICIAL</a:t>
            </a:r>
          </a:p>
        </p:txBody>
      </p:sp>
      <p:sp>
        <p:nvSpPr>
          <p:cNvPr id="6" name="TextBox 5"/>
          <p:cNvSpPr txBox="1"/>
          <p:nvPr userDrawn="1"/>
        </p:nvSpPr>
        <p:spPr>
          <a:xfrm>
            <a:off x="0" y="6596390"/>
            <a:ext cx="12192000" cy="261610"/>
          </a:xfrm>
          <a:prstGeom prst="rect">
            <a:avLst/>
          </a:prstGeom>
          <a:noFill/>
        </p:spPr>
        <p:txBody>
          <a:bodyPr wrap="square" rtlCol="0">
            <a:spAutoFit/>
          </a:bodyPr>
          <a:lstStyle/>
          <a:p>
            <a:pPr algn="ctr"/>
            <a:r>
              <a:rPr lang="en-GB" sz="1100">
                <a:solidFill>
                  <a:schemeClr val="accent2"/>
                </a:solidFill>
                <a:latin typeface="Arial" panose="020B0604020202020204" pitchFamily="34" charset="0"/>
                <a:cs typeface="Arial" panose="020B0604020202020204" pitchFamily="34" charset="0"/>
              </a:rPr>
              <a:t>OFFICIAL</a:t>
            </a:r>
          </a:p>
        </p:txBody>
      </p:sp>
      <p:sp>
        <p:nvSpPr>
          <p:cNvPr id="8" name="TextBox 7"/>
          <p:cNvSpPr txBox="1"/>
          <p:nvPr userDrawn="1"/>
        </p:nvSpPr>
        <p:spPr>
          <a:xfrm>
            <a:off x="4427728" y="7018242"/>
            <a:ext cx="7532043" cy="268984"/>
          </a:xfrm>
          <a:prstGeom prst="rect">
            <a:avLst/>
          </a:prstGeom>
          <a:noFill/>
        </p:spPr>
        <p:txBody>
          <a:bodyPr wrap="square" rtlCol="0">
            <a:spAutoFit/>
          </a:bodyPr>
          <a:lstStyle/>
          <a:p>
            <a:pPr marL="0" algn="r" defTabSz="914400" rtl="0" eaLnBrk="1" latinLnBrk="0" hangingPunct="1">
              <a:lnSpc>
                <a:spcPct val="80000"/>
              </a:lnSpc>
            </a:pPr>
            <a:r>
              <a:rPr lang="en-GB" sz="1400" i="1" kern="1200">
                <a:solidFill>
                  <a:srgbClr val="000000"/>
                </a:solidFill>
                <a:latin typeface="Arial" panose="020B0604020202020204" pitchFamily="34" charset="0"/>
                <a:ea typeface="+mn-ea"/>
                <a:cs typeface="Arial" panose="020B0604020202020204" pitchFamily="34" charset="0"/>
              </a:rPr>
              <a:t>The security markings and page numbers can be edited in the slide master.</a:t>
            </a:r>
          </a:p>
        </p:txBody>
      </p:sp>
      <p:sp>
        <p:nvSpPr>
          <p:cNvPr id="4" name="Text Placeholder 3"/>
          <p:cNvSpPr>
            <a:spLocks noGrp="1"/>
          </p:cNvSpPr>
          <p:nvPr>
            <p:ph type="body" idx="1"/>
          </p:nvPr>
        </p:nvSpPr>
        <p:spPr>
          <a:xfrm>
            <a:off x="696675" y="1341438"/>
            <a:ext cx="10800000" cy="469446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GB"/>
          </a:p>
        </p:txBody>
      </p:sp>
      <p:sp>
        <p:nvSpPr>
          <p:cNvPr id="11" name="object 20"/>
          <p:cNvSpPr/>
          <p:nvPr userDrawn="1"/>
        </p:nvSpPr>
        <p:spPr>
          <a:xfrm>
            <a:off x="-5720867" y="1399555"/>
            <a:ext cx="682459" cy="356984"/>
          </a:xfrm>
          <a:prstGeom prst="rect">
            <a:avLst/>
          </a:prstGeom>
          <a:blipFill>
            <a:blip r:embed="rId4" cstate="print"/>
            <a:stretch>
              <a:fillRect/>
            </a:stretch>
          </a:blipFill>
        </p:spPr>
        <p:txBody>
          <a:bodyPr wrap="square" lIns="0" tIns="0" rIns="0" bIns="0" rtlCol="0"/>
          <a:lstStyle/>
          <a:p>
            <a:endParaRPr/>
          </a:p>
        </p:txBody>
      </p:sp>
      <p:sp>
        <p:nvSpPr>
          <p:cNvPr id="12" name="object 21"/>
          <p:cNvSpPr/>
          <p:nvPr userDrawn="1"/>
        </p:nvSpPr>
        <p:spPr>
          <a:xfrm>
            <a:off x="-4992141" y="1399555"/>
            <a:ext cx="682459" cy="356984"/>
          </a:xfrm>
          <a:prstGeom prst="rect">
            <a:avLst/>
          </a:prstGeom>
          <a:blipFill>
            <a:blip r:embed="rId5" cstate="print"/>
            <a:stretch>
              <a:fillRect/>
            </a:stretch>
          </a:blipFill>
        </p:spPr>
        <p:txBody>
          <a:bodyPr wrap="square" lIns="0" tIns="0" rIns="0" bIns="0" rtlCol="0"/>
          <a:lstStyle/>
          <a:p>
            <a:endParaRPr/>
          </a:p>
        </p:txBody>
      </p:sp>
      <p:sp>
        <p:nvSpPr>
          <p:cNvPr id="13" name="object 22"/>
          <p:cNvSpPr/>
          <p:nvPr userDrawn="1"/>
        </p:nvSpPr>
        <p:spPr>
          <a:xfrm>
            <a:off x="-4263402" y="1399555"/>
            <a:ext cx="682459" cy="356984"/>
          </a:xfrm>
          <a:prstGeom prst="rect">
            <a:avLst/>
          </a:prstGeom>
          <a:blipFill>
            <a:blip r:embed="rId6" cstate="print"/>
            <a:stretch>
              <a:fillRect/>
            </a:stretch>
          </a:blipFill>
        </p:spPr>
        <p:txBody>
          <a:bodyPr wrap="square" lIns="0" tIns="0" rIns="0" bIns="0" rtlCol="0"/>
          <a:lstStyle/>
          <a:p>
            <a:endParaRPr/>
          </a:p>
        </p:txBody>
      </p:sp>
      <p:sp>
        <p:nvSpPr>
          <p:cNvPr id="14" name="object 23"/>
          <p:cNvSpPr/>
          <p:nvPr userDrawn="1"/>
        </p:nvSpPr>
        <p:spPr>
          <a:xfrm>
            <a:off x="-5720867" y="1827621"/>
            <a:ext cx="682459" cy="356984"/>
          </a:xfrm>
          <a:prstGeom prst="rect">
            <a:avLst/>
          </a:prstGeom>
          <a:blipFill>
            <a:blip r:embed="rId7" cstate="print"/>
            <a:stretch>
              <a:fillRect/>
            </a:stretch>
          </a:blipFill>
        </p:spPr>
        <p:txBody>
          <a:bodyPr wrap="square" lIns="0" tIns="0" rIns="0" bIns="0" rtlCol="0"/>
          <a:lstStyle/>
          <a:p>
            <a:endParaRPr/>
          </a:p>
        </p:txBody>
      </p:sp>
      <p:sp>
        <p:nvSpPr>
          <p:cNvPr id="15" name="object 24"/>
          <p:cNvSpPr/>
          <p:nvPr userDrawn="1"/>
        </p:nvSpPr>
        <p:spPr>
          <a:xfrm>
            <a:off x="-4992141" y="1827621"/>
            <a:ext cx="682459" cy="356984"/>
          </a:xfrm>
          <a:prstGeom prst="rect">
            <a:avLst/>
          </a:prstGeom>
          <a:blipFill>
            <a:blip r:embed="rId8" cstate="print"/>
            <a:stretch>
              <a:fillRect/>
            </a:stretch>
          </a:blipFill>
        </p:spPr>
        <p:txBody>
          <a:bodyPr wrap="square" lIns="0" tIns="0" rIns="0" bIns="0" rtlCol="0"/>
          <a:lstStyle/>
          <a:p>
            <a:endParaRPr/>
          </a:p>
        </p:txBody>
      </p:sp>
      <p:sp>
        <p:nvSpPr>
          <p:cNvPr id="16" name="object 25"/>
          <p:cNvSpPr/>
          <p:nvPr userDrawn="1"/>
        </p:nvSpPr>
        <p:spPr>
          <a:xfrm>
            <a:off x="-4263402" y="1827621"/>
            <a:ext cx="682459" cy="356984"/>
          </a:xfrm>
          <a:prstGeom prst="rect">
            <a:avLst/>
          </a:prstGeom>
          <a:blipFill>
            <a:blip r:embed="rId9" cstate="print"/>
            <a:stretch>
              <a:fillRect/>
            </a:stretch>
          </a:blipFill>
        </p:spPr>
        <p:txBody>
          <a:bodyPr wrap="square" lIns="0" tIns="0" rIns="0" bIns="0" rtlCol="0"/>
          <a:lstStyle/>
          <a:p>
            <a:endParaRPr/>
          </a:p>
        </p:txBody>
      </p:sp>
      <p:graphicFrame>
        <p:nvGraphicFramePr>
          <p:cNvPr id="17" name="object 79"/>
          <p:cNvGraphicFramePr>
            <a:graphicFrameLocks noGrp="1"/>
          </p:cNvGraphicFramePr>
          <p:nvPr userDrawn="1">
            <p:extLst>
              <p:ext uri="{D42A27DB-BD31-4B8C-83A1-F6EECF244321}">
                <p14:modId xmlns:p14="http://schemas.microsoft.com/office/powerpoint/2010/main" val="4210341156"/>
              </p:ext>
            </p:extLst>
          </p:nvPr>
        </p:nvGraphicFramePr>
        <p:xfrm>
          <a:off x="-5734367" y="137429"/>
          <a:ext cx="5042533" cy="958111"/>
        </p:xfrm>
        <a:graphic>
          <a:graphicData uri="http://schemas.openxmlformats.org/drawingml/2006/table">
            <a:tbl>
              <a:tblPr firstRow="1" bandRow="1">
                <a:tableStyleId>{2D5ABB26-0587-4C30-8999-92F81FD0307C}</a:tableStyleId>
              </a:tblPr>
              <a:tblGrid>
                <a:gridCol w="703580">
                  <a:extLst>
                    <a:ext uri="{9D8B030D-6E8A-4147-A177-3AD203B41FA5}">
                      <a16:colId xmlns:a16="http://schemas.microsoft.com/office/drawing/2014/main" val="20000"/>
                    </a:ext>
                  </a:extLst>
                </a:gridCol>
                <a:gridCol w="727075">
                  <a:extLst>
                    <a:ext uri="{9D8B030D-6E8A-4147-A177-3AD203B41FA5}">
                      <a16:colId xmlns:a16="http://schemas.microsoft.com/office/drawing/2014/main" val="20001"/>
                    </a:ext>
                  </a:extLst>
                </a:gridCol>
                <a:gridCol w="727075">
                  <a:extLst>
                    <a:ext uri="{9D8B030D-6E8A-4147-A177-3AD203B41FA5}">
                      <a16:colId xmlns:a16="http://schemas.microsoft.com/office/drawing/2014/main" val="20002"/>
                    </a:ext>
                  </a:extLst>
                </a:gridCol>
                <a:gridCol w="727075">
                  <a:extLst>
                    <a:ext uri="{9D8B030D-6E8A-4147-A177-3AD203B41FA5}">
                      <a16:colId xmlns:a16="http://schemas.microsoft.com/office/drawing/2014/main" val="20003"/>
                    </a:ext>
                  </a:extLst>
                </a:gridCol>
                <a:gridCol w="727074">
                  <a:extLst>
                    <a:ext uri="{9D8B030D-6E8A-4147-A177-3AD203B41FA5}">
                      <a16:colId xmlns:a16="http://schemas.microsoft.com/office/drawing/2014/main" val="20004"/>
                    </a:ext>
                  </a:extLst>
                </a:gridCol>
                <a:gridCol w="727075">
                  <a:extLst>
                    <a:ext uri="{9D8B030D-6E8A-4147-A177-3AD203B41FA5}">
                      <a16:colId xmlns:a16="http://schemas.microsoft.com/office/drawing/2014/main" val="20005"/>
                    </a:ext>
                  </a:extLst>
                </a:gridCol>
                <a:gridCol w="703579">
                  <a:extLst>
                    <a:ext uri="{9D8B030D-6E8A-4147-A177-3AD203B41FA5}">
                      <a16:colId xmlns:a16="http://schemas.microsoft.com/office/drawing/2014/main" val="20006"/>
                    </a:ext>
                  </a:extLst>
                </a:gridCol>
              </a:tblGrid>
              <a:tr h="399922">
                <a:tc>
                  <a:txBody>
                    <a:bodyPr/>
                    <a:lstStyle/>
                    <a:p>
                      <a:pPr>
                        <a:lnSpc>
                          <a:spcPct val="100000"/>
                        </a:lnSpc>
                      </a:pPr>
                      <a:endParaRPr sz="1400">
                        <a:latin typeface="Arial"/>
                        <a:cs typeface="Arial"/>
                      </a:endParaRPr>
                    </a:p>
                  </a:txBody>
                  <a:tcPr marL="0" marR="0" marT="0" marB="0">
                    <a:lnR w="53975">
                      <a:solidFill>
                        <a:srgbClr val="FFFFFF"/>
                      </a:solidFill>
                      <a:prstDash val="solid"/>
                    </a:lnR>
                    <a:solidFill>
                      <a:srgbClr val="4F213A"/>
                    </a:solidFill>
                  </a:tcPr>
                </a:tc>
                <a:tc>
                  <a:txBody>
                    <a:bodyPr/>
                    <a:lstStyle/>
                    <a:p>
                      <a:pPr>
                        <a:lnSpc>
                          <a:spcPct val="100000"/>
                        </a:lnSpc>
                      </a:pPr>
                      <a:endParaRPr sz="1400">
                        <a:latin typeface="Arial"/>
                        <a:cs typeface="Arial"/>
                      </a:endParaRPr>
                    </a:p>
                  </a:txBody>
                  <a:tcPr marL="0" marR="0" marT="0" marB="0">
                    <a:lnL w="53975">
                      <a:solidFill>
                        <a:srgbClr val="FFFFFF"/>
                      </a:solidFill>
                      <a:prstDash val="solid"/>
                    </a:lnL>
                    <a:lnR w="53975">
                      <a:solidFill>
                        <a:srgbClr val="FFFFFF"/>
                      </a:solidFill>
                      <a:prstDash val="solid"/>
                    </a:lnR>
                    <a:solidFill>
                      <a:srgbClr val="333F48"/>
                    </a:solidFill>
                  </a:tcPr>
                </a:tc>
                <a:tc>
                  <a:txBody>
                    <a:bodyPr/>
                    <a:lstStyle/>
                    <a:p>
                      <a:pPr>
                        <a:lnSpc>
                          <a:spcPct val="100000"/>
                        </a:lnSpc>
                      </a:pPr>
                      <a:endParaRPr sz="1400">
                        <a:latin typeface="Arial"/>
                        <a:cs typeface="Arial"/>
                      </a:endParaRPr>
                    </a:p>
                  </a:txBody>
                  <a:tcPr marL="0" marR="0" marT="0" marB="0">
                    <a:lnL w="53975">
                      <a:solidFill>
                        <a:srgbClr val="FFFFFF"/>
                      </a:solidFill>
                      <a:prstDash val="solid"/>
                    </a:lnL>
                    <a:lnR w="53975">
                      <a:solidFill>
                        <a:srgbClr val="FFFFFF"/>
                      </a:solidFill>
                      <a:prstDash val="solid"/>
                    </a:lnR>
                    <a:solidFill>
                      <a:srgbClr val="1C2544"/>
                    </a:solidFill>
                  </a:tcPr>
                </a:tc>
                <a:tc>
                  <a:txBody>
                    <a:bodyPr/>
                    <a:lstStyle/>
                    <a:p>
                      <a:pPr>
                        <a:lnSpc>
                          <a:spcPct val="100000"/>
                        </a:lnSpc>
                      </a:pPr>
                      <a:endParaRPr sz="1400">
                        <a:latin typeface="Arial"/>
                        <a:cs typeface="Arial"/>
                      </a:endParaRPr>
                    </a:p>
                  </a:txBody>
                  <a:tcPr marL="0" marR="0" marT="0" marB="0">
                    <a:lnL w="53975">
                      <a:solidFill>
                        <a:srgbClr val="FFFFFF"/>
                      </a:solidFill>
                      <a:prstDash val="solid"/>
                    </a:lnL>
                    <a:lnR w="53975">
                      <a:solidFill>
                        <a:srgbClr val="FFFFFF"/>
                      </a:solidFill>
                      <a:prstDash val="solid"/>
                    </a:lnR>
                    <a:solidFill>
                      <a:srgbClr val="124042"/>
                    </a:solidFill>
                  </a:tcPr>
                </a:tc>
                <a:tc>
                  <a:txBody>
                    <a:bodyPr/>
                    <a:lstStyle/>
                    <a:p>
                      <a:pPr>
                        <a:lnSpc>
                          <a:spcPct val="100000"/>
                        </a:lnSpc>
                      </a:pPr>
                      <a:endParaRPr sz="1400">
                        <a:latin typeface="Arial"/>
                        <a:cs typeface="Arial"/>
                      </a:endParaRPr>
                    </a:p>
                  </a:txBody>
                  <a:tcPr marL="0" marR="0" marT="0" marB="0">
                    <a:lnL w="53975">
                      <a:solidFill>
                        <a:srgbClr val="FFFFFF"/>
                      </a:solidFill>
                      <a:prstDash val="solid"/>
                    </a:lnL>
                    <a:lnR w="53975">
                      <a:solidFill>
                        <a:srgbClr val="FFFFFF"/>
                      </a:solidFill>
                      <a:prstDash val="solid"/>
                    </a:lnR>
                    <a:solidFill>
                      <a:srgbClr val="F59E2C"/>
                    </a:solidFill>
                  </a:tcPr>
                </a:tc>
                <a:tc>
                  <a:txBody>
                    <a:bodyPr/>
                    <a:lstStyle/>
                    <a:p>
                      <a:pPr>
                        <a:lnSpc>
                          <a:spcPct val="100000"/>
                        </a:lnSpc>
                      </a:pPr>
                      <a:endParaRPr sz="1400">
                        <a:latin typeface="Arial"/>
                        <a:cs typeface="Arial"/>
                      </a:endParaRPr>
                    </a:p>
                  </a:txBody>
                  <a:tcPr marL="0" marR="0" marT="0" marB="0">
                    <a:lnL w="53975">
                      <a:solidFill>
                        <a:srgbClr val="FFFFFF"/>
                      </a:solidFill>
                      <a:prstDash val="solid"/>
                    </a:lnL>
                    <a:lnR w="53975">
                      <a:solidFill>
                        <a:srgbClr val="FFFFFF"/>
                      </a:solidFill>
                      <a:prstDash val="solid"/>
                    </a:lnR>
                    <a:solidFill>
                      <a:srgbClr val="DA5721"/>
                    </a:solidFill>
                  </a:tcPr>
                </a:tc>
                <a:tc>
                  <a:txBody>
                    <a:bodyPr/>
                    <a:lstStyle/>
                    <a:p>
                      <a:pPr>
                        <a:lnSpc>
                          <a:spcPct val="100000"/>
                        </a:lnSpc>
                      </a:pPr>
                      <a:endParaRPr sz="1400">
                        <a:latin typeface="Arial"/>
                        <a:cs typeface="Arial"/>
                      </a:endParaRPr>
                    </a:p>
                  </a:txBody>
                  <a:tcPr marL="0" marR="0" marT="0" marB="0">
                    <a:lnL w="53975">
                      <a:solidFill>
                        <a:srgbClr val="FFFFFF"/>
                      </a:solidFill>
                      <a:prstDash val="solid"/>
                    </a:lnL>
                    <a:solidFill>
                      <a:srgbClr val="931638"/>
                    </a:solidFill>
                  </a:tcPr>
                </a:tc>
                <a:extLst>
                  <a:ext uri="{0D108BD9-81ED-4DB2-BD59-A6C34878D82A}">
                    <a16:rowId xmlns:a16="http://schemas.microsoft.com/office/drawing/2014/main" val="10000"/>
                  </a:ext>
                </a:extLst>
              </a:tr>
              <a:tr h="360451">
                <a:tc>
                  <a:txBody>
                    <a:bodyPr/>
                    <a:lstStyle/>
                    <a:p>
                      <a:pPr>
                        <a:lnSpc>
                          <a:spcPct val="100000"/>
                        </a:lnSpc>
                      </a:pPr>
                      <a:endParaRPr sz="1400">
                        <a:latin typeface="Arial"/>
                        <a:cs typeface="Arial"/>
                      </a:endParaRPr>
                    </a:p>
                  </a:txBody>
                  <a:tcPr marL="0" marR="0" marT="0" marB="0">
                    <a:lnR w="53975">
                      <a:solidFill>
                        <a:srgbClr val="FFFFFF"/>
                      </a:solidFill>
                      <a:prstDash val="solid"/>
                    </a:lnR>
                    <a:solidFill>
                      <a:srgbClr val="52375F"/>
                    </a:solidFill>
                  </a:tcPr>
                </a:tc>
                <a:tc>
                  <a:txBody>
                    <a:bodyPr/>
                    <a:lstStyle/>
                    <a:p>
                      <a:pPr>
                        <a:lnSpc>
                          <a:spcPct val="100000"/>
                        </a:lnSpc>
                      </a:pPr>
                      <a:endParaRPr sz="1400">
                        <a:latin typeface="Arial"/>
                        <a:cs typeface="Arial"/>
                      </a:endParaRPr>
                    </a:p>
                  </a:txBody>
                  <a:tcPr marL="0" marR="0" marT="0" marB="0">
                    <a:lnL w="53975">
                      <a:solidFill>
                        <a:srgbClr val="FFFFFF"/>
                      </a:solidFill>
                      <a:prstDash val="solid"/>
                    </a:lnL>
                    <a:lnR w="53975">
                      <a:solidFill>
                        <a:srgbClr val="FFFFFF"/>
                      </a:solidFill>
                      <a:prstDash val="solid"/>
                    </a:lnR>
                    <a:solidFill>
                      <a:srgbClr val="5B6770"/>
                    </a:solidFill>
                  </a:tcPr>
                </a:tc>
                <a:tc>
                  <a:txBody>
                    <a:bodyPr/>
                    <a:lstStyle/>
                    <a:p>
                      <a:pPr>
                        <a:lnSpc>
                          <a:spcPct val="100000"/>
                        </a:lnSpc>
                      </a:pPr>
                      <a:endParaRPr sz="1400">
                        <a:latin typeface="Arial"/>
                        <a:cs typeface="Arial"/>
                      </a:endParaRPr>
                    </a:p>
                  </a:txBody>
                  <a:tcPr marL="0" marR="0" marT="0" marB="0">
                    <a:lnL w="53975">
                      <a:solidFill>
                        <a:srgbClr val="FFFFFF"/>
                      </a:solidFill>
                      <a:prstDash val="solid"/>
                    </a:lnL>
                    <a:lnR w="53975">
                      <a:solidFill>
                        <a:srgbClr val="FFFFFF"/>
                      </a:solidFill>
                      <a:prstDash val="solid"/>
                    </a:lnR>
                    <a:solidFill>
                      <a:srgbClr val="32466E"/>
                    </a:solidFill>
                  </a:tcPr>
                </a:tc>
                <a:tc>
                  <a:txBody>
                    <a:bodyPr/>
                    <a:lstStyle/>
                    <a:p>
                      <a:pPr>
                        <a:lnSpc>
                          <a:spcPct val="100000"/>
                        </a:lnSpc>
                      </a:pPr>
                      <a:endParaRPr sz="1400">
                        <a:latin typeface="Arial"/>
                        <a:cs typeface="Arial"/>
                      </a:endParaRPr>
                    </a:p>
                  </a:txBody>
                  <a:tcPr marL="0" marR="0" marT="0" marB="0">
                    <a:lnL w="53975">
                      <a:solidFill>
                        <a:srgbClr val="FFFFFF"/>
                      </a:solidFill>
                      <a:prstDash val="solid"/>
                    </a:lnL>
                    <a:lnR w="53975">
                      <a:solidFill>
                        <a:srgbClr val="FFFFFF"/>
                      </a:solidFill>
                      <a:prstDash val="solid"/>
                    </a:lnR>
                    <a:solidFill>
                      <a:srgbClr val="05636E"/>
                    </a:solidFill>
                  </a:tcPr>
                </a:tc>
                <a:tc>
                  <a:txBody>
                    <a:bodyPr/>
                    <a:lstStyle/>
                    <a:p>
                      <a:pPr>
                        <a:lnSpc>
                          <a:spcPct val="100000"/>
                        </a:lnSpc>
                      </a:pPr>
                      <a:endParaRPr sz="1400">
                        <a:latin typeface="Arial"/>
                        <a:cs typeface="Arial"/>
                      </a:endParaRPr>
                    </a:p>
                  </a:txBody>
                  <a:tcPr marL="0" marR="0" marT="0" marB="0">
                    <a:lnL w="53975">
                      <a:solidFill>
                        <a:srgbClr val="FFFFFF"/>
                      </a:solidFill>
                      <a:prstDash val="solid"/>
                    </a:lnL>
                    <a:lnR w="53975">
                      <a:solidFill>
                        <a:srgbClr val="FFFFFF"/>
                      </a:solidFill>
                      <a:prstDash val="solid"/>
                    </a:lnR>
                    <a:solidFill>
                      <a:srgbClr val="FFD32A"/>
                    </a:solidFill>
                  </a:tcPr>
                </a:tc>
                <a:tc>
                  <a:txBody>
                    <a:bodyPr/>
                    <a:lstStyle/>
                    <a:p>
                      <a:pPr>
                        <a:lnSpc>
                          <a:spcPct val="100000"/>
                        </a:lnSpc>
                      </a:pPr>
                      <a:endParaRPr sz="1400">
                        <a:latin typeface="Arial"/>
                        <a:cs typeface="Arial"/>
                      </a:endParaRPr>
                    </a:p>
                  </a:txBody>
                  <a:tcPr marL="0" marR="0" marT="0" marB="0">
                    <a:lnL w="53975">
                      <a:solidFill>
                        <a:srgbClr val="FFFFFF"/>
                      </a:solidFill>
                      <a:prstDash val="solid"/>
                    </a:lnL>
                    <a:lnR w="53975">
                      <a:solidFill>
                        <a:srgbClr val="FFFFFF"/>
                      </a:solidFill>
                      <a:prstDash val="solid"/>
                    </a:lnR>
                    <a:solidFill>
                      <a:srgbClr val="FF9322"/>
                    </a:solidFill>
                  </a:tcPr>
                </a:tc>
                <a:tc>
                  <a:txBody>
                    <a:bodyPr/>
                    <a:lstStyle/>
                    <a:p>
                      <a:pPr>
                        <a:lnSpc>
                          <a:spcPct val="100000"/>
                        </a:lnSpc>
                      </a:pPr>
                      <a:endParaRPr sz="1400">
                        <a:latin typeface="Arial"/>
                        <a:cs typeface="Arial"/>
                      </a:endParaRPr>
                    </a:p>
                  </a:txBody>
                  <a:tcPr marL="0" marR="0" marT="0" marB="0">
                    <a:lnL w="53975">
                      <a:solidFill>
                        <a:srgbClr val="FFFFFF"/>
                      </a:solidFill>
                      <a:prstDash val="solid"/>
                    </a:lnL>
                    <a:solidFill>
                      <a:srgbClr val="EE7592"/>
                    </a:solidFill>
                  </a:tcPr>
                </a:tc>
                <a:extLst>
                  <a:ext uri="{0D108BD9-81ED-4DB2-BD59-A6C34878D82A}">
                    <a16:rowId xmlns:a16="http://schemas.microsoft.com/office/drawing/2014/main" val="10001"/>
                  </a:ext>
                </a:extLst>
              </a:tr>
              <a:tr h="81445">
                <a:tc>
                  <a:txBody>
                    <a:bodyPr/>
                    <a:lstStyle/>
                    <a:p>
                      <a:pPr>
                        <a:lnSpc>
                          <a:spcPct val="100000"/>
                        </a:lnSpc>
                      </a:pPr>
                      <a:endParaRPr sz="300">
                        <a:latin typeface="Arial"/>
                        <a:cs typeface="Arial"/>
                      </a:endParaRPr>
                    </a:p>
                  </a:txBody>
                  <a:tcPr marL="0" marR="0" marT="0" marB="0">
                    <a:lnR w="53975">
                      <a:solidFill>
                        <a:srgbClr val="FFFFFF"/>
                      </a:solidFill>
                      <a:prstDash val="solid"/>
                    </a:lnR>
                  </a:tcPr>
                </a:tc>
                <a:tc>
                  <a:txBody>
                    <a:bodyPr/>
                    <a:lstStyle/>
                    <a:p>
                      <a:pPr>
                        <a:lnSpc>
                          <a:spcPct val="100000"/>
                        </a:lnSpc>
                      </a:pPr>
                      <a:endParaRPr sz="300">
                        <a:latin typeface="Arial"/>
                        <a:cs typeface="Arial"/>
                      </a:endParaRPr>
                    </a:p>
                  </a:txBody>
                  <a:tcPr marL="0" marR="0" marT="0" marB="0">
                    <a:lnL w="53975">
                      <a:solidFill>
                        <a:srgbClr val="FFFFFF"/>
                      </a:solidFill>
                      <a:prstDash val="solid"/>
                    </a:lnL>
                    <a:lnR w="53975">
                      <a:solidFill>
                        <a:srgbClr val="FFFFFF"/>
                      </a:solidFill>
                      <a:prstDash val="solid"/>
                    </a:lnR>
                  </a:tcPr>
                </a:tc>
                <a:tc>
                  <a:txBody>
                    <a:bodyPr/>
                    <a:lstStyle/>
                    <a:p>
                      <a:pPr>
                        <a:lnSpc>
                          <a:spcPct val="100000"/>
                        </a:lnSpc>
                      </a:pPr>
                      <a:endParaRPr sz="300">
                        <a:latin typeface="Arial"/>
                        <a:cs typeface="Arial"/>
                      </a:endParaRPr>
                    </a:p>
                  </a:txBody>
                  <a:tcPr marL="0" marR="0" marT="0" marB="0">
                    <a:lnL w="53975">
                      <a:solidFill>
                        <a:srgbClr val="FFFFFF"/>
                      </a:solidFill>
                      <a:prstDash val="solid"/>
                    </a:lnL>
                    <a:lnR w="53975">
                      <a:solidFill>
                        <a:srgbClr val="FFFFFF"/>
                      </a:solidFill>
                      <a:prstDash val="solid"/>
                    </a:lnR>
                  </a:tcPr>
                </a:tc>
                <a:tc>
                  <a:txBody>
                    <a:bodyPr/>
                    <a:lstStyle/>
                    <a:p>
                      <a:pPr>
                        <a:lnSpc>
                          <a:spcPct val="100000"/>
                        </a:lnSpc>
                      </a:pPr>
                      <a:endParaRPr sz="300">
                        <a:latin typeface="Arial"/>
                        <a:cs typeface="Arial"/>
                      </a:endParaRPr>
                    </a:p>
                  </a:txBody>
                  <a:tcPr marL="0" marR="0" marT="0" marB="0">
                    <a:lnL w="53975">
                      <a:solidFill>
                        <a:srgbClr val="FFFFFF"/>
                      </a:solidFill>
                      <a:prstDash val="solid"/>
                    </a:lnL>
                    <a:lnR w="53975">
                      <a:solidFill>
                        <a:srgbClr val="FFFFFF"/>
                      </a:solidFill>
                      <a:prstDash val="solid"/>
                    </a:lnR>
                  </a:tcPr>
                </a:tc>
                <a:tc>
                  <a:txBody>
                    <a:bodyPr/>
                    <a:lstStyle/>
                    <a:p>
                      <a:pPr>
                        <a:lnSpc>
                          <a:spcPct val="100000"/>
                        </a:lnSpc>
                      </a:pPr>
                      <a:endParaRPr sz="300">
                        <a:latin typeface="Arial"/>
                        <a:cs typeface="Arial"/>
                      </a:endParaRPr>
                    </a:p>
                  </a:txBody>
                  <a:tcPr marL="0" marR="0" marT="0" marB="0">
                    <a:lnL w="53975">
                      <a:solidFill>
                        <a:srgbClr val="FFFFFF"/>
                      </a:solidFill>
                      <a:prstDash val="solid"/>
                    </a:lnL>
                    <a:lnR w="53975">
                      <a:solidFill>
                        <a:srgbClr val="FFFFFF"/>
                      </a:solidFill>
                      <a:prstDash val="solid"/>
                    </a:lnR>
                  </a:tcPr>
                </a:tc>
                <a:tc>
                  <a:txBody>
                    <a:bodyPr/>
                    <a:lstStyle/>
                    <a:p>
                      <a:pPr>
                        <a:lnSpc>
                          <a:spcPct val="100000"/>
                        </a:lnSpc>
                      </a:pPr>
                      <a:endParaRPr sz="300">
                        <a:latin typeface="Arial"/>
                        <a:cs typeface="Arial"/>
                      </a:endParaRPr>
                    </a:p>
                  </a:txBody>
                  <a:tcPr marL="0" marR="0" marT="0" marB="0">
                    <a:lnL w="53975">
                      <a:solidFill>
                        <a:srgbClr val="FFFFFF"/>
                      </a:solidFill>
                      <a:prstDash val="solid"/>
                    </a:lnL>
                    <a:lnR w="53975">
                      <a:solidFill>
                        <a:srgbClr val="FFFFFF"/>
                      </a:solidFill>
                      <a:prstDash val="solid"/>
                    </a:lnR>
                  </a:tcPr>
                </a:tc>
                <a:tc>
                  <a:txBody>
                    <a:bodyPr/>
                    <a:lstStyle/>
                    <a:p>
                      <a:pPr>
                        <a:lnSpc>
                          <a:spcPct val="100000"/>
                        </a:lnSpc>
                      </a:pPr>
                      <a:endParaRPr sz="300">
                        <a:latin typeface="Arial"/>
                        <a:cs typeface="Arial"/>
                      </a:endParaRPr>
                    </a:p>
                  </a:txBody>
                  <a:tcPr marL="0" marR="0" marT="0" marB="0">
                    <a:lnL w="53975">
                      <a:solidFill>
                        <a:srgbClr val="FFFFFF"/>
                      </a:solidFill>
                      <a:prstDash val="solid"/>
                    </a:lnL>
                  </a:tcPr>
                </a:tc>
                <a:extLst>
                  <a:ext uri="{0D108BD9-81ED-4DB2-BD59-A6C34878D82A}">
                    <a16:rowId xmlns:a16="http://schemas.microsoft.com/office/drawing/2014/main" val="10002"/>
                  </a:ext>
                </a:extLst>
              </a:tr>
              <a:tr h="116293">
                <a:tc>
                  <a:txBody>
                    <a:bodyPr/>
                    <a:lstStyle/>
                    <a:p>
                      <a:pPr>
                        <a:lnSpc>
                          <a:spcPct val="100000"/>
                        </a:lnSpc>
                      </a:pPr>
                      <a:endParaRPr sz="600">
                        <a:latin typeface="Arial"/>
                        <a:cs typeface="Arial"/>
                      </a:endParaRPr>
                    </a:p>
                  </a:txBody>
                  <a:tcPr marL="0" marR="0" marT="0" marB="0">
                    <a:lnR w="53975">
                      <a:solidFill>
                        <a:srgbClr val="FFFFFF"/>
                      </a:solidFill>
                      <a:prstDash val="solid"/>
                    </a:lnR>
                    <a:solidFill>
                      <a:srgbClr val="7C6EB0"/>
                    </a:solidFill>
                  </a:tcPr>
                </a:tc>
                <a:tc>
                  <a:txBody>
                    <a:bodyPr/>
                    <a:lstStyle/>
                    <a:p>
                      <a:pPr>
                        <a:lnSpc>
                          <a:spcPct val="100000"/>
                        </a:lnSpc>
                      </a:pPr>
                      <a:endParaRPr sz="600">
                        <a:latin typeface="Arial"/>
                        <a:cs typeface="Arial"/>
                      </a:endParaRPr>
                    </a:p>
                  </a:txBody>
                  <a:tcPr marL="0" marR="0" marT="0" marB="0">
                    <a:lnL w="53975">
                      <a:solidFill>
                        <a:srgbClr val="FFFFFF"/>
                      </a:solidFill>
                      <a:prstDash val="solid"/>
                    </a:lnL>
                    <a:lnR w="53975">
                      <a:solidFill>
                        <a:srgbClr val="FFFFFF"/>
                      </a:solidFill>
                      <a:prstDash val="solid"/>
                    </a:lnR>
                    <a:solidFill>
                      <a:srgbClr val="CAD0D6"/>
                    </a:solidFill>
                  </a:tcPr>
                </a:tc>
                <a:tc>
                  <a:txBody>
                    <a:bodyPr/>
                    <a:lstStyle/>
                    <a:p>
                      <a:pPr>
                        <a:lnSpc>
                          <a:spcPct val="100000"/>
                        </a:lnSpc>
                      </a:pPr>
                      <a:endParaRPr sz="600">
                        <a:latin typeface="Arial"/>
                        <a:cs typeface="Arial"/>
                      </a:endParaRPr>
                    </a:p>
                  </a:txBody>
                  <a:tcPr marL="0" marR="0" marT="0" marB="0">
                    <a:lnL w="53975">
                      <a:solidFill>
                        <a:srgbClr val="FFFFFF"/>
                      </a:solidFill>
                      <a:prstDash val="solid"/>
                    </a:lnL>
                    <a:lnR w="53975">
                      <a:solidFill>
                        <a:srgbClr val="FFFFFF"/>
                      </a:solidFill>
                      <a:prstDash val="solid"/>
                    </a:lnR>
                    <a:solidFill>
                      <a:srgbClr val="21B0E6"/>
                    </a:solidFill>
                  </a:tcPr>
                </a:tc>
                <a:tc>
                  <a:txBody>
                    <a:bodyPr/>
                    <a:lstStyle/>
                    <a:p>
                      <a:pPr>
                        <a:lnSpc>
                          <a:spcPct val="100000"/>
                        </a:lnSpc>
                      </a:pPr>
                      <a:endParaRPr sz="600">
                        <a:latin typeface="Arial"/>
                        <a:cs typeface="Arial"/>
                      </a:endParaRPr>
                    </a:p>
                  </a:txBody>
                  <a:tcPr marL="0" marR="0" marT="0" marB="0">
                    <a:lnL w="53975">
                      <a:solidFill>
                        <a:srgbClr val="FFFFFF"/>
                      </a:solidFill>
                      <a:prstDash val="solid"/>
                    </a:lnL>
                    <a:lnR w="53975">
                      <a:solidFill>
                        <a:srgbClr val="FFFFFF"/>
                      </a:solidFill>
                      <a:prstDash val="solid"/>
                    </a:lnR>
                    <a:solidFill>
                      <a:srgbClr val="2DD573"/>
                    </a:solidFill>
                  </a:tcPr>
                </a:tc>
                <a:tc>
                  <a:txBody>
                    <a:bodyPr/>
                    <a:lstStyle/>
                    <a:p>
                      <a:pPr>
                        <a:lnSpc>
                          <a:spcPct val="100000"/>
                        </a:lnSpc>
                      </a:pPr>
                      <a:endParaRPr sz="600">
                        <a:latin typeface="Arial"/>
                        <a:cs typeface="Arial"/>
                      </a:endParaRPr>
                    </a:p>
                  </a:txBody>
                  <a:tcPr marL="0" marR="0" marT="0" marB="0">
                    <a:lnL w="53975">
                      <a:solidFill>
                        <a:srgbClr val="FFFFFF"/>
                      </a:solidFill>
                      <a:prstDash val="solid"/>
                    </a:lnL>
                    <a:lnR w="53975">
                      <a:solidFill>
                        <a:srgbClr val="FFFFFF"/>
                      </a:solidFill>
                      <a:prstDash val="solid"/>
                    </a:lnR>
                    <a:solidFill>
                      <a:srgbClr val="FDC20B"/>
                    </a:solidFill>
                  </a:tcPr>
                </a:tc>
                <a:tc>
                  <a:txBody>
                    <a:bodyPr/>
                    <a:lstStyle/>
                    <a:p>
                      <a:pPr>
                        <a:lnSpc>
                          <a:spcPct val="100000"/>
                        </a:lnSpc>
                      </a:pPr>
                      <a:endParaRPr sz="600">
                        <a:latin typeface="Arial"/>
                        <a:cs typeface="Arial"/>
                      </a:endParaRPr>
                    </a:p>
                  </a:txBody>
                  <a:tcPr marL="0" marR="0" marT="0" marB="0">
                    <a:lnL w="53975">
                      <a:solidFill>
                        <a:srgbClr val="FFFFFF"/>
                      </a:solidFill>
                      <a:prstDash val="solid"/>
                    </a:lnL>
                    <a:lnR w="53975">
                      <a:solidFill>
                        <a:srgbClr val="FFFFFF"/>
                      </a:solidFill>
                      <a:prstDash val="solid"/>
                    </a:lnR>
                    <a:solidFill>
                      <a:srgbClr val="FF8300"/>
                    </a:solidFill>
                  </a:tcPr>
                </a:tc>
                <a:tc>
                  <a:txBody>
                    <a:bodyPr/>
                    <a:lstStyle/>
                    <a:p>
                      <a:pPr>
                        <a:lnSpc>
                          <a:spcPct val="100000"/>
                        </a:lnSpc>
                      </a:pPr>
                      <a:endParaRPr sz="600">
                        <a:latin typeface="Arial"/>
                        <a:cs typeface="Arial"/>
                      </a:endParaRPr>
                    </a:p>
                  </a:txBody>
                  <a:tcPr marL="0" marR="0" marT="0" marB="0">
                    <a:lnL w="53975">
                      <a:solidFill>
                        <a:srgbClr val="FFFFFF"/>
                      </a:solidFill>
                      <a:prstDash val="solid"/>
                    </a:lnL>
                    <a:solidFill>
                      <a:srgbClr val="E98DC7"/>
                    </a:solidFill>
                  </a:tcPr>
                </a:tc>
                <a:extLst>
                  <a:ext uri="{0D108BD9-81ED-4DB2-BD59-A6C34878D82A}">
                    <a16:rowId xmlns:a16="http://schemas.microsoft.com/office/drawing/2014/main" val="10003"/>
                  </a:ext>
                </a:extLst>
              </a:tr>
            </a:tbl>
          </a:graphicData>
        </a:graphic>
      </p:graphicFrame>
      <p:sp>
        <p:nvSpPr>
          <p:cNvPr id="7" name="TextBox 6"/>
          <p:cNvSpPr txBox="1"/>
          <p:nvPr userDrawn="1"/>
        </p:nvSpPr>
        <p:spPr>
          <a:xfrm>
            <a:off x="11338686" y="6446701"/>
            <a:ext cx="157094" cy="153888"/>
          </a:xfrm>
          <a:prstGeom prst="rect">
            <a:avLst/>
          </a:prstGeom>
          <a:noFill/>
        </p:spPr>
        <p:txBody>
          <a:bodyPr wrap="none" lIns="0" tIns="0" rIns="0" bIns="0" rtlCol="0">
            <a:spAutoFit/>
          </a:bodyPr>
          <a:lstStyle/>
          <a:p>
            <a:pPr algn="r"/>
            <a:fld id="{CC9A2F5A-1706-4BD8-B00F-64B0EC1AD888}" type="slidenum">
              <a:rPr lang="en-GB" sz="1000" smtClean="0">
                <a:solidFill>
                  <a:schemeClr val="accent2"/>
                </a:solidFill>
                <a:latin typeface="Arial" panose="020B0604020202020204" pitchFamily="34" charset="0"/>
              </a:rPr>
              <a:pPr algn="r"/>
              <a:t>‹#›</a:t>
            </a:fld>
            <a:endParaRPr lang="en-GB" sz="1000">
              <a:solidFill>
                <a:schemeClr val="accent2"/>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2B76C848-17A1-4CBB-A087-16F977971BA7}"/>
              </a:ext>
            </a:extLst>
          </p:cNvPr>
          <p:cNvCxnSpPr/>
          <p:nvPr userDrawn="1"/>
        </p:nvCxnSpPr>
        <p:spPr>
          <a:xfrm>
            <a:off x="0" y="6301821"/>
            <a:ext cx="12192000"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MSIPCMContentMarking" descr="{&quot;HashCode&quot;:-1264680268,&quot;Placement&quot;:&quot;Footer&quot;,&quot;Top&quot;:516.65155,&quot;Left&quot;:446.046448,&quot;SlideWidth&quot;:960,&quot;SlideHeight&quot;:540}">
            <a:extLst>
              <a:ext uri="{FF2B5EF4-FFF2-40B4-BE49-F238E27FC236}">
                <a16:creationId xmlns:a16="http://schemas.microsoft.com/office/drawing/2014/main" id="{8FC71B45-DBE4-43F0-88D5-88472409D109}"/>
              </a:ext>
            </a:extLst>
          </p:cNvPr>
          <p:cNvSpPr txBox="1"/>
          <p:nvPr userDrawn="1"/>
        </p:nvSpPr>
        <p:spPr>
          <a:xfrm>
            <a:off x="5664790" y="6561475"/>
            <a:ext cx="862419" cy="296525"/>
          </a:xfrm>
          <a:prstGeom prst="rect">
            <a:avLst/>
          </a:prstGeom>
          <a:noFill/>
        </p:spPr>
        <p:txBody>
          <a:bodyPr vert="horz" wrap="square" lIns="0" tIns="0" rIns="0" bIns="0" rtlCol="0" anchor="ctr" anchorCtr="1">
            <a:spAutoFit/>
          </a:bodyPr>
          <a:lstStyle/>
          <a:p>
            <a:pPr algn="ctr">
              <a:spcBef>
                <a:spcPts val="0"/>
              </a:spcBef>
              <a:spcAft>
                <a:spcPts val="0"/>
              </a:spcAft>
            </a:pPr>
            <a:r>
              <a:rPr lang="en-GB" sz="1200">
                <a:solidFill>
                  <a:srgbClr val="000000"/>
                </a:solidFill>
                <a:latin typeface="Calibri" panose="020F0502020204030204" pitchFamily="34" charset="0"/>
              </a:rPr>
              <a:t>OFFICIAL</a:t>
            </a:r>
          </a:p>
        </p:txBody>
      </p:sp>
      <p:sp>
        <p:nvSpPr>
          <p:cNvPr id="10" name="MSIPCMContentMarking" descr="{&quot;HashCode&quot;:-1288817837,&quot;Placement&quot;:&quot;Header&quot;,&quot;Top&quot;:0.0,&quot;Left&quot;:446.046448,&quot;SlideWidth&quot;:960,&quot;SlideHeight&quot;:540}">
            <a:extLst>
              <a:ext uri="{FF2B5EF4-FFF2-40B4-BE49-F238E27FC236}">
                <a16:creationId xmlns:a16="http://schemas.microsoft.com/office/drawing/2014/main" id="{6233D945-47FE-48D0-AF01-DAE053559846}"/>
              </a:ext>
            </a:extLst>
          </p:cNvPr>
          <p:cNvSpPr txBox="1"/>
          <p:nvPr userDrawn="1"/>
        </p:nvSpPr>
        <p:spPr>
          <a:xfrm>
            <a:off x="5664790" y="0"/>
            <a:ext cx="862419" cy="296525"/>
          </a:xfrm>
          <a:prstGeom prst="rect">
            <a:avLst/>
          </a:prstGeom>
          <a:noFill/>
        </p:spPr>
        <p:txBody>
          <a:bodyPr vert="horz" wrap="square" lIns="0" tIns="0" rIns="0" bIns="0" rtlCol="0" anchor="ctr" anchorCtr="1">
            <a:spAutoFit/>
          </a:bodyPr>
          <a:lstStyle/>
          <a:p>
            <a:pPr algn="ctr">
              <a:spcBef>
                <a:spcPts val="0"/>
              </a:spcBef>
              <a:spcAft>
                <a:spcPts val="0"/>
              </a:spcAft>
            </a:pPr>
            <a:r>
              <a:rPr lang="en-GB" sz="12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570695057"/>
      </p:ext>
    </p:extLst>
  </p:cSld>
  <p:clrMap bg1="lt1" tx1="dk1" bg2="lt2" tx2="dk2" accent1="accent1" accent2="accent2" accent3="accent3" accent4="accent4" accent5="accent5" accent6="accent6" hlink="hlink" folHlink="folHlink"/>
  <p:sldLayoutIdLst>
    <p:sldLayoutId id="2147483850" r:id="rId1"/>
    <p:sldLayoutId id="2147483851" r:id="rId2"/>
  </p:sldLayoutIdLst>
  <p:txStyles>
    <p:titleStyle>
      <a:lvl1pPr algn="l" defTabSz="914400" rtl="0" eaLnBrk="1" latinLnBrk="0" hangingPunct="1">
        <a:lnSpc>
          <a:spcPct val="90000"/>
        </a:lnSpc>
        <a:spcBef>
          <a:spcPct val="0"/>
        </a:spcBef>
        <a:buNone/>
        <a:defRPr sz="2000" kern="1200">
          <a:solidFill>
            <a:schemeClr val="accent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lang="en-US" sz="1600" b="0" kern="1200" dirty="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Font typeface="Arial" panose="020B0604020202020204" pitchFamily="34" charset="0"/>
        <a:buNone/>
        <a:defRPr lang="en-US" sz="1200" b="1" kern="1200" dirty="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600"/>
        </a:spcBef>
        <a:buFont typeface="Arial" panose="020B0604020202020204" pitchFamily="34" charset="0"/>
        <a:buNone/>
        <a:defRPr sz="1200" kern="1200">
          <a:solidFill>
            <a:schemeClr val="accent2"/>
          </a:solidFill>
          <a:latin typeface="+mn-lt"/>
          <a:ea typeface="+mn-ea"/>
          <a:cs typeface="+mn-cs"/>
        </a:defRPr>
      </a:lvl3pPr>
      <a:lvl4pPr marL="180000" indent="-1800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accent2"/>
          </a:solidFill>
          <a:latin typeface="+mn-lt"/>
          <a:ea typeface="+mn-ea"/>
          <a:cs typeface="+mn-cs"/>
        </a:defRPr>
      </a:lvl4pPr>
      <a:lvl5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accent2"/>
          </a:solidFill>
          <a:latin typeface="+mn-lt"/>
          <a:ea typeface="+mn-ea"/>
          <a:cs typeface="+mn-cs"/>
        </a:defRPr>
      </a:lvl5pPr>
      <a:lvl6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accent2"/>
          </a:solidFill>
          <a:latin typeface="+mn-lt"/>
          <a:ea typeface="+mn-ea"/>
          <a:cs typeface="+mn-cs"/>
        </a:defRPr>
      </a:lvl6pPr>
      <a:lvl7pPr marL="720000" indent="-1800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accent2"/>
          </a:solidFill>
          <a:latin typeface="+mn-lt"/>
          <a:ea typeface="+mn-ea"/>
          <a:cs typeface="+mn-cs"/>
        </a:defRPr>
      </a:lvl7pPr>
      <a:lvl8pPr marL="900000" indent="-1800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accent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3906">
          <p15:clr>
            <a:srgbClr val="F26B43"/>
          </p15:clr>
        </p15:guide>
        <p15:guide id="3" orient="horz" pos="845">
          <p15:clr>
            <a:srgbClr val="F26B43"/>
          </p15:clr>
        </p15:guide>
        <p15:guide id="4" orient="horz" pos="686">
          <p15:clr>
            <a:srgbClr val="F26B43"/>
          </p15:clr>
        </p15:guide>
        <p15:guide id="5" pos="7242">
          <p15:clr>
            <a:srgbClr val="F26B43"/>
          </p15:clr>
        </p15:guide>
        <p15:guide id="6" orient="horz" pos="380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71D49"/>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AF96595-4AF7-4491-98D2-E7892D701B0F}"/>
              </a:ext>
            </a:extLst>
          </p:cNvPr>
          <p:cNvSpPr txBox="1"/>
          <p:nvPr/>
        </p:nvSpPr>
        <p:spPr>
          <a:xfrm>
            <a:off x="1775999" y="6591523"/>
            <a:ext cx="8640000" cy="169277"/>
          </a:xfrm>
          <a:prstGeom prst="rect">
            <a:avLst/>
          </a:prstGeom>
          <a:noFill/>
        </p:spPr>
        <p:txBody>
          <a:bodyPr wrap="square" lIns="0" tIns="0" rIns="0" bIns="0" rtlCol="0" anchor="b" anchorCtr="0">
            <a:spAutoFit/>
          </a:bodyPr>
          <a:lstStyle/>
          <a:p>
            <a:pPr algn="ctr"/>
            <a:r>
              <a:rPr lang="en-GB" sz="1100">
                <a:solidFill>
                  <a:schemeClr val="bg1"/>
                </a:solidFill>
                <a:latin typeface="Arial" panose="020B0604020202020204" pitchFamily="34" charset="0"/>
                <a:cs typeface="Arial" panose="020B0604020202020204" pitchFamily="34" charset="0"/>
              </a:rPr>
              <a:t>OFFICIAL</a:t>
            </a:r>
          </a:p>
        </p:txBody>
      </p:sp>
      <p:sp>
        <p:nvSpPr>
          <p:cNvPr id="6" name="Text Placeholder 5">
            <a:extLst>
              <a:ext uri="{FF2B5EF4-FFF2-40B4-BE49-F238E27FC236}">
                <a16:creationId xmlns:a16="http://schemas.microsoft.com/office/drawing/2014/main" id="{F85388EE-A019-4E6D-996C-CD3E4DC20FB3}"/>
              </a:ext>
            </a:extLst>
          </p:cNvPr>
          <p:cNvSpPr>
            <a:spLocks noGrp="1"/>
          </p:cNvSpPr>
          <p:nvPr>
            <p:ph type="body" sz="quarter" idx="11"/>
          </p:nvPr>
        </p:nvSpPr>
        <p:spPr/>
        <p:txBody>
          <a:bodyPr/>
          <a:lstStyle/>
          <a:p>
            <a:r>
              <a:rPr lang="en-GB"/>
              <a:t>Future Requirements</a:t>
            </a:r>
            <a:endParaRPr lang="en-GB" dirty="0"/>
          </a:p>
        </p:txBody>
      </p:sp>
      <p:sp>
        <p:nvSpPr>
          <p:cNvPr id="5" name="Text Placeholder 4">
            <a:extLst>
              <a:ext uri="{FF2B5EF4-FFF2-40B4-BE49-F238E27FC236}">
                <a16:creationId xmlns:a16="http://schemas.microsoft.com/office/drawing/2014/main" id="{76A4ADC6-9082-47DF-8A20-E9ADAE9C5425}"/>
              </a:ext>
            </a:extLst>
          </p:cNvPr>
          <p:cNvSpPr>
            <a:spLocks noGrp="1"/>
          </p:cNvSpPr>
          <p:nvPr>
            <p:ph type="body" sz="quarter" idx="10"/>
          </p:nvPr>
        </p:nvSpPr>
        <p:spPr/>
        <p:txBody>
          <a:bodyPr/>
          <a:lstStyle/>
          <a:p>
            <a:r>
              <a:rPr lang="en-GB" dirty="0"/>
              <a:t>Defensive Cyber Industry Update</a:t>
            </a:r>
            <a:br>
              <a:rPr lang="en-GB" dirty="0"/>
            </a:br>
            <a:endParaRPr lang="en-GB" dirty="0"/>
          </a:p>
        </p:txBody>
      </p:sp>
      <p:sp>
        <p:nvSpPr>
          <p:cNvPr id="2" name="Date Placeholder 1">
            <a:extLst>
              <a:ext uri="{FF2B5EF4-FFF2-40B4-BE49-F238E27FC236}">
                <a16:creationId xmlns:a16="http://schemas.microsoft.com/office/drawing/2014/main" id="{96E34086-C090-48B0-A24F-45BDB960FD9C}"/>
              </a:ext>
            </a:extLst>
          </p:cNvPr>
          <p:cNvSpPr>
            <a:spLocks noGrp="1"/>
          </p:cNvSpPr>
          <p:nvPr>
            <p:ph type="dt" sz="half" idx="2"/>
          </p:nvPr>
        </p:nvSpPr>
        <p:spPr/>
        <p:txBody>
          <a:bodyPr/>
          <a:lstStyle/>
          <a:p>
            <a:r>
              <a:rPr lang="en-GB" dirty="0"/>
              <a:t>January 2022</a:t>
            </a:r>
          </a:p>
        </p:txBody>
      </p:sp>
      <p:sp>
        <p:nvSpPr>
          <p:cNvPr id="8" name="Freeform 5">
            <a:extLst>
              <a:ext uri="{FF2B5EF4-FFF2-40B4-BE49-F238E27FC236}">
                <a16:creationId xmlns:a16="http://schemas.microsoft.com/office/drawing/2014/main" id="{ED7D77D1-5073-47D8-B8A6-9BD1DF1DCDA4}"/>
              </a:ext>
            </a:extLst>
          </p:cNvPr>
          <p:cNvSpPr>
            <a:spLocks/>
          </p:cNvSpPr>
          <p:nvPr/>
        </p:nvSpPr>
        <p:spPr bwMode="auto">
          <a:xfrm flipH="1" flipV="1">
            <a:off x="6084000" y="-174176"/>
            <a:ext cx="6180587" cy="6158652"/>
          </a:xfrm>
          <a:custGeom>
            <a:avLst/>
            <a:gdLst>
              <a:gd name="T0" fmla="*/ 2672 w 2740"/>
              <a:gd name="T1" fmla="*/ 0 h 2739"/>
              <a:gd name="T2" fmla="*/ 1779 w 2740"/>
              <a:gd name="T3" fmla="*/ 0 h 2739"/>
              <a:gd name="T4" fmla="*/ 1731 w 2740"/>
              <a:gd name="T5" fmla="*/ 19 h 2739"/>
              <a:gd name="T6" fmla="*/ 0 w 2740"/>
              <a:gd name="T7" fmla="*/ 1750 h 2739"/>
              <a:gd name="T8" fmla="*/ 990 w 2740"/>
              <a:gd name="T9" fmla="*/ 2739 h 2739"/>
              <a:gd name="T10" fmla="*/ 1563 w 2740"/>
              <a:gd name="T11" fmla="*/ 2164 h 2739"/>
              <a:gd name="T12" fmla="*/ 1565 w 2740"/>
              <a:gd name="T13" fmla="*/ 2166 h 2739"/>
              <a:gd name="T14" fmla="*/ 2720 w 2740"/>
              <a:gd name="T15" fmla="*/ 1008 h 2739"/>
              <a:gd name="T16" fmla="*/ 2740 w 2740"/>
              <a:gd name="T17" fmla="*/ 960 h 2739"/>
              <a:gd name="T18" fmla="*/ 2740 w 2740"/>
              <a:gd name="T19" fmla="*/ 68 h 2739"/>
              <a:gd name="T20" fmla="*/ 2672 w 2740"/>
              <a:gd name="T21" fmla="*/ 0 h 2739"/>
              <a:gd name="connsiteX0" fmla="*/ 9752 w 10000"/>
              <a:gd name="connsiteY0" fmla="*/ 0 h 10000"/>
              <a:gd name="connsiteX1" fmla="*/ 6493 w 10000"/>
              <a:gd name="connsiteY1" fmla="*/ 0 h 10000"/>
              <a:gd name="connsiteX2" fmla="*/ 6318 w 10000"/>
              <a:gd name="connsiteY2" fmla="*/ 69 h 10000"/>
              <a:gd name="connsiteX3" fmla="*/ 3495 w 10000"/>
              <a:gd name="connsiteY3" fmla="*/ 2886 h 10000"/>
              <a:gd name="connsiteX4" fmla="*/ 0 w 10000"/>
              <a:gd name="connsiteY4" fmla="*/ 6389 h 10000"/>
              <a:gd name="connsiteX5" fmla="*/ 3613 w 10000"/>
              <a:gd name="connsiteY5" fmla="*/ 10000 h 10000"/>
              <a:gd name="connsiteX6" fmla="*/ 5704 w 10000"/>
              <a:gd name="connsiteY6" fmla="*/ 7901 h 10000"/>
              <a:gd name="connsiteX7" fmla="*/ 5712 w 10000"/>
              <a:gd name="connsiteY7" fmla="*/ 7908 h 10000"/>
              <a:gd name="connsiteX8" fmla="*/ 9927 w 10000"/>
              <a:gd name="connsiteY8" fmla="*/ 3680 h 10000"/>
              <a:gd name="connsiteX9" fmla="*/ 10000 w 10000"/>
              <a:gd name="connsiteY9" fmla="*/ 3505 h 10000"/>
              <a:gd name="connsiteX10" fmla="*/ 10000 w 10000"/>
              <a:gd name="connsiteY10" fmla="*/ 248 h 10000"/>
              <a:gd name="connsiteX11" fmla="*/ 9752 w 10000"/>
              <a:gd name="connsiteY11" fmla="*/ 0 h 10000"/>
              <a:gd name="connsiteX0" fmla="*/ 9752 w 10000"/>
              <a:gd name="connsiteY0" fmla="*/ 0 h 10000"/>
              <a:gd name="connsiteX1" fmla="*/ 6493 w 10000"/>
              <a:gd name="connsiteY1" fmla="*/ 0 h 10000"/>
              <a:gd name="connsiteX2" fmla="*/ 6318 w 10000"/>
              <a:gd name="connsiteY2" fmla="*/ 69 h 10000"/>
              <a:gd name="connsiteX3" fmla="*/ 3495 w 10000"/>
              <a:gd name="connsiteY3" fmla="*/ 2886 h 10000"/>
              <a:gd name="connsiteX4" fmla="*/ 1853 w 10000"/>
              <a:gd name="connsiteY4" fmla="*/ 4540 h 10000"/>
              <a:gd name="connsiteX5" fmla="*/ 0 w 10000"/>
              <a:gd name="connsiteY5" fmla="*/ 6389 h 10000"/>
              <a:gd name="connsiteX6" fmla="*/ 3613 w 10000"/>
              <a:gd name="connsiteY6" fmla="*/ 10000 h 10000"/>
              <a:gd name="connsiteX7" fmla="*/ 5704 w 10000"/>
              <a:gd name="connsiteY7" fmla="*/ 7901 h 10000"/>
              <a:gd name="connsiteX8" fmla="*/ 5712 w 10000"/>
              <a:gd name="connsiteY8" fmla="*/ 7908 h 10000"/>
              <a:gd name="connsiteX9" fmla="*/ 9927 w 10000"/>
              <a:gd name="connsiteY9" fmla="*/ 3680 h 10000"/>
              <a:gd name="connsiteX10" fmla="*/ 10000 w 10000"/>
              <a:gd name="connsiteY10" fmla="*/ 3505 h 10000"/>
              <a:gd name="connsiteX11" fmla="*/ 10000 w 10000"/>
              <a:gd name="connsiteY11" fmla="*/ 248 h 10000"/>
              <a:gd name="connsiteX12" fmla="*/ 9752 w 10000"/>
              <a:gd name="connsiteY12" fmla="*/ 0 h 10000"/>
              <a:gd name="connsiteX0" fmla="*/ 9752 w 10000"/>
              <a:gd name="connsiteY0" fmla="*/ 0 h 10000"/>
              <a:gd name="connsiteX1" fmla="*/ 6493 w 10000"/>
              <a:gd name="connsiteY1" fmla="*/ 0 h 10000"/>
              <a:gd name="connsiteX2" fmla="*/ 6318 w 10000"/>
              <a:gd name="connsiteY2" fmla="*/ 69 h 10000"/>
              <a:gd name="connsiteX3" fmla="*/ 3495 w 10000"/>
              <a:gd name="connsiteY3" fmla="*/ 2886 h 10000"/>
              <a:gd name="connsiteX4" fmla="*/ 1853 w 10000"/>
              <a:gd name="connsiteY4" fmla="*/ 4540 h 10000"/>
              <a:gd name="connsiteX5" fmla="*/ 0 w 10000"/>
              <a:gd name="connsiteY5" fmla="*/ 6389 h 10000"/>
              <a:gd name="connsiteX6" fmla="*/ 3613 w 10000"/>
              <a:gd name="connsiteY6" fmla="*/ 10000 h 10000"/>
              <a:gd name="connsiteX7" fmla="*/ 5471 w 10000"/>
              <a:gd name="connsiteY7" fmla="*/ 8125 h 10000"/>
              <a:gd name="connsiteX8" fmla="*/ 5704 w 10000"/>
              <a:gd name="connsiteY8" fmla="*/ 7901 h 10000"/>
              <a:gd name="connsiteX9" fmla="*/ 5712 w 10000"/>
              <a:gd name="connsiteY9" fmla="*/ 7908 h 10000"/>
              <a:gd name="connsiteX10" fmla="*/ 9927 w 10000"/>
              <a:gd name="connsiteY10" fmla="*/ 3680 h 10000"/>
              <a:gd name="connsiteX11" fmla="*/ 10000 w 10000"/>
              <a:gd name="connsiteY11" fmla="*/ 3505 h 10000"/>
              <a:gd name="connsiteX12" fmla="*/ 10000 w 10000"/>
              <a:gd name="connsiteY12" fmla="*/ 248 h 10000"/>
              <a:gd name="connsiteX13" fmla="*/ 9752 w 10000"/>
              <a:gd name="connsiteY13" fmla="*/ 0 h 10000"/>
              <a:gd name="connsiteX0" fmla="*/ 9752 w 10000"/>
              <a:gd name="connsiteY0" fmla="*/ 0 h 8125"/>
              <a:gd name="connsiteX1" fmla="*/ 6493 w 10000"/>
              <a:gd name="connsiteY1" fmla="*/ 0 h 8125"/>
              <a:gd name="connsiteX2" fmla="*/ 6318 w 10000"/>
              <a:gd name="connsiteY2" fmla="*/ 69 h 8125"/>
              <a:gd name="connsiteX3" fmla="*/ 3495 w 10000"/>
              <a:gd name="connsiteY3" fmla="*/ 2886 h 8125"/>
              <a:gd name="connsiteX4" fmla="*/ 1853 w 10000"/>
              <a:gd name="connsiteY4" fmla="*/ 4540 h 8125"/>
              <a:gd name="connsiteX5" fmla="*/ 0 w 10000"/>
              <a:gd name="connsiteY5" fmla="*/ 6389 h 8125"/>
              <a:gd name="connsiteX6" fmla="*/ 5471 w 10000"/>
              <a:gd name="connsiteY6" fmla="*/ 8125 h 8125"/>
              <a:gd name="connsiteX7" fmla="*/ 5704 w 10000"/>
              <a:gd name="connsiteY7" fmla="*/ 7901 h 8125"/>
              <a:gd name="connsiteX8" fmla="*/ 5712 w 10000"/>
              <a:gd name="connsiteY8" fmla="*/ 7908 h 8125"/>
              <a:gd name="connsiteX9" fmla="*/ 9927 w 10000"/>
              <a:gd name="connsiteY9" fmla="*/ 3680 h 8125"/>
              <a:gd name="connsiteX10" fmla="*/ 10000 w 10000"/>
              <a:gd name="connsiteY10" fmla="*/ 3505 h 8125"/>
              <a:gd name="connsiteX11" fmla="*/ 10000 w 10000"/>
              <a:gd name="connsiteY11" fmla="*/ 248 h 8125"/>
              <a:gd name="connsiteX12" fmla="*/ 9752 w 10000"/>
              <a:gd name="connsiteY12" fmla="*/ 0 h 8125"/>
              <a:gd name="connsiteX0" fmla="*/ 7899 w 8147"/>
              <a:gd name="connsiteY0" fmla="*/ 0 h 10000"/>
              <a:gd name="connsiteX1" fmla="*/ 4640 w 8147"/>
              <a:gd name="connsiteY1" fmla="*/ 0 h 10000"/>
              <a:gd name="connsiteX2" fmla="*/ 4465 w 8147"/>
              <a:gd name="connsiteY2" fmla="*/ 85 h 10000"/>
              <a:gd name="connsiteX3" fmla="*/ 1642 w 8147"/>
              <a:gd name="connsiteY3" fmla="*/ 3552 h 10000"/>
              <a:gd name="connsiteX4" fmla="*/ 0 w 8147"/>
              <a:gd name="connsiteY4" fmla="*/ 5588 h 10000"/>
              <a:gd name="connsiteX5" fmla="*/ 19 w 8147"/>
              <a:gd name="connsiteY5" fmla="*/ 9956 h 10000"/>
              <a:gd name="connsiteX6" fmla="*/ 3618 w 8147"/>
              <a:gd name="connsiteY6" fmla="*/ 10000 h 10000"/>
              <a:gd name="connsiteX7" fmla="*/ 3851 w 8147"/>
              <a:gd name="connsiteY7" fmla="*/ 9724 h 10000"/>
              <a:gd name="connsiteX8" fmla="*/ 3859 w 8147"/>
              <a:gd name="connsiteY8" fmla="*/ 9733 h 10000"/>
              <a:gd name="connsiteX9" fmla="*/ 8074 w 8147"/>
              <a:gd name="connsiteY9" fmla="*/ 4529 h 10000"/>
              <a:gd name="connsiteX10" fmla="*/ 8147 w 8147"/>
              <a:gd name="connsiteY10" fmla="*/ 4314 h 10000"/>
              <a:gd name="connsiteX11" fmla="*/ 8147 w 8147"/>
              <a:gd name="connsiteY11" fmla="*/ 305 h 10000"/>
              <a:gd name="connsiteX12" fmla="*/ 7899 w 8147"/>
              <a:gd name="connsiteY12" fmla="*/ 0 h 10000"/>
              <a:gd name="connsiteX0" fmla="*/ 9715 w 10019"/>
              <a:gd name="connsiteY0" fmla="*/ 0 h 10000"/>
              <a:gd name="connsiteX1" fmla="*/ 5714 w 10019"/>
              <a:gd name="connsiteY1" fmla="*/ 0 h 10000"/>
              <a:gd name="connsiteX2" fmla="*/ 5500 w 10019"/>
              <a:gd name="connsiteY2" fmla="*/ 85 h 10000"/>
              <a:gd name="connsiteX3" fmla="*/ 2034 w 10019"/>
              <a:gd name="connsiteY3" fmla="*/ 3552 h 10000"/>
              <a:gd name="connsiteX4" fmla="*/ 19 w 10019"/>
              <a:gd name="connsiteY4" fmla="*/ 5588 h 10000"/>
              <a:gd name="connsiteX5" fmla="*/ 0 w 10019"/>
              <a:gd name="connsiteY5" fmla="*/ 9942 h 10000"/>
              <a:gd name="connsiteX6" fmla="*/ 4460 w 10019"/>
              <a:gd name="connsiteY6" fmla="*/ 10000 h 10000"/>
              <a:gd name="connsiteX7" fmla="*/ 4746 w 10019"/>
              <a:gd name="connsiteY7" fmla="*/ 9724 h 10000"/>
              <a:gd name="connsiteX8" fmla="*/ 4756 w 10019"/>
              <a:gd name="connsiteY8" fmla="*/ 9733 h 10000"/>
              <a:gd name="connsiteX9" fmla="*/ 9929 w 10019"/>
              <a:gd name="connsiteY9" fmla="*/ 4529 h 10000"/>
              <a:gd name="connsiteX10" fmla="*/ 10019 w 10019"/>
              <a:gd name="connsiteY10" fmla="*/ 4314 h 10000"/>
              <a:gd name="connsiteX11" fmla="*/ 10019 w 10019"/>
              <a:gd name="connsiteY11" fmla="*/ 305 h 10000"/>
              <a:gd name="connsiteX12" fmla="*/ 9715 w 10019"/>
              <a:gd name="connsiteY12" fmla="*/ 0 h 10000"/>
              <a:gd name="connsiteX0" fmla="*/ 9715 w 10019"/>
              <a:gd name="connsiteY0" fmla="*/ 0 h 10613"/>
              <a:gd name="connsiteX1" fmla="*/ 5714 w 10019"/>
              <a:gd name="connsiteY1" fmla="*/ 0 h 10613"/>
              <a:gd name="connsiteX2" fmla="*/ 5500 w 10019"/>
              <a:gd name="connsiteY2" fmla="*/ 85 h 10613"/>
              <a:gd name="connsiteX3" fmla="*/ 2034 w 10019"/>
              <a:gd name="connsiteY3" fmla="*/ 3552 h 10613"/>
              <a:gd name="connsiteX4" fmla="*/ 19 w 10019"/>
              <a:gd name="connsiteY4" fmla="*/ 5588 h 10613"/>
              <a:gd name="connsiteX5" fmla="*/ 0 w 10019"/>
              <a:gd name="connsiteY5" fmla="*/ 9942 h 10613"/>
              <a:gd name="connsiteX6" fmla="*/ 4460 w 10019"/>
              <a:gd name="connsiteY6" fmla="*/ 10000 h 10613"/>
              <a:gd name="connsiteX7" fmla="*/ 4746 w 10019"/>
              <a:gd name="connsiteY7" fmla="*/ 9724 h 10613"/>
              <a:gd name="connsiteX8" fmla="*/ 4756 w 10019"/>
              <a:gd name="connsiteY8" fmla="*/ 9733 h 10613"/>
              <a:gd name="connsiteX9" fmla="*/ 9929 w 10019"/>
              <a:gd name="connsiteY9" fmla="*/ 4529 h 10613"/>
              <a:gd name="connsiteX10" fmla="*/ 10019 w 10019"/>
              <a:gd name="connsiteY10" fmla="*/ 4314 h 10613"/>
              <a:gd name="connsiteX11" fmla="*/ 10019 w 10019"/>
              <a:gd name="connsiteY11" fmla="*/ 305 h 10613"/>
              <a:gd name="connsiteX12" fmla="*/ 9715 w 10019"/>
              <a:gd name="connsiteY12" fmla="*/ 0 h 10613"/>
              <a:gd name="connsiteX0" fmla="*/ 9715 w 10019"/>
              <a:gd name="connsiteY0" fmla="*/ 0 h 10613"/>
              <a:gd name="connsiteX1" fmla="*/ 5714 w 10019"/>
              <a:gd name="connsiteY1" fmla="*/ 0 h 10613"/>
              <a:gd name="connsiteX2" fmla="*/ 5500 w 10019"/>
              <a:gd name="connsiteY2" fmla="*/ 85 h 10613"/>
              <a:gd name="connsiteX3" fmla="*/ 2034 w 10019"/>
              <a:gd name="connsiteY3" fmla="*/ 3552 h 10613"/>
              <a:gd name="connsiteX4" fmla="*/ 19 w 10019"/>
              <a:gd name="connsiteY4" fmla="*/ 5588 h 10613"/>
              <a:gd name="connsiteX5" fmla="*/ 0 w 10019"/>
              <a:gd name="connsiteY5" fmla="*/ 9942 h 10613"/>
              <a:gd name="connsiteX6" fmla="*/ 4460 w 10019"/>
              <a:gd name="connsiteY6" fmla="*/ 10000 h 10613"/>
              <a:gd name="connsiteX7" fmla="*/ 4746 w 10019"/>
              <a:gd name="connsiteY7" fmla="*/ 9724 h 10613"/>
              <a:gd name="connsiteX8" fmla="*/ 4756 w 10019"/>
              <a:gd name="connsiteY8" fmla="*/ 9733 h 10613"/>
              <a:gd name="connsiteX9" fmla="*/ 9929 w 10019"/>
              <a:gd name="connsiteY9" fmla="*/ 4529 h 10613"/>
              <a:gd name="connsiteX10" fmla="*/ 10019 w 10019"/>
              <a:gd name="connsiteY10" fmla="*/ 4314 h 10613"/>
              <a:gd name="connsiteX11" fmla="*/ 10019 w 10019"/>
              <a:gd name="connsiteY11" fmla="*/ 305 h 10613"/>
              <a:gd name="connsiteX12" fmla="*/ 9715 w 10019"/>
              <a:gd name="connsiteY12" fmla="*/ 0 h 10613"/>
              <a:gd name="connsiteX0" fmla="*/ 9715 w 10019"/>
              <a:gd name="connsiteY0" fmla="*/ 0 h 10000"/>
              <a:gd name="connsiteX1" fmla="*/ 5714 w 10019"/>
              <a:gd name="connsiteY1" fmla="*/ 0 h 10000"/>
              <a:gd name="connsiteX2" fmla="*/ 5500 w 10019"/>
              <a:gd name="connsiteY2" fmla="*/ 85 h 10000"/>
              <a:gd name="connsiteX3" fmla="*/ 2034 w 10019"/>
              <a:gd name="connsiteY3" fmla="*/ 3552 h 10000"/>
              <a:gd name="connsiteX4" fmla="*/ 19 w 10019"/>
              <a:gd name="connsiteY4" fmla="*/ 5588 h 10000"/>
              <a:gd name="connsiteX5" fmla="*/ 0 w 10019"/>
              <a:gd name="connsiteY5" fmla="*/ 9942 h 10000"/>
              <a:gd name="connsiteX6" fmla="*/ 4460 w 10019"/>
              <a:gd name="connsiteY6" fmla="*/ 10000 h 10000"/>
              <a:gd name="connsiteX7" fmla="*/ 4746 w 10019"/>
              <a:gd name="connsiteY7" fmla="*/ 9724 h 10000"/>
              <a:gd name="connsiteX8" fmla="*/ 4756 w 10019"/>
              <a:gd name="connsiteY8" fmla="*/ 9733 h 10000"/>
              <a:gd name="connsiteX9" fmla="*/ 9929 w 10019"/>
              <a:gd name="connsiteY9" fmla="*/ 4529 h 10000"/>
              <a:gd name="connsiteX10" fmla="*/ 10019 w 10019"/>
              <a:gd name="connsiteY10" fmla="*/ 4314 h 10000"/>
              <a:gd name="connsiteX11" fmla="*/ 10019 w 10019"/>
              <a:gd name="connsiteY11" fmla="*/ 305 h 10000"/>
              <a:gd name="connsiteX12" fmla="*/ 9715 w 10019"/>
              <a:gd name="connsiteY12" fmla="*/ 0 h 10000"/>
              <a:gd name="connsiteX0" fmla="*/ 9701 w 10005"/>
              <a:gd name="connsiteY0" fmla="*/ 0 h 10000"/>
              <a:gd name="connsiteX1" fmla="*/ 5700 w 10005"/>
              <a:gd name="connsiteY1" fmla="*/ 0 h 10000"/>
              <a:gd name="connsiteX2" fmla="*/ 5486 w 10005"/>
              <a:gd name="connsiteY2" fmla="*/ 85 h 10000"/>
              <a:gd name="connsiteX3" fmla="*/ 2020 w 10005"/>
              <a:gd name="connsiteY3" fmla="*/ 3552 h 10000"/>
              <a:gd name="connsiteX4" fmla="*/ 5 w 10005"/>
              <a:gd name="connsiteY4" fmla="*/ 5588 h 10000"/>
              <a:gd name="connsiteX5" fmla="*/ 0 w 10005"/>
              <a:gd name="connsiteY5" fmla="*/ 9942 h 10000"/>
              <a:gd name="connsiteX6" fmla="*/ 4446 w 10005"/>
              <a:gd name="connsiteY6" fmla="*/ 10000 h 10000"/>
              <a:gd name="connsiteX7" fmla="*/ 4732 w 10005"/>
              <a:gd name="connsiteY7" fmla="*/ 9724 h 10000"/>
              <a:gd name="connsiteX8" fmla="*/ 4742 w 10005"/>
              <a:gd name="connsiteY8" fmla="*/ 9733 h 10000"/>
              <a:gd name="connsiteX9" fmla="*/ 9915 w 10005"/>
              <a:gd name="connsiteY9" fmla="*/ 4529 h 10000"/>
              <a:gd name="connsiteX10" fmla="*/ 10005 w 10005"/>
              <a:gd name="connsiteY10" fmla="*/ 4314 h 10000"/>
              <a:gd name="connsiteX11" fmla="*/ 10005 w 10005"/>
              <a:gd name="connsiteY11" fmla="*/ 305 h 10000"/>
              <a:gd name="connsiteX12" fmla="*/ 9701 w 10005"/>
              <a:gd name="connsiteY12"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5" h="10000">
                <a:moveTo>
                  <a:pt x="9701" y="0"/>
                </a:moveTo>
                <a:lnTo>
                  <a:pt x="5700" y="0"/>
                </a:lnTo>
                <a:cubicBezTo>
                  <a:pt x="5619" y="0"/>
                  <a:pt x="5543" y="32"/>
                  <a:pt x="5486" y="85"/>
                </a:cubicBezTo>
                <a:lnTo>
                  <a:pt x="2020" y="3552"/>
                </a:lnTo>
                <a:lnTo>
                  <a:pt x="5" y="5588"/>
                </a:lnTo>
                <a:cubicBezTo>
                  <a:pt x="12" y="7044"/>
                  <a:pt x="9" y="7765"/>
                  <a:pt x="0" y="9942"/>
                </a:cubicBezTo>
                <a:lnTo>
                  <a:pt x="4446" y="10000"/>
                </a:lnTo>
                <a:lnTo>
                  <a:pt x="4732" y="9724"/>
                </a:lnTo>
                <a:cubicBezTo>
                  <a:pt x="4736" y="9727"/>
                  <a:pt x="4738" y="9730"/>
                  <a:pt x="4742" y="9733"/>
                </a:cubicBezTo>
                <a:lnTo>
                  <a:pt x="9915" y="4529"/>
                </a:lnTo>
                <a:cubicBezTo>
                  <a:pt x="9973" y="4471"/>
                  <a:pt x="10005" y="4395"/>
                  <a:pt x="10005" y="4314"/>
                </a:cubicBezTo>
                <a:lnTo>
                  <a:pt x="10005" y="305"/>
                </a:lnTo>
                <a:cubicBezTo>
                  <a:pt x="10005" y="135"/>
                  <a:pt x="9871" y="0"/>
                  <a:pt x="9701" y="0"/>
                </a:cubicBezTo>
              </a:path>
            </a:pathLst>
          </a:custGeom>
          <a:blipFill dpi="0" rotWithShape="0">
            <a:blip r:embed="rId2"/>
            <a:srcRect/>
            <a:stretch>
              <a:fillRect l="-15000" r="-23000" b="-32000"/>
            </a:stretch>
          </a:blip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5">
            <a:extLst>
              <a:ext uri="{FF2B5EF4-FFF2-40B4-BE49-F238E27FC236}">
                <a16:creationId xmlns:a16="http://schemas.microsoft.com/office/drawing/2014/main" id="{2AD365ED-32F1-442A-AB04-3989C3560BA1}"/>
              </a:ext>
            </a:extLst>
          </p:cNvPr>
          <p:cNvSpPr>
            <a:spLocks/>
          </p:cNvSpPr>
          <p:nvPr/>
        </p:nvSpPr>
        <p:spPr bwMode="auto">
          <a:xfrm flipH="1" flipV="1">
            <a:off x="4681713" y="-525568"/>
            <a:ext cx="7041149" cy="4298400"/>
          </a:xfrm>
          <a:custGeom>
            <a:avLst/>
            <a:gdLst>
              <a:gd name="T0" fmla="*/ 2672 w 2740"/>
              <a:gd name="T1" fmla="*/ 0 h 2739"/>
              <a:gd name="T2" fmla="*/ 1779 w 2740"/>
              <a:gd name="T3" fmla="*/ 0 h 2739"/>
              <a:gd name="T4" fmla="*/ 1731 w 2740"/>
              <a:gd name="T5" fmla="*/ 19 h 2739"/>
              <a:gd name="T6" fmla="*/ 0 w 2740"/>
              <a:gd name="T7" fmla="*/ 1750 h 2739"/>
              <a:gd name="T8" fmla="*/ 990 w 2740"/>
              <a:gd name="T9" fmla="*/ 2739 h 2739"/>
              <a:gd name="T10" fmla="*/ 1563 w 2740"/>
              <a:gd name="T11" fmla="*/ 2164 h 2739"/>
              <a:gd name="T12" fmla="*/ 1565 w 2740"/>
              <a:gd name="T13" fmla="*/ 2166 h 2739"/>
              <a:gd name="T14" fmla="*/ 2720 w 2740"/>
              <a:gd name="T15" fmla="*/ 1008 h 2739"/>
              <a:gd name="T16" fmla="*/ 2740 w 2740"/>
              <a:gd name="T17" fmla="*/ 960 h 2739"/>
              <a:gd name="T18" fmla="*/ 2740 w 2740"/>
              <a:gd name="T19" fmla="*/ 68 h 2739"/>
              <a:gd name="T20" fmla="*/ 2672 w 2740"/>
              <a:gd name="T21" fmla="*/ 0 h 2739"/>
              <a:gd name="connsiteX0" fmla="*/ 9752 w 10000"/>
              <a:gd name="connsiteY0" fmla="*/ 0 h 10000"/>
              <a:gd name="connsiteX1" fmla="*/ 6493 w 10000"/>
              <a:gd name="connsiteY1" fmla="*/ 0 h 10000"/>
              <a:gd name="connsiteX2" fmla="*/ 6318 w 10000"/>
              <a:gd name="connsiteY2" fmla="*/ 69 h 10000"/>
              <a:gd name="connsiteX3" fmla="*/ 0 w 10000"/>
              <a:gd name="connsiteY3" fmla="*/ 6389 h 10000"/>
              <a:gd name="connsiteX4" fmla="*/ 3613 w 10000"/>
              <a:gd name="connsiteY4" fmla="*/ 10000 h 10000"/>
              <a:gd name="connsiteX5" fmla="*/ 5704 w 10000"/>
              <a:gd name="connsiteY5" fmla="*/ 7901 h 10000"/>
              <a:gd name="connsiteX6" fmla="*/ 5712 w 10000"/>
              <a:gd name="connsiteY6" fmla="*/ 7908 h 10000"/>
              <a:gd name="connsiteX7" fmla="*/ 7753 w 10000"/>
              <a:gd name="connsiteY7" fmla="*/ 5854 h 10000"/>
              <a:gd name="connsiteX8" fmla="*/ 9927 w 10000"/>
              <a:gd name="connsiteY8" fmla="*/ 3680 h 10000"/>
              <a:gd name="connsiteX9" fmla="*/ 10000 w 10000"/>
              <a:gd name="connsiteY9" fmla="*/ 3505 h 10000"/>
              <a:gd name="connsiteX10" fmla="*/ 10000 w 10000"/>
              <a:gd name="connsiteY10" fmla="*/ 248 h 10000"/>
              <a:gd name="connsiteX11" fmla="*/ 9752 w 10000"/>
              <a:gd name="connsiteY11" fmla="*/ 0 h 10000"/>
              <a:gd name="connsiteX0" fmla="*/ 9752 w 10000"/>
              <a:gd name="connsiteY0" fmla="*/ 0 h 10000"/>
              <a:gd name="connsiteX1" fmla="*/ 6493 w 10000"/>
              <a:gd name="connsiteY1" fmla="*/ 0 h 10000"/>
              <a:gd name="connsiteX2" fmla="*/ 6318 w 10000"/>
              <a:gd name="connsiteY2" fmla="*/ 69 h 10000"/>
              <a:gd name="connsiteX3" fmla="*/ 714 w 10000"/>
              <a:gd name="connsiteY3" fmla="*/ 5668 h 10000"/>
              <a:gd name="connsiteX4" fmla="*/ 0 w 10000"/>
              <a:gd name="connsiteY4" fmla="*/ 6389 h 10000"/>
              <a:gd name="connsiteX5" fmla="*/ 3613 w 10000"/>
              <a:gd name="connsiteY5" fmla="*/ 10000 h 10000"/>
              <a:gd name="connsiteX6" fmla="*/ 5704 w 10000"/>
              <a:gd name="connsiteY6" fmla="*/ 7901 h 10000"/>
              <a:gd name="connsiteX7" fmla="*/ 5712 w 10000"/>
              <a:gd name="connsiteY7" fmla="*/ 7908 h 10000"/>
              <a:gd name="connsiteX8" fmla="*/ 7753 w 10000"/>
              <a:gd name="connsiteY8" fmla="*/ 5854 h 10000"/>
              <a:gd name="connsiteX9" fmla="*/ 9927 w 10000"/>
              <a:gd name="connsiteY9" fmla="*/ 3680 h 10000"/>
              <a:gd name="connsiteX10" fmla="*/ 10000 w 10000"/>
              <a:gd name="connsiteY10" fmla="*/ 3505 h 10000"/>
              <a:gd name="connsiteX11" fmla="*/ 10000 w 10000"/>
              <a:gd name="connsiteY11" fmla="*/ 248 h 10000"/>
              <a:gd name="connsiteX12" fmla="*/ 9752 w 10000"/>
              <a:gd name="connsiteY12" fmla="*/ 0 h 10000"/>
              <a:gd name="connsiteX0" fmla="*/ 9038 w 9286"/>
              <a:gd name="connsiteY0" fmla="*/ 0 h 10000"/>
              <a:gd name="connsiteX1" fmla="*/ 5779 w 9286"/>
              <a:gd name="connsiteY1" fmla="*/ 0 h 10000"/>
              <a:gd name="connsiteX2" fmla="*/ 5604 w 9286"/>
              <a:gd name="connsiteY2" fmla="*/ 69 h 10000"/>
              <a:gd name="connsiteX3" fmla="*/ 0 w 9286"/>
              <a:gd name="connsiteY3" fmla="*/ 5668 h 10000"/>
              <a:gd name="connsiteX4" fmla="*/ 2899 w 9286"/>
              <a:gd name="connsiteY4" fmla="*/ 10000 h 10000"/>
              <a:gd name="connsiteX5" fmla="*/ 4990 w 9286"/>
              <a:gd name="connsiteY5" fmla="*/ 7901 h 10000"/>
              <a:gd name="connsiteX6" fmla="*/ 4998 w 9286"/>
              <a:gd name="connsiteY6" fmla="*/ 7908 h 10000"/>
              <a:gd name="connsiteX7" fmla="*/ 7039 w 9286"/>
              <a:gd name="connsiteY7" fmla="*/ 5854 h 10000"/>
              <a:gd name="connsiteX8" fmla="*/ 9213 w 9286"/>
              <a:gd name="connsiteY8" fmla="*/ 3680 h 10000"/>
              <a:gd name="connsiteX9" fmla="*/ 9286 w 9286"/>
              <a:gd name="connsiteY9" fmla="*/ 3505 h 10000"/>
              <a:gd name="connsiteX10" fmla="*/ 9286 w 9286"/>
              <a:gd name="connsiteY10" fmla="*/ 248 h 10000"/>
              <a:gd name="connsiteX11" fmla="*/ 9038 w 9286"/>
              <a:gd name="connsiteY11" fmla="*/ 0 h 10000"/>
              <a:gd name="connsiteX0" fmla="*/ 9733 w 10000"/>
              <a:gd name="connsiteY0" fmla="*/ 0 h 7908"/>
              <a:gd name="connsiteX1" fmla="*/ 6223 w 10000"/>
              <a:gd name="connsiteY1" fmla="*/ 0 h 7908"/>
              <a:gd name="connsiteX2" fmla="*/ 6035 w 10000"/>
              <a:gd name="connsiteY2" fmla="*/ 69 h 7908"/>
              <a:gd name="connsiteX3" fmla="*/ 0 w 10000"/>
              <a:gd name="connsiteY3" fmla="*/ 5668 h 7908"/>
              <a:gd name="connsiteX4" fmla="*/ 5374 w 10000"/>
              <a:gd name="connsiteY4" fmla="*/ 7901 h 7908"/>
              <a:gd name="connsiteX5" fmla="*/ 5382 w 10000"/>
              <a:gd name="connsiteY5" fmla="*/ 7908 h 7908"/>
              <a:gd name="connsiteX6" fmla="*/ 7580 w 10000"/>
              <a:gd name="connsiteY6" fmla="*/ 5854 h 7908"/>
              <a:gd name="connsiteX7" fmla="*/ 9921 w 10000"/>
              <a:gd name="connsiteY7" fmla="*/ 3680 h 7908"/>
              <a:gd name="connsiteX8" fmla="*/ 10000 w 10000"/>
              <a:gd name="connsiteY8" fmla="*/ 3505 h 7908"/>
              <a:gd name="connsiteX9" fmla="*/ 10000 w 10000"/>
              <a:gd name="connsiteY9" fmla="*/ 248 h 7908"/>
              <a:gd name="connsiteX10" fmla="*/ 9733 w 10000"/>
              <a:gd name="connsiteY10" fmla="*/ 0 h 7908"/>
              <a:gd name="connsiteX0" fmla="*/ 9733 w 10000"/>
              <a:gd name="connsiteY0" fmla="*/ 0 h 10202"/>
              <a:gd name="connsiteX1" fmla="*/ 6223 w 10000"/>
              <a:gd name="connsiteY1" fmla="*/ 0 h 10202"/>
              <a:gd name="connsiteX2" fmla="*/ 6035 w 10000"/>
              <a:gd name="connsiteY2" fmla="*/ 87 h 10202"/>
              <a:gd name="connsiteX3" fmla="*/ 0 w 10000"/>
              <a:gd name="connsiteY3" fmla="*/ 7167 h 10202"/>
              <a:gd name="connsiteX4" fmla="*/ 5374 w 10000"/>
              <a:gd name="connsiteY4" fmla="*/ 9991 h 10202"/>
              <a:gd name="connsiteX5" fmla="*/ 5382 w 10000"/>
              <a:gd name="connsiteY5" fmla="*/ 10000 h 10202"/>
              <a:gd name="connsiteX6" fmla="*/ 7580 w 10000"/>
              <a:gd name="connsiteY6" fmla="*/ 7403 h 10202"/>
              <a:gd name="connsiteX7" fmla="*/ 9921 w 10000"/>
              <a:gd name="connsiteY7" fmla="*/ 4654 h 10202"/>
              <a:gd name="connsiteX8" fmla="*/ 10000 w 10000"/>
              <a:gd name="connsiteY8" fmla="*/ 4432 h 10202"/>
              <a:gd name="connsiteX9" fmla="*/ 10000 w 10000"/>
              <a:gd name="connsiteY9" fmla="*/ 314 h 10202"/>
              <a:gd name="connsiteX10" fmla="*/ 9733 w 10000"/>
              <a:gd name="connsiteY10" fmla="*/ 0 h 10202"/>
              <a:gd name="connsiteX0" fmla="*/ 9733 w 10000"/>
              <a:gd name="connsiteY0" fmla="*/ 0 h 9991"/>
              <a:gd name="connsiteX1" fmla="*/ 6223 w 10000"/>
              <a:gd name="connsiteY1" fmla="*/ 0 h 9991"/>
              <a:gd name="connsiteX2" fmla="*/ 6035 w 10000"/>
              <a:gd name="connsiteY2" fmla="*/ 87 h 9991"/>
              <a:gd name="connsiteX3" fmla="*/ 0 w 10000"/>
              <a:gd name="connsiteY3" fmla="*/ 7167 h 9991"/>
              <a:gd name="connsiteX4" fmla="*/ 5374 w 10000"/>
              <a:gd name="connsiteY4" fmla="*/ 9991 h 9991"/>
              <a:gd name="connsiteX5" fmla="*/ 7580 w 10000"/>
              <a:gd name="connsiteY5" fmla="*/ 7403 h 9991"/>
              <a:gd name="connsiteX6" fmla="*/ 9921 w 10000"/>
              <a:gd name="connsiteY6" fmla="*/ 4654 h 9991"/>
              <a:gd name="connsiteX7" fmla="*/ 10000 w 10000"/>
              <a:gd name="connsiteY7" fmla="*/ 4432 h 9991"/>
              <a:gd name="connsiteX8" fmla="*/ 10000 w 10000"/>
              <a:gd name="connsiteY8" fmla="*/ 314 h 9991"/>
              <a:gd name="connsiteX9" fmla="*/ 9733 w 10000"/>
              <a:gd name="connsiteY9" fmla="*/ 0 h 9991"/>
              <a:gd name="connsiteX0" fmla="*/ 9733 w 10000"/>
              <a:gd name="connsiteY0" fmla="*/ 0 h 7410"/>
              <a:gd name="connsiteX1" fmla="*/ 6223 w 10000"/>
              <a:gd name="connsiteY1" fmla="*/ 0 h 7410"/>
              <a:gd name="connsiteX2" fmla="*/ 6035 w 10000"/>
              <a:gd name="connsiteY2" fmla="*/ 87 h 7410"/>
              <a:gd name="connsiteX3" fmla="*/ 0 w 10000"/>
              <a:gd name="connsiteY3" fmla="*/ 7173 h 7410"/>
              <a:gd name="connsiteX4" fmla="*/ 7580 w 10000"/>
              <a:gd name="connsiteY4" fmla="*/ 7410 h 7410"/>
              <a:gd name="connsiteX5" fmla="*/ 9921 w 10000"/>
              <a:gd name="connsiteY5" fmla="*/ 4658 h 7410"/>
              <a:gd name="connsiteX6" fmla="*/ 10000 w 10000"/>
              <a:gd name="connsiteY6" fmla="*/ 4436 h 7410"/>
              <a:gd name="connsiteX7" fmla="*/ 10000 w 10000"/>
              <a:gd name="connsiteY7" fmla="*/ 314 h 7410"/>
              <a:gd name="connsiteX8" fmla="*/ 9733 w 10000"/>
              <a:gd name="connsiteY8" fmla="*/ 0 h 7410"/>
              <a:gd name="connsiteX0" fmla="*/ 9733 w 10000"/>
              <a:gd name="connsiteY0" fmla="*/ 0 h 10000"/>
              <a:gd name="connsiteX1" fmla="*/ 6223 w 10000"/>
              <a:gd name="connsiteY1" fmla="*/ 0 h 10000"/>
              <a:gd name="connsiteX2" fmla="*/ 6035 w 10000"/>
              <a:gd name="connsiteY2" fmla="*/ 117 h 10000"/>
              <a:gd name="connsiteX3" fmla="*/ 0 w 10000"/>
              <a:gd name="connsiteY3" fmla="*/ 9680 h 10000"/>
              <a:gd name="connsiteX4" fmla="*/ 7580 w 10000"/>
              <a:gd name="connsiteY4" fmla="*/ 10000 h 10000"/>
              <a:gd name="connsiteX5" fmla="*/ 8091 w 10000"/>
              <a:gd name="connsiteY5" fmla="*/ 9206 h 10000"/>
              <a:gd name="connsiteX6" fmla="*/ 9921 w 10000"/>
              <a:gd name="connsiteY6" fmla="*/ 6286 h 10000"/>
              <a:gd name="connsiteX7" fmla="*/ 10000 w 10000"/>
              <a:gd name="connsiteY7" fmla="*/ 5987 h 10000"/>
              <a:gd name="connsiteX8" fmla="*/ 10000 w 10000"/>
              <a:gd name="connsiteY8" fmla="*/ 424 h 10000"/>
              <a:gd name="connsiteX9" fmla="*/ 9733 w 10000"/>
              <a:gd name="connsiteY9" fmla="*/ 0 h 10000"/>
              <a:gd name="connsiteX0" fmla="*/ 9733 w 10000"/>
              <a:gd name="connsiteY0" fmla="*/ 0 h 9771"/>
              <a:gd name="connsiteX1" fmla="*/ 6223 w 10000"/>
              <a:gd name="connsiteY1" fmla="*/ 0 h 9771"/>
              <a:gd name="connsiteX2" fmla="*/ 6035 w 10000"/>
              <a:gd name="connsiteY2" fmla="*/ 117 h 9771"/>
              <a:gd name="connsiteX3" fmla="*/ 0 w 10000"/>
              <a:gd name="connsiteY3" fmla="*/ 9680 h 9771"/>
              <a:gd name="connsiteX4" fmla="*/ 7746 w 10000"/>
              <a:gd name="connsiteY4" fmla="*/ 9771 h 9771"/>
              <a:gd name="connsiteX5" fmla="*/ 8091 w 10000"/>
              <a:gd name="connsiteY5" fmla="*/ 9206 h 9771"/>
              <a:gd name="connsiteX6" fmla="*/ 9921 w 10000"/>
              <a:gd name="connsiteY6" fmla="*/ 6286 h 9771"/>
              <a:gd name="connsiteX7" fmla="*/ 10000 w 10000"/>
              <a:gd name="connsiteY7" fmla="*/ 5987 h 9771"/>
              <a:gd name="connsiteX8" fmla="*/ 10000 w 10000"/>
              <a:gd name="connsiteY8" fmla="*/ 424 h 9771"/>
              <a:gd name="connsiteX9" fmla="*/ 9733 w 10000"/>
              <a:gd name="connsiteY9" fmla="*/ 0 h 9771"/>
              <a:gd name="connsiteX0" fmla="*/ 9733 w 10000"/>
              <a:gd name="connsiteY0" fmla="*/ 0 h 9964"/>
              <a:gd name="connsiteX1" fmla="*/ 6223 w 10000"/>
              <a:gd name="connsiteY1" fmla="*/ 0 h 9964"/>
              <a:gd name="connsiteX2" fmla="*/ 6035 w 10000"/>
              <a:gd name="connsiteY2" fmla="*/ 120 h 9964"/>
              <a:gd name="connsiteX3" fmla="*/ 0 w 10000"/>
              <a:gd name="connsiteY3" fmla="*/ 9907 h 9964"/>
              <a:gd name="connsiteX4" fmla="*/ 7779 w 10000"/>
              <a:gd name="connsiteY4" fmla="*/ 9964 h 9964"/>
              <a:gd name="connsiteX5" fmla="*/ 8091 w 10000"/>
              <a:gd name="connsiteY5" fmla="*/ 9422 h 9964"/>
              <a:gd name="connsiteX6" fmla="*/ 9921 w 10000"/>
              <a:gd name="connsiteY6" fmla="*/ 6433 h 9964"/>
              <a:gd name="connsiteX7" fmla="*/ 10000 w 10000"/>
              <a:gd name="connsiteY7" fmla="*/ 6127 h 9964"/>
              <a:gd name="connsiteX8" fmla="*/ 10000 w 10000"/>
              <a:gd name="connsiteY8" fmla="*/ 434 h 9964"/>
              <a:gd name="connsiteX9" fmla="*/ 9733 w 10000"/>
              <a:gd name="connsiteY9" fmla="*/ 0 h 9964"/>
              <a:gd name="connsiteX0" fmla="*/ 9733 w 10000"/>
              <a:gd name="connsiteY0" fmla="*/ 0 h 9982"/>
              <a:gd name="connsiteX1" fmla="*/ 6223 w 10000"/>
              <a:gd name="connsiteY1" fmla="*/ 0 h 9982"/>
              <a:gd name="connsiteX2" fmla="*/ 6035 w 10000"/>
              <a:gd name="connsiteY2" fmla="*/ 120 h 9982"/>
              <a:gd name="connsiteX3" fmla="*/ 0 w 10000"/>
              <a:gd name="connsiteY3" fmla="*/ 9943 h 9982"/>
              <a:gd name="connsiteX4" fmla="*/ 7790 w 10000"/>
              <a:gd name="connsiteY4" fmla="*/ 9982 h 9982"/>
              <a:gd name="connsiteX5" fmla="*/ 8091 w 10000"/>
              <a:gd name="connsiteY5" fmla="*/ 9456 h 9982"/>
              <a:gd name="connsiteX6" fmla="*/ 9921 w 10000"/>
              <a:gd name="connsiteY6" fmla="*/ 6456 h 9982"/>
              <a:gd name="connsiteX7" fmla="*/ 10000 w 10000"/>
              <a:gd name="connsiteY7" fmla="*/ 6149 h 9982"/>
              <a:gd name="connsiteX8" fmla="*/ 10000 w 10000"/>
              <a:gd name="connsiteY8" fmla="*/ 436 h 9982"/>
              <a:gd name="connsiteX9" fmla="*/ 9733 w 10000"/>
              <a:gd name="connsiteY9" fmla="*/ 0 h 9982"/>
              <a:gd name="connsiteX0" fmla="*/ 9733 w 10000"/>
              <a:gd name="connsiteY0" fmla="*/ 0 h 9964"/>
              <a:gd name="connsiteX1" fmla="*/ 6223 w 10000"/>
              <a:gd name="connsiteY1" fmla="*/ 0 h 9964"/>
              <a:gd name="connsiteX2" fmla="*/ 6035 w 10000"/>
              <a:gd name="connsiteY2" fmla="*/ 120 h 9964"/>
              <a:gd name="connsiteX3" fmla="*/ 0 w 10000"/>
              <a:gd name="connsiteY3" fmla="*/ 9961 h 9964"/>
              <a:gd name="connsiteX4" fmla="*/ 7812 w 10000"/>
              <a:gd name="connsiteY4" fmla="*/ 9964 h 9964"/>
              <a:gd name="connsiteX5" fmla="*/ 8091 w 10000"/>
              <a:gd name="connsiteY5" fmla="*/ 9473 h 9964"/>
              <a:gd name="connsiteX6" fmla="*/ 9921 w 10000"/>
              <a:gd name="connsiteY6" fmla="*/ 6468 h 9964"/>
              <a:gd name="connsiteX7" fmla="*/ 10000 w 10000"/>
              <a:gd name="connsiteY7" fmla="*/ 6160 h 9964"/>
              <a:gd name="connsiteX8" fmla="*/ 10000 w 10000"/>
              <a:gd name="connsiteY8" fmla="*/ 437 h 9964"/>
              <a:gd name="connsiteX9" fmla="*/ 9733 w 10000"/>
              <a:gd name="connsiteY9" fmla="*/ 0 h 9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9964">
                <a:moveTo>
                  <a:pt x="9733" y="0"/>
                </a:moveTo>
                <a:lnTo>
                  <a:pt x="6223" y="0"/>
                </a:lnTo>
                <a:cubicBezTo>
                  <a:pt x="6152" y="0"/>
                  <a:pt x="6086" y="46"/>
                  <a:pt x="6035" y="120"/>
                </a:cubicBezTo>
                <a:lnTo>
                  <a:pt x="0" y="9961"/>
                </a:lnTo>
                <a:lnTo>
                  <a:pt x="7812" y="9964"/>
                </a:lnTo>
                <a:lnTo>
                  <a:pt x="8091" y="9473"/>
                </a:lnTo>
                <a:lnTo>
                  <a:pt x="9921" y="6468"/>
                </a:lnTo>
                <a:cubicBezTo>
                  <a:pt x="9972" y="6384"/>
                  <a:pt x="10000" y="6277"/>
                  <a:pt x="10000" y="6160"/>
                </a:cubicBezTo>
                <a:lnTo>
                  <a:pt x="10000" y="437"/>
                </a:lnTo>
                <a:cubicBezTo>
                  <a:pt x="10000" y="193"/>
                  <a:pt x="9883" y="0"/>
                  <a:pt x="9733" y="0"/>
                </a:cubicBezTo>
              </a:path>
            </a:pathLst>
          </a:custGeom>
          <a:blipFill dpi="0" rotWithShape="0">
            <a:blip r:embed="rId3">
              <a:extLst>
                <a:ext uri="{BEBA8EAE-BF5A-486C-A8C5-ECC9F3942E4B}">
                  <a14:imgProps xmlns:a14="http://schemas.microsoft.com/office/drawing/2010/main">
                    <a14:imgLayer r:embed="rId4">
                      <a14:imgEffect>
                        <a14:colorTemperature colorTemp="6900"/>
                      </a14:imgEffect>
                      <a14:imgEffect>
                        <a14:brightnessContrast bright="-20000" contrast="50000"/>
                      </a14:imgEffect>
                    </a14:imgLayer>
                  </a14:imgProps>
                </a:ext>
              </a:extLst>
            </a:blip>
            <a:srcRect/>
            <a:stretch>
              <a:fillRect l="-128000" t="-43958" r="-1000" b="-81976"/>
            </a:stretch>
          </a:blipFill>
          <a:ln>
            <a:noFill/>
          </a:ln>
        </p:spPr>
        <p:txBody>
          <a:bodyPr vert="horz" wrap="square" lIns="91440" tIns="45720" rIns="91440" bIns="45720" numCol="1" anchor="t" anchorCtr="0" compatLnSpc="1">
            <a:prstTxWarp prst="textNoShape">
              <a:avLst/>
            </a:prstTxWarp>
          </a:bodyPr>
          <a:lstStyle/>
          <a:p>
            <a:endParaRPr lang="en-GB"/>
          </a:p>
        </p:txBody>
      </p:sp>
      <p:sp>
        <p:nvSpPr>
          <p:cNvPr id="10" name="Freeform 5">
            <a:extLst>
              <a:ext uri="{FF2B5EF4-FFF2-40B4-BE49-F238E27FC236}">
                <a16:creationId xmlns:a16="http://schemas.microsoft.com/office/drawing/2014/main" id="{FC59A027-1510-4171-9CEC-6BA7636CDD19}"/>
              </a:ext>
            </a:extLst>
          </p:cNvPr>
          <p:cNvSpPr>
            <a:spLocks/>
          </p:cNvSpPr>
          <p:nvPr/>
        </p:nvSpPr>
        <p:spPr bwMode="auto">
          <a:xfrm flipH="1" flipV="1">
            <a:off x="4677133" y="-226590"/>
            <a:ext cx="6694198" cy="3999421"/>
          </a:xfrm>
          <a:custGeom>
            <a:avLst/>
            <a:gdLst>
              <a:gd name="T0" fmla="*/ 2672 w 2740"/>
              <a:gd name="T1" fmla="*/ 0 h 2739"/>
              <a:gd name="T2" fmla="*/ 1779 w 2740"/>
              <a:gd name="T3" fmla="*/ 0 h 2739"/>
              <a:gd name="T4" fmla="*/ 1731 w 2740"/>
              <a:gd name="T5" fmla="*/ 19 h 2739"/>
              <a:gd name="T6" fmla="*/ 0 w 2740"/>
              <a:gd name="T7" fmla="*/ 1750 h 2739"/>
              <a:gd name="T8" fmla="*/ 990 w 2740"/>
              <a:gd name="T9" fmla="*/ 2739 h 2739"/>
              <a:gd name="T10" fmla="*/ 1563 w 2740"/>
              <a:gd name="T11" fmla="*/ 2164 h 2739"/>
              <a:gd name="T12" fmla="*/ 1565 w 2740"/>
              <a:gd name="T13" fmla="*/ 2166 h 2739"/>
              <a:gd name="T14" fmla="*/ 2720 w 2740"/>
              <a:gd name="T15" fmla="*/ 1008 h 2739"/>
              <a:gd name="T16" fmla="*/ 2740 w 2740"/>
              <a:gd name="T17" fmla="*/ 960 h 2739"/>
              <a:gd name="T18" fmla="*/ 2740 w 2740"/>
              <a:gd name="T19" fmla="*/ 68 h 2739"/>
              <a:gd name="T20" fmla="*/ 2672 w 2740"/>
              <a:gd name="T21" fmla="*/ 0 h 2739"/>
              <a:gd name="connsiteX0" fmla="*/ 9752 w 10000"/>
              <a:gd name="connsiteY0" fmla="*/ 0 h 10037"/>
              <a:gd name="connsiteX1" fmla="*/ 6493 w 10000"/>
              <a:gd name="connsiteY1" fmla="*/ 0 h 10037"/>
              <a:gd name="connsiteX2" fmla="*/ 6318 w 10000"/>
              <a:gd name="connsiteY2" fmla="*/ 69 h 10037"/>
              <a:gd name="connsiteX3" fmla="*/ 0 w 10000"/>
              <a:gd name="connsiteY3" fmla="*/ 6389 h 10037"/>
              <a:gd name="connsiteX4" fmla="*/ 3613 w 10000"/>
              <a:gd name="connsiteY4" fmla="*/ 10000 h 10037"/>
              <a:gd name="connsiteX5" fmla="*/ 5466 w 10000"/>
              <a:gd name="connsiteY5" fmla="*/ 8157 h 10037"/>
              <a:gd name="connsiteX6" fmla="*/ 5704 w 10000"/>
              <a:gd name="connsiteY6" fmla="*/ 7901 h 10037"/>
              <a:gd name="connsiteX7" fmla="*/ 5712 w 10000"/>
              <a:gd name="connsiteY7" fmla="*/ 7908 h 10037"/>
              <a:gd name="connsiteX8" fmla="*/ 9927 w 10000"/>
              <a:gd name="connsiteY8" fmla="*/ 3680 h 10037"/>
              <a:gd name="connsiteX9" fmla="*/ 10000 w 10000"/>
              <a:gd name="connsiteY9" fmla="*/ 3505 h 10037"/>
              <a:gd name="connsiteX10" fmla="*/ 10000 w 10000"/>
              <a:gd name="connsiteY10" fmla="*/ 248 h 10037"/>
              <a:gd name="connsiteX11" fmla="*/ 9752 w 10000"/>
              <a:gd name="connsiteY11" fmla="*/ 0 h 10037"/>
              <a:gd name="connsiteX0" fmla="*/ 9752 w 10000"/>
              <a:gd name="connsiteY0" fmla="*/ 0 h 10032"/>
              <a:gd name="connsiteX1" fmla="*/ 6493 w 10000"/>
              <a:gd name="connsiteY1" fmla="*/ 0 h 10032"/>
              <a:gd name="connsiteX2" fmla="*/ 6318 w 10000"/>
              <a:gd name="connsiteY2" fmla="*/ 69 h 10032"/>
              <a:gd name="connsiteX3" fmla="*/ 0 w 10000"/>
              <a:gd name="connsiteY3" fmla="*/ 6389 h 10032"/>
              <a:gd name="connsiteX4" fmla="*/ 3613 w 10000"/>
              <a:gd name="connsiteY4" fmla="*/ 10000 h 10032"/>
              <a:gd name="connsiteX5" fmla="*/ 5466 w 10000"/>
              <a:gd name="connsiteY5" fmla="*/ 8157 h 10032"/>
              <a:gd name="connsiteX6" fmla="*/ 5466 w 10000"/>
              <a:gd name="connsiteY6" fmla="*/ 8157 h 10032"/>
              <a:gd name="connsiteX7" fmla="*/ 5704 w 10000"/>
              <a:gd name="connsiteY7" fmla="*/ 7901 h 10032"/>
              <a:gd name="connsiteX8" fmla="*/ 5712 w 10000"/>
              <a:gd name="connsiteY8" fmla="*/ 7908 h 10032"/>
              <a:gd name="connsiteX9" fmla="*/ 9927 w 10000"/>
              <a:gd name="connsiteY9" fmla="*/ 3680 h 10032"/>
              <a:gd name="connsiteX10" fmla="*/ 10000 w 10000"/>
              <a:gd name="connsiteY10" fmla="*/ 3505 h 10032"/>
              <a:gd name="connsiteX11" fmla="*/ 10000 w 10000"/>
              <a:gd name="connsiteY11" fmla="*/ 248 h 10032"/>
              <a:gd name="connsiteX12" fmla="*/ 9752 w 10000"/>
              <a:gd name="connsiteY12" fmla="*/ 0 h 10032"/>
              <a:gd name="connsiteX0" fmla="*/ 10178 w 10426"/>
              <a:gd name="connsiteY0" fmla="*/ 0 h 10017"/>
              <a:gd name="connsiteX1" fmla="*/ 6919 w 10426"/>
              <a:gd name="connsiteY1" fmla="*/ 0 h 10017"/>
              <a:gd name="connsiteX2" fmla="*/ 6744 w 10426"/>
              <a:gd name="connsiteY2" fmla="*/ 69 h 10017"/>
              <a:gd name="connsiteX3" fmla="*/ 426 w 10426"/>
              <a:gd name="connsiteY3" fmla="*/ 6389 h 10017"/>
              <a:gd name="connsiteX4" fmla="*/ 955 w 10426"/>
              <a:gd name="connsiteY4" fmla="*/ 6900 h 10017"/>
              <a:gd name="connsiteX5" fmla="*/ 4039 w 10426"/>
              <a:gd name="connsiteY5" fmla="*/ 10000 h 10017"/>
              <a:gd name="connsiteX6" fmla="*/ 5892 w 10426"/>
              <a:gd name="connsiteY6" fmla="*/ 8157 h 10017"/>
              <a:gd name="connsiteX7" fmla="*/ 5892 w 10426"/>
              <a:gd name="connsiteY7" fmla="*/ 8157 h 10017"/>
              <a:gd name="connsiteX8" fmla="*/ 6130 w 10426"/>
              <a:gd name="connsiteY8" fmla="*/ 7901 h 10017"/>
              <a:gd name="connsiteX9" fmla="*/ 6138 w 10426"/>
              <a:gd name="connsiteY9" fmla="*/ 7908 h 10017"/>
              <a:gd name="connsiteX10" fmla="*/ 10353 w 10426"/>
              <a:gd name="connsiteY10" fmla="*/ 3680 h 10017"/>
              <a:gd name="connsiteX11" fmla="*/ 10426 w 10426"/>
              <a:gd name="connsiteY11" fmla="*/ 3505 h 10017"/>
              <a:gd name="connsiteX12" fmla="*/ 10426 w 10426"/>
              <a:gd name="connsiteY12" fmla="*/ 248 h 10017"/>
              <a:gd name="connsiteX13" fmla="*/ 10178 w 10426"/>
              <a:gd name="connsiteY13" fmla="*/ 0 h 10017"/>
              <a:gd name="connsiteX0" fmla="*/ 10249 w 10497"/>
              <a:gd name="connsiteY0" fmla="*/ 0 h 8157"/>
              <a:gd name="connsiteX1" fmla="*/ 6990 w 10497"/>
              <a:gd name="connsiteY1" fmla="*/ 0 h 8157"/>
              <a:gd name="connsiteX2" fmla="*/ 6815 w 10497"/>
              <a:gd name="connsiteY2" fmla="*/ 69 h 8157"/>
              <a:gd name="connsiteX3" fmla="*/ 497 w 10497"/>
              <a:gd name="connsiteY3" fmla="*/ 6389 h 8157"/>
              <a:gd name="connsiteX4" fmla="*/ 1026 w 10497"/>
              <a:gd name="connsiteY4" fmla="*/ 6900 h 8157"/>
              <a:gd name="connsiteX5" fmla="*/ 5963 w 10497"/>
              <a:gd name="connsiteY5" fmla="*/ 8157 h 8157"/>
              <a:gd name="connsiteX6" fmla="*/ 5963 w 10497"/>
              <a:gd name="connsiteY6" fmla="*/ 8157 h 8157"/>
              <a:gd name="connsiteX7" fmla="*/ 6201 w 10497"/>
              <a:gd name="connsiteY7" fmla="*/ 7901 h 8157"/>
              <a:gd name="connsiteX8" fmla="*/ 6209 w 10497"/>
              <a:gd name="connsiteY8" fmla="*/ 7908 h 8157"/>
              <a:gd name="connsiteX9" fmla="*/ 10424 w 10497"/>
              <a:gd name="connsiteY9" fmla="*/ 3680 h 8157"/>
              <a:gd name="connsiteX10" fmla="*/ 10497 w 10497"/>
              <a:gd name="connsiteY10" fmla="*/ 3505 h 8157"/>
              <a:gd name="connsiteX11" fmla="*/ 10497 w 10497"/>
              <a:gd name="connsiteY11" fmla="*/ 248 h 8157"/>
              <a:gd name="connsiteX12" fmla="*/ 10249 w 10497"/>
              <a:gd name="connsiteY12" fmla="*/ 0 h 8157"/>
              <a:gd name="connsiteX0" fmla="*/ 9764 w 10000"/>
              <a:gd name="connsiteY0" fmla="*/ 0 h 10000"/>
              <a:gd name="connsiteX1" fmla="*/ 6659 w 10000"/>
              <a:gd name="connsiteY1" fmla="*/ 0 h 10000"/>
              <a:gd name="connsiteX2" fmla="*/ 6492 w 10000"/>
              <a:gd name="connsiteY2" fmla="*/ 85 h 10000"/>
              <a:gd name="connsiteX3" fmla="*/ 473 w 10000"/>
              <a:gd name="connsiteY3" fmla="*/ 7833 h 10000"/>
              <a:gd name="connsiteX4" fmla="*/ 977 w 10000"/>
              <a:gd name="connsiteY4" fmla="*/ 8459 h 10000"/>
              <a:gd name="connsiteX5" fmla="*/ 5681 w 10000"/>
              <a:gd name="connsiteY5" fmla="*/ 10000 h 10000"/>
              <a:gd name="connsiteX6" fmla="*/ 5681 w 10000"/>
              <a:gd name="connsiteY6" fmla="*/ 10000 h 10000"/>
              <a:gd name="connsiteX7" fmla="*/ 5907 w 10000"/>
              <a:gd name="connsiteY7" fmla="*/ 9686 h 10000"/>
              <a:gd name="connsiteX8" fmla="*/ 5915 w 10000"/>
              <a:gd name="connsiteY8" fmla="*/ 9695 h 10000"/>
              <a:gd name="connsiteX9" fmla="*/ 9930 w 10000"/>
              <a:gd name="connsiteY9" fmla="*/ 4511 h 10000"/>
              <a:gd name="connsiteX10" fmla="*/ 10000 w 10000"/>
              <a:gd name="connsiteY10" fmla="*/ 4297 h 10000"/>
              <a:gd name="connsiteX11" fmla="*/ 10000 w 10000"/>
              <a:gd name="connsiteY11" fmla="*/ 304 h 10000"/>
              <a:gd name="connsiteX12" fmla="*/ 9764 w 10000"/>
              <a:gd name="connsiteY12" fmla="*/ 0 h 10000"/>
              <a:gd name="connsiteX0" fmla="*/ 9291 w 9527"/>
              <a:gd name="connsiteY0" fmla="*/ 0 h 10000"/>
              <a:gd name="connsiteX1" fmla="*/ 6186 w 9527"/>
              <a:gd name="connsiteY1" fmla="*/ 0 h 10000"/>
              <a:gd name="connsiteX2" fmla="*/ 6019 w 9527"/>
              <a:gd name="connsiteY2" fmla="*/ 85 h 10000"/>
              <a:gd name="connsiteX3" fmla="*/ 0 w 9527"/>
              <a:gd name="connsiteY3" fmla="*/ 7833 h 10000"/>
              <a:gd name="connsiteX4" fmla="*/ 504 w 9527"/>
              <a:gd name="connsiteY4" fmla="*/ 8459 h 10000"/>
              <a:gd name="connsiteX5" fmla="*/ 5208 w 9527"/>
              <a:gd name="connsiteY5" fmla="*/ 10000 h 10000"/>
              <a:gd name="connsiteX6" fmla="*/ 5208 w 9527"/>
              <a:gd name="connsiteY6" fmla="*/ 10000 h 10000"/>
              <a:gd name="connsiteX7" fmla="*/ 5434 w 9527"/>
              <a:gd name="connsiteY7" fmla="*/ 9686 h 10000"/>
              <a:gd name="connsiteX8" fmla="*/ 5442 w 9527"/>
              <a:gd name="connsiteY8" fmla="*/ 9695 h 10000"/>
              <a:gd name="connsiteX9" fmla="*/ 9457 w 9527"/>
              <a:gd name="connsiteY9" fmla="*/ 4511 h 10000"/>
              <a:gd name="connsiteX10" fmla="*/ 9527 w 9527"/>
              <a:gd name="connsiteY10" fmla="*/ 4297 h 10000"/>
              <a:gd name="connsiteX11" fmla="*/ 9527 w 9527"/>
              <a:gd name="connsiteY11" fmla="*/ 304 h 10000"/>
              <a:gd name="connsiteX12" fmla="*/ 9291 w 9527"/>
              <a:gd name="connsiteY12" fmla="*/ 0 h 10000"/>
              <a:gd name="connsiteX0" fmla="*/ 9752 w 10000"/>
              <a:gd name="connsiteY0" fmla="*/ 0 h 10000"/>
              <a:gd name="connsiteX1" fmla="*/ 6493 w 10000"/>
              <a:gd name="connsiteY1" fmla="*/ 0 h 10000"/>
              <a:gd name="connsiteX2" fmla="*/ 6318 w 10000"/>
              <a:gd name="connsiteY2" fmla="*/ 85 h 10000"/>
              <a:gd name="connsiteX3" fmla="*/ 0 w 10000"/>
              <a:gd name="connsiteY3" fmla="*/ 7833 h 10000"/>
              <a:gd name="connsiteX4" fmla="*/ 3004 w 10000"/>
              <a:gd name="connsiteY4" fmla="*/ 7981 h 10000"/>
              <a:gd name="connsiteX5" fmla="*/ 5467 w 10000"/>
              <a:gd name="connsiteY5" fmla="*/ 10000 h 10000"/>
              <a:gd name="connsiteX6" fmla="*/ 5467 w 10000"/>
              <a:gd name="connsiteY6" fmla="*/ 10000 h 10000"/>
              <a:gd name="connsiteX7" fmla="*/ 5704 w 10000"/>
              <a:gd name="connsiteY7" fmla="*/ 9686 h 10000"/>
              <a:gd name="connsiteX8" fmla="*/ 5712 w 10000"/>
              <a:gd name="connsiteY8" fmla="*/ 9695 h 10000"/>
              <a:gd name="connsiteX9" fmla="*/ 9927 w 10000"/>
              <a:gd name="connsiteY9" fmla="*/ 4511 h 10000"/>
              <a:gd name="connsiteX10" fmla="*/ 10000 w 10000"/>
              <a:gd name="connsiteY10" fmla="*/ 4297 h 10000"/>
              <a:gd name="connsiteX11" fmla="*/ 10000 w 10000"/>
              <a:gd name="connsiteY11" fmla="*/ 304 h 10000"/>
              <a:gd name="connsiteX12" fmla="*/ 9752 w 10000"/>
              <a:gd name="connsiteY12" fmla="*/ 0 h 10000"/>
              <a:gd name="connsiteX0" fmla="*/ 9752 w 10000"/>
              <a:gd name="connsiteY0" fmla="*/ 0 h 10000"/>
              <a:gd name="connsiteX1" fmla="*/ 6493 w 10000"/>
              <a:gd name="connsiteY1" fmla="*/ 0 h 10000"/>
              <a:gd name="connsiteX2" fmla="*/ 6318 w 10000"/>
              <a:gd name="connsiteY2" fmla="*/ 85 h 10000"/>
              <a:gd name="connsiteX3" fmla="*/ 0 w 10000"/>
              <a:gd name="connsiteY3" fmla="*/ 7833 h 10000"/>
              <a:gd name="connsiteX4" fmla="*/ 3004 w 10000"/>
              <a:gd name="connsiteY4" fmla="*/ 7981 h 10000"/>
              <a:gd name="connsiteX5" fmla="*/ 5467 w 10000"/>
              <a:gd name="connsiteY5" fmla="*/ 10000 h 10000"/>
              <a:gd name="connsiteX6" fmla="*/ 5467 w 10000"/>
              <a:gd name="connsiteY6" fmla="*/ 10000 h 10000"/>
              <a:gd name="connsiteX7" fmla="*/ 5704 w 10000"/>
              <a:gd name="connsiteY7" fmla="*/ 9686 h 10000"/>
              <a:gd name="connsiteX8" fmla="*/ 5712 w 10000"/>
              <a:gd name="connsiteY8" fmla="*/ 9695 h 10000"/>
              <a:gd name="connsiteX9" fmla="*/ 9927 w 10000"/>
              <a:gd name="connsiteY9" fmla="*/ 4511 h 10000"/>
              <a:gd name="connsiteX10" fmla="*/ 10000 w 10000"/>
              <a:gd name="connsiteY10" fmla="*/ 4297 h 10000"/>
              <a:gd name="connsiteX11" fmla="*/ 10000 w 10000"/>
              <a:gd name="connsiteY11" fmla="*/ 304 h 10000"/>
              <a:gd name="connsiteX12" fmla="*/ 9752 w 10000"/>
              <a:gd name="connsiteY12" fmla="*/ 0 h 10000"/>
              <a:gd name="connsiteX0" fmla="*/ 9752 w 10000"/>
              <a:gd name="connsiteY0" fmla="*/ 0 h 10000"/>
              <a:gd name="connsiteX1" fmla="*/ 6493 w 10000"/>
              <a:gd name="connsiteY1" fmla="*/ 0 h 10000"/>
              <a:gd name="connsiteX2" fmla="*/ 6318 w 10000"/>
              <a:gd name="connsiteY2" fmla="*/ 85 h 10000"/>
              <a:gd name="connsiteX3" fmla="*/ 0 w 10000"/>
              <a:gd name="connsiteY3" fmla="*/ 7833 h 10000"/>
              <a:gd name="connsiteX4" fmla="*/ 3117 w 10000"/>
              <a:gd name="connsiteY4" fmla="*/ 7842 h 10000"/>
              <a:gd name="connsiteX5" fmla="*/ 5467 w 10000"/>
              <a:gd name="connsiteY5" fmla="*/ 10000 h 10000"/>
              <a:gd name="connsiteX6" fmla="*/ 5467 w 10000"/>
              <a:gd name="connsiteY6" fmla="*/ 10000 h 10000"/>
              <a:gd name="connsiteX7" fmla="*/ 5704 w 10000"/>
              <a:gd name="connsiteY7" fmla="*/ 9686 h 10000"/>
              <a:gd name="connsiteX8" fmla="*/ 5712 w 10000"/>
              <a:gd name="connsiteY8" fmla="*/ 9695 h 10000"/>
              <a:gd name="connsiteX9" fmla="*/ 9927 w 10000"/>
              <a:gd name="connsiteY9" fmla="*/ 4511 h 10000"/>
              <a:gd name="connsiteX10" fmla="*/ 10000 w 10000"/>
              <a:gd name="connsiteY10" fmla="*/ 4297 h 10000"/>
              <a:gd name="connsiteX11" fmla="*/ 10000 w 10000"/>
              <a:gd name="connsiteY11" fmla="*/ 304 h 10000"/>
              <a:gd name="connsiteX12" fmla="*/ 9752 w 10000"/>
              <a:gd name="connsiteY12" fmla="*/ 0 h 10000"/>
              <a:gd name="connsiteX0" fmla="*/ 9752 w 10000"/>
              <a:gd name="connsiteY0" fmla="*/ 0 h 10000"/>
              <a:gd name="connsiteX1" fmla="*/ 6493 w 10000"/>
              <a:gd name="connsiteY1" fmla="*/ 0 h 10000"/>
              <a:gd name="connsiteX2" fmla="*/ 6318 w 10000"/>
              <a:gd name="connsiteY2" fmla="*/ 85 h 10000"/>
              <a:gd name="connsiteX3" fmla="*/ 0 w 10000"/>
              <a:gd name="connsiteY3" fmla="*/ 7833 h 10000"/>
              <a:gd name="connsiteX4" fmla="*/ 3117 w 10000"/>
              <a:gd name="connsiteY4" fmla="*/ 7842 h 10000"/>
              <a:gd name="connsiteX5" fmla="*/ 5467 w 10000"/>
              <a:gd name="connsiteY5" fmla="*/ 10000 h 10000"/>
              <a:gd name="connsiteX6" fmla="*/ 5467 w 10000"/>
              <a:gd name="connsiteY6" fmla="*/ 10000 h 10000"/>
              <a:gd name="connsiteX7" fmla="*/ 5704 w 10000"/>
              <a:gd name="connsiteY7" fmla="*/ 9686 h 10000"/>
              <a:gd name="connsiteX8" fmla="*/ 5712 w 10000"/>
              <a:gd name="connsiteY8" fmla="*/ 9695 h 10000"/>
              <a:gd name="connsiteX9" fmla="*/ 9927 w 10000"/>
              <a:gd name="connsiteY9" fmla="*/ 4511 h 10000"/>
              <a:gd name="connsiteX10" fmla="*/ 10000 w 10000"/>
              <a:gd name="connsiteY10" fmla="*/ 4297 h 10000"/>
              <a:gd name="connsiteX11" fmla="*/ 10000 w 10000"/>
              <a:gd name="connsiteY11" fmla="*/ 304 h 10000"/>
              <a:gd name="connsiteX12" fmla="*/ 9752 w 10000"/>
              <a:gd name="connsiteY12" fmla="*/ 0 h 10000"/>
              <a:gd name="connsiteX0" fmla="*/ 9752 w 10000"/>
              <a:gd name="connsiteY0" fmla="*/ 0 h 10000"/>
              <a:gd name="connsiteX1" fmla="*/ 6493 w 10000"/>
              <a:gd name="connsiteY1" fmla="*/ 0 h 10000"/>
              <a:gd name="connsiteX2" fmla="*/ 6318 w 10000"/>
              <a:gd name="connsiteY2" fmla="*/ 85 h 10000"/>
              <a:gd name="connsiteX3" fmla="*/ 0 w 10000"/>
              <a:gd name="connsiteY3" fmla="*/ 7833 h 10000"/>
              <a:gd name="connsiteX4" fmla="*/ 3117 w 10000"/>
              <a:gd name="connsiteY4" fmla="*/ 7842 h 10000"/>
              <a:gd name="connsiteX5" fmla="*/ 5467 w 10000"/>
              <a:gd name="connsiteY5" fmla="*/ 10000 h 10000"/>
              <a:gd name="connsiteX6" fmla="*/ 5467 w 10000"/>
              <a:gd name="connsiteY6" fmla="*/ 10000 h 10000"/>
              <a:gd name="connsiteX7" fmla="*/ 5704 w 10000"/>
              <a:gd name="connsiteY7" fmla="*/ 9686 h 10000"/>
              <a:gd name="connsiteX8" fmla="*/ 5712 w 10000"/>
              <a:gd name="connsiteY8" fmla="*/ 9695 h 10000"/>
              <a:gd name="connsiteX9" fmla="*/ 9927 w 10000"/>
              <a:gd name="connsiteY9" fmla="*/ 4511 h 10000"/>
              <a:gd name="connsiteX10" fmla="*/ 10000 w 10000"/>
              <a:gd name="connsiteY10" fmla="*/ 4297 h 10000"/>
              <a:gd name="connsiteX11" fmla="*/ 10000 w 10000"/>
              <a:gd name="connsiteY11" fmla="*/ 304 h 10000"/>
              <a:gd name="connsiteX12" fmla="*/ 9752 w 10000"/>
              <a:gd name="connsiteY12" fmla="*/ 0 h 10000"/>
              <a:gd name="connsiteX0" fmla="*/ 9752 w 10000"/>
              <a:gd name="connsiteY0" fmla="*/ 0 h 10000"/>
              <a:gd name="connsiteX1" fmla="*/ 6493 w 10000"/>
              <a:gd name="connsiteY1" fmla="*/ 0 h 10000"/>
              <a:gd name="connsiteX2" fmla="*/ 6318 w 10000"/>
              <a:gd name="connsiteY2" fmla="*/ 85 h 10000"/>
              <a:gd name="connsiteX3" fmla="*/ 0 w 10000"/>
              <a:gd name="connsiteY3" fmla="*/ 7833 h 10000"/>
              <a:gd name="connsiteX4" fmla="*/ 3117 w 10000"/>
              <a:gd name="connsiteY4" fmla="*/ 7842 h 10000"/>
              <a:gd name="connsiteX5" fmla="*/ 5467 w 10000"/>
              <a:gd name="connsiteY5" fmla="*/ 10000 h 10000"/>
              <a:gd name="connsiteX6" fmla="*/ 5704 w 10000"/>
              <a:gd name="connsiteY6" fmla="*/ 9686 h 10000"/>
              <a:gd name="connsiteX7" fmla="*/ 5712 w 10000"/>
              <a:gd name="connsiteY7" fmla="*/ 9695 h 10000"/>
              <a:gd name="connsiteX8" fmla="*/ 9927 w 10000"/>
              <a:gd name="connsiteY8" fmla="*/ 4511 h 10000"/>
              <a:gd name="connsiteX9" fmla="*/ 10000 w 10000"/>
              <a:gd name="connsiteY9" fmla="*/ 4297 h 10000"/>
              <a:gd name="connsiteX10" fmla="*/ 10000 w 10000"/>
              <a:gd name="connsiteY10" fmla="*/ 304 h 10000"/>
              <a:gd name="connsiteX11" fmla="*/ 9752 w 10000"/>
              <a:gd name="connsiteY11" fmla="*/ 0 h 10000"/>
              <a:gd name="connsiteX0" fmla="*/ 9752 w 10000"/>
              <a:gd name="connsiteY0" fmla="*/ 0 h 9695"/>
              <a:gd name="connsiteX1" fmla="*/ 6493 w 10000"/>
              <a:gd name="connsiteY1" fmla="*/ 0 h 9695"/>
              <a:gd name="connsiteX2" fmla="*/ 6318 w 10000"/>
              <a:gd name="connsiteY2" fmla="*/ 85 h 9695"/>
              <a:gd name="connsiteX3" fmla="*/ 0 w 10000"/>
              <a:gd name="connsiteY3" fmla="*/ 7833 h 9695"/>
              <a:gd name="connsiteX4" fmla="*/ 3117 w 10000"/>
              <a:gd name="connsiteY4" fmla="*/ 7842 h 9695"/>
              <a:gd name="connsiteX5" fmla="*/ 5704 w 10000"/>
              <a:gd name="connsiteY5" fmla="*/ 9686 h 9695"/>
              <a:gd name="connsiteX6" fmla="*/ 5712 w 10000"/>
              <a:gd name="connsiteY6" fmla="*/ 9695 h 9695"/>
              <a:gd name="connsiteX7" fmla="*/ 9927 w 10000"/>
              <a:gd name="connsiteY7" fmla="*/ 4511 h 9695"/>
              <a:gd name="connsiteX8" fmla="*/ 10000 w 10000"/>
              <a:gd name="connsiteY8" fmla="*/ 4297 h 9695"/>
              <a:gd name="connsiteX9" fmla="*/ 10000 w 10000"/>
              <a:gd name="connsiteY9" fmla="*/ 304 h 9695"/>
              <a:gd name="connsiteX10" fmla="*/ 9752 w 10000"/>
              <a:gd name="connsiteY10" fmla="*/ 0 h 9695"/>
              <a:gd name="connsiteX0" fmla="*/ 9752 w 10000"/>
              <a:gd name="connsiteY0" fmla="*/ 0 h 10085"/>
              <a:gd name="connsiteX1" fmla="*/ 6493 w 10000"/>
              <a:gd name="connsiteY1" fmla="*/ 0 h 10085"/>
              <a:gd name="connsiteX2" fmla="*/ 6318 w 10000"/>
              <a:gd name="connsiteY2" fmla="*/ 88 h 10085"/>
              <a:gd name="connsiteX3" fmla="*/ 0 w 10000"/>
              <a:gd name="connsiteY3" fmla="*/ 8079 h 10085"/>
              <a:gd name="connsiteX4" fmla="*/ 2853 w 10000"/>
              <a:gd name="connsiteY4" fmla="*/ 8756 h 10085"/>
              <a:gd name="connsiteX5" fmla="*/ 5704 w 10000"/>
              <a:gd name="connsiteY5" fmla="*/ 9991 h 10085"/>
              <a:gd name="connsiteX6" fmla="*/ 5712 w 10000"/>
              <a:gd name="connsiteY6" fmla="*/ 10000 h 10085"/>
              <a:gd name="connsiteX7" fmla="*/ 9927 w 10000"/>
              <a:gd name="connsiteY7" fmla="*/ 4653 h 10085"/>
              <a:gd name="connsiteX8" fmla="*/ 10000 w 10000"/>
              <a:gd name="connsiteY8" fmla="*/ 4432 h 10085"/>
              <a:gd name="connsiteX9" fmla="*/ 10000 w 10000"/>
              <a:gd name="connsiteY9" fmla="*/ 314 h 10085"/>
              <a:gd name="connsiteX10" fmla="*/ 9752 w 10000"/>
              <a:gd name="connsiteY10" fmla="*/ 0 h 10085"/>
              <a:gd name="connsiteX0" fmla="*/ 9752 w 10000"/>
              <a:gd name="connsiteY0" fmla="*/ 0 h 10085"/>
              <a:gd name="connsiteX1" fmla="*/ 6493 w 10000"/>
              <a:gd name="connsiteY1" fmla="*/ 0 h 10085"/>
              <a:gd name="connsiteX2" fmla="*/ 6318 w 10000"/>
              <a:gd name="connsiteY2" fmla="*/ 88 h 10085"/>
              <a:gd name="connsiteX3" fmla="*/ 0 w 10000"/>
              <a:gd name="connsiteY3" fmla="*/ 8079 h 10085"/>
              <a:gd name="connsiteX4" fmla="*/ 2853 w 10000"/>
              <a:gd name="connsiteY4" fmla="*/ 8756 h 10085"/>
              <a:gd name="connsiteX5" fmla="*/ 5704 w 10000"/>
              <a:gd name="connsiteY5" fmla="*/ 9991 h 10085"/>
              <a:gd name="connsiteX6" fmla="*/ 5712 w 10000"/>
              <a:gd name="connsiteY6" fmla="*/ 10000 h 10085"/>
              <a:gd name="connsiteX7" fmla="*/ 9927 w 10000"/>
              <a:gd name="connsiteY7" fmla="*/ 4653 h 10085"/>
              <a:gd name="connsiteX8" fmla="*/ 10000 w 10000"/>
              <a:gd name="connsiteY8" fmla="*/ 4432 h 10085"/>
              <a:gd name="connsiteX9" fmla="*/ 10000 w 10000"/>
              <a:gd name="connsiteY9" fmla="*/ 314 h 10085"/>
              <a:gd name="connsiteX10" fmla="*/ 9752 w 10000"/>
              <a:gd name="connsiteY10" fmla="*/ 0 h 10085"/>
              <a:gd name="connsiteX0" fmla="*/ 9752 w 10000"/>
              <a:gd name="connsiteY0" fmla="*/ 0 h 10291"/>
              <a:gd name="connsiteX1" fmla="*/ 6493 w 10000"/>
              <a:gd name="connsiteY1" fmla="*/ 0 h 10291"/>
              <a:gd name="connsiteX2" fmla="*/ 6318 w 10000"/>
              <a:gd name="connsiteY2" fmla="*/ 88 h 10291"/>
              <a:gd name="connsiteX3" fmla="*/ 0 w 10000"/>
              <a:gd name="connsiteY3" fmla="*/ 8079 h 10291"/>
              <a:gd name="connsiteX4" fmla="*/ 2853 w 10000"/>
              <a:gd name="connsiteY4" fmla="*/ 8756 h 10291"/>
              <a:gd name="connsiteX5" fmla="*/ 5704 w 10000"/>
              <a:gd name="connsiteY5" fmla="*/ 9991 h 10291"/>
              <a:gd name="connsiteX6" fmla="*/ 5712 w 10000"/>
              <a:gd name="connsiteY6" fmla="*/ 10000 h 10291"/>
              <a:gd name="connsiteX7" fmla="*/ 8294 w 10000"/>
              <a:gd name="connsiteY7" fmla="*/ 6724 h 10291"/>
              <a:gd name="connsiteX8" fmla="*/ 9927 w 10000"/>
              <a:gd name="connsiteY8" fmla="*/ 4653 h 10291"/>
              <a:gd name="connsiteX9" fmla="*/ 10000 w 10000"/>
              <a:gd name="connsiteY9" fmla="*/ 4432 h 10291"/>
              <a:gd name="connsiteX10" fmla="*/ 10000 w 10000"/>
              <a:gd name="connsiteY10" fmla="*/ 314 h 10291"/>
              <a:gd name="connsiteX11" fmla="*/ 9752 w 10000"/>
              <a:gd name="connsiteY11" fmla="*/ 0 h 10291"/>
              <a:gd name="connsiteX0" fmla="*/ 9752 w 10000"/>
              <a:gd name="connsiteY0" fmla="*/ 0 h 10291"/>
              <a:gd name="connsiteX1" fmla="*/ 6493 w 10000"/>
              <a:gd name="connsiteY1" fmla="*/ 0 h 10291"/>
              <a:gd name="connsiteX2" fmla="*/ 6318 w 10000"/>
              <a:gd name="connsiteY2" fmla="*/ 88 h 10291"/>
              <a:gd name="connsiteX3" fmla="*/ 0 w 10000"/>
              <a:gd name="connsiteY3" fmla="*/ 8079 h 10291"/>
              <a:gd name="connsiteX4" fmla="*/ 2853 w 10000"/>
              <a:gd name="connsiteY4" fmla="*/ 8756 h 10291"/>
              <a:gd name="connsiteX5" fmla="*/ 5704 w 10000"/>
              <a:gd name="connsiteY5" fmla="*/ 9991 h 10291"/>
              <a:gd name="connsiteX6" fmla="*/ 5712 w 10000"/>
              <a:gd name="connsiteY6" fmla="*/ 10000 h 10291"/>
              <a:gd name="connsiteX7" fmla="*/ 8294 w 10000"/>
              <a:gd name="connsiteY7" fmla="*/ 6724 h 10291"/>
              <a:gd name="connsiteX8" fmla="*/ 8263 w 10000"/>
              <a:gd name="connsiteY8" fmla="*/ 6724 h 10291"/>
              <a:gd name="connsiteX9" fmla="*/ 9927 w 10000"/>
              <a:gd name="connsiteY9" fmla="*/ 4653 h 10291"/>
              <a:gd name="connsiteX10" fmla="*/ 10000 w 10000"/>
              <a:gd name="connsiteY10" fmla="*/ 4432 h 10291"/>
              <a:gd name="connsiteX11" fmla="*/ 10000 w 10000"/>
              <a:gd name="connsiteY11" fmla="*/ 314 h 10291"/>
              <a:gd name="connsiteX12" fmla="*/ 9752 w 10000"/>
              <a:gd name="connsiteY12" fmla="*/ 0 h 10291"/>
              <a:gd name="connsiteX0" fmla="*/ 9752 w 10000"/>
              <a:gd name="connsiteY0" fmla="*/ 0 h 10291"/>
              <a:gd name="connsiteX1" fmla="*/ 6493 w 10000"/>
              <a:gd name="connsiteY1" fmla="*/ 0 h 10291"/>
              <a:gd name="connsiteX2" fmla="*/ 6318 w 10000"/>
              <a:gd name="connsiteY2" fmla="*/ 88 h 10291"/>
              <a:gd name="connsiteX3" fmla="*/ 0 w 10000"/>
              <a:gd name="connsiteY3" fmla="*/ 8079 h 10291"/>
              <a:gd name="connsiteX4" fmla="*/ 2853 w 10000"/>
              <a:gd name="connsiteY4" fmla="*/ 8756 h 10291"/>
              <a:gd name="connsiteX5" fmla="*/ 5704 w 10000"/>
              <a:gd name="connsiteY5" fmla="*/ 9991 h 10291"/>
              <a:gd name="connsiteX6" fmla="*/ 5712 w 10000"/>
              <a:gd name="connsiteY6" fmla="*/ 10000 h 10291"/>
              <a:gd name="connsiteX7" fmla="*/ 8294 w 10000"/>
              <a:gd name="connsiteY7" fmla="*/ 6724 h 10291"/>
              <a:gd name="connsiteX8" fmla="*/ 8263 w 10000"/>
              <a:gd name="connsiteY8" fmla="*/ 6724 h 10291"/>
              <a:gd name="connsiteX9" fmla="*/ 9056 w 10000"/>
              <a:gd name="connsiteY9" fmla="*/ 5759 h 10291"/>
              <a:gd name="connsiteX10" fmla="*/ 9927 w 10000"/>
              <a:gd name="connsiteY10" fmla="*/ 4653 h 10291"/>
              <a:gd name="connsiteX11" fmla="*/ 10000 w 10000"/>
              <a:gd name="connsiteY11" fmla="*/ 4432 h 10291"/>
              <a:gd name="connsiteX12" fmla="*/ 10000 w 10000"/>
              <a:gd name="connsiteY12" fmla="*/ 314 h 10291"/>
              <a:gd name="connsiteX13" fmla="*/ 9752 w 10000"/>
              <a:gd name="connsiteY13" fmla="*/ 0 h 10291"/>
              <a:gd name="connsiteX0" fmla="*/ 9752 w 10000"/>
              <a:gd name="connsiteY0" fmla="*/ 0 h 10291"/>
              <a:gd name="connsiteX1" fmla="*/ 6493 w 10000"/>
              <a:gd name="connsiteY1" fmla="*/ 0 h 10291"/>
              <a:gd name="connsiteX2" fmla="*/ 6318 w 10000"/>
              <a:gd name="connsiteY2" fmla="*/ 88 h 10291"/>
              <a:gd name="connsiteX3" fmla="*/ 0 w 10000"/>
              <a:gd name="connsiteY3" fmla="*/ 8079 h 10291"/>
              <a:gd name="connsiteX4" fmla="*/ 2853 w 10000"/>
              <a:gd name="connsiteY4" fmla="*/ 8756 h 10291"/>
              <a:gd name="connsiteX5" fmla="*/ 5704 w 10000"/>
              <a:gd name="connsiteY5" fmla="*/ 9991 h 10291"/>
              <a:gd name="connsiteX6" fmla="*/ 5712 w 10000"/>
              <a:gd name="connsiteY6" fmla="*/ 10000 h 10291"/>
              <a:gd name="connsiteX7" fmla="*/ 8294 w 10000"/>
              <a:gd name="connsiteY7" fmla="*/ 6724 h 10291"/>
              <a:gd name="connsiteX8" fmla="*/ 8263 w 10000"/>
              <a:gd name="connsiteY8" fmla="*/ 6724 h 10291"/>
              <a:gd name="connsiteX9" fmla="*/ 9056 w 10000"/>
              <a:gd name="connsiteY9" fmla="*/ 5759 h 10291"/>
              <a:gd name="connsiteX10" fmla="*/ 9056 w 10000"/>
              <a:gd name="connsiteY10" fmla="*/ 5759 h 10291"/>
              <a:gd name="connsiteX11" fmla="*/ 9927 w 10000"/>
              <a:gd name="connsiteY11" fmla="*/ 4653 h 10291"/>
              <a:gd name="connsiteX12" fmla="*/ 10000 w 10000"/>
              <a:gd name="connsiteY12" fmla="*/ 4432 h 10291"/>
              <a:gd name="connsiteX13" fmla="*/ 10000 w 10000"/>
              <a:gd name="connsiteY13" fmla="*/ 314 h 10291"/>
              <a:gd name="connsiteX14" fmla="*/ 9752 w 10000"/>
              <a:gd name="connsiteY14" fmla="*/ 0 h 10291"/>
              <a:gd name="connsiteX0" fmla="*/ 9752 w 10000"/>
              <a:gd name="connsiteY0" fmla="*/ 0 h 10291"/>
              <a:gd name="connsiteX1" fmla="*/ 6493 w 10000"/>
              <a:gd name="connsiteY1" fmla="*/ 0 h 10291"/>
              <a:gd name="connsiteX2" fmla="*/ 6318 w 10000"/>
              <a:gd name="connsiteY2" fmla="*/ 88 h 10291"/>
              <a:gd name="connsiteX3" fmla="*/ 1172 w 10000"/>
              <a:gd name="connsiteY3" fmla="*/ 6607 h 10291"/>
              <a:gd name="connsiteX4" fmla="*/ 0 w 10000"/>
              <a:gd name="connsiteY4" fmla="*/ 8079 h 10291"/>
              <a:gd name="connsiteX5" fmla="*/ 2853 w 10000"/>
              <a:gd name="connsiteY5" fmla="*/ 8756 h 10291"/>
              <a:gd name="connsiteX6" fmla="*/ 5704 w 10000"/>
              <a:gd name="connsiteY6" fmla="*/ 9991 h 10291"/>
              <a:gd name="connsiteX7" fmla="*/ 5712 w 10000"/>
              <a:gd name="connsiteY7" fmla="*/ 10000 h 10291"/>
              <a:gd name="connsiteX8" fmla="*/ 8294 w 10000"/>
              <a:gd name="connsiteY8" fmla="*/ 6724 h 10291"/>
              <a:gd name="connsiteX9" fmla="*/ 8263 w 10000"/>
              <a:gd name="connsiteY9" fmla="*/ 6724 h 10291"/>
              <a:gd name="connsiteX10" fmla="*/ 9056 w 10000"/>
              <a:gd name="connsiteY10" fmla="*/ 5759 h 10291"/>
              <a:gd name="connsiteX11" fmla="*/ 9056 w 10000"/>
              <a:gd name="connsiteY11" fmla="*/ 5759 h 10291"/>
              <a:gd name="connsiteX12" fmla="*/ 9927 w 10000"/>
              <a:gd name="connsiteY12" fmla="*/ 4653 h 10291"/>
              <a:gd name="connsiteX13" fmla="*/ 10000 w 10000"/>
              <a:gd name="connsiteY13" fmla="*/ 4432 h 10291"/>
              <a:gd name="connsiteX14" fmla="*/ 10000 w 10000"/>
              <a:gd name="connsiteY14" fmla="*/ 314 h 10291"/>
              <a:gd name="connsiteX15" fmla="*/ 9752 w 10000"/>
              <a:gd name="connsiteY15" fmla="*/ 0 h 10291"/>
              <a:gd name="connsiteX0" fmla="*/ 9752 w 10000"/>
              <a:gd name="connsiteY0" fmla="*/ 0 h 10291"/>
              <a:gd name="connsiteX1" fmla="*/ 6493 w 10000"/>
              <a:gd name="connsiteY1" fmla="*/ 0 h 10291"/>
              <a:gd name="connsiteX2" fmla="*/ 6318 w 10000"/>
              <a:gd name="connsiteY2" fmla="*/ 88 h 10291"/>
              <a:gd name="connsiteX3" fmla="*/ 1172 w 10000"/>
              <a:gd name="connsiteY3" fmla="*/ 6607 h 10291"/>
              <a:gd name="connsiteX4" fmla="*/ 1172 w 10000"/>
              <a:gd name="connsiteY4" fmla="*/ 6607 h 10291"/>
              <a:gd name="connsiteX5" fmla="*/ 0 w 10000"/>
              <a:gd name="connsiteY5" fmla="*/ 8079 h 10291"/>
              <a:gd name="connsiteX6" fmla="*/ 2853 w 10000"/>
              <a:gd name="connsiteY6" fmla="*/ 8756 h 10291"/>
              <a:gd name="connsiteX7" fmla="*/ 5704 w 10000"/>
              <a:gd name="connsiteY7" fmla="*/ 9991 h 10291"/>
              <a:gd name="connsiteX8" fmla="*/ 5712 w 10000"/>
              <a:gd name="connsiteY8" fmla="*/ 10000 h 10291"/>
              <a:gd name="connsiteX9" fmla="*/ 8294 w 10000"/>
              <a:gd name="connsiteY9" fmla="*/ 6724 h 10291"/>
              <a:gd name="connsiteX10" fmla="*/ 8263 w 10000"/>
              <a:gd name="connsiteY10" fmla="*/ 6724 h 10291"/>
              <a:gd name="connsiteX11" fmla="*/ 9056 w 10000"/>
              <a:gd name="connsiteY11" fmla="*/ 5759 h 10291"/>
              <a:gd name="connsiteX12" fmla="*/ 9056 w 10000"/>
              <a:gd name="connsiteY12" fmla="*/ 5759 h 10291"/>
              <a:gd name="connsiteX13" fmla="*/ 9927 w 10000"/>
              <a:gd name="connsiteY13" fmla="*/ 4653 h 10291"/>
              <a:gd name="connsiteX14" fmla="*/ 10000 w 10000"/>
              <a:gd name="connsiteY14" fmla="*/ 4432 h 10291"/>
              <a:gd name="connsiteX15" fmla="*/ 10000 w 10000"/>
              <a:gd name="connsiteY15" fmla="*/ 314 h 10291"/>
              <a:gd name="connsiteX16" fmla="*/ 9752 w 10000"/>
              <a:gd name="connsiteY16" fmla="*/ 0 h 10291"/>
              <a:gd name="connsiteX0" fmla="*/ 9752 w 10000"/>
              <a:gd name="connsiteY0" fmla="*/ 0 h 10036"/>
              <a:gd name="connsiteX1" fmla="*/ 6493 w 10000"/>
              <a:gd name="connsiteY1" fmla="*/ 0 h 10036"/>
              <a:gd name="connsiteX2" fmla="*/ 6318 w 10000"/>
              <a:gd name="connsiteY2" fmla="*/ 88 h 10036"/>
              <a:gd name="connsiteX3" fmla="*/ 1172 w 10000"/>
              <a:gd name="connsiteY3" fmla="*/ 6607 h 10036"/>
              <a:gd name="connsiteX4" fmla="*/ 1172 w 10000"/>
              <a:gd name="connsiteY4" fmla="*/ 6607 h 10036"/>
              <a:gd name="connsiteX5" fmla="*/ 0 w 10000"/>
              <a:gd name="connsiteY5" fmla="*/ 8079 h 10036"/>
              <a:gd name="connsiteX6" fmla="*/ 2853 w 10000"/>
              <a:gd name="connsiteY6" fmla="*/ 8756 h 10036"/>
              <a:gd name="connsiteX7" fmla="*/ 5704 w 10000"/>
              <a:gd name="connsiteY7" fmla="*/ 9991 h 10036"/>
              <a:gd name="connsiteX8" fmla="*/ 8294 w 10000"/>
              <a:gd name="connsiteY8" fmla="*/ 6724 h 10036"/>
              <a:gd name="connsiteX9" fmla="*/ 8263 w 10000"/>
              <a:gd name="connsiteY9" fmla="*/ 6724 h 10036"/>
              <a:gd name="connsiteX10" fmla="*/ 9056 w 10000"/>
              <a:gd name="connsiteY10" fmla="*/ 5759 h 10036"/>
              <a:gd name="connsiteX11" fmla="*/ 9056 w 10000"/>
              <a:gd name="connsiteY11" fmla="*/ 5759 h 10036"/>
              <a:gd name="connsiteX12" fmla="*/ 9927 w 10000"/>
              <a:gd name="connsiteY12" fmla="*/ 4653 h 10036"/>
              <a:gd name="connsiteX13" fmla="*/ 10000 w 10000"/>
              <a:gd name="connsiteY13" fmla="*/ 4432 h 10036"/>
              <a:gd name="connsiteX14" fmla="*/ 10000 w 10000"/>
              <a:gd name="connsiteY14" fmla="*/ 314 h 10036"/>
              <a:gd name="connsiteX15" fmla="*/ 9752 w 10000"/>
              <a:gd name="connsiteY15" fmla="*/ 0 h 10036"/>
              <a:gd name="connsiteX0" fmla="*/ 9752 w 10000"/>
              <a:gd name="connsiteY0" fmla="*/ 0 h 8806"/>
              <a:gd name="connsiteX1" fmla="*/ 6493 w 10000"/>
              <a:gd name="connsiteY1" fmla="*/ 0 h 8806"/>
              <a:gd name="connsiteX2" fmla="*/ 6318 w 10000"/>
              <a:gd name="connsiteY2" fmla="*/ 88 h 8806"/>
              <a:gd name="connsiteX3" fmla="*/ 1172 w 10000"/>
              <a:gd name="connsiteY3" fmla="*/ 6607 h 8806"/>
              <a:gd name="connsiteX4" fmla="*/ 1172 w 10000"/>
              <a:gd name="connsiteY4" fmla="*/ 6607 h 8806"/>
              <a:gd name="connsiteX5" fmla="*/ 0 w 10000"/>
              <a:gd name="connsiteY5" fmla="*/ 8079 h 8806"/>
              <a:gd name="connsiteX6" fmla="*/ 2853 w 10000"/>
              <a:gd name="connsiteY6" fmla="*/ 8756 h 8806"/>
              <a:gd name="connsiteX7" fmla="*/ 8294 w 10000"/>
              <a:gd name="connsiteY7" fmla="*/ 6724 h 8806"/>
              <a:gd name="connsiteX8" fmla="*/ 8263 w 10000"/>
              <a:gd name="connsiteY8" fmla="*/ 6724 h 8806"/>
              <a:gd name="connsiteX9" fmla="*/ 9056 w 10000"/>
              <a:gd name="connsiteY9" fmla="*/ 5759 h 8806"/>
              <a:gd name="connsiteX10" fmla="*/ 9056 w 10000"/>
              <a:gd name="connsiteY10" fmla="*/ 5759 h 8806"/>
              <a:gd name="connsiteX11" fmla="*/ 9927 w 10000"/>
              <a:gd name="connsiteY11" fmla="*/ 4653 h 8806"/>
              <a:gd name="connsiteX12" fmla="*/ 10000 w 10000"/>
              <a:gd name="connsiteY12" fmla="*/ 4432 h 8806"/>
              <a:gd name="connsiteX13" fmla="*/ 10000 w 10000"/>
              <a:gd name="connsiteY13" fmla="*/ 314 h 8806"/>
              <a:gd name="connsiteX14" fmla="*/ 9752 w 10000"/>
              <a:gd name="connsiteY14" fmla="*/ 0 h 8806"/>
              <a:gd name="connsiteX0" fmla="*/ 8580 w 8828"/>
              <a:gd name="connsiteY0" fmla="*/ 0 h 9943"/>
              <a:gd name="connsiteX1" fmla="*/ 5321 w 8828"/>
              <a:gd name="connsiteY1" fmla="*/ 0 h 9943"/>
              <a:gd name="connsiteX2" fmla="*/ 5146 w 8828"/>
              <a:gd name="connsiteY2" fmla="*/ 100 h 9943"/>
              <a:gd name="connsiteX3" fmla="*/ 0 w 8828"/>
              <a:gd name="connsiteY3" fmla="*/ 7503 h 9943"/>
              <a:gd name="connsiteX4" fmla="*/ 0 w 8828"/>
              <a:gd name="connsiteY4" fmla="*/ 7503 h 9943"/>
              <a:gd name="connsiteX5" fmla="*/ 1681 w 8828"/>
              <a:gd name="connsiteY5" fmla="*/ 9943 h 9943"/>
              <a:gd name="connsiteX6" fmla="*/ 7122 w 8828"/>
              <a:gd name="connsiteY6" fmla="*/ 7636 h 9943"/>
              <a:gd name="connsiteX7" fmla="*/ 7091 w 8828"/>
              <a:gd name="connsiteY7" fmla="*/ 7636 h 9943"/>
              <a:gd name="connsiteX8" fmla="*/ 7884 w 8828"/>
              <a:gd name="connsiteY8" fmla="*/ 6540 h 9943"/>
              <a:gd name="connsiteX9" fmla="*/ 7884 w 8828"/>
              <a:gd name="connsiteY9" fmla="*/ 6540 h 9943"/>
              <a:gd name="connsiteX10" fmla="*/ 8755 w 8828"/>
              <a:gd name="connsiteY10" fmla="*/ 5284 h 9943"/>
              <a:gd name="connsiteX11" fmla="*/ 8828 w 8828"/>
              <a:gd name="connsiteY11" fmla="*/ 5033 h 9943"/>
              <a:gd name="connsiteX12" fmla="*/ 8828 w 8828"/>
              <a:gd name="connsiteY12" fmla="*/ 357 h 9943"/>
              <a:gd name="connsiteX13" fmla="*/ 8580 w 8828"/>
              <a:gd name="connsiteY13" fmla="*/ 0 h 9943"/>
              <a:gd name="connsiteX0" fmla="*/ 9719 w 10000"/>
              <a:gd name="connsiteY0" fmla="*/ 0 h 7680"/>
              <a:gd name="connsiteX1" fmla="*/ 6027 w 10000"/>
              <a:gd name="connsiteY1" fmla="*/ 0 h 7680"/>
              <a:gd name="connsiteX2" fmla="*/ 5829 w 10000"/>
              <a:gd name="connsiteY2" fmla="*/ 101 h 7680"/>
              <a:gd name="connsiteX3" fmla="*/ 0 w 10000"/>
              <a:gd name="connsiteY3" fmla="*/ 7546 h 7680"/>
              <a:gd name="connsiteX4" fmla="*/ 0 w 10000"/>
              <a:gd name="connsiteY4" fmla="*/ 7546 h 7680"/>
              <a:gd name="connsiteX5" fmla="*/ 8068 w 10000"/>
              <a:gd name="connsiteY5" fmla="*/ 7680 h 7680"/>
              <a:gd name="connsiteX6" fmla="*/ 8032 w 10000"/>
              <a:gd name="connsiteY6" fmla="*/ 7680 h 7680"/>
              <a:gd name="connsiteX7" fmla="*/ 8931 w 10000"/>
              <a:gd name="connsiteY7" fmla="*/ 6577 h 7680"/>
              <a:gd name="connsiteX8" fmla="*/ 8931 w 10000"/>
              <a:gd name="connsiteY8" fmla="*/ 6577 h 7680"/>
              <a:gd name="connsiteX9" fmla="*/ 9917 w 10000"/>
              <a:gd name="connsiteY9" fmla="*/ 5314 h 7680"/>
              <a:gd name="connsiteX10" fmla="*/ 10000 w 10000"/>
              <a:gd name="connsiteY10" fmla="*/ 5062 h 7680"/>
              <a:gd name="connsiteX11" fmla="*/ 10000 w 10000"/>
              <a:gd name="connsiteY11" fmla="*/ 359 h 7680"/>
              <a:gd name="connsiteX12" fmla="*/ 9719 w 10000"/>
              <a:gd name="connsiteY12" fmla="*/ 0 h 7680"/>
              <a:gd name="connsiteX0" fmla="*/ 9719 w 10000"/>
              <a:gd name="connsiteY0" fmla="*/ 0 h 10000"/>
              <a:gd name="connsiteX1" fmla="*/ 6027 w 10000"/>
              <a:gd name="connsiteY1" fmla="*/ 0 h 10000"/>
              <a:gd name="connsiteX2" fmla="*/ 5829 w 10000"/>
              <a:gd name="connsiteY2" fmla="*/ 132 h 10000"/>
              <a:gd name="connsiteX3" fmla="*/ 0 w 10000"/>
              <a:gd name="connsiteY3" fmla="*/ 9826 h 10000"/>
              <a:gd name="connsiteX4" fmla="*/ 0 w 10000"/>
              <a:gd name="connsiteY4" fmla="*/ 9826 h 10000"/>
              <a:gd name="connsiteX5" fmla="*/ 8068 w 10000"/>
              <a:gd name="connsiteY5" fmla="*/ 10000 h 10000"/>
              <a:gd name="connsiteX6" fmla="*/ 8931 w 10000"/>
              <a:gd name="connsiteY6" fmla="*/ 8564 h 10000"/>
              <a:gd name="connsiteX7" fmla="*/ 8931 w 10000"/>
              <a:gd name="connsiteY7" fmla="*/ 8564 h 10000"/>
              <a:gd name="connsiteX8" fmla="*/ 9917 w 10000"/>
              <a:gd name="connsiteY8" fmla="*/ 6919 h 10000"/>
              <a:gd name="connsiteX9" fmla="*/ 10000 w 10000"/>
              <a:gd name="connsiteY9" fmla="*/ 6591 h 10000"/>
              <a:gd name="connsiteX10" fmla="*/ 10000 w 10000"/>
              <a:gd name="connsiteY10" fmla="*/ 467 h 10000"/>
              <a:gd name="connsiteX11" fmla="*/ 9719 w 10000"/>
              <a:gd name="connsiteY11" fmla="*/ 0 h 10000"/>
              <a:gd name="connsiteX0" fmla="*/ 9719 w 10000"/>
              <a:gd name="connsiteY0" fmla="*/ 0 h 9922"/>
              <a:gd name="connsiteX1" fmla="*/ 6027 w 10000"/>
              <a:gd name="connsiteY1" fmla="*/ 0 h 9922"/>
              <a:gd name="connsiteX2" fmla="*/ 5829 w 10000"/>
              <a:gd name="connsiteY2" fmla="*/ 132 h 9922"/>
              <a:gd name="connsiteX3" fmla="*/ 0 w 10000"/>
              <a:gd name="connsiteY3" fmla="*/ 9826 h 9922"/>
              <a:gd name="connsiteX4" fmla="*/ 0 w 10000"/>
              <a:gd name="connsiteY4" fmla="*/ 9826 h 9922"/>
              <a:gd name="connsiteX5" fmla="*/ 8126 w 10000"/>
              <a:gd name="connsiteY5" fmla="*/ 9922 h 9922"/>
              <a:gd name="connsiteX6" fmla="*/ 8931 w 10000"/>
              <a:gd name="connsiteY6" fmla="*/ 8564 h 9922"/>
              <a:gd name="connsiteX7" fmla="*/ 8931 w 10000"/>
              <a:gd name="connsiteY7" fmla="*/ 8564 h 9922"/>
              <a:gd name="connsiteX8" fmla="*/ 9917 w 10000"/>
              <a:gd name="connsiteY8" fmla="*/ 6919 h 9922"/>
              <a:gd name="connsiteX9" fmla="*/ 10000 w 10000"/>
              <a:gd name="connsiteY9" fmla="*/ 6591 h 9922"/>
              <a:gd name="connsiteX10" fmla="*/ 10000 w 10000"/>
              <a:gd name="connsiteY10" fmla="*/ 467 h 9922"/>
              <a:gd name="connsiteX11" fmla="*/ 9719 w 10000"/>
              <a:gd name="connsiteY11" fmla="*/ 0 h 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9922">
                <a:moveTo>
                  <a:pt x="9719" y="0"/>
                </a:moveTo>
                <a:lnTo>
                  <a:pt x="6027" y="0"/>
                </a:lnTo>
                <a:cubicBezTo>
                  <a:pt x="5953" y="0"/>
                  <a:pt x="5882" y="48"/>
                  <a:pt x="5829" y="132"/>
                </a:cubicBezTo>
                <a:lnTo>
                  <a:pt x="0" y="9826"/>
                </a:lnTo>
                <a:lnTo>
                  <a:pt x="0" y="9826"/>
                </a:lnTo>
                <a:lnTo>
                  <a:pt x="8126" y="9922"/>
                </a:lnTo>
                <a:lnTo>
                  <a:pt x="8931" y="8564"/>
                </a:lnTo>
                <a:lnTo>
                  <a:pt x="8931" y="8564"/>
                </a:lnTo>
                <a:lnTo>
                  <a:pt x="9917" y="6919"/>
                </a:lnTo>
                <a:cubicBezTo>
                  <a:pt x="9971" y="6832"/>
                  <a:pt x="10000" y="6715"/>
                  <a:pt x="10000" y="6591"/>
                </a:cubicBezTo>
                <a:lnTo>
                  <a:pt x="10000" y="467"/>
                </a:lnTo>
                <a:cubicBezTo>
                  <a:pt x="10000" y="207"/>
                  <a:pt x="9877" y="0"/>
                  <a:pt x="9719" y="0"/>
                </a:cubicBezTo>
              </a:path>
            </a:pathLst>
          </a:custGeom>
          <a:solidFill>
            <a:srgbClr val="3F6578">
              <a:alpha val="75000"/>
            </a:srgbClr>
          </a:solidFill>
          <a:ln>
            <a:noFill/>
          </a:ln>
        </p:spPr>
        <p:txBody>
          <a:bodyPr vert="horz" wrap="square" lIns="91440" tIns="45720" rIns="91440" bIns="45720" numCol="1" anchor="t" anchorCtr="0" compatLnSpc="1">
            <a:prstTxWarp prst="textNoShape">
              <a:avLst/>
            </a:prstTxWarp>
          </a:bodyPr>
          <a:lstStyle/>
          <a:p>
            <a:endParaRPr lang="en-GB"/>
          </a:p>
        </p:txBody>
      </p:sp>
      <p:cxnSp>
        <p:nvCxnSpPr>
          <p:cNvPr id="12" name="Straight Connector 11">
            <a:extLst>
              <a:ext uri="{FF2B5EF4-FFF2-40B4-BE49-F238E27FC236}">
                <a16:creationId xmlns:a16="http://schemas.microsoft.com/office/drawing/2014/main" id="{BF00E105-01DB-4DD8-A470-6C620B3198F4}"/>
              </a:ext>
            </a:extLst>
          </p:cNvPr>
          <p:cNvCxnSpPr/>
          <p:nvPr/>
        </p:nvCxnSpPr>
        <p:spPr>
          <a:xfrm>
            <a:off x="-2" y="6426000"/>
            <a:ext cx="12192002" cy="0"/>
          </a:xfrm>
          <a:prstGeom prst="line">
            <a:avLst/>
          </a:prstGeom>
          <a:ln w="139700">
            <a:solidFill>
              <a:srgbClr val="FF820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83496D3E-6342-40F5-96B3-E06BCCAAA7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018" y="359802"/>
            <a:ext cx="2226838" cy="528251"/>
          </a:xfrm>
          <a:prstGeom prst="rect">
            <a:avLst/>
          </a:prstGeom>
        </p:spPr>
      </p:pic>
    </p:spTree>
    <p:extLst>
      <p:ext uri="{BB962C8B-B14F-4D97-AF65-F5344CB8AC3E}">
        <p14:creationId xmlns:p14="http://schemas.microsoft.com/office/powerpoint/2010/main" val="2676000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A907D6-DEBA-42FA-AA4F-3E332DF155A7}"/>
              </a:ext>
            </a:extLst>
          </p:cNvPr>
          <p:cNvSpPr>
            <a:spLocks noGrp="1"/>
          </p:cNvSpPr>
          <p:nvPr>
            <p:ph type="body" sz="quarter" idx="12"/>
          </p:nvPr>
        </p:nvSpPr>
        <p:spPr>
          <a:xfrm>
            <a:off x="462560" y="1125234"/>
            <a:ext cx="11417439" cy="4933809"/>
          </a:xfrm>
        </p:spPr>
        <p:txBody>
          <a:bodyPr anchor="ctr">
            <a:normAutofit/>
          </a:bodyPr>
          <a:lstStyle/>
          <a:p>
            <a:pPr marL="0" indent="0" fontAlgn="base">
              <a:lnSpc>
                <a:spcPct val="120000"/>
              </a:lnSpc>
              <a:buNone/>
            </a:pPr>
            <a:r>
              <a:rPr lang="en-GB" sz="2100" i="1" dirty="0">
                <a:solidFill>
                  <a:srgbClr val="002060"/>
                </a:solidFill>
                <a:effectLst>
                  <a:outerShdw sx="0" sy="0">
                    <a:srgbClr val="000000"/>
                  </a:outerShdw>
                </a:effectLst>
              </a:rPr>
              <a:t>We recognise that it is helpful to regularly signpost our potential future requirements, our plans in terms of routes to market, our projected timelines and other information that can help you, our supplier base, decide which projects and programs you will bid into.</a:t>
            </a:r>
          </a:p>
          <a:p>
            <a:pPr marL="0" indent="0" fontAlgn="base">
              <a:lnSpc>
                <a:spcPct val="120000"/>
              </a:lnSpc>
              <a:buNone/>
            </a:pPr>
            <a:r>
              <a:rPr lang="en-GB" sz="2100" i="1" dirty="0">
                <a:solidFill>
                  <a:srgbClr val="002060"/>
                </a:solidFill>
                <a:effectLst>
                  <a:outerShdw sx="0" sy="0">
                    <a:srgbClr val="000000"/>
                  </a:outerShdw>
                </a:effectLst>
              </a:rPr>
              <a:t>However please be aware that the information included in this update is our best estimation of future requirements, timelines and delivery routes.</a:t>
            </a:r>
          </a:p>
          <a:p>
            <a:pPr marL="0" indent="0" fontAlgn="base">
              <a:lnSpc>
                <a:spcPct val="120000"/>
              </a:lnSpc>
              <a:buNone/>
            </a:pPr>
            <a:r>
              <a:rPr lang="en-GB" sz="2100" i="1" dirty="0">
                <a:solidFill>
                  <a:srgbClr val="002060"/>
                </a:solidFill>
                <a:effectLst>
                  <a:outerShdw sx="0" sy="0">
                    <a:srgbClr val="000000"/>
                  </a:outerShdw>
                </a:effectLst>
              </a:rPr>
              <a:t>Any or all of these elements could change, including but not limited to withdrawal of requirements, changes to routes to market, procurement timelines and contract durations.</a:t>
            </a:r>
          </a:p>
          <a:p>
            <a:pPr marL="0" indent="0" fontAlgn="base">
              <a:lnSpc>
                <a:spcPct val="120000"/>
              </a:lnSpc>
              <a:buNone/>
            </a:pPr>
            <a:r>
              <a:rPr lang="en-GB" sz="2100" i="1" dirty="0">
                <a:solidFill>
                  <a:srgbClr val="002060"/>
                </a:solidFill>
                <a:effectLst>
                  <a:outerShdw sx="0" sy="0">
                    <a:srgbClr val="000000"/>
                  </a:outerShdw>
                </a:effectLst>
              </a:rPr>
              <a:t>Thank you for you continued engagement.</a:t>
            </a:r>
          </a:p>
          <a:p>
            <a:pPr marL="0" indent="0" fontAlgn="base">
              <a:lnSpc>
                <a:spcPct val="120000"/>
              </a:lnSpc>
              <a:buNone/>
            </a:pPr>
            <a:r>
              <a:rPr lang="en-GB" sz="2100" b="1" dirty="0">
                <a:solidFill>
                  <a:srgbClr val="002060"/>
                </a:solidFill>
                <a:effectLst>
                  <a:outerShdw sx="0" sy="0">
                    <a:srgbClr val="000000"/>
                  </a:outerShdw>
                </a:effectLst>
              </a:rPr>
              <a:t>The Defence Digital Commercial Team (Cyber)</a:t>
            </a:r>
          </a:p>
        </p:txBody>
      </p:sp>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FF8200"/>
            </a:solidFill>
          </a:ln>
        </p:spPr>
        <p:style>
          <a:lnRef idx="1">
            <a:schemeClr val="accent1"/>
          </a:lnRef>
          <a:fillRef idx="0">
            <a:schemeClr val="accent1"/>
          </a:fillRef>
          <a:effectRef idx="0">
            <a:schemeClr val="accent1"/>
          </a:effectRef>
          <a:fontRef idx="minor">
            <a:schemeClr val="tx1"/>
          </a:fontRef>
        </p:style>
      </p:cxnSp>
      <p:sp>
        <p:nvSpPr>
          <p:cNvPr id="9" name="Slide Number Placeholder 4">
            <a:extLst>
              <a:ext uri="{FF2B5EF4-FFF2-40B4-BE49-F238E27FC236}">
                <a16:creationId xmlns:a16="http://schemas.microsoft.com/office/drawing/2014/main" id="{D0228154-026B-4C1C-8256-B6806E657BC4}"/>
              </a:ext>
            </a:extLst>
          </p:cNvPr>
          <p:cNvSpPr>
            <a:spLocks noGrp="1"/>
          </p:cNvSpPr>
          <p:nvPr>
            <p:ph type="sldNum" sz="quarter" idx="13"/>
          </p:nvPr>
        </p:nvSpPr>
        <p:spPr>
          <a:xfrm>
            <a:off x="10800000" y="6588000"/>
            <a:ext cx="1080000" cy="1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1B2B2-3B32-4177-9645-58C2813D6AA3}" type="slidenum">
              <a:rPr kumimoji="0" lang="en-GB" sz="1200" b="0" i="0" u="none" strike="noStrike" kern="1200" cap="none" spc="0" normalizeH="0" baseline="0" noProof="0" smtClean="0">
                <a:ln>
                  <a:noFill/>
                </a:ln>
                <a:solidFill>
                  <a:srgbClr val="333F4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srgbClr val="333F47"/>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606834B5-7679-4ECD-860A-E42346A7221B}"/>
              </a:ext>
            </a:extLst>
          </p:cNvPr>
          <p:cNvSpPr/>
          <p:nvPr/>
        </p:nvSpPr>
        <p:spPr>
          <a:xfrm>
            <a:off x="2392011" y="313090"/>
            <a:ext cx="7013546" cy="688895"/>
          </a:xfrm>
          <a:prstGeom prst="rect">
            <a:avLst/>
          </a:prstGeom>
          <a:solidFill>
            <a:srgbClr val="1D2545"/>
          </a:solidFill>
          <a:ln>
            <a:solidFill>
              <a:srgbClr val="1D2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lumMod val="85000"/>
                  </a:prstClr>
                </a:solidFill>
                <a:effectLst/>
                <a:uLnTx/>
                <a:uFillTx/>
                <a:latin typeface="Arial" panose="020B0604020202020204"/>
                <a:ea typeface="+mn-ea"/>
                <a:cs typeface="+mn-cs"/>
              </a:rPr>
              <a:t>FORWARD VIEW: IMPORTANT NOTES</a:t>
            </a:r>
            <a:endParaRPr kumimoji="0" lang="en-GB" sz="1800" b="0" i="0" u="none" strike="noStrike" kern="1200" cap="none" spc="0" normalizeH="0" baseline="0" noProof="0" dirty="0">
              <a:ln>
                <a:noFill/>
              </a:ln>
              <a:solidFill>
                <a:prstClr val="white">
                  <a:lumMod val="8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418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A907D6-DEBA-42FA-AA4F-3E332DF155A7}"/>
              </a:ext>
            </a:extLst>
          </p:cNvPr>
          <p:cNvSpPr>
            <a:spLocks noGrp="1"/>
          </p:cNvSpPr>
          <p:nvPr>
            <p:ph type="body" sz="quarter" idx="12"/>
          </p:nvPr>
        </p:nvSpPr>
        <p:spPr>
          <a:xfrm>
            <a:off x="462561" y="1125234"/>
            <a:ext cx="4021984" cy="4933809"/>
          </a:xfrm>
        </p:spPr>
        <p:txBody>
          <a:bodyPr anchor="ctr">
            <a:normAutofit fontScale="32500" lnSpcReduction="20000"/>
          </a:bodyPr>
          <a:lstStyle/>
          <a:p>
            <a:pPr fontAlgn="base">
              <a:lnSpc>
                <a:spcPct val="120000"/>
              </a:lnSpc>
            </a:pPr>
            <a:r>
              <a:rPr lang="en-GB" sz="6500" dirty="0">
                <a:solidFill>
                  <a:srgbClr val="002060"/>
                </a:solidFill>
                <a:effectLst>
                  <a:outerShdw sx="0" sy="0">
                    <a:srgbClr val="000000"/>
                  </a:outerShdw>
                </a:effectLst>
              </a:rPr>
              <a:t>The Defensive Cyber Programmes are:</a:t>
            </a:r>
            <a:r>
              <a:rPr lang="en-US" sz="6500" dirty="0">
                <a:solidFill>
                  <a:srgbClr val="002060"/>
                </a:solidFill>
                <a:effectLst>
                  <a:outerShdw sx="0" sy="0">
                    <a:srgbClr val="000000"/>
                  </a:outerShdw>
                </a:effectLst>
              </a:rPr>
              <a:t>​</a:t>
            </a:r>
            <a:endParaRPr lang="en-GB" sz="6500" dirty="0">
              <a:solidFill>
                <a:srgbClr val="002060"/>
              </a:solidFill>
              <a:effectLst>
                <a:outerShdw sx="0" sy="0">
                  <a:srgbClr val="000000"/>
                </a:outerShdw>
              </a:effectLst>
            </a:endParaRPr>
          </a:p>
          <a:p>
            <a:pPr marL="571500" indent="-571500" fontAlgn="base">
              <a:lnSpc>
                <a:spcPct val="120000"/>
              </a:lnSpc>
              <a:buFont typeface="Arial" panose="020B0604020202020204" pitchFamily="34" charset="0"/>
              <a:buChar char="•"/>
            </a:pPr>
            <a:r>
              <a:rPr lang="en-GB" sz="6500" dirty="0">
                <a:solidFill>
                  <a:srgbClr val="002060"/>
                </a:solidFill>
                <a:effectLst>
                  <a:outerShdw sx="0" sy="0">
                    <a:srgbClr val="000000"/>
                  </a:outerShdw>
                </a:effectLst>
              </a:rPr>
              <a:t> Defensive Cyber Operations (DCO) Programme</a:t>
            </a:r>
            <a:r>
              <a:rPr lang="en-US" sz="6500" dirty="0">
                <a:solidFill>
                  <a:srgbClr val="002060"/>
                </a:solidFill>
                <a:effectLst>
                  <a:outerShdw sx="0" sy="0">
                    <a:srgbClr val="000000"/>
                  </a:outerShdw>
                </a:effectLst>
              </a:rPr>
              <a:t>​</a:t>
            </a:r>
          </a:p>
          <a:p>
            <a:pPr marL="571500" indent="-571500" fontAlgn="base">
              <a:lnSpc>
                <a:spcPct val="120000"/>
              </a:lnSpc>
              <a:buFont typeface="Arial" panose="020B0604020202020204" pitchFamily="34" charset="0"/>
              <a:buChar char="•"/>
            </a:pPr>
            <a:r>
              <a:rPr lang="en-GB" sz="6500" dirty="0">
                <a:solidFill>
                  <a:srgbClr val="002060"/>
                </a:solidFill>
                <a:effectLst>
                  <a:outerShdw sx="0" sy="0">
                    <a:srgbClr val="000000"/>
                  </a:outerShdw>
                </a:effectLst>
              </a:rPr>
              <a:t> Cyber Resilience Programme (CRP) </a:t>
            </a:r>
            <a:r>
              <a:rPr lang="en-US" sz="6500" dirty="0">
                <a:solidFill>
                  <a:srgbClr val="002060"/>
                </a:solidFill>
                <a:effectLst>
                  <a:outerShdw sx="0" sy="0">
                    <a:srgbClr val="000000"/>
                  </a:outerShdw>
                </a:effectLst>
              </a:rPr>
              <a:t>​</a:t>
            </a:r>
            <a:endParaRPr lang="en-GB" sz="6500" dirty="0">
              <a:solidFill>
                <a:srgbClr val="002060"/>
              </a:solidFill>
              <a:effectLst>
                <a:outerShdw sx="0" sy="0">
                  <a:srgbClr val="000000"/>
                </a:outerShdw>
              </a:effectLst>
            </a:endParaRPr>
          </a:p>
          <a:p>
            <a:pPr fontAlgn="base">
              <a:lnSpc>
                <a:spcPct val="120000"/>
              </a:lnSpc>
            </a:pPr>
            <a:r>
              <a:rPr lang="en-GB" sz="6500" dirty="0">
                <a:solidFill>
                  <a:srgbClr val="002060"/>
                </a:solidFill>
                <a:effectLst>
                  <a:outerShdw sx="0" sy="0">
                    <a:srgbClr val="000000"/>
                  </a:outerShdw>
                </a:effectLst>
              </a:rPr>
              <a:t>Between them they address cyber risk across the MOD. They will also help deliver the secure cyber foundations needed for the Digital Backbone, set out in the Digital Strategy for Defence.</a:t>
            </a:r>
            <a:endParaRPr lang="en-US" sz="6500" dirty="0">
              <a:solidFill>
                <a:srgbClr val="002060"/>
              </a:solidFill>
              <a:effectLst>
                <a:outerShdw sx="0" sy="0">
                  <a:srgbClr val="000000"/>
                </a:outerShdw>
              </a:effectLst>
            </a:endParaRPr>
          </a:p>
        </p:txBody>
      </p:sp>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FF8200"/>
            </a:solidFill>
          </a:ln>
        </p:spPr>
        <p:style>
          <a:lnRef idx="1">
            <a:schemeClr val="accent1"/>
          </a:lnRef>
          <a:fillRef idx="0">
            <a:schemeClr val="accent1"/>
          </a:fillRef>
          <a:effectRef idx="0">
            <a:schemeClr val="accent1"/>
          </a:effectRef>
          <a:fontRef idx="minor">
            <a:schemeClr val="tx1"/>
          </a:fontRef>
        </p:style>
      </p:cxnSp>
      <p:sp>
        <p:nvSpPr>
          <p:cNvPr id="8" name="Footer Placeholder 2">
            <a:extLst>
              <a:ext uri="{FF2B5EF4-FFF2-40B4-BE49-F238E27FC236}">
                <a16:creationId xmlns:a16="http://schemas.microsoft.com/office/drawing/2014/main" id="{E9D1BF63-AC05-45C4-82ED-063F960801B8}"/>
              </a:ext>
            </a:extLst>
          </p:cNvPr>
          <p:cNvSpPr txBox="1">
            <a:spLocks/>
          </p:cNvSpPr>
          <p:nvPr/>
        </p:nvSpPr>
        <p:spPr>
          <a:xfrm>
            <a:off x="5084513" y="6548813"/>
            <a:ext cx="1052016" cy="203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71D49"/>
                </a:solidFill>
                <a:effectLst/>
                <a:uLnTx/>
                <a:uFillTx/>
                <a:latin typeface="Arial" panose="020B0604020202020204"/>
                <a:ea typeface="+mn-ea"/>
                <a:cs typeface="+mn-cs"/>
              </a:rPr>
              <a:t>OFFICIAL</a:t>
            </a:r>
          </a:p>
        </p:txBody>
      </p:sp>
      <p:pic>
        <p:nvPicPr>
          <p:cNvPr id="4" name="Picture 3" descr="Text&#10;&#10;Description automatically generated">
            <a:extLst>
              <a:ext uri="{FF2B5EF4-FFF2-40B4-BE49-F238E27FC236}">
                <a16:creationId xmlns:a16="http://schemas.microsoft.com/office/drawing/2014/main" id="{F301C417-4595-4158-8DF9-73BEE66FBE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3553" y="34836"/>
            <a:ext cx="6746129" cy="998028"/>
          </a:xfrm>
          <a:prstGeom prst="rect">
            <a:avLst/>
          </a:prstGeom>
        </p:spPr>
      </p:pic>
      <p:pic>
        <p:nvPicPr>
          <p:cNvPr id="2050" name="Picture 2">
            <a:extLst>
              <a:ext uri="{FF2B5EF4-FFF2-40B4-BE49-F238E27FC236}">
                <a16:creationId xmlns:a16="http://schemas.microsoft.com/office/drawing/2014/main" id="{1AFC25C4-8DCD-4504-B9BF-8B077EEC0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754" y="1967610"/>
            <a:ext cx="6791325" cy="3943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9C2F08E9-27DC-4099-B7F4-444028D39F62}"/>
              </a:ext>
            </a:extLst>
          </p:cNvPr>
          <p:cNvSpPr/>
          <p:nvPr/>
        </p:nvSpPr>
        <p:spPr>
          <a:xfrm>
            <a:off x="5920509" y="1492184"/>
            <a:ext cx="4825434" cy="680258"/>
          </a:xfrm>
          <a:prstGeom prst="roundRect">
            <a:avLst/>
          </a:prstGeom>
          <a:solidFill>
            <a:srgbClr val="F08113"/>
          </a:solidFill>
          <a:ln>
            <a:solidFill>
              <a:srgbClr val="F0811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11F47"/>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11F47"/>
                </a:solidFill>
                <a:effectLst/>
                <a:uLnTx/>
                <a:uFillTx/>
                <a:latin typeface="Arial" panose="020B0604020202020204"/>
                <a:ea typeface="+mn-ea"/>
                <a:cs typeface="+mn-cs"/>
              </a:rPr>
              <a:t> National Institute of Standards and Technology (NIST) Cyber Security Framework</a:t>
            </a:r>
            <a:endParaRPr kumimoji="0" lang="en-US" sz="1400" b="1" i="0" u="none" strike="noStrike" kern="1200" cap="none" spc="0" normalizeH="0" baseline="0" noProof="0">
              <a:ln>
                <a:noFill/>
              </a:ln>
              <a:solidFill>
                <a:srgbClr val="111F47"/>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11F47"/>
              </a:solidFill>
              <a:effectLst/>
              <a:uLnTx/>
              <a:uFillTx/>
              <a:latin typeface="Arial" panose="020B0604020202020204"/>
              <a:ea typeface="+mn-ea"/>
              <a:cs typeface="+mn-cs"/>
            </a:endParaRPr>
          </a:p>
        </p:txBody>
      </p:sp>
      <p:sp>
        <p:nvSpPr>
          <p:cNvPr id="9" name="Slide Number Placeholder 4">
            <a:extLst>
              <a:ext uri="{FF2B5EF4-FFF2-40B4-BE49-F238E27FC236}">
                <a16:creationId xmlns:a16="http://schemas.microsoft.com/office/drawing/2014/main" id="{D0228154-026B-4C1C-8256-B6806E657BC4}"/>
              </a:ext>
            </a:extLst>
          </p:cNvPr>
          <p:cNvSpPr>
            <a:spLocks noGrp="1"/>
          </p:cNvSpPr>
          <p:nvPr>
            <p:ph type="sldNum" sz="quarter" idx="13"/>
          </p:nvPr>
        </p:nvSpPr>
        <p:spPr>
          <a:xfrm>
            <a:off x="10800000" y="6588000"/>
            <a:ext cx="1080000" cy="1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1B2B2-3B32-4177-9645-58C2813D6AA3}" type="slidenum">
              <a:rPr kumimoji="0" lang="en-GB" sz="1200" b="0" i="0" u="none" strike="noStrike" kern="1200" cap="none" spc="0" normalizeH="0" baseline="0" noProof="0" smtClean="0">
                <a:ln>
                  <a:noFill/>
                </a:ln>
                <a:solidFill>
                  <a:srgbClr val="333F4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srgbClr val="333F47"/>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52448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FF82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5EF0B02-6D36-4BD4-9A11-03F227375FA6}"/>
              </a:ext>
            </a:extLst>
          </p:cNvPr>
          <p:cNvSpPr/>
          <p:nvPr/>
        </p:nvSpPr>
        <p:spPr>
          <a:xfrm>
            <a:off x="2392011" y="313090"/>
            <a:ext cx="7013546" cy="688895"/>
          </a:xfrm>
          <a:prstGeom prst="rect">
            <a:avLst/>
          </a:prstGeom>
          <a:solidFill>
            <a:srgbClr val="1D2545"/>
          </a:solidFill>
          <a:ln>
            <a:solidFill>
              <a:srgbClr val="1D2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lumMod val="85000"/>
                  </a:prstClr>
                </a:solidFill>
                <a:effectLst/>
                <a:uLnTx/>
                <a:uFillTx/>
                <a:latin typeface="Arial" panose="020B0604020202020204"/>
                <a:ea typeface="+mn-ea"/>
                <a:cs typeface="+mn-cs"/>
              </a:rPr>
              <a:t>Cyber Resilience Programme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85000"/>
                  </a:prstClr>
                </a:solidFill>
                <a:effectLst/>
                <a:uLnTx/>
                <a:uFillTx/>
                <a:latin typeface="Arial" panose="020B0604020202020204"/>
                <a:ea typeface="+mn-ea"/>
                <a:cs typeface="+mn-cs"/>
              </a:rPr>
              <a:t>Themes and Projects</a:t>
            </a:r>
          </a:p>
        </p:txBody>
      </p:sp>
      <p:sp>
        <p:nvSpPr>
          <p:cNvPr id="28" name="Freeform: Shape 27">
            <a:extLst>
              <a:ext uri="{FF2B5EF4-FFF2-40B4-BE49-F238E27FC236}">
                <a16:creationId xmlns:a16="http://schemas.microsoft.com/office/drawing/2014/main" id="{BADCB70F-5964-4B4F-9AEA-8247DDEF6B00}"/>
              </a:ext>
            </a:extLst>
          </p:cNvPr>
          <p:cNvSpPr/>
          <p:nvPr/>
        </p:nvSpPr>
        <p:spPr>
          <a:xfrm>
            <a:off x="2033959" y="1127173"/>
            <a:ext cx="1922859" cy="5151734"/>
          </a:xfrm>
          <a:custGeom>
            <a:avLst/>
            <a:gdLst>
              <a:gd name="connsiteX0" fmla="*/ 0 w 1922859"/>
              <a:gd name="connsiteY0" fmla="*/ 192286 h 5418667"/>
              <a:gd name="connsiteX1" fmla="*/ 192286 w 1922859"/>
              <a:gd name="connsiteY1" fmla="*/ 0 h 5418667"/>
              <a:gd name="connsiteX2" fmla="*/ 1730573 w 1922859"/>
              <a:gd name="connsiteY2" fmla="*/ 0 h 5418667"/>
              <a:gd name="connsiteX3" fmla="*/ 1922859 w 1922859"/>
              <a:gd name="connsiteY3" fmla="*/ 192286 h 5418667"/>
              <a:gd name="connsiteX4" fmla="*/ 1922859 w 1922859"/>
              <a:gd name="connsiteY4" fmla="*/ 5226381 h 5418667"/>
              <a:gd name="connsiteX5" fmla="*/ 1730573 w 1922859"/>
              <a:gd name="connsiteY5" fmla="*/ 5418667 h 5418667"/>
              <a:gd name="connsiteX6" fmla="*/ 192286 w 1922859"/>
              <a:gd name="connsiteY6" fmla="*/ 5418667 h 5418667"/>
              <a:gd name="connsiteX7" fmla="*/ 0 w 1922859"/>
              <a:gd name="connsiteY7" fmla="*/ 5226381 h 5418667"/>
              <a:gd name="connsiteX8" fmla="*/ 0 w 1922859"/>
              <a:gd name="connsiteY8" fmla="*/ 19228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2859" h="5418667">
                <a:moveTo>
                  <a:pt x="0" y="192286"/>
                </a:moveTo>
                <a:cubicBezTo>
                  <a:pt x="0" y="86089"/>
                  <a:pt x="86089" y="0"/>
                  <a:pt x="192286" y="0"/>
                </a:cubicBezTo>
                <a:lnTo>
                  <a:pt x="1730573" y="0"/>
                </a:lnTo>
                <a:cubicBezTo>
                  <a:pt x="1836770" y="0"/>
                  <a:pt x="1922859" y="86089"/>
                  <a:pt x="1922859" y="192286"/>
                </a:cubicBezTo>
                <a:lnTo>
                  <a:pt x="1922859" y="5226381"/>
                </a:lnTo>
                <a:cubicBezTo>
                  <a:pt x="1922859" y="5332578"/>
                  <a:pt x="1836770" y="5418667"/>
                  <a:pt x="1730573" y="5418667"/>
                </a:cubicBezTo>
                <a:lnTo>
                  <a:pt x="192286" y="5418667"/>
                </a:lnTo>
                <a:cubicBezTo>
                  <a:pt x="86089" y="5418667"/>
                  <a:pt x="0" y="5332578"/>
                  <a:pt x="0" y="5226381"/>
                </a:cubicBezTo>
                <a:lnTo>
                  <a:pt x="0" y="192286"/>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3884507"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dirty="0">
                <a:ln>
                  <a:noFill/>
                </a:ln>
                <a:solidFill>
                  <a:srgbClr val="071D49">
                    <a:hueOff val="0"/>
                    <a:satOff val="0"/>
                    <a:lumOff val="0"/>
                    <a:alphaOff val="0"/>
                  </a:srgbClr>
                </a:solidFill>
                <a:effectLst/>
                <a:uLnTx/>
                <a:uFillTx/>
                <a:latin typeface="Arial" panose="020B0604020202020204"/>
                <a:ea typeface="+mn-ea"/>
                <a:cs typeface="+mn-cs"/>
              </a:rPr>
              <a:t>Awareness, Behaviour &amp; Culture</a:t>
            </a:r>
          </a:p>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en-GB" sz="2400" b="0" i="0" u="none" strike="noStrike" kern="1200" cap="none" spc="0" normalizeH="0" baseline="0" noProof="0" dirty="0">
              <a:ln>
                <a:noFill/>
              </a:ln>
              <a:solidFill>
                <a:srgbClr val="071D49">
                  <a:hueOff val="0"/>
                  <a:satOff val="0"/>
                  <a:lumOff val="0"/>
                  <a:alphaOff val="0"/>
                </a:srgbClr>
              </a:solidFill>
              <a:effectLst/>
              <a:uLnTx/>
              <a:uFillTx/>
              <a:latin typeface="Arial" panose="020B0604020202020204"/>
              <a:ea typeface="+mn-ea"/>
              <a:cs typeface="+mn-cs"/>
            </a:endParaRPr>
          </a:p>
        </p:txBody>
      </p:sp>
      <p:sp>
        <p:nvSpPr>
          <p:cNvPr id="29" name="Freeform: Shape 28">
            <a:extLst>
              <a:ext uri="{FF2B5EF4-FFF2-40B4-BE49-F238E27FC236}">
                <a16:creationId xmlns:a16="http://schemas.microsoft.com/office/drawing/2014/main" id="{B767C7F5-268B-4C17-9392-7EBEA9675E96}"/>
              </a:ext>
            </a:extLst>
          </p:cNvPr>
          <p:cNvSpPr/>
          <p:nvPr/>
        </p:nvSpPr>
        <p:spPr>
          <a:xfrm>
            <a:off x="2226245" y="2535701"/>
            <a:ext cx="1538287" cy="1633802"/>
          </a:xfrm>
          <a:custGeom>
            <a:avLst/>
            <a:gdLst>
              <a:gd name="connsiteX0" fmla="*/ 0 w 1538287"/>
              <a:gd name="connsiteY0" fmla="*/ 153829 h 1633802"/>
              <a:gd name="connsiteX1" fmla="*/ 153829 w 1538287"/>
              <a:gd name="connsiteY1" fmla="*/ 0 h 1633802"/>
              <a:gd name="connsiteX2" fmla="*/ 1384458 w 1538287"/>
              <a:gd name="connsiteY2" fmla="*/ 0 h 1633802"/>
              <a:gd name="connsiteX3" fmla="*/ 1538287 w 1538287"/>
              <a:gd name="connsiteY3" fmla="*/ 153829 h 1633802"/>
              <a:gd name="connsiteX4" fmla="*/ 1538287 w 1538287"/>
              <a:gd name="connsiteY4" fmla="*/ 1479973 h 1633802"/>
              <a:gd name="connsiteX5" fmla="*/ 1384458 w 1538287"/>
              <a:gd name="connsiteY5" fmla="*/ 1633802 h 1633802"/>
              <a:gd name="connsiteX6" fmla="*/ 153829 w 1538287"/>
              <a:gd name="connsiteY6" fmla="*/ 1633802 h 1633802"/>
              <a:gd name="connsiteX7" fmla="*/ 0 w 1538287"/>
              <a:gd name="connsiteY7" fmla="*/ 1479973 h 1633802"/>
              <a:gd name="connsiteX8" fmla="*/ 0 w 1538287"/>
              <a:gd name="connsiteY8" fmla="*/ 153829 h 163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8287" h="1633802">
                <a:moveTo>
                  <a:pt x="0" y="153829"/>
                </a:moveTo>
                <a:cubicBezTo>
                  <a:pt x="0" y="68872"/>
                  <a:pt x="68872" y="0"/>
                  <a:pt x="153829" y="0"/>
                </a:cubicBezTo>
                <a:lnTo>
                  <a:pt x="1384458" y="0"/>
                </a:lnTo>
                <a:cubicBezTo>
                  <a:pt x="1469415" y="0"/>
                  <a:pt x="1538287" y="68872"/>
                  <a:pt x="1538287" y="153829"/>
                </a:cubicBezTo>
                <a:lnTo>
                  <a:pt x="1538287" y="1479973"/>
                </a:lnTo>
                <a:cubicBezTo>
                  <a:pt x="1538287" y="1564930"/>
                  <a:pt x="1469415" y="1633802"/>
                  <a:pt x="1384458" y="1633802"/>
                </a:cubicBezTo>
                <a:lnTo>
                  <a:pt x="153829" y="1633802"/>
                </a:lnTo>
                <a:cubicBezTo>
                  <a:pt x="68872" y="1633802"/>
                  <a:pt x="0" y="1564930"/>
                  <a:pt x="0" y="1479973"/>
                </a:cubicBezTo>
                <a:lnTo>
                  <a:pt x="0" y="153829"/>
                </a:lnTo>
                <a:close/>
              </a:path>
            </a:pathLst>
          </a:custGeom>
          <a:solidFill>
            <a:srgbClr val="A591C4"/>
          </a:solidFill>
          <a:ln>
            <a:solidFill>
              <a:srgbClr val="A591C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5535" tIns="67915" rIns="75535" bIns="67915"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a:ln>
                  <a:noFill/>
                </a:ln>
                <a:solidFill>
                  <a:srgbClr val="1D2545"/>
                </a:solidFill>
                <a:effectLst/>
                <a:uLnTx/>
                <a:uFillTx/>
                <a:latin typeface="Arial" panose="020B0604020202020204"/>
                <a:ea typeface="+mn-ea"/>
                <a:cs typeface="+mn-cs"/>
              </a:rPr>
              <a:t>Cyber Confident</a:t>
            </a:r>
          </a:p>
        </p:txBody>
      </p:sp>
      <p:sp>
        <p:nvSpPr>
          <p:cNvPr id="30" name="Freeform: Shape 29">
            <a:extLst>
              <a:ext uri="{FF2B5EF4-FFF2-40B4-BE49-F238E27FC236}">
                <a16:creationId xmlns:a16="http://schemas.microsoft.com/office/drawing/2014/main" id="{ACA19F04-6ECB-40E2-9334-A24D70783054}"/>
              </a:ext>
            </a:extLst>
          </p:cNvPr>
          <p:cNvSpPr/>
          <p:nvPr/>
        </p:nvSpPr>
        <p:spPr>
          <a:xfrm>
            <a:off x="2226245" y="4420857"/>
            <a:ext cx="1538287" cy="1633802"/>
          </a:xfrm>
          <a:custGeom>
            <a:avLst/>
            <a:gdLst>
              <a:gd name="connsiteX0" fmla="*/ 0 w 1538287"/>
              <a:gd name="connsiteY0" fmla="*/ 153829 h 1633802"/>
              <a:gd name="connsiteX1" fmla="*/ 153829 w 1538287"/>
              <a:gd name="connsiteY1" fmla="*/ 0 h 1633802"/>
              <a:gd name="connsiteX2" fmla="*/ 1384458 w 1538287"/>
              <a:gd name="connsiteY2" fmla="*/ 0 h 1633802"/>
              <a:gd name="connsiteX3" fmla="*/ 1538287 w 1538287"/>
              <a:gd name="connsiteY3" fmla="*/ 153829 h 1633802"/>
              <a:gd name="connsiteX4" fmla="*/ 1538287 w 1538287"/>
              <a:gd name="connsiteY4" fmla="*/ 1479973 h 1633802"/>
              <a:gd name="connsiteX5" fmla="*/ 1384458 w 1538287"/>
              <a:gd name="connsiteY5" fmla="*/ 1633802 h 1633802"/>
              <a:gd name="connsiteX6" fmla="*/ 153829 w 1538287"/>
              <a:gd name="connsiteY6" fmla="*/ 1633802 h 1633802"/>
              <a:gd name="connsiteX7" fmla="*/ 0 w 1538287"/>
              <a:gd name="connsiteY7" fmla="*/ 1479973 h 1633802"/>
              <a:gd name="connsiteX8" fmla="*/ 0 w 1538287"/>
              <a:gd name="connsiteY8" fmla="*/ 153829 h 163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8287" h="1633802">
                <a:moveTo>
                  <a:pt x="0" y="153829"/>
                </a:moveTo>
                <a:cubicBezTo>
                  <a:pt x="0" y="68872"/>
                  <a:pt x="68872" y="0"/>
                  <a:pt x="153829" y="0"/>
                </a:cubicBezTo>
                <a:lnTo>
                  <a:pt x="1384458" y="0"/>
                </a:lnTo>
                <a:cubicBezTo>
                  <a:pt x="1469415" y="0"/>
                  <a:pt x="1538287" y="68872"/>
                  <a:pt x="1538287" y="153829"/>
                </a:cubicBezTo>
                <a:lnTo>
                  <a:pt x="1538287" y="1479973"/>
                </a:lnTo>
                <a:cubicBezTo>
                  <a:pt x="1538287" y="1564930"/>
                  <a:pt x="1469415" y="1633802"/>
                  <a:pt x="1384458" y="1633802"/>
                </a:cubicBezTo>
                <a:lnTo>
                  <a:pt x="153829" y="1633802"/>
                </a:lnTo>
                <a:cubicBezTo>
                  <a:pt x="68872" y="1633802"/>
                  <a:pt x="0" y="1564930"/>
                  <a:pt x="0" y="1479973"/>
                </a:cubicBezTo>
                <a:lnTo>
                  <a:pt x="0" y="153829"/>
                </a:lnTo>
                <a:close/>
              </a:path>
            </a:pathLst>
          </a:custGeom>
          <a:solidFill>
            <a:srgbClr val="A591C4"/>
          </a:solidFill>
          <a:ln w="12700" cap="flat" cmpd="sng" algn="ctr">
            <a:solidFill>
              <a:srgbClr val="A591C4"/>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78075" tIns="69820" rIns="78075" bIns="6982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a:ln>
                  <a:noFill/>
                </a:ln>
                <a:solidFill>
                  <a:srgbClr val="1D2545"/>
                </a:solidFill>
                <a:effectLst/>
                <a:uLnTx/>
                <a:uFillTx/>
                <a:latin typeface="Arial" panose="020B0604020202020204"/>
                <a:ea typeface="+mn-ea"/>
                <a:cs typeface="+mn-cs"/>
              </a:rPr>
              <a:t>Behavioural Testing</a:t>
            </a:r>
          </a:p>
        </p:txBody>
      </p:sp>
      <p:sp>
        <p:nvSpPr>
          <p:cNvPr id="31" name="Freeform: Shape 30">
            <a:extLst>
              <a:ext uri="{FF2B5EF4-FFF2-40B4-BE49-F238E27FC236}">
                <a16:creationId xmlns:a16="http://schemas.microsoft.com/office/drawing/2014/main" id="{AF0603E6-F678-4711-9374-140E3E749144}"/>
              </a:ext>
            </a:extLst>
          </p:cNvPr>
          <p:cNvSpPr/>
          <p:nvPr/>
        </p:nvSpPr>
        <p:spPr>
          <a:xfrm>
            <a:off x="4101033" y="1127173"/>
            <a:ext cx="1922859" cy="5151734"/>
          </a:xfrm>
          <a:custGeom>
            <a:avLst/>
            <a:gdLst>
              <a:gd name="connsiteX0" fmla="*/ 0 w 1922859"/>
              <a:gd name="connsiteY0" fmla="*/ 192286 h 5418667"/>
              <a:gd name="connsiteX1" fmla="*/ 192286 w 1922859"/>
              <a:gd name="connsiteY1" fmla="*/ 0 h 5418667"/>
              <a:gd name="connsiteX2" fmla="*/ 1730573 w 1922859"/>
              <a:gd name="connsiteY2" fmla="*/ 0 h 5418667"/>
              <a:gd name="connsiteX3" fmla="*/ 1922859 w 1922859"/>
              <a:gd name="connsiteY3" fmla="*/ 192286 h 5418667"/>
              <a:gd name="connsiteX4" fmla="*/ 1922859 w 1922859"/>
              <a:gd name="connsiteY4" fmla="*/ 5226381 h 5418667"/>
              <a:gd name="connsiteX5" fmla="*/ 1730573 w 1922859"/>
              <a:gd name="connsiteY5" fmla="*/ 5418667 h 5418667"/>
              <a:gd name="connsiteX6" fmla="*/ 192286 w 1922859"/>
              <a:gd name="connsiteY6" fmla="*/ 5418667 h 5418667"/>
              <a:gd name="connsiteX7" fmla="*/ 0 w 1922859"/>
              <a:gd name="connsiteY7" fmla="*/ 5226381 h 5418667"/>
              <a:gd name="connsiteX8" fmla="*/ 0 w 1922859"/>
              <a:gd name="connsiteY8" fmla="*/ 19228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2859" h="5418667">
                <a:moveTo>
                  <a:pt x="0" y="192286"/>
                </a:moveTo>
                <a:cubicBezTo>
                  <a:pt x="0" y="86089"/>
                  <a:pt x="86089" y="0"/>
                  <a:pt x="192286" y="0"/>
                </a:cubicBezTo>
                <a:lnTo>
                  <a:pt x="1730573" y="0"/>
                </a:lnTo>
                <a:cubicBezTo>
                  <a:pt x="1836770" y="0"/>
                  <a:pt x="1922859" y="86089"/>
                  <a:pt x="1922859" y="192286"/>
                </a:cubicBezTo>
                <a:lnTo>
                  <a:pt x="1922859" y="5226381"/>
                </a:lnTo>
                <a:cubicBezTo>
                  <a:pt x="1922859" y="5332578"/>
                  <a:pt x="1836770" y="5418667"/>
                  <a:pt x="1730573" y="5418667"/>
                </a:cubicBezTo>
                <a:lnTo>
                  <a:pt x="192286" y="5418667"/>
                </a:lnTo>
                <a:cubicBezTo>
                  <a:pt x="86089" y="5418667"/>
                  <a:pt x="0" y="5332578"/>
                  <a:pt x="0" y="5226381"/>
                </a:cubicBezTo>
                <a:lnTo>
                  <a:pt x="0" y="192286"/>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3884507"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a:ln>
                  <a:noFill/>
                </a:ln>
                <a:solidFill>
                  <a:srgbClr val="071D49">
                    <a:hueOff val="0"/>
                    <a:satOff val="0"/>
                    <a:lumOff val="0"/>
                    <a:alphaOff val="0"/>
                  </a:srgbClr>
                </a:solidFill>
                <a:effectLst/>
                <a:uLnTx/>
                <a:uFillTx/>
                <a:latin typeface="Arial" panose="020B0604020202020204"/>
                <a:ea typeface="+mn-ea"/>
                <a:cs typeface="+mn-cs"/>
              </a:rPr>
              <a:t>Secure Digital Foundations</a:t>
            </a:r>
          </a:p>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en-GB" sz="2400" b="0" i="0" u="none" strike="noStrike" kern="1200" cap="none" spc="0" normalizeH="0" baseline="0" noProof="0">
              <a:ln>
                <a:noFill/>
              </a:ln>
              <a:solidFill>
                <a:srgbClr val="071D49">
                  <a:hueOff val="0"/>
                  <a:satOff val="0"/>
                  <a:lumOff val="0"/>
                  <a:alphaOff val="0"/>
                </a:srgbClr>
              </a:solidFill>
              <a:effectLst/>
              <a:uLnTx/>
              <a:uFillTx/>
              <a:latin typeface="Arial" panose="020B0604020202020204"/>
              <a:ea typeface="+mn-ea"/>
              <a:cs typeface="+mn-cs"/>
            </a:endParaRPr>
          </a:p>
        </p:txBody>
      </p:sp>
      <p:sp>
        <p:nvSpPr>
          <p:cNvPr id="32" name="Freeform: Shape 31">
            <a:extLst>
              <a:ext uri="{FF2B5EF4-FFF2-40B4-BE49-F238E27FC236}">
                <a16:creationId xmlns:a16="http://schemas.microsoft.com/office/drawing/2014/main" id="{22904D66-9D17-4429-8166-2B9D56C605BC}"/>
              </a:ext>
            </a:extLst>
          </p:cNvPr>
          <p:cNvSpPr/>
          <p:nvPr/>
        </p:nvSpPr>
        <p:spPr>
          <a:xfrm>
            <a:off x="4293319" y="2534246"/>
            <a:ext cx="1538287" cy="789384"/>
          </a:xfrm>
          <a:custGeom>
            <a:avLst/>
            <a:gdLst>
              <a:gd name="connsiteX0" fmla="*/ 0 w 1538287"/>
              <a:gd name="connsiteY0" fmla="*/ 78938 h 789384"/>
              <a:gd name="connsiteX1" fmla="*/ 78938 w 1538287"/>
              <a:gd name="connsiteY1" fmla="*/ 0 h 789384"/>
              <a:gd name="connsiteX2" fmla="*/ 1459349 w 1538287"/>
              <a:gd name="connsiteY2" fmla="*/ 0 h 789384"/>
              <a:gd name="connsiteX3" fmla="*/ 1538287 w 1538287"/>
              <a:gd name="connsiteY3" fmla="*/ 78938 h 789384"/>
              <a:gd name="connsiteX4" fmla="*/ 1538287 w 1538287"/>
              <a:gd name="connsiteY4" fmla="*/ 710446 h 789384"/>
              <a:gd name="connsiteX5" fmla="*/ 1459349 w 1538287"/>
              <a:gd name="connsiteY5" fmla="*/ 789384 h 789384"/>
              <a:gd name="connsiteX6" fmla="*/ 78938 w 1538287"/>
              <a:gd name="connsiteY6" fmla="*/ 789384 h 789384"/>
              <a:gd name="connsiteX7" fmla="*/ 0 w 1538287"/>
              <a:gd name="connsiteY7" fmla="*/ 710446 h 789384"/>
              <a:gd name="connsiteX8" fmla="*/ 0 w 1538287"/>
              <a:gd name="connsiteY8" fmla="*/ 78938 h 78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8287" h="789384">
                <a:moveTo>
                  <a:pt x="0" y="78938"/>
                </a:moveTo>
                <a:cubicBezTo>
                  <a:pt x="0" y="35342"/>
                  <a:pt x="35342" y="0"/>
                  <a:pt x="78938" y="0"/>
                </a:cubicBezTo>
                <a:lnTo>
                  <a:pt x="1459349" y="0"/>
                </a:lnTo>
                <a:cubicBezTo>
                  <a:pt x="1502945" y="0"/>
                  <a:pt x="1538287" y="35342"/>
                  <a:pt x="1538287" y="78938"/>
                </a:cubicBezTo>
                <a:lnTo>
                  <a:pt x="1538287" y="710446"/>
                </a:lnTo>
                <a:cubicBezTo>
                  <a:pt x="1538287" y="754042"/>
                  <a:pt x="1502945" y="789384"/>
                  <a:pt x="1459349" y="789384"/>
                </a:cubicBezTo>
                <a:lnTo>
                  <a:pt x="78938" y="789384"/>
                </a:lnTo>
                <a:cubicBezTo>
                  <a:pt x="35342" y="789384"/>
                  <a:pt x="0" y="754042"/>
                  <a:pt x="0" y="710446"/>
                </a:cubicBezTo>
                <a:lnTo>
                  <a:pt x="0" y="78938"/>
                </a:lnTo>
                <a:close/>
              </a:path>
            </a:pathLst>
          </a:custGeom>
          <a:solidFill>
            <a:srgbClr val="FCC118"/>
          </a:solidFill>
          <a:ln>
            <a:solidFill>
              <a:srgbClr val="FCC11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600" tIns="45980" rIns="53600" bIns="4598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a:ln>
                  <a:noFill/>
                </a:ln>
                <a:solidFill>
                  <a:srgbClr val="1D2545"/>
                </a:solidFill>
                <a:effectLst/>
                <a:uLnTx/>
                <a:uFillTx/>
                <a:latin typeface="Arial" panose="020B0604020202020204"/>
                <a:ea typeface="+mn-ea"/>
                <a:cs typeface="+mn-cs"/>
              </a:rPr>
              <a:t>Protective Tooling</a:t>
            </a:r>
          </a:p>
        </p:txBody>
      </p:sp>
      <p:sp>
        <p:nvSpPr>
          <p:cNvPr id="33" name="Freeform: Shape 32">
            <a:extLst>
              <a:ext uri="{FF2B5EF4-FFF2-40B4-BE49-F238E27FC236}">
                <a16:creationId xmlns:a16="http://schemas.microsoft.com/office/drawing/2014/main" id="{89485932-0C84-489A-85EC-0127B45C3CCB}"/>
              </a:ext>
            </a:extLst>
          </p:cNvPr>
          <p:cNvSpPr/>
          <p:nvPr/>
        </p:nvSpPr>
        <p:spPr>
          <a:xfrm>
            <a:off x="4293319" y="3445074"/>
            <a:ext cx="1538287" cy="789384"/>
          </a:xfrm>
          <a:custGeom>
            <a:avLst/>
            <a:gdLst>
              <a:gd name="connsiteX0" fmla="*/ 0 w 1538287"/>
              <a:gd name="connsiteY0" fmla="*/ 78938 h 789384"/>
              <a:gd name="connsiteX1" fmla="*/ 78938 w 1538287"/>
              <a:gd name="connsiteY1" fmla="*/ 0 h 789384"/>
              <a:gd name="connsiteX2" fmla="*/ 1459349 w 1538287"/>
              <a:gd name="connsiteY2" fmla="*/ 0 h 789384"/>
              <a:gd name="connsiteX3" fmla="*/ 1538287 w 1538287"/>
              <a:gd name="connsiteY3" fmla="*/ 78938 h 789384"/>
              <a:gd name="connsiteX4" fmla="*/ 1538287 w 1538287"/>
              <a:gd name="connsiteY4" fmla="*/ 710446 h 789384"/>
              <a:gd name="connsiteX5" fmla="*/ 1459349 w 1538287"/>
              <a:gd name="connsiteY5" fmla="*/ 789384 h 789384"/>
              <a:gd name="connsiteX6" fmla="*/ 78938 w 1538287"/>
              <a:gd name="connsiteY6" fmla="*/ 789384 h 789384"/>
              <a:gd name="connsiteX7" fmla="*/ 0 w 1538287"/>
              <a:gd name="connsiteY7" fmla="*/ 710446 h 789384"/>
              <a:gd name="connsiteX8" fmla="*/ 0 w 1538287"/>
              <a:gd name="connsiteY8" fmla="*/ 78938 h 78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8287" h="789384">
                <a:moveTo>
                  <a:pt x="0" y="78938"/>
                </a:moveTo>
                <a:cubicBezTo>
                  <a:pt x="0" y="35342"/>
                  <a:pt x="35342" y="0"/>
                  <a:pt x="78938" y="0"/>
                </a:cubicBezTo>
                <a:lnTo>
                  <a:pt x="1459349" y="0"/>
                </a:lnTo>
                <a:cubicBezTo>
                  <a:pt x="1502945" y="0"/>
                  <a:pt x="1538287" y="35342"/>
                  <a:pt x="1538287" y="78938"/>
                </a:cubicBezTo>
                <a:lnTo>
                  <a:pt x="1538287" y="710446"/>
                </a:lnTo>
                <a:cubicBezTo>
                  <a:pt x="1538287" y="754042"/>
                  <a:pt x="1502945" y="789384"/>
                  <a:pt x="1459349" y="789384"/>
                </a:cubicBezTo>
                <a:lnTo>
                  <a:pt x="78938" y="789384"/>
                </a:lnTo>
                <a:cubicBezTo>
                  <a:pt x="35342" y="789384"/>
                  <a:pt x="0" y="754042"/>
                  <a:pt x="0" y="710446"/>
                </a:cubicBezTo>
                <a:lnTo>
                  <a:pt x="0" y="78938"/>
                </a:lnTo>
                <a:close/>
              </a:path>
            </a:pathLst>
          </a:custGeom>
          <a:solidFill>
            <a:srgbClr val="FCC118"/>
          </a:solidFill>
          <a:ln w="12700" cap="flat" cmpd="sng" algn="ctr">
            <a:solidFill>
              <a:srgbClr val="FCC118"/>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53600" tIns="45980" rIns="53600" bIns="4598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a:ln>
                  <a:noFill/>
                </a:ln>
                <a:solidFill>
                  <a:srgbClr val="1D2545"/>
                </a:solidFill>
                <a:effectLst/>
                <a:uLnTx/>
                <a:uFillTx/>
                <a:latin typeface="Arial" panose="020B0604020202020204"/>
                <a:ea typeface="+mn-ea"/>
                <a:cs typeface="+mn-cs"/>
              </a:rPr>
              <a:t>Active Cyber Defence</a:t>
            </a:r>
          </a:p>
        </p:txBody>
      </p:sp>
      <p:sp>
        <p:nvSpPr>
          <p:cNvPr id="34" name="Freeform: Shape 33">
            <a:extLst>
              <a:ext uri="{FF2B5EF4-FFF2-40B4-BE49-F238E27FC236}">
                <a16:creationId xmlns:a16="http://schemas.microsoft.com/office/drawing/2014/main" id="{63A95DF0-AA64-4E69-B6BA-CB88404FF11C}"/>
              </a:ext>
            </a:extLst>
          </p:cNvPr>
          <p:cNvSpPr/>
          <p:nvPr/>
        </p:nvSpPr>
        <p:spPr>
          <a:xfrm>
            <a:off x="4293319" y="4355902"/>
            <a:ext cx="1538287" cy="789384"/>
          </a:xfrm>
          <a:custGeom>
            <a:avLst/>
            <a:gdLst>
              <a:gd name="connsiteX0" fmla="*/ 0 w 1538287"/>
              <a:gd name="connsiteY0" fmla="*/ 78938 h 789384"/>
              <a:gd name="connsiteX1" fmla="*/ 78938 w 1538287"/>
              <a:gd name="connsiteY1" fmla="*/ 0 h 789384"/>
              <a:gd name="connsiteX2" fmla="*/ 1459349 w 1538287"/>
              <a:gd name="connsiteY2" fmla="*/ 0 h 789384"/>
              <a:gd name="connsiteX3" fmla="*/ 1538287 w 1538287"/>
              <a:gd name="connsiteY3" fmla="*/ 78938 h 789384"/>
              <a:gd name="connsiteX4" fmla="*/ 1538287 w 1538287"/>
              <a:gd name="connsiteY4" fmla="*/ 710446 h 789384"/>
              <a:gd name="connsiteX5" fmla="*/ 1459349 w 1538287"/>
              <a:gd name="connsiteY5" fmla="*/ 789384 h 789384"/>
              <a:gd name="connsiteX6" fmla="*/ 78938 w 1538287"/>
              <a:gd name="connsiteY6" fmla="*/ 789384 h 789384"/>
              <a:gd name="connsiteX7" fmla="*/ 0 w 1538287"/>
              <a:gd name="connsiteY7" fmla="*/ 710446 h 789384"/>
              <a:gd name="connsiteX8" fmla="*/ 0 w 1538287"/>
              <a:gd name="connsiteY8" fmla="*/ 78938 h 78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8287" h="789384">
                <a:moveTo>
                  <a:pt x="0" y="78938"/>
                </a:moveTo>
                <a:cubicBezTo>
                  <a:pt x="0" y="35342"/>
                  <a:pt x="35342" y="0"/>
                  <a:pt x="78938" y="0"/>
                </a:cubicBezTo>
                <a:lnTo>
                  <a:pt x="1459349" y="0"/>
                </a:lnTo>
                <a:cubicBezTo>
                  <a:pt x="1502945" y="0"/>
                  <a:pt x="1538287" y="35342"/>
                  <a:pt x="1538287" y="78938"/>
                </a:cubicBezTo>
                <a:lnTo>
                  <a:pt x="1538287" y="710446"/>
                </a:lnTo>
                <a:cubicBezTo>
                  <a:pt x="1538287" y="754042"/>
                  <a:pt x="1502945" y="789384"/>
                  <a:pt x="1459349" y="789384"/>
                </a:cubicBezTo>
                <a:lnTo>
                  <a:pt x="78938" y="789384"/>
                </a:lnTo>
                <a:cubicBezTo>
                  <a:pt x="35342" y="789384"/>
                  <a:pt x="0" y="754042"/>
                  <a:pt x="0" y="710446"/>
                </a:cubicBezTo>
                <a:lnTo>
                  <a:pt x="0" y="78938"/>
                </a:lnTo>
                <a:close/>
              </a:path>
            </a:pathLst>
          </a:custGeom>
          <a:solidFill>
            <a:srgbClr val="FCC118"/>
          </a:solidFill>
          <a:ln w="12700" cap="flat" cmpd="sng" algn="ctr">
            <a:solidFill>
              <a:srgbClr val="FCC118"/>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53600" tIns="45980" rIns="53600" bIns="4598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a:ln>
                  <a:noFill/>
                </a:ln>
                <a:solidFill>
                  <a:srgbClr val="1D2545"/>
                </a:solidFill>
                <a:effectLst/>
                <a:uLnTx/>
                <a:uFillTx/>
                <a:latin typeface="Arial" panose="020B0604020202020204"/>
                <a:ea typeface="+mn-ea"/>
                <a:cs typeface="+mn-cs"/>
              </a:rPr>
              <a:t>Network Asset Visibility</a:t>
            </a:r>
          </a:p>
        </p:txBody>
      </p:sp>
      <p:sp>
        <p:nvSpPr>
          <p:cNvPr id="35" name="Freeform: Shape 34">
            <a:extLst>
              <a:ext uri="{FF2B5EF4-FFF2-40B4-BE49-F238E27FC236}">
                <a16:creationId xmlns:a16="http://schemas.microsoft.com/office/drawing/2014/main" id="{328ED307-3A89-4709-B81F-BD81164A56CF}"/>
              </a:ext>
            </a:extLst>
          </p:cNvPr>
          <p:cNvSpPr/>
          <p:nvPr/>
        </p:nvSpPr>
        <p:spPr>
          <a:xfrm>
            <a:off x="4293319" y="5266730"/>
            <a:ext cx="1538287" cy="789384"/>
          </a:xfrm>
          <a:custGeom>
            <a:avLst/>
            <a:gdLst>
              <a:gd name="connsiteX0" fmla="*/ 0 w 1538287"/>
              <a:gd name="connsiteY0" fmla="*/ 78938 h 789384"/>
              <a:gd name="connsiteX1" fmla="*/ 78938 w 1538287"/>
              <a:gd name="connsiteY1" fmla="*/ 0 h 789384"/>
              <a:gd name="connsiteX2" fmla="*/ 1459349 w 1538287"/>
              <a:gd name="connsiteY2" fmla="*/ 0 h 789384"/>
              <a:gd name="connsiteX3" fmla="*/ 1538287 w 1538287"/>
              <a:gd name="connsiteY3" fmla="*/ 78938 h 789384"/>
              <a:gd name="connsiteX4" fmla="*/ 1538287 w 1538287"/>
              <a:gd name="connsiteY4" fmla="*/ 710446 h 789384"/>
              <a:gd name="connsiteX5" fmla="*/ 1459349 w 1538287"/>
              <a:gd name="connsiteY5" fmla="*/ 789384 h 789384"/>
              <a:gd name="connsiteX6" fmla="*/ 78938 w 1538287"/>
              <a:gd name="connsiteY6" fmla="*/ 789384 h 789384"/>
              <a:gd name="connsiteX7" fmla="*/ 0 w 1538287"/>
              <a:gd name="connsiteY7" fmla="*/ 710446 h 789384"/>
              <a:gd name="connsiteX8" fmla="*/ 0 w 1538287"/>
              <a:gd name="connsiteY8" fmla="*/ 78938 h 78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8287" h="789384">
                <a:moveTo>
                  <a:pt x="0" y="78938"/>
                </a:moveTo>
                <a:cubicBezTo>
                  <a:pt x="0" y="35342"/>
                  <a:pt x="35342" y="0"/>
                  <a:pt x="78938" y="0"/>
                </a:cubicBezTo>
                <a:lnTo>
                  <a:pt x="1459349" y="0"/>
                </a:lnTo>
                <a:cubicBezTo>
                  <a:pt x="1502945" y="0"/>
                  <a:pt x="1538287" y="35342"/>
                  <a:pt x="1538287" y="78938"/>
                </a:cubicBezTo>
                <a:lnTo>
                  <a:pt x="1538287" y="710446"/>
                </a:lnTo>
                <a:cubicBezTo>
                  <a:pt x="1538287" y="754042"/>
                  <a:pt x="1502945" y="789384"/>
                  <a:pt x="1459349" y="789384"/>
                </a:cubicBezTo>
                <a:lnTo>
                  <a:pt x="78938" y="789384"/>
                </a:lnTo>
                <a:cubicBezTo>
                  <a:pt x="35342" y="789384"/>
                  <a:pt x="0" y="754042"/>
                  <a:pt x="0" y="710446"/>
                </a:cubicBezTo>
                <a:lnTo>
                  <a:pt x="0" y="78938"/>
                </a:lnTo>
                <a:close/>
              </a:path>
            </a:pathLst>
          </a:custGeom>
          <a:solidFill>
            <a:srgbClr val="FCC118"/>
          </a:solidFill>
          <a:ln w="12700" cap="flat" cmpd="sng" algn="ctr">
            <a:solidFill>
              <a:srgbClr val="FCC118"/>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53600" tIns="45980" rIns="53600" bIns="4598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a:ln>
                  <a:noFill/>
                </a:ln>
                <a:solidFill>
                  <a:srgbClr val="1D2545"/>
                </a:solidFill>
                <a:effectLst/>
                <a:uLnTx/>
                <a:uFillTx/>
                <a:latin typeface="Arial" panose="020B0604020202020204"/>
                <a:ea typeface="+mn-ea"/>
                <a:cs typeface="+mn-cs"/>
              </a:rPr>
              <a:t>Patch Management</a:t>
            </a:r>
          </a:p>
        </p:txBody>
      </p:sp>
      <p:sp>
        <p:nvSpPr>
          <p:cNvPr id="36" name="Freeform: Shape 35">
            <a:extLst>
              <a:ext uri="{FF2B5EF4-FFF2-40B4-BE49-F238E27FC236}">
                <a16:creationId xmlns:a16="http://schemas.microsoft.com/office/drawing/2014/main" id="{AA4E951E-4E60-4154-9624-D40491FCFF9B}"/>
              </a:ext>
            </a:extLst>
          </p:cNvPr>
          <p:cNvSpPr/>
          <p:nvPr/>
        </p:nvSpPr>
        <p:spPr>
          <a:xfrm>
            <a:off x="6168107" y="1127173"/>
            <a:ext cx="1922859" cy="5151734"/>
          </a:xfrm>
          <a:custGeom>
            <a:avLst/>
            <a:gdLst>
              <a:gd name="connsiteX0" fmla="*/ 0 w 1922859"/>
              <a:gd name="connsiteY0" fmla="*/ 192286 h 5418667"/>
              <a:gd name="connsiteX1" fmla="*/ 192286 w 1922859"/>
              <a:gd name="connsiteY1" fmla="*/ 0 h 5418667"/>
              <a:gd name="connsiteX2" fmla="*/ 1730573 w 1922859"/>
              <a:gd name="connsiteY2" fmla="*/ 0 h 5418667"/>
              <a:gd name="connsiteX3" fmla="*/ 1922859 w 1922859"/>
              <a:gd name="connsiteY3" fmla="*/ 192286 h 5418667"/>
              <a:gd name="connsiteX4" fmla="*/ 1922859 w 1922859"/>
              <a:gd name="connsiteY4" fmla="*/ 5226381 h 5418667"/>
              <a:gd name="connsiteX5" fmla="*/ 1730573 w 1922859"/>
              <a:gd name="connsiteY5" fmla="*/ 5418667 h 5418667"/>
              <a:gd name="connsiteX6" fmla="*/ 192286 w 1922859"/>
              <a:gd name="connsiteY6" fmla="*/ 5418667 h 5418667"/>
              <a:gd name="connsiteX7" fmla="*/ 0 w 1922859"/>
              <a:gd name="connsiteY7" fmla="*/ 5226381 h 5418667"/>
              <a:gd name="connsiteX8" fmla="*/ 0 w 1922859"/>
              <a:gd name="connsiteY8" fmla="*/ 19228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2859" h="5418667">
                <a:moveTo>
                  <a:pt x="0" y="192286"/>
                </a:moveTo>
                <a:cubicBezTo>
                  <a:pt x="0" y="86089"/>
                  <a:pt x="86089" y="0"/>
                  <a:pt x="192286" y="0"/>
                </a:cubicBezTo>
                <a:lnTo>
                  <a:pt x="1730573" y="0"/>
                </a:lnTo>
                <a:cubicBezTo>
                  <a:pt x="1836770" y="0"/>
                  <a:pt x="1922859" y="86089"/>
                  <a:pt x="1922859" y="192286"/>
                </a:cubicBezTo>
                <a:lnTo>
                  <a:pt x="1922859" y="5226381"/>
                </a:lnTo>
                <a:cubicBezTo>
                  <a:pt x="1922859" y="5332578"/>
                  <a:pt x="1836770" y="5418667"/>
                  <a:pt x="1730573" y="5418667"/>
                </a:cubicBezTo>
                <a:lnTo>
                  <a:pt x="192286" y="5418667"/>
                </a:lnTo>
                <a:cubicBezTo>
                  <a:pt x="86089" y="5418667"/>
                  <a:pt x="0" y="5332578"/>
                  <a:pt x="0" y="5226381"/>
                </a:cubicBezTo>
                <a:lnTo>
                  <a:pt x="0" y="192286"/>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3884507"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a:ln>
                  <a:noFill/>
                </a:ln>
                <a:solidFill>
                  <a:srgbClr val="071D49">
                    <a:hueOff val="0"/>
                    <a:satOff val="0"/>
                    <a:lumOff val="0"/>
                    <a:alphaOff val="0"/>
                  </a:srgbClr>
                </a:solidFill>
                <a:effectLst/>
                <a:uLnTx/>
                <a:uFillTx/>
                <a:latin typeface="Arial" panose="020B0604020202020204"/>
                <a:ea typeface="+mn-ea"/>
                <a:cs typeface="+mn-cs"/>
              </a:rPr>
              <a:t>Resilient by Design</a:t>
            </a:r>
          </a:p>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en-GB" sz="2400" b="0" i="0" u="none" strike="noStrike" kern="1200" cap="none" spc="0" normalizeH="0" baseline="0" noProof="0">
              <a:ln>
                <a:noFill/>
              </a:ln>
              <a:solidFill>
                <a:srgbClr val="071D49">
                  <a:hueOff val="0"/>
                  <a:satOff val="0"/>
                  <a:lumOff val="0"/>
                  <a:alphaOff val="0"/>
                </a:srgbClr>
              </a:solidFill>
              <a:effectLst/>
              <a:uLnTx/>
              <a:uFillTx/>
              <a:latin typeface="Arial" panose="020B0604020202020204"/>
              <a:ea typeface="+mn-ea"/>
              <a:cs typeface="+mn-cs"/>
            </a:endParaRPr>
          </a:p>
        </p:txBody>
      </p:sp>
      <p:sp>
        <p:nvSpPr>
          <p:cNvPr id="37" name="Freeform: Shape 36">
            <a:extLst>
              <a:ext uri="{FF2B5EF4-FFF2-40B4-BE49-F238E27FC236}">
                <a16:creationId xmlns:a16="http://schemas.microsoft.com/office/drawing/2014/main" id="{850A30FA-F2C4-480C-BAF9-A629B97CC3CB}"/>
              </a:ext>
            </a:extLst>
          </p:cNvPr>
          <p:cNvSpPr/>
          <p:nvPr/>
        </p:nvSpPr>
        <p:spPr>
          <a:xfrm>
            <a:off x="6360393" y="2537421"/>
            <a:ext cx="1538287" cy="443706"/>
          </a:xfrm>
          <a:custGeom>
            <a:avLst/>
            <a:gdLst>
              <a:gd name="connsiteX0" fmla="*/ 0 w 1538287"/>
              <a:gd name="connsiteY0" fmla="*/ 44371 h 443706"/>
              <a:gd name="connsiteX1" fmla="*/ 44371 w 1538287"/>
              <a:gd name="connsiteY1" fmla="*/ 0 h 443706"/>
              <a:gd name="connsiteX2" fmla="*/ 1493916 w 1538287"/>
              <a:gd name="connsiteY2" fmla="*/ 0 h 443706"/>
              <a:gd name="connsiteX3" fmla="*/ 1538287 w 1538287"/>
              <a:gd name="connsiteY3" fmla="*/ 44371 h 443706"/>
              <a:gd name="connsiteX4" fmla="*/ 1538287 w 1538287"/>
              <a:gd name="connsiteY4" fmla="*/ 399335 h 443706"/>
              <a:gd name="connsiteX5" fmla="*/ 1493916 w 1538287"/>
              <a:gd name="connsiteY5" fmla="*/ 443706 h 443706"/>
              <a:gd name="connsiteX6" fmla="*/ 44371 w 1538287"/>
              <a:gd name="connsiteY6" fmla="*/ 443706 h 443706"/>
              <a:gd name="connsiteX7" fmla="*/ 0 w 1538287"/>
              <a:gd name="connsiteY7" fmla="*/ 399335 h 443706"/>
              <a:gd name="connsiteX8" fmla="*/ 0 w 1538287"/>
              <a:gd name="connsiteY8" fmla="*/ 44371 h 4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8287" h="443706">
                <a:moveTo>
                  <a:pt x="0" y="44371"/>
                </a:moveTo>
                <a:cubicBezTo>
                  <a:pt x="0" y="19866"/>
                  <a:pt x="19866" y="0"/>
                  <a:pt x="44371" y="0"/>
                </a:cubicBezTo>
                <a:lnTo>
                  <a:pt x="1493916" y="0"/>
                </a:lnTo>
                <a:cubicBezTo>
                  <a:pt x="1518421" y="0"/>
                  <a:pt x="1538287" y="19866"/>
                  <a:pt x="1538287" y="44371"/>
                </a:cubicBezTo>
                <a:lnTo>
                  <a:pt x="1538287" y="399335"/>
                </a:lnTo>
                <a:cubicBezTo>
                  <a:pt x="1538287" y="423840"/>
                  <a:pt x="1518421" y="443706"/>
                  <a:pt x="1493916" y="443706"/>
                </a:cubicBezTo>
                <a:lnTo>
                  <a:pt x="44371" y="443706"/>
                </a:lnTo>
                <a:cubicBezTo>
                  <a:pt x="19866" y="443706"/>
                  <a:pt x="0" y="423840"/>
                  <a:pt x="0" y="399335"/>
                </a:cubicBezTo>
                <a:lnTo>
                  <a:pt x="0" y="44371"/>
                </a:lnTo>
                <a:close/>
              </a:path>
            </a:pathLst>
          </a:custGeom>
          <a:solidFill>
            <a:srgbClr val="D789B9"/>
          </a:solidFill>
          <a:ln>
            <a:solidFill>
              <a:srgbClr val="D789B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3476" tIns="35856" rIns="43476" bIns="35856"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a:ln>
                  <a:noFill/>
                </a:ln>
                <a:solidFill>
                  <a:srgbClr val="1D2545"/>
                </a:solidFill>
                <a:effectLst/>
                <a:uLnTx/>
                <a:uFillTx/>
                <a:latin typeface="Arial" panose="020B0604020202020204"/>
                <a:ea typeface="+mn-ea"/>
                <a:cs typeface="+mn-cs"/>
              </a:rPr>
              <a:t>Secure by Design</a:t>
            </a:r>
          </a:p>
        </p:txBody>
      </p:sp>
      <p:sp>
        <p:nvSpPr>
          <p:cNvPr id="38" name="Freeform: Shape 37">
            <a:extLst>
              <a:ext uri="{FF2B5EF4-FFF2-40B4-BE49-F238E27FC236}">
                <a16:creationId xmlns:a16="http://schemas.microsoft.com/office/drawing/2014/main" id="{BF6B4A62-C441-4FD1-8B75-26F4C5A8DCEE}"/>
              </a:ext>
            </a:extLst>
          </p:cNvPr>
          <p:cNvSpPr/>
          <p:nvPr/>
        </p:nvSpPr>
        <p:spPr>
          <a:xfrm>
            <a:off x="6360393" y="3049390"/>
            <a:ext cx="1538287" cy="443706"/>
          </a:xfrm>
          <a:custGeom>
            <a:avLst/>
            <a:gdLst>
              <a:gd name="connsiteX0" fmla="*/ 0 w 1538287"/>
              <a:gd name="connsiteY0" fmla="*/ 44371 h 443706"/>
              <a:gd name="connsiteX1" fmla="*/ 44371 w 1538287"/>
              <a:gd name="connsiteY1" fmla="*/ 0 h 443706"/>
              <a:gd name="connsiteX2" fmla="*/ 1493916 w 1538287"/>
              <a:gd name="connsiteY2" fmla="*/ 0 h 443706"/>
              <a:gd name="connsiteX3" fmla="*/ 1538287 w 1538287"/>
              <a:gd name="connsiteY3" fmla="*/ 44371 h 443706"/>
              <a:gd name="connsiteX4" fmla="*/ 1538287 w 1538287"/>
              <a:gd name="connsiteY4" fmla="*/ 399335 h 443706"/>
              <a:gd name="connsiteX5" fmla="*/ 1493916 w 1538287"/>
              <a:gd name="connsiteY5" fmla="*/ 443706 h 443706"/>
              <a:gd name="connsiteX6" fmla="*/ 44371 w 1538287"/>
              <a:gd name="connsiteY6" fmla="*/ 443706 h 443706"/>
              <a:gd name="connsiteX7" fmla="*/ 0 w 1538287"/>
              <a:gd name="connsiteY7" fmla="*/ 399335 h 443706"/>
              <a:gd name="connsiteX8" fmla="*/ 0 w 1538287"/>
              <a:gd name="connsiteY8" fmla="*/ 44371 h 4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8287" h="443706">
                <a:moveTo>
                  <a:pt x="0" y="44371"/>
                </a:moveTo>
                <a:cubicBezTo>
                  <a:pt x="0" y="19866"/>
                  <a:pt x="19866" y="0"/>
                  <a:pt x="44371" y="0"/>
                </a:cubicBezTo>
                <a:lnTo>
                  <a:pt x="1493916" y="0"/>
                </a:lnTo>
                <a:cubicBezTo>
                  <a:pt x="1518421" y="0"/>
                  <a:pt x="1538287" y="19866"/>
                  <a:pt x="1538287" y="44371"/>
                </a:cubicBezTo>
                <a:lnTo>
                  <a:pt x="1538287" y="399335"/>
                </a:lnTo>
                <a:cubicBezTo>
                  <a:pt x="1538287" y="423840"/>
                  <a:pt x="1518421" y="443706"/>
                  <a:pt x="1493916" y="443706"/>
                </a:cubicBezTo>
                <a:lnTo>
                  <a:pt x="44371" y="443706"/>
                </a:lnTo>
                <a:cubicBezTo>
                  <a:pt x="19866" y="443706"/>
                  <a:pt x="0" y="423840"/>
                  <a:pt x="0" y="399335"/>
                </a:cubicBezTo>
                <a:lnTo>
                  <a:pt x="0" y="44371"/>
                </a:lnTo>
                <a:close/>
              </a:path>
            </a:pathLst>
          </a:custGeom>
          <a:solidFill>
            <a:srgbClr val="D789B9"/>
          </a:solidFill>
          <a:ln w="12700" cap="flat" cmpd="sng" algn="ctr">
            <a:solidFill>
              <a:srgbClr val="D789B9"/>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3476" tIns="35856" rIns="43476" bIns="35856"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a:ln>
                  <a:noFill/>
                </a:ln>
                <a:solidFill>
                  <a:srgbClr val="1D2545"/>
                </a:solidFill>
                <a:effectLst/>
                <a:uLnTx/>
                <a:uFillTx/>
                <a:latin typeface="Arial" panose="020B0604020202020204"/>
                <a:ea typeface="+mn-ea"/>
                <a:cs typeface="+mn-cs"/>
              </a:rPr>
              <a:t>Secure in Depth</a:t>
            </a:r>
          </a:p>
        </p:txBody>
      </p:sp>
      <p:sp>
        <p:nvSpPr>
          <p:cNvPr id="39" name="Freeform: Shape 38">
            <a:extLst>
              <a:ext uri="{FF2B5EF4-FFF2-40B4-BE49-F238E27FC236}">
                <a16:creationId xmlns:a16="http://schemas.microsoft.com/office/drawing/2014/main" id="{E1365A9D-FFE6-4B1F-80E4-1DF875FD75ED}"/>
              </a:ext>
            </a:extLst>
          </p:cNvPr>
          <p:cNvSpPr/>
          <p:nvPr/>
        </p:nvSpPr>
        <p:spPr>
          <a:xfrm>
            <a:off x="6360393" y="3561358"/>
            <a:ext cx="1538287" cy="443706"/>
          </a:xfrm>
          <a:custGeom>
            <a:avLst/>
            <a:gdLst>
              <a:gd name="connsiteX0" fmla="*/ 0 w 1538287"/>
              <a:gd name="connsiteY0" fmla="*/ 44371 h 443706"/>
              <a:gd name="connsiteX1" fmla="*/ 44371 w 1538287"/>
              <a:gd name="connsiteY1" fmla="*/ 0 h 443706"/>
              <a:gd name="connsiteX2" fmla="*/ 1493916 w 1538287"/>
              <a:gd name="connsiteY2" fmla="*/ 0 h 443706"/>
              <a:gd name="connsiteX3" fmla="*/ 1538287 w 1538287"/>
              <a:gd name="connsiteY3" fmla="*/ 44371 h 443706"/>
              <a:gd name="connsiteX4" fmla="*/ 1538287 w 1538287"/>
              <a:gd name="connsiteY4" fmla="*/ 399335 h 443706"/>
              <a:gd name="connsiteX5" fmla="*/ 1493916 w 1538287"/>
              <a:gd name="connsiteY5" fmla="*/ 443706 h 443706"/>
              <a:gd name="connsiteX6" fmla="*/ 44371 w 1538287"/>
              <a:gd name="connsiteY6" fmla="*/ 443706 h 443706"/>
              <a:gd name="connsiteX7" fmla="*/ 0 w 1538287"/>
              <a:gd name="connsiteY7" fmla="*/ 399335 h 443706"/>
              <a:gd name="connsiteX8" fmla="*/ 0 w 1538287"/>
              <a:gd name="connsiteY8" fmla="*/ 44371 h 4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8287" h="443706">
                <a:moveTo>
                  <a:pt x="0" y="44371"/>
                </a:moveTo>
                <a:cubicBezTo>
                  <a:pt x="0" y="19866"/>
                  <a:pt x="19866" y="0"/>
                  <a:pt x="44371" y="0"/>
                </a:cubicBezTo>
                <a:lnTo>
                  <a:pt x="1493916" y="0"/>
                </a:lnTo>
                <a:cubicBezTo>
                  <a:pt x="1518421" y="0"/>
                  <a:pt x="1538287" y="19866"/>
                  <a:pt x="1538287" y="44371"/>
                </a:cubicBezTo>
                <a:lnTo>
                  <a:pt x="1538287" y="399335"/>
                </a:lnTo>
                <a:cubicBezTo>
                  <a:pt x="1538287" y="423840"/>
                  <a:pt x="1518421" y="443706"/>
                  <a:pt x="1493916" y="443706"/>
                </a:cubicBezTo>
                <a:lnTo>
                  <a:pt x="44371" y="443706"/>
                </a:lnTo>
                <a:cubicBezTo>
                  <a:pt x="19866" y="443706"/>
                  <a:pt x="0" y="423840"/>
                  <a:pt x="0" y="399335"/>
                </a:cubicBezTo>
                <a:lnTo>
                  <a:pt x="0" y="44371"/>
                </a:lnTo>
                <a:close/>
              </a:path>
            </a:pathLst>
          </a:custGeom>
          <a:solidFill>
            <a:srgbClr val="D789B9"/>
          </a:solidFill>
          <a:ln w="12700" cap="flat" cmpd="sng" algn="ctr">
            <a:solidFill>
              <a:srgbClr val="D789B9"/>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3476" tIns="35856" rIns="43476" bIns="35856"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a:ln>
                  <a:noFill/>
                </a:ln>
                <a:solidFill>
                  <a:srgbClr val="1D2545"/>
                </a:solidFill>
                <a:effectLst/>
                <a:uLnTx/>
                <a:uFillTx/>
                <a:latin typeface="Arial" panose="020B0604020202020204"/>
                <a:ea typeface="+mn-ea"/>
                <a:cs typeface="+mn-cs"/>
              </a:rPr>
              <a:t>Policy  &amp; Architecture</a:t>
            </a:r>
          </a:p>
        </p:txBody>
      </p:sp>
      <p:sp>
        <p:nvSpPr>
          <p:cNvPr id="40" name="Freeform: Shape 39">
            <a:extLst>
              <a:ext uri="{FF2B5EF4-FFF2-40B4-BE49-F238E27FC236}">
                <a16:creationId xmlns:a16="http://schemas.microsoft.com/office/drawing/2014/main" id="{5EBC7FD9-8C04-48B5-9821-DACEE1636F6A}"/>
              </a:ext>
            </a:extLst>
          </p:cNvPr>
          <p:cNvSpPr/>
          <p:nvPr/>
        </p:nvSpPr>
        <p:spPr>
          <a:xfrm>
            <a:off x="6360393" y="4073327"/>
            <a:ext cx="1538287" cy="443706"/>
          </a:xfrm>
          <a:custGeom>
            <a:avLst/>
            <a:gdLst>
              <a:gd name="connsiteX0" fmla="*/ 0 w 1538287"/>
              <a:gd name="connsiteY0" fmla="*/ 44371 h 443706"/>
              <a:gd name="connsiteX1" fmla="*/ 44371 w 1538287"/>
              <a:gd name="connsiteY1" fmla="*/ 0 h 443706"/>
              <a:gd name="connsiteX2" fmla="*/ 1493916 w 1538287"/>
              <a:gd name="connsiteY2" fmla="*/ 0 h 443706"/>
              <a:gd name="connsiteX3" fmla="*/ 1538287 w 1538287"/>
              <a:gd name="connsiteY3" fmla="*/ 44371 h 443706"/>
              <a:gd name="connsiteX4" fmla="*/ 1538287 w 1538287"/>
              <a:gd name="connsiteY4" fmla="*/ 399335 h 443706"/>
              <a:gd name="connsiteX5" fmla="*/ 1493916 w 1538287"/>
              <a:gd name="connsiteY5" fmla="*/ 443706 h 443706"/>
              <a:gd name="connsiteX6" fmla="*/ 44371 w 1538287"/>
              <a:gd name="connsiteY6" fmla="*/ 443706 h 443706"/>
              <a:gd name="connsiteX7" fmla="*/ 0 w 1538287"/>
              <a:gd name="connsiteY7" fmla="*/ 399335 h 443706"/>
              <a:gd name="connsiteX8" fmla="*/ 0 w 1538287"/>
              <a:gd name="connsiteY8" fmla="*/ 44371 h 4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8287" h="443706">
                <a:moveTo>
                  <a:pt x="0" y="44371"/>
                </a:moveTo>
                <a:cubicBezTo>
                  <a:pt x="0" y="19866"/>
                  <a:pt x="19866" y="0"/>
                  <a:pt x="44371" y="0"/>
                </a:cubicBezTo>
                <a:lnTo>
                  <a:pt x="1493916" y="0"/>
                </a:lnTo>
                <a:cubicBezTo>
                  <a:pt x="1518421" y="0"/>
                  <a:pt x="1538287" y="19866"/>
                  <a:pt x="1538287" y="44371"/>
                </a:cubicBezTo>
                <a:lnTo>
                  <a:pt x="1538287" y="399335"/>
                </a:lnTo>
                <a:cubicBezTo>
                  <a:pt x="1538287" y="423840"/>
                  <a:pt x="1518421" y="443706"/>
                  <a:pt x="1493916" y="443706"/>
                </a:cubicBezTo>
                <a:lnTo>
                  <a:pt x="44371" y="443706"/>
                </a:lnTo>
                <a:cubicBezTo>
                  <a:pt x="19866" y="443706"/>
                  <a:pt x="0" y="423840"/>
                  <a:pt x="0" y="399335"/>
                </a:cubicBezTo>
                <a:lnTo>
                  <a:pt x="0" y="44371"/>
                </a:lnTo>
                <a:close/>
              </a:path>
            </a:pathLst>
          </a:custGeom>
          <a:solidFill>
            <a:srgbClr val="D789B9"/>
          </a:solidFill>
          <a:ln w="12700" cap="flat" cmpd="sng" algn="ctr">
            <a:solidFill>
              <a:srgbClr val="D789B9"/>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3476" tIns="35856" rIns="43476" bIns="35856"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a:ln>
                  <a:noFill/>
                </a:ln>
                <a:solidFill>
                  <a:srgbClr val="1D2545"/>
                </a:solidFill>
                <a:effectLst/>
                <a:uLnTx/>
                <a:uFillTx/>
                <a:latin typeface="Arial" panose="020B0604020202020204"/>
                <a:ea typeface="+mn-ea"/>
                <a:cs typeface="+mn-cs"/>
              </a:rPr>
              <a:t>Defensive Cyber Futures</a:t>
            </a:r>
          </a:p>
        </p:txBody>
      </p:sp>
      <p:sp>
        <p:nvSpPr>
          <p:cNvPr id="41" name="Freeform: Shape 40">
            <a:extLst>
              <a:ext uri="{FF2B5EF4-FFF2-40B4-BE49-F238E27FC236}">
                <a16:creationId xmlns:a16="http://schemas.microsoft.com/office/drawing/2014/main" id="{707D9E05-C0AB-4F7A-8C10-3207A8951901}"/>
              </a:ext>
            </a:extLst>
          </p:cNvPr>
          <p:cNvSpPr/>
          <p:nvPr/>
        </p:nvSpPr>
        <p:spPr>
          <a:xfrm>
            <a:off x="6360393" y="4585296"/>
            <a:ext cx="1538287" cy="443706"/>
          </a:xfrm>
          <a:custGeom>
            <a:avLst/>
            <a:gdLst>
              <a:gd name="connsiteX0" fmla="*/ 0 w 1538287"/>
              <a:gd name="connsiteY0" fmla="*/ 44371 h 443706"/>
              <a:gd name="connsiteX1" fmla="*/ 44371 w 1538287"/>
              <a:gd name="connsiteY1" fmla="*/ 0 h 443706"/>
              <a:gd name="connsiteX2" fmla="*/ 1493916 w 1538287"/>
              <a:gd name="connsiteY2" fmla="*/ 0 h 443706"/>
              <a:gd name="connsiteX3" fmla="*/ 1538287 w 1538287"/>
              <a:gd name="connsiteY3" fmla="*/ 44371 h 443706"/>
              <a:gd name="connsiteX4" fmla="*/ 1538287 w 1538287"/>
              <a:gd name="connsiteY4" fmla="*/ 399335 h 443706"/>
              <a:gd name="connsiteX5" fmla="*/ 1493916 w 1538287"/>
              <a:gd name="connsiteY5" fmla="*/ 443706 h 443706"/>
              <a:gd name="connsiteX6" fmla="*/ 44371 w 1538287"/>
              <a:gd name="connsiteY6" fmla="*/ 443706 h 443706"/>
              <a:gd name="connsiteX7" fmla="*/ 0 w 1538287"/>
              <a:gd name="connsiteY7" fmla="*/ 399335 h 443706"/>
              <a:gd name="connsiteX8" fmla="*/ 0 w 1538287"/>
              <a:gd name="connsiteY8" fmla="*/ 44371 h 4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8287" h="443706">
                <a:moveTo>
                  <a:pt x="0" y="44371"/>
                </a:moveTo>
                <a:cubicBezTo>
                  <a:pt x="0" y="19866"/>
                  <a:pt x="19866" y="0"/>
                  <a:pt x="44371" y="0"/>
                </a:cubicBezTo>
                <a:lnTo>
                  <a:pt x="1493916" y="0"/>
                </a:lnTo>
                <a:cubicBezTo>
                  <a:pt x="1518421" y="0"/>
                  <a:pt x="1538287" y="19866"/>
                  <a:pt x="1538287" y="44371"/>
                </a:cubicBezTo>
                <a:lnTo>
                  <a:pt x="1538287" y="399335"/>
                </a:lnTo>
                <a:cubicBezTo>
                  <a:pt x="1538287" y="423840"/>
                  <a:pt x="1518421" y="443706"/>
                  <a:pt x="1493916" y="443706"/>
                </a:cubicBezTo>
                <a:lnTo>
                  <a:pt x="44371" y="443706"/>
                </a:lnTo>
                <a:cubicBezTo>
                  <a:pt x="19866" y="443706"/>
                  <a:pt x="0" y="423840"/>
                  <a:pt x="0" y="399335"/>
                </a:cubicBezTo>
                <a:lnTo>
                  <a:pt x="0" y="44371"/>
                </a:lnTo>
                <a:close/>
              </a:path>
            </a:pathLst>
          </a:custGeom>
          <a:solidFill>
            <a:srgbClr val="D789B9"/>
          </a:solidFill>
          <a:ln w="12700" cap="flat" cmpd="sng" algn="ctr">
            <a:solidFill>
              <a:srgbClr val="D789B9"/>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3476" tIns="35856" rIns="43476" bIns="35856"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a:ln>
                  <a:noFill/>
                </a:ln>
                <a:solidFill>
                  <a:srgbClr val="1D2545"/>
                </a:solidFill>
                <a:effectLst/>
                <a:uLnTx/>
                <a:uFillTx/>
                <a:latin typeface="Arial" panose="020B0604020202020204"/>
                <a:ea typeface="+mn-ea"/>
                <a:cs typeface="+mn-cs"/>
              </a:rPr>
              <a:t>Cyber Attack Recovery Planning</a:t>
            </a:r>
          </a:p>
        </p:txBody>
      </p:sp>
      <p:sp>
        <p:nvSpPr>
          <p:cNvPr id="42" name="Freeform: Shape 41">
            <a:extLst>
              <a:ext uri="{FF2B5EF4-FFF2-40B4-BE49-F238E27FC236}">
                <a16:creationId xmlns:a16="http://schemas.microsoft.com/office/drawing/2014/main" id="{99210160-236B-41A8-8777-8B3C806C5327}"/>
              </a:ext>
            </a:extLst>
          </p:cNvPr>
          <p:cNvSpPr/>
          <p:nvPr/>
        </p:nvSpPr>
        <p:spPr>
          <a:xfrm>
            <a:off x="6360393" y="5097265"/>
            <a:ext cx="1538287" cy="443706"/>
          </a:xfrm>
          <a:custGeom>
            <a:avLst/>
            <a:gdLst>
              <a:gd name="connsiteX0" fmla="*/ 0 w 1538287"/>
              <a:gd name="connsiteY0" fmla="*/ 44371 h 443706"/>
              <a:gd name="connsiteX1" fmla="*/ 44371 w 1538287"/>
              <a:gd name="connsiteY1" fmla="*/ 0 h 443706"/>
              <a:gd name="connsiteX2" fmla="*/ 1493916 w 1538287"/>
              <a:gd name="connsiteY2" fmla="*/ 0 h 443706"/>
              <a:gd name="connsiteX3" fmla="*/ 1538287 w 1538287"/>
              <a:gd name="connsiteY3" fmla="*/ 44371 h 443706"/>
              <a:gd name="connsiteX4" fmla="*/ 1538287 w 1538287"/>
              <a:gd name="connsiteY4" fmla="*/ 399335 h 443706"/>
              <a:gd name="connsiteX5" fmla="*/ 1493916 w 1538287"/>
              <a:gd name="connsiteY5" fmla="*/ 443706 h 443706"/>
              <a:gd name="connsiteX6" fmla="*/ 44371 w 1538287"/>
              <a:gd name="connsiteY6" fmla="*/ 443706 h 443706"/>
              <a:gd name="connsiteX7" fmla="*/ 0 w 1538287"/>
              <a:gd name="connsiteY7" fmla="*/ 399335 h 443706"/>
              <a:gd name="connsiteX8" fmla="*/ 0 w 1538287"/>
              <a:gd name="connsiteY8" fmla="*/ 44371 h 4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8287" h="443706">
                <a:moveTo>
                  <a:pt x="0" y="44371"/>
                </a:moveTo>
                <a:cubicBezTo>
                  <a:pt x="0" y="19866"/>
                  <a:pt x="19866" y="0"/>
                  <a:pt x="44371" y="0"/>
                </a:cubicBezTo>
                <a:lnTo>
                  <a:pt x="1493916" y="0"/>
                </a:lnTo>
                <a:cubicBezTo>
                  <a:pt x="1518421" y="0"/>
                  <a:pt x="1538287" y="19866"/>
                  <a:pt x="1538287" y="44371"/>
                </a:cubicBezTo>
                <a:lnTo>
                  <a:pt x="1538287" y="399335"/>
                </a:lnTo>
                <a:cubicBezTo>
                  <a:pt x="1538287" y="423840"/>
                  <a:pt x="1518421" y="443706"/>
                  <a:pt x="1493916" y="443706"/>
                </a:cubicBezTo>
                <a:lnTo>
                  <a:pt x="44371" y="443706"/>
                </a:lnTo>
                <a:cubicBezTo>
                  <a:pt x="19866" y="443706"/>
                  <a:pt x="0" y="423840"/>
                  <a:pt x="0" y="399335"/>
                </a:cubicBezTo>
                <a:lnTo>
                  <a:pt x="0" y="44371"/>
                </a:lnTo>
                <a:close/>
              </a:path>
            </a:pathLst>
          </a:custGeom>
          <a:solidFill>
            <a:srgbClr val="D789B9"/>
          </a:solidFill>
          <a:ln w="12700" cap="flat" cmpd="sng" algn="ctr">
            <a:solidFill>
              <a:srgbClr val="D789B9"/>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3476" tIns="35856" rIns="43476" bIns="35856"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a:ln>
                  <a:noFill/>
                </a:ln>
                <a:solidFill>
                  <a:srgbClr val="1D2545"/>
                </a:solidFill>
                <a:effectLst/>
                <a:uLnTx/>
                <a:uFillTx/>
                <a:latin typeface="Arial" panose="020B0604020202020204"/>
                <a:ea typeface="+mn-ea"/>
                <a:cs typeface="+mn-cs"/>
              </a:rPr>
              <a:t>NIST Compliance Assessments</a:t>
            </a:r>
          </a:p>
        </p:txBody>
      </p:sp>
      <p:sp>
        <p:nvSpPr>
          <p:cNvPr id="43" name="Freeform: Shape 42">
            <a:extLst>
              <a:ext uri="{FF2B5EF4-FFF2-40B4-BE49-F238E27FC236}">
                <a16:creationId xmlns:a16="http://schemas.microsoft.com/office/drawing/2014/main" id="{8C739144-760A-4C14-B804-AA19E95812E0}"/>
              </a:ext>
            </a:extLst>
          </p:cNvPr>
          <p:cNvSpPr/>
          <p:nvPr/>
        </p:nvSpPr>
        <p:spPr>
          <a:xfrm>
            <a:off x="6360393" y="5609234"/>
            <a:ext cx="1538287" cy="443706"/>
          </a:xfrm>
          <a:custGeom>
            <a:avLst/>
            <a:gdLst>
              <a:gd name="connsiteX0" fmla="*/ 0 w 1538287"/>
              <a:gd name="connsiteY0" fmla="*/ 44371 h 443706"/>
              <a:gd name="connsiteX1" fmla="*/ 44371 w 1538287"/>
              <a:gd name="connsiteY1" fmla="*/ 0 h 443706"/>
              <a:gd name="connsiteX2" fmla="*/ 1493916 w 1538287"/>
              <a:gd name="connsiteY2" fmla="*/ 0 h 443706"/>
              <a:gd name="connsiteX3" fmla="*/ 1538287 w 1538287"/>
              <a:gd name="connsiteY3" fmla="*/ 44371 h 443706"/>
              <a:gd name="connsiteX4" fmla="*/ 1538287 w 1538287"/>
              <a:gd name="connsiteY4" fmla="*/ 399335 h 443706"/>
              <a:gd name="connsiteX5" fmla="*/ 1493916 w 1538287"/>
              <a:gd name="connsiteY5" fmla="*/ 443706 h 443706"/>
              <a:gd name="connsiteX6" fmla="*/ 44371 w 1538287"/>
              <a:gd name="connsiteY6" fmla="*/ 443706 h 443706"/>
              <a:gd name="connsiteX7" fmla="*/ 0 w 1538287"/>
              <a:gd name="connsiteY7" fmla="*/ 399335 h 443706"/>
              <a:gd name="connsiteX8" fmla="*/ 0 w 1538287"/>
              <a:gd name="connsiteY8" fmla="*/ 44371 h 4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8287" h="443706">
                <a:moveTo>
                  <a:pt x="0" y="44371"/>
                </a:moveTo>
                <a:cubicBezTo>
                  <a:pt x="0" y="19866"/>
                  <a:pt x="19866" y="0"/>
                  <a:pt x="44371" y="0"/>
                </a:cubicBezTo>
                <a:lnTo>
                  <a:pt x="1493916" y="0"/>
                </a:lnTo>
                <a:cubicBezTo>
                  <a:pt x="1518421" y="0"/>
                  <a:pt x="1538287" y="19866"/>
                  <a:pt x="1538287" y="44371"/>
                </a:cubicBezTo>
                <a:lnTo>
                  <a:pt x="1538287" y="399335"/>
                </a:lnTo>
                <a:cubicBezTo>
                  <a:pt x="1538287" y="423840"/>
                  <a:pt x="1518421" y="443706"/>
                  <a:pt x="1493916" y="443706"/>
                </a:cubicBezTo>
                <a:lnTo>
                  <a:pt x="44371" y="443706"/>
                </a:lnTo>
                <a:cubicBezTo>
                  <a:pt x="19866" y="443706"/>
                  <a:pt x="0" y="423840"/>
                  <a:pt x="0" y="399335"/>
                </a:cubicBezTo>
                <a:lnTo>
                  <a:pt x="0" y="44371"/>
                </a:lnTo>
                <a:close/>
              </a:path>
            </a:pathLst>
          </a:custGeom>
          <a:solidFill>
            <a:srgbClr val="D789B9"/>
          </a:solidFill>
          <a:ln w="12700" cap="flat" cmpd="sng" algn="ctr">
            <a:solidFill>
              <a:srgbClr val="D789B9"/>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3476" tIns="35856" rIns="43476" bIns="35856"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a:ln>
                  <a:noFill/>
                </a:ln>
                <a:solidFill>
                  <a:srgbClr val="1D2545"/>
                </a:solidFill>
                <a:effectLst/>
                <a:uLnTx/>
                <a:uFillTx/>
                <a:latin typeface="Arial" panose="020B0604020202020204"/>
                <a:ea typeface="+mn-ea"/>
                <a:cs typeface="+mn-cs"/>
              </a:rPr>
              <a:t>Supplier Security Audit</a:t>
            </a:r>
          </a:p>
        </p:txBody>
      </p:sp>
      <p:sp>
        <p:nvSpPr>
          <p:cNvPr id="44" name="Freeform: Shape 43">
            <a:extLst>
              <a:ext uri="{FF2B5EF4-FFF2-40B4-BE49-F238E27FC236}">
                <a16:creationId xmlns:a16="http://schemas.microsoft.com/office/drawing/2014/main" id="{86D92767-7616-4D1F-B4E3-3E1FEB7BA35A}"/>
              </a:ext>
            </a:extLst>
          </p:cNvPr>
          <p:cNvSpPr/>
          <p:nvPr/>
        </p:nvSpPr>
        <p:spPr>
          <a:xfrm>
            <a:off x="8235181" y="1127173"/>
            <a:ext cx="1922859" cy="5151734"/>
          </a:xfrm>
          <a:custGeom>
            <a:avLst/>
            <a:gdLst>
              <a:gd name="connsiteX0" fmla="*/ 0 w 1922859"/>
              <a:gd name="connsiteY0" fmla="*/ 192286 h 5418667"/>
              <a:gd name="connsiteX1" fmla="*/ 192286 w 1922859"/>
              <a:gd name="connsiteY1" fmla="*/ 0 h 5418667"/>
              <a:gd name="connsiteX2" fmla="*/ 1730573 w 1922859"/>
              <a:gd name="connsiteY2" fmla="*/ 0 h 5418667"/>
              <a:gd name="connsiteX3" fmla="*/ 1922859 w 1922859"/>
              <a:gd name="connsiteY3" fmla="*/ 192286 h 5418667"/>
              <a:gd name="connsiteX4" fmla="*/ 1922859 w 1922859"/>
              <a:gd name="connsiteY4" fmla="*/ 5226381 h 5418667"/>
              <a:gd name="connsiteX5" fmla="*/ 1730573 w 1922859"/>
              <a:gd name="connsiteY5" fmla="*/ 5418667 h 5418667"/>
              <a:gd name="connsiteX6" fmla="*/ 192286 w 1922859"/>
              <a:gd name="connsiteY6" fmla="*/ 5418667 h 5418667"/>
              <a:gd name="connsiteX7" fmla="*/ 0 w 1922859"/>
              <a:gd name="connsiteY7" fmla="*/ 5226381 h 5418667"/>
              <a:gd name="connsiteX8" fmla="*/ 0 w 1922859"/>
              <a:gd name="connsiteY8" fmla="*/ 19228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2859" h="5418667">
                <a:moveTo>
                  <a:pt x="0" y="192286"/>
                </a:moveTo>
                <a:cubicBezTo>
                  <a:pt x="0" y="86089"/>
                  <a:pt x="86089" y="0"/>
                  <a:pt x="192286" y="0"/>
                </a:cubicBezTo>
                <a:lnTo>
                  <a:pt x="1730573" y="0"/>
                </a:lnTo>
                <a:cubicBezTo>
                  <a:pt x="1836770" y="0"/>
                  <a:pt x="1922859" y="86089"/>
                  <a:pt x="1922859" y="192286"/>
                </a:cubicBezTo>
                <a:lnTo>
                  <a:pt x="1922859" y="5226381"/>
                </a:lnTo>
                <a:cubicBezTo>
                  <a:pt x="1922859" y="5332578"/>
                  <a:pt x="1836770" y="5418667"/>
                  <a:pt x="1730573" y="5418667"/>
                </a:cubicBezTo>
                <a:lnTo>
                  <a:pt x="192286" y="5418667"/>
                </a:lnTo>
                <a:cubicBezTo>
                  <a:pt x="86089" y="5418667"/>
                  <a:pt x="0" y="5332578"/>
                  <a:pt x="0" y="5226381"/>
                </a:cubicBezTo>
                <a:lnTo>
                  <a:pt x="0" y="192286"/>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3884507"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a:ln>
                  <a:noFill/>
                </a:ln>
                <a:solidFill>
                  <a:srgbClr val="071D49">
                    <a:hueOff val="0"/>
                    <a:satOff val="0"/>
                    <a:lumOff val="0"/>
                    <a:alphaOff val="0"/>
                  </a:srgbClr>
                </a:solidFill>
                <a:effectLst/>
                <a:uLnTx/>
                <a:uFillTx/>
                <a:latin typeface="Arial" panose="020B0604020202020204"/>
                <a:ea typeface="+mn-ea"/>
                <a:cs typeface="+mn-cs"/>
              </a:rPr>
              <a:t>Cyber Vulnerability Fixes</a:t>
            </a:r>
          </a:p>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en-GB" sz="2000" b="0" i="0" u="none" strike="noStrike" kern="1200" cap="none" spc="0" normalizeH="0" baseline="0" noProof="0">
              <a:ln>
                <a:noFill/>
              </a:ln>
              <a:solidFill>
                <a:srgbClr val="071D49">
                  <a:hueOff val="0"/>
                  <a:satOff val="0"/>
                  <a:lumOff val="0"/>
                  <a:alphaOff val="0"/>
                </a:srgbClr>
              </a:solidFill>
              <a:effectLst/>
              <a:uLnTx/>
              <a:uFillTx/>
              <a:latin typeface="Arial" panose="020B0604020202020204"/>
              <a:ea typeface="+mn-ea"/>
              <a:cs typeface="+mn-cs"/>
            </a:endParaRPr>
          </a:p>
        </p:txBody>
      </p:sp>
      <p:sp>
        <p:nvSpPr>
          <p:cNvPr id="45" name="Freeform: Shape 44">
            <a:extLst>
              <a:ext uri="{FF2B5EF4-FFF2-40B4-BE49-F238E27FC236}">
                <a16:creationId xmlns:a16="http://schemas.microsoft.com/office/drawing/2014/main" id="{E624DDED-A07E-4250-A480-263CB7912D2D}"/>
              </a:ext>
            </a:extLst>
          </p:cNvPr>
          <p:cNvSpPr/>
          <p:nvPr/>
        </p:nvSpPr>
        <p:spPr>
          <a:xfrm>
            <a:off x="8427466" y="2534577"/>
            <a:ext cx="1538287" cy="1064551"/>
          </a:xfrm>
          <a:custGeom>
            <a:avLst/>
            <a:gdLst>
              <a:gd name="connsiteX0" fmla="*/ 0 w 1538287"/>
              <a:gd name="connsiteY0" fmla="*/ 106455 h 1064551"/>
              <a:gd name="connsiteX1" fmla="*/ 106455 w 1538287"/>
              <a:gd name="connsiteY1" fmla="*/ 0 h 1064551"/>
              <a:gd name="connsiteX2" fmla="*/ 1431832 w 1538287"/>
              <a:gd name="connsiteY2" fmla="*/ 0 h 1064551"/>
              <a:gd name="connsiteX3" fmla="*/ 1538287 w 1538287"/>
              <a:gd name="connsiteY3" fmla="*/ 106455 h 1064551"/>
              <a:gd name="connsiteX4" fmla="*/ 1538287 w 1538287"/>
              <a:gd name="connsiteY4" fmla="*/ 958096 h 1064551"/>
              <a:gd name="connsiteX5" fmla="*/ 1431832 w 1538287"/>
              <a:gd name="connsiteY5" fmla="*/ 1064551 h 1064551"/>
              <a:gd name="connsiteX6" fmla="*/ 106455 w 1538287"/>
              <a:gd name="connsiteY6" fmla="*/ 1064551 h 1064551"/>
              <a:gd name="connsiteX7" fmla="*/ 0 w 1538287"/>
              <a:gd name="connsiteY7" fmla="*/ 958096 h 1064551"/>
              <a:gd name="connsiteX8" fmla="*/ 0 w 1538287"/>
              <a:gd name="connsiteY8" fmla="*/ 106455 h 106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8287" h="1064551">
                <a:moveTo>
                  <a:pt x="0" y="106455"/>
                </a:moveTo>
                <a:cubicBezTo>
                  <a:pt x="0" y="47662"/>
                  <a:pt x="47662" y="0"/>
                  <a:pt x="106455" y="0"/>
                </a:cubicBezTo>
                <a:lnTo>
                  <a:pt x="1431832" y="0"/>
                </a:lnTo>
                <a:cubicBezTo>
                  <a:pt x="1490625" y="0"/>
                  <a:pt x="1538287" y="47662"/>
                  <a:pt x="1538287" y="106455"/>
                </a:cubicBezTo>
                <a:lnTo>
                  <a:pt x="1538287" y="958096"/>
                </a:lnTo>
                <a:cubicBezTo>
                  <a:pt x="1538287" y="1016889"/>
                  <a:pt x="1490625" y="1064551"/>
                  <a:pt x="1431832" y="1064551"/>
                </a:cubicBezTo>
                <a:lnTo>
                  <a:pt x="106455" y="1064551"/>
                </a:lnTo>
                <a:cubicBezTo>
                  <a:pt x="47662" y="1064551"/>
                  <a:pt x="0" y="1016889"/>
                  <a:pt x="0" y="958096"/>
                </a:cubicBezTo>
                <a:lnTo>
                  <a:pt x="0" y="106455"/>
                </a:lnTo>
                <a:close/>
              </a:path>
            </a:pathLst>
          </a:custGeom>
          <a:solidFill>
            <a:srgbClr val="54B46D"/>
          </a:solidFill>
          <a:ln>
            <a:solidFill>
              <a:srgbClr val="54B46D"/>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660" tIns="54040" rIns="61660" bIns="540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a:ln>
                  <a:noFill/>
                </a:ln>
                <a:solidFill>
                  <a:srgbClr val="1D2545"/>
                </a:solidFill>
                <a:effectLst/>
                <a:uLnTx/>
                <a:uFillTx/>
                <a:latin typeface="Arial" panose="020B0604020202020204"/>
                <a:ea typeface="+mn-ea"/>
                <a:cs typeface="+mn-cs"/>
              </a:rPr>
              <a:t>Cyber Risk Interventions</a:t>
            </a:r>
          </a:p>
        </p:txBody>
      </p:sp>
      <p:sp>
        <p:nvSpPr>
          <p:cNvPr id="46" name="Freeform: Shape 45">
            <a:extLst>
              <a:ext uri="{FF2B5EF4-FFF2-40B4-BE49-F238E27FC236}">
                <a16:creationId xmlns:a16="http://schemas.microsoft.com/office/drawing/2014/main" id="{13FC39B1-84D1-4956-B08E-364235106217}"/>
              </a:ext>
            </a:extLst>
          </p:cNvPr>
          <p:cNvSpPr/>
          <p:nvPr/>
        </p:nvSpPr>
        <p:spPr>
          <a:xfrm>
            <a:off x="8427466" y="3762905"/>
            <a:ext cx="1538287" cy="1064551"/>
          </a:xfrm>
          <a:custGeom>
            <a:avLst/>
            <a:gdLst>
              <a:gd name="connsiteX0" fmla="*/ 0 w 1538287"/>
              <a:gd name="connsiteY0" fmla="*/ 106455 h 1064551"/>
              <a:gd name="connsiteX1" fmla="*/ 106455 w 1538287"/>
              <a:gd name="connsiteY1" fmla="*/ 0 h 1064551"/>
              <a:gd name="connsiteX2" fmla="*/ 1431832 w 1538287"/>
              <a:gd name="connsiteY2" fmla="*/ 0 h 1064551"/>
              <a:gd name="connsiteX3" fmla="*/ 1538287 w 1538287"/>
              <a:gd name="connsiteY3" fmla="*/ 106455 h 1064551"/>
              <a:gd name="connsiteX4" fmla="*/ 1538287 w 1538287"/>
              <a:gd name="connsiteY4" fmla="*/ 958096 h 1064551"/>
              <a:gd name="connsiteX5" fmla="*/ 1431832 w 1538287"/>
              <a:gd name="connsiteY5" fmla="*/ 1064551 h 1064551"/>
              <a:gd name="connsiteX6" fmla="*/ 106455 w 1538287"/>
              <a:gd name="connsiteY6" fmla="*/ 1064551 h 1064551"/>
              <a:gd name="connsiteX7" fmla="*/ 0 w 1538287"/>
              <a:gd name="connsiteY7" fmla="*/ 958096 h 1064551"/>
              <a:gd name="connsiteX8" fmla="*/ 0 w 1538287"/>
              <a:gd name="connsiteY8" fmla="*/ 106455 h 106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8287" h="1064551">
                <a:moveTo>
                  <a:pt x="0" y="106455"/>
                </a:moveTo>
                <a:cubicBezTo>
                  <a:pt x="0" y="47662"/>
                  <a:pt x="47662" y="0"/>
                  <a:pt x="106455" y="0"/>
                </a:cubicBezTo>
                <a:lnTo>
                  <a:pt x="1431832" y="0"/>
                </a:lnTo>
                <a:cubicBezTo>
                  <a:pt x="1490625" y="0"/>
                  <a:pt x="1538287" y="47662"/>
                  <a:pt x="1538287" y="106455"/>
                </a:cubicBezTo>
                <a:lnTo>
                  <a:pt x="1538287" y="958096"/>
                </a:lnTo>
                <a:cubicBezTo>
                  <a:pt x="1538287" y="1016889"/>
                  <a:pt x="1490625" y="1064551"/>
                  <a:pt x="1431832" y="1064551"/>
                </a:cubicBezTo>
                <a:lnTo>
                  <a:pt x="106455" y="1064551"/>
                </a:lnTo>
                <a:cubicBezTo>
                  <a:pt x="47662" y="1064551"/>
                  <a:pt x="0" y="1016889"/>
                  <a:pt x="0" y="958096"/>
                </a:cubicBezTo>
                <a:lnTo>
                  <a:pt x="0" y="106455"/>
                </a:lnTo>
                <a:close/>
              </a:path>
            </a:pathLst>
          </a:custGeom>
          <a:solidFill>
            <a:srgbClr val="54B46D"/>
          </a:solidFill>
          <a:ln w="12700" cap="flat" cmpd="sng" algn="ctr">
            <a:solidFill>
              <a:srgbClr val="54B46D"/>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1660" tIns="54040" rIns="61660" bIns="540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a:ln>
                  <a:noFill/>
                </a:ln>
                <a:solidFill>
                  <a:srgbClr val="1D2545"/>
                </a:solidFill>
                <a:effectLst/>
                <a:uLnTx/>
                <a:uFillTx/>
                <a:latin typeface="Arial" panose="020B0604020202020204"/>
                <a:ea typeface="+mn-ea"/>
                <a:cs typeface="+mn-cs"/>
              </a:rPr>
              <a:t>Vulnerability Research</a:t>
            </a:r>
          </a:p>
        </p:txBody>
      </p:sp>
      <p:sp>
        <p:nvSpPr>
          <p:cNvPr id="47" name="Freeform: Shape 46">
            <a:extLst>
              <a:ext uri="{FF2B5EF4-FFF2-40B4-BE49-F238E27FC236}">
                <a16:creationId xmlns:a16="http://schemas.microsoft.com/office/drawing/2014/main" id="{1169A681-CB78-4FF5-BE36-D313E62AA665}"/>
              </a:ext>
            </a:extLst>
          </p:cNvPr>
          <p:cNvSpPr/>
          <p:nvPr/>
        </p:nvSpPr>
        <p:spPr>
          <a:xfrm>
            <a:off x="8427466" y="4991233"/>
            <a:ext cx="1538287" cy="1064551"/>
          </a:xfrm>
          <a:custGeom>
            <a:avLst/>
            <a:gdLst>
              <a:gd name="connsiteX0" fmla="*/ 0 w 1538287"/>
              <a:gd name="connsiteY0" fmla="*/ 106455 h 1064551"/>
              <a:gd name="connsiteX1" fmla="*/ 106455 w 1538287"/>
              <a:gd name="connsiteY1" fmla="*/ 0 h 1064551"/>
              <a:gd name="connsiteX2" fmla="*/ 1431832 w 1538287"/>
              <a:gd name="connsiteY2" fmla="*/ 0 h 1064551"/>
              <a:gd name="connsiteX3" fmla="*/ 1538287 w 1538287"/>
              <a:gd name="connsiteY3" fmla="*/ 106455 h 1064551"/>
              <a:gd name="connsiteX4" fmla="*/ 1538287 w 1538287"/>
              <a:gd name="connsiteY4" fmla="*/ 958096 h 1064551"/>
              <a:gd name="connsiteX5" fmla="*/ 1431832 w 1538287"/>
              <a:gd name="connsiteY5" fmla="*/ 1064551 h 1064551"/>
              <a:gd name="connsiteX6" fmla="*/ 106455 w 1538287"/>
              <a:gd name="connsiteY6" fmla="*/ 1064551 h 1064551"/>
              <a:gd name="connsiteX7" fmla="*/ 0 w 1538287"/>
              <a:gd name="connsiteY7" fmla="*/ 958096 h 1064551"/>
              <a:gd name="connsiteX8" fmla="*/ 0 w 1538287"/>
              <a:gd name="connsiteY8" fmla="*/ 106455 h 106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8287" h="1064551">
                <a:moveTo>
                  <a:pt x="0" y="106455"/>
                </a:moveTo>
                <a:cubicBezTo>
                  <a:pt x="0" y="47662"/>
                  <a:pt x="47662" y="0"/>
                  <a:pt x="106455" y="0"/>
                </a:cubicBezTo>
                <a:lnTo>
                  <a:pt x="1431832" y="0"/>
                </a:lnTo>
                <a:cubicBezTo>
                  <a:pt x="1490625" y="0"/>
                  <a:pt x="1538287" y="47662"/>
                  <a:pt x="1538287" y="106455"/>
                </a:cubicBezTo>
                <a:lnTo>
                  <a:pt x="1538287" y="958096"/>
                </a:lnTo>
                <a:cubicBezTo>
                  <a:pt x="1538287" y="1016889"/>
                  <a:pt x="1490625" y="1064551"/>
                  <a:pt x="1431832" y="1064551"/>
                </a:cubicBezTo>
                <a:lnTo>
                  <a:pt x="106455" y="1064551"/>
                </a:lnTo>
                <a:cubicBezTo>
                  <a:pt x="47662" y="1064551"/>
                  <a:pt x="0" y="1016889"/>
                  <a:pt x="0" y="958096"/>
                </a:cubicBezTo>
                <a:lnTo>
                  <a:pt x="0" y="106455"/>
                </a:lnTo>
                <a:close/>
              </a:path>
            </a:pathLst>
          </a:custGeom>
          <a:solidFill>
            <a:srgbClr val="54B46D"/>
          </a:solidFill>
          <a:ln w="12700" cap="flat" cmpd="sng" algn="ctr">
            <a:solidFill>
              <a:srgbClr val="54B46D"/>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1660" tIns="54040" rIns="61660" bIns="540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a:ln>
                  <a:noFill/>
                </a:ln>
                <a:solidFill>
                  <a:srgbClr val="1D2545"/>
                </a:solidFill>
                <a:effectLst/>
                <a:uLnTx/>
                <a:uFillTx/>
                <a:latin typeface="Arial" panose="020B0604020202020204"/>
                <a:ea typeface="+mn-ea"/>
                <a:cs typeface="+mn-cs"/>
              </a:rPr>
              <a:t>Secure at Reach</a:t>
            </a:r>
          </a:p>
        </p:txBody>
      </p:sp>
      <p:pic>
        <p:nvPicPr>
          <p:cNvPr id="16" name="Picture 15" descr="A picture containing logo&#10;&#10;Description automatically generated">
            <a:extLst>
              <a:ext uri="{FF2B5EF4-FFF2-40B4-BE49-F238E27FC236}">
                <a16:creationId xmlns:a16="http://schemas.microsoft.com/office/drawing/2014/main" id="{4E52A4DA-BD80-4206-B262-5AB0CFB5FC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8988" y="2026814"/>
            <a:ext cx="1525544" cy="431787"/>
          </a:xfrm>
          <a:prstGeom prst="rect">
            <a:avLst/>
          </a:prstGeom>
        </p:spPr>
      </p:pic>
      <p:pic>
        <p:nvPicPr>
          <p:cNvPr id="22" name="Picture 21">
            <a:extLst>
              <a:ext uri="{FF2B5EF4-FFF2-40B4-BE49-F238E27FC236}">
                <a16:creationId xmlns:a16="http://schemas.microsoft.com/office/drawing/2014/main" id="{52818654-FC81-4AB4-9D39-85C1B161E8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3136" y="2016829"/>
            <a:ext cx="1525544" cy="431787"/>
          </a:xfrm>
          <a:prstGeom prst="rect">
            <a:avLst/>
          </a:prstGeom>
        </p:spPr>
      </p:pic>
      <p:pic>
        <p:nvPicPr>
          <p:cNvPr id="24" name="Picture 23">
            <a:extLst>
              <a:ext uri="{FF2B5EF4-FFF2-40B4-BE49-F238E27FC236}">
                <a16:creationId xmlns:a16="http://schemas.microsoft.com/office/drawing/2014/main" id="{62346D70-8B27-47FB-ACCB-2638C03503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0209" y="2032576"/>
            <a:ext cx="1525544" cy="431787"/>
          </a:xfrm>
          <a:prstGeom prst="rect">
            <a:avLst/>
          </a:prstGeom>
        </p:spPr>
      </p:pic>
      <p:pic>
        <p:nvPicPr>
          <p:cNvPr id="26" name="Picture 25" descr="A picture containing logo&#10;&#10;Description automatically generated">
            <a:extLst>
              <a:ext uri="{FF2B5EF4-FFF2-40B4-BE49-F238E27FC236}">
                <a16:creationId xmlns:a16="http://schemas.microsoft.com/office/drawing/2014/main" id="{5ACE0CD7-29AE-4A4C-AD50-63C4E2AB61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1741" y="2016830"/>
            <a:ext cx="1525544" cy="431787"/>
          </a:xfrm>
          <a:prstGeom prst="rect">
            <a:avLst/>
          </a:prstGeom>
        </p:spPr>
      </p:pic>
      <p:sp>
        <p:nvSpPr>
          <p:cNvPr id="64" name="Footer Placeholder 2">
            <a:extLst>
              <a:ext uri="{FF2B5EF4-FFF2-40B4-BE49-F238E27FC236}">
                <a16:creationId xmlns:a16="http://schemas.microsoft.com/office/drawing/2014/main" id="{BB245B6F-4D77-4F00-B43B-B031828FCBC6}"/>
              </a:ext>
            </a:extLst>
          </p:cNvPr>
          <p:cNvSpPr txBox="1">
            <a:spLocks/>
          </p:cNvSpPr>
          <p:nvPr/>
        </p:nvSpPr>
        <p:spPr>
          <a:xfrm>
            <a:off x="5084513" y="6548813"/>
            <a:ext cx="1052016" cy="203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71D49"/>
                </a:solidFill>
                <a:effectLst/>
                <a:uLnTx/>
                <a:uFillTx/>
                <a:latin typeface="Arial" panose="020B0604020202020204"/>
                <a:ea typeface="+mn-ea"/>
                <a:cs typeface="+mn-cs"/>
              </a:rPr>
              <a:t>OFFICIAL</a:t>
            </a:r>
          </a:p>
        </p:txBody>
      </p:sp>
      <p:sp>
        <p:nvSpPr>
          <p:cNvPr id="48" name="Slide Number Placeholder 4">
            <a:extLst>
              <a:ext uri="{FF2B5EF4-FFF2-40B4-BE49-F238E27FC236}">
                <a16:creationId xmlns:a16="http://schemas.microsoft.com/office/drawing/2014/main" id="{569847E8-667E-49D3-9619-DA03893FE46E}"/>
              </a:ext>
            </a:extLst>
          </p:cNvPr>
          <p:cNvSpPr>
            <a:spLocks noGrp="1"/>
          </p:cNvSpPr>
          <p:nvPr>
            <p:ph type="sldNum" sz="quarter" idx="13"/>
          </p:nvPr>
        </p:nvSpPr>
        <p:spPr>
          <a:xfrm>
            <a:off x="10800000" y="6588000"/>
            <a:ext cx="1080000" cy="1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1B2B2-3B32-4177-9645-58C2813D6AA3}" type="slidenum">
              <a:rPr kumimoji="0" lang="en-GB" sz="1200" b="0" i="0" u="none" strike="noStrike" kern="1200" cap="none" spc="0" normalizeH="0" baseline="0" noProof="0" smtClean="0">
                <a:ln>
                  <a:noFill/>
                </a:ln>
                <a:solidFill>
                  <a:srgbClr val="333F4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333F47"/>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11748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FF8200"/>
            </a:solidFill>
          </a:ln>
        </p:spPr>
        <p:style>
          <a:lnRef idx="1">
            <a:schemeClr val="accent1"/>
          </a:lnRef>
          <a:fillRef idx="0">
            <a:schemeClr val="accent1"/>
          </a:fillRef>
          <a:effectRef idx="0">
            <a:schemeClr val="accent1"/>
          </a:effectRef>
          <a:fontRef idx="minor">
            <a:schemeClr val="tx1"/>
          </a:fontRef>
        </p:style>
      </p:cxnSp>
      <p:sp>
        <p:nvSpPr>
          <p:cNvPr id="48" name="Slide Number Placeholder 4">
            <a:extLst>
              <a:ext uri="{FF2B5EF4-FFF2-40B4-BE49-F238E27FC236}">
                <a16:creationId xmlns:a16="http://schemas.microsoft.com/office/drawing/2014/main" id="{569847E8-667E-49D3-9619-DA03893FE46E}"/>
              </a:ext>
            </a:extLst>
          </p:cNvPr>
          <p:cNvSpPr>
            <a:spLocks noGrp="1"/>
          </p:cNvSpPr>
          <p:nvPr>
            <p:ph type="sldNum" sz="quarter" idx="13"/>
          </p:nvPr>
        </p:nvSpPr>
        <p:spPr>
          <a:xfrm>
            <a:off x="10800000" y="6588000"/>
            <a:ext cx="1080000" cy="1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1B2B2-3B32-4177-9645-58C2813D6AA3}" type="slidenum">
              <a:rPr kumimoji="0" lang="en-GB" sz="1200" b="0" i="0" u="none" strike="noStrike" kern="1200" cap="none" spc="0" normalizeH="0" baseline="0" noProof="0" smtClean="0">
                <a:ln>
                  <a:noFill/>
                </a:ln>
                <a:solidFill>
                  <a:srgbClr val="333F4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333F47"/>
              </a:solidFill>
              <a:effectLst/>
              <a:uLnTx/>
              <a:uFillTx/>
              <a:latin typeface="Arial" panose="020B0604020202020204" pitchFamily="34" charset="0"/>
              <a:ea typeface="+mn-ea"/>
              <a:cs typeface="Arial" panose="020B0604020202020204" pitchFamily="34" charset="0"/>
            </a:endParaRPr>
          </a:p>
        </p:txBody>
      </p:sp>
      <p:graphicFrame>
        <p:nvGraphicFramePr>
          <p:cNvPr id="50" name="Table 2">
            <a:extLst>
              <a:ext uri="{FF2B5EF4-FFF2-40B4-BE49-F238E27FC236}">
                <a16:creationId xmlns:a16="http://schemas.microsoft.com/office/drawing/2014/main" id="{466AC530-FF0C-4FE6-A09C-C5C2FB1CD92E}"/>
              </a:ext>
            </a:extLst>
          </p:cNvPr>
          <p:cNvGraphicFramePr>
            <a:graphicFrameLocks noGrp="1"/>
          </p:cNvGraphicFramePr>
          <p:nvPr>
            <p:extLst>
              <p:ext uri="{D42A27DB-BD31-4B8C-83A1-F6EECF244321}">
                <p14:modId xmlns:p14="http://schemas.microsoft.com/office/powerpoint/2010/main" val="3465721339"/>
              </p:ext>
            </p:extLst>
          </p:nvPr>
        </p:nvGraphicFramePr>
        <p:xfrm>
          <a:off x="694751" y="1152404"/>
          <a:ext cx="10781348" cy="4964683"/>
        </p:xfrm>
        <a:graphic>
          <a:graphicData uri="http://schemas.openxmlformats.org/drawingml/2006/table">
            <a:tbl>
              <a:tblPr firstRow="1" bandRow="1">
                <a:tableStyleId>{5C22544A-7EE6-4342-B048-85BDC9FD1C3A}</a:tableStyleId>
              </a:tblPr>
              <a:tblGrid>
                <a:gridCol w="1185676">
                  <a:extLst>
                    <a:ext uri="{9D8B030D-6E8A-4147-A177-3AD203B41FA5}">
                      <a16:colId xmlns:a16="http://schemas.microsoft.com/office/drawing/2014/main" val="206712040"/>
                    </a:ext>
                  </a:extLst>
                </a:gridCol>
                <a:gridCol w="1602077">
                  <a:extLst>
                    <a:ext uri="{9D8B030D-6E8A-4147-A177-3AD203B41FA5}">
                      <a16:colId xmlns:a16="http://schemas.microsoft.com/office/drawing/2014/main" val="3164438525"/>
                    </a:ext>
                  </a:extLst>
                </a:gridCol>
                <a:gridCol w="2617822">
                  <a:extLst>
                    <a:ext uri="{9D8B030D-6E8A-4147-A177-3AD203B41FA5}">
                      <a16:colId xmlns:a16="http://schemas.microsoft.com/office/drawing/2014/main" val="243428619"/>
                    </a:ext>
                  </a:extLst>
                </a:gridCol>
                <a:gridCol w="1164651">
                  <a:extLst>
                    <a:ext uri="{9D8B030D-6E8A-4147-A177-3AD203B41FA5}">
                      <a16:colId xmlns:a16="http://schemas.microsoft.com/office/drawing/2014/main" val="578884032"/>
                    </a:ext>
                  </a:extLst>
                </a:gridCol>
                <a:gridCol w="1418181">
                  <a:extLst>
                    <a:ext uri="{9D8B030D-6E8A-4147-A177-3AD203B41FA5}">
                      <a16:colId xmlns:a16="http://schemas.microsoft.com/office/drawing/2014/main" val="3776856213"/>
                    </a:ext>
                  </a:extLst>
                </a:gridCol>
                <a:gridCol w="1230720">
                  <a:extLst>
                    <a:ext uri="{9D8B030D-6E8A-4147-A177-3AD203B41FA5}">
                      <a16:colId xmlns:a16="http://schemas.microsoft.com/office/drawing/2014/main" val="3172579189"/>
                    </a:ext>
                  </a:extLst>
                </a:gridCol>
                <a:gridCol w="1562221">
                  <a:extLst>
                    <a:ext uri="{9D8B030D-6E8A-4147-A177-3AD203B41FA5}">
                      <a16:colId xmlns:a16="http://schemas.microsoft.com/office/drawing/2014/main" val="545572294"/>
                    </a:ext>
                  </a:extLst>
                </a:gridCol>
              </a:tblGrid>
              <a:tr h="297163">
                <a:tc>
                  <a:txBody>
                    <a:bodyPr/>
                    <a:lstStyle/>
                    <a:p>
                      <a:pPr marL="0" algn="ctr" defTabSz="914400" rtl="0" eaLnBrk="1" fontAlgn="b" latinLnBrk="0" hangingPunct="1"/>
                      <a:r>
                        <a:rPr lang="en-GB" sz="1200" b="1" kern="1200" dirty="0">
                          <a:solidFill>
                            <a:srgbClr val="1D2545"/>
                          </a:solidFill>
                          <a:latin typeface="+mn-lt"/>
                          <a:ea typeface="+mn-ea"/>
                          <a:cs typeface="+mn-cs"/>
                        </a:rPr>
                        <a:t>Theme</a:t>
                      </a:r>
                    </a:p>
                  </a:txBody>
                  <a:tcPr anchor="ctr">
                    <a:solidFill>
                      <a:srgbClr val="CAD0D6"/>
                    </a:solidFill>
                  </a:tcPr>
                </a:tc>
                <a:tc>
                  <a:txBody>
                    <a:bodyPr/>
                    <a:lstStyle/>
                    <a:p>
                      <a:pPr marL="0" algn="ctr" defTabSz="914400" rtl="0" eaLnBrk="1" fontAlgn="b" latinLnBrk="0" hangingPunct="1"/>
                      <a:r>
                        <a:rPr lang="en-GB" sz="1200" b="1" kern="1200" dirty="0">
                          <a:solidFill>
                            <a:srgbClr val="1D2545"/>
                          </a:solidFill>
                          <a:latin typeface="+mn-lt"/>
                          <a:ea typeface="+mn-ea"/>
                          <a:cs typeface="+mn-cs"/>
                        </a:rPr>
                        <a:t>Project</a:t>
                      </a:r>
                    </a:p>
                  </a:txBody>
                  <a:tcPr marL="6350" marR="6350" marT="6350" marB="0" anchor="ctr">
                    <a:solidFill>
                      <a:srgbClr val="CAD0D6"/>
                    </a:solidFill>
                  </a:tcPr>
                </a:tc>
                <a:tc>
                  <a:txBody>
                    <a:bodyPr/>
                    <a:lstStyle/>
                    <a:p>
                      <a:pPr marL="0" algn="ctr" defTabSz="914400" rtl="0" eaLnBrk="1" fontAlgn="b" latinLnBrk="0" hangingPunct="1"/>
                      <a:r>
                        <a:rPr lang="en-GB" sz="1200" b="1" kern="1200" dirty="0">
                          <a:solidFill>
                            <a:srgbClr val="1D2545"/>
                          </a:solidFill>
                          <a:latin typeface="+mn-lt"/>
                          <a:ea typeface="+mn-ea"/>
                          <a:cs typeface="+mn-cs"/>
                        </a:rPr>
                        <a:t>Procurement Title</a:t>
                      </a:r>
                    </a:p>
                  </a:txBody>
                  <a:tcPr marL="6350" marR="6350" marT="6350" marB="0" anchor="ctr">
                    <a:solidFill>
                      <a:srgbClr val="CAD0D6"/>
                    </a:solidFill>
                  </a:tcPr>
                </a:tc>
                <a:tc>
                  <a:txBody>
                    <a:bodyPr/>
                    <a:lstStyle/>
                    <a:p>
                      <a:pPr marL="0" algn="ctr" defTabSz="914400" rtl="0" eaLnBrk="1" fontAlgn="b" latinLnBrk="0" hangingPunct="1"/>
                      <a:r>
                        <a:rPr lang="en-GB" sz="1200" b="1" kern="1200" dirty="0">
                          <a:solidFill>
                            <a:srgbClr val="1D2545"/>
                          </a:solidFill>
                          <a:latin typeface="+mn-lt"/>
                          <a:ea typeface="+mn-ea"/>
                          <a:cs typeface="+mn-cs"/>
                        </a:rPr>
                        <a:t>Duration Yrs.</a:t>
                      </a:r>
                    </a:p>
                  </a:txBody>
                  <a:tcPr marL="6350" marR="6350" marT="6350" marB="0" anchor="ctr">
                    <a:solidFill>
                      <a:srgbClr val="CAD0D6"/>
                    </a:solidFill>
                  </a:tcPr>
                </a:tc>
                <a:tc>
                  <a:txBody>
                    <a:bodyPr/>
                    <a:lstStyle/>
                    <a:p>
                      <a:pPr marL="0" algn="ctr" defTabSz="914400" rtl="0" eaLnBrk="1" fontAlgn="b" latinLnBrk="0" hangingPunct="1"/>
                      <a:r>
                        <a:rPr lang="en-GB" sz="1200" b="1" kern="1200" dirty="0">
                          <a:solidFill>
                            <a:srgbClr val="1D2545"/>
                          </a:solidFill>
                          <a:latin typeface="+mn-lt"/>
                          <a:ea typeface="+mn-ea"/>
                          <a:cs typeface="+mn-cs"/>
                        </a:rPr>
                        <a:t>Route to Market</a:t>
                      </a:r>
                    </a:p>
                  </a:txBody>
                  <a:tcPr marL="6350" marR="6350" marT="6350" marB="0" anchor="ctr">
                    <a:solidFill>
                      <a:srgbClr val="CAD0D6"/>
                    </a:solidFill>
                  </a:tcPr>
                </a:tc>
                <a:tc>
                  <a:txBody>
                    <a:bodyPr/>
                    <a:lstStyle/>
                    <a:p>
                      <a:pPr marL="0" algn="ctr" defTabSz="914400" rtl="0" eaLnBrk="1" fontAlgn="b" latinLnBrk="0" hangingPunct="1"/>
                      <a:r>
                        <a:rPr lang="en-GB" sz="1200" b="1" kern="1200">
                          <a:solidFill>
                            <a:srgbClr val="1D2545"/>
                          </a:solidFill>
                          <a:latin typeface="+mn-lt"/>
                          <a:ea typeface="+mn-ea"/>
                          <a:cs typeface="+mn-cs"/>
                        </a:rPr>
                        <a:t>ITT Release </a:t>
                      </a:r>
                    </a:p>
                  </a:txBody>
                  <a:tcPr marL="6350" marR="6350" marT="6350" marB="0" anchor="ctr">
                    <a:solidFill>
                      <a:srgbClr val="CAD0D6"/>
                    </a:solidFill>
                  </a:tcPr>
                </a:tc>
                <a:tc>
                  <a:txBody>
                    <a:bodyPr/>
                    <a:lstStyle/>
                    <a:p>
                      <a:pPr marL="0" algn="ctr" defTabSz="914400" rtl="0" eaLnBrk="1" fontAlgn="b" latinLnBrk="0" hangingPunct="1"/>
                      <a:r>
                        <a:rPr lang="en-GB" sz="1200" b="1" kern="1200" dirty="0">
                          <a:solidFill>
                            <a:srgbClr val="1D2545"/>
                          </a:solidFill>
                          <a:latin typeface="+mn-lt"/>
                          <a:ea typeface="+mn-ea"/>
                          <a:cs typeface="+mn-cs"/>
                        </a:rPr>
                        <a:t>Contract Start</a:t>
                      </a:r>
                    </a:p>
                  </a:txBody>
                  <a:tcPr marL="6350" marR="6350" marT="6350" marB="0" anchor="ctr">
                    <a:solidFill>
                      <a:srgbClr val="CAD0D6"/>
                    </a:solidFill>
                  </a:tcPr>
                </a:tc>
                <a:extLst>
                  <a:ext uri="{0D108BD9-81ED-4DB2-BD59-A6C34878D82A}">
                    <a16:rowId xmlns:a16="http://schemas.microsoft.com/office/drawing/2014/main" val="2040141471"/>
                  </a:ext>
                </a:extLst>
              </a:tr>
              <a:tr h="311168">
                <a:tc rowSpan="5">
                  <a:txBody>
                    <a:bodyPr/>
                    <a:lstStyle/>
                    <a:p>
                      <a:endParaRPr lang="en-GB" sz="900" dirty="0"/>
                    </a:p>
                  </a:txBody>
                  <a:tcPr anchor="ctr">
                    <a:lnB w="12700" cmpd="sng">
                      <a:noFill/>
                    </a:lnB>
                    <a:solidFill>
                      <a:srgbClr val="A591C4"/>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Cyber Confident</a:t>
                      </a:r>
                    </a:p>
                  </a:txBody>
                  <a:tcPr marL="6350" marR="6350" marT="6350" marB="0" anchor="ctr">
                    <a:solidFill>
                      <a:srgbClr val="A591C4"/>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Cyber awareness Training, Family &amp; Dependent days and Deployment Briefing </a:t>
                      </a:r>
                    </a:p>
                  </a:txBody>
                  <a:tcPr marL="6350" marR="6350" marT="6350" marB="0" anchor="ctr">
                    <a:solidFill>
                      <a:srgbClr val="A591C4"/>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3 months </a:t>
                      </a:r>
                    </a:p>
                  </a:txBody>
                  <a:tcPr marL="6350" marR="6350" marT="6350" marB="0" anchor="ctr">
                    <a:solidFill>
                      <a:srgbClr val="A591C4"/>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TBC</a:t>
                      </a:r>
                    </a:p>
                  </a:txBody>
                  <a:tcPr marL="6350" marR="6350" marT="6350" marB="0" anchor="ctr">
                    <a:solidFill>
                      <a:srgbClr val="A591C4"/>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Jan-22 </a:t>
                      </a:r>
                    </a:p>
                  </a:txBody>
                  <a:tcPr marL="6350" marR="6350" marT="6350" marB="0" anchor="ctr">
                    <a:solidFill>
                      <a:srgbClr val="A591C4"/>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Feb-22</a:t>
                      </a:r>
                    </a:p>
                  </a:txBody>
                  <a:tcPr marL="6350" marR="6350" marT="6350" marB="0" anchor="ctr">
                    <a:solidFill>
                      <a:srgbClr val="A591C4"/>
                    </a:solidFill>
                  </a:tcPr>
                </a:tc>
                <a:extLst>
                  <a:ext uri="{0D108BD9-81ED-4DB2-BD59-A6C34878D82A}">
                    <a16:rowId xmlns:a16="http://schemas.microsoft.com/office/drawing/2014/main" val="1179266361"/>
                  </a:ext>
                </a:extLst>
              </a:tr>
              <a:tr h="311168">
                <a:tc vMerge="1">
                  <a:txBody>
                    <a:bodyPr/>
                    <a:lstStyle/>
                    <a:p>
                      <a:endParaRPr lang="en-GB" sz="900" dirty="0"/>
                    </a:p>
                  </a:txBody>
                  <a:tcPr anchor="ctr">
                    <a:lnT w="12700" cmpd="sng">
                      <a:noFill/>
                    </a:lnT>
                    <a:lnB w="12700" cmpd="sng">
                      <a:noFill/>
                    </a:lnB>
                    <a:solidFill>
                      <a:srgbClr val="A591C4"/>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Behavioural Testing</a:t>
                      </a:r>
                    </a:p>
                  </a:txBody>
                  <a:tcPr marL="6350" marR="6350" marT="6350" marB="0" anchor="ctr">
                    <a:solidFill>
                      <a:srgbClr val="A591C4"/>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Behaviour/ Media</a:t>
                      </a:r>
                    </a:p>
                  </a:txBody>
                  <a:tcPr marL="6350" marR="6350" marT="6350" marB="0" anchor="ctr">
                    <a:solidFill>
                      <a:srgbClr val="A591C4"/>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2+1</a:t>
                      </a:r>
                    </a:p>
                  </a:txBody>
                  <a:tcPr marL="6350" marR="6350" marT="6350" marB="0" anchor="ctr">
                    <a:solidFill>
                      <a:srgbClr val="A591C4"/>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CCS</a:t>
                      </a:r>
                    </a:p>
                  </a:txBody>
                  <a:tcPr marL="6350" marR="6350" marT="6350" marB="0" anchor="ctr">
                    <a:solidFill>
                      <a:srgbClr val="A591C4"/>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Jan 22</a:t>
                      </a:r>
                    </a:p>
                  </a:txBody>
                  <a:tcPr marL="6350" marR="6350" marT="6350" marB="0" anchor="ctr">
                    <a:solidFill>
                      <a:srgbClr val="A591C4"/>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Apr-22</a:t>
                      </a:r>
                    </a:p>
                  </a:txBody>
                  <a:tcPr marL="6350" marR="6350" marT="6350" marB="0" anchor="ctr">
                    <a:solidFill>
                      <a:srgbClr val="A591C4"/>
                    </a:solidFill>
                  </a:tcPr>
                </a:tc>
                <a:extLst>
                  <a:ext uri="{0D108BD9-81ED-4DB2-BD59-A6C34878D82A}">
                    <a16:rowId xmlns:a16="http://schemas.microsoft.com/office/drawing/2014/main" val="3719358671"/>
                  </a:ext>
                </a:extLst>
              </a:tr>
              <a:tr h="311168">
                <a:tc vMerge="1">
                  <a:txBody>
                    <a:bodyPr/>
                    <a:lstStyle/>
                    <a:p>
                      <a:endParaRPr lang="en-GB"/>
                    </a:p>
                  </a:txBody>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Training</a:t>
                      </a:r>
                    </a:p>
                  </a:txBody>
                  <a:tcPr marL="6350" marR="6350" marT="6350" marB="0" anchor="ctr">
                    <a:solidFill>
                      <a:srgbClr val="A591C4"/>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Training</a:t>
                      </a:r>
                    </a:p>
                  </a:txBody>
                  <a:tcPr marL="6350" marR="6350" marT="6350" marB="0" anchor="ctr">
                    <a:lnB w="12700" cap="flat" cmpd="sng" algn="ctr">
                      <a:solidFill>
                        <a:schemeClr val="bg1"/>
                      </a:solidFill>
                      <a:prstDash val="solid"/>
                      <a:round/>
                      <a:headEnd type="none" w="med" len="med"/>
                      <a:tailEnd type="none" w="med" len="med"/>
                    </a:lnB>
                    <a:solidFill>
                      <a:srgbClr val="A591C4"/>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2+1</a:t>
                      </a:r>
                    </a:p>
                  </a:txBody>
                  <a:tcPr marL="6350" marR="6350" marT="6350" marB="0" anchor="ctr">
                    <a:solidFill>
                      <a:srgbClr val="A591C4"/>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CCS</a:t>
                      </a:r>
                    </a:p>
                  </a:txBody>
                  <a:tcPr marL="6350" marR="6350" marT="6350" marB="0" anchor="ctr">
                    <a:solidFill>
                      <a:srgbClr val="A591C4"/>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Jan 22</a:t>
                      </a:r>
                    </a:p>
                  </a:txBody>
                  <a:tcPr marL="6350" marR="6350" marT="6350" marB="0" anchor="ctr">
                    <a:solidFill>
                      <a:srgbClr val="A591C4"/>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Apr 22</a:t>
                      </a:r>
                    </a:p>
                  </a:txBody>
                  <a:tcPr marL="6350" marR="6350" marT="6350" marB="0" anchor="ctr">
                    <a:solidFill>
                      <a:srgbClr val="A591C4"/>
                    </a:solidFill>
                  </a:tcPr>
                </a:tc>
                <a:extLst>
                  <a:ext uri="{0D108BD9-81ED-4DB2-BD59-A6C34878D82A}">
                    <a16:rowId xmlns:a16="http://schemas.microsoft.com/office/drawing/2014/main" val="3349295532"/>
                  </a:ext>
                </a:extLst>
              </a:tr>
              <a:tr h="311168">
                <a:tc vMerge="1">
                  <a:txBody>
                    <a:bodyPr/>
                    <a:lstStyle/>
                    <a:p>
                      <a:endParaRPr lang="en-GB" sz="900" dirty="0"/>
                    </a:p>
                  </a:txBody>
                  <a:tcPr anchor="ctr">
                    <a:lnT w="12700" cmpd="sng">
                      <a:noFill/>
                    </a:lnT>
                    <a:lnB w="12700" cmpd="sng">
                      <a:noFill/>
                    </a:lnB>
                    <a:solidFill>
                      <a:srgbClr val="A591C4"/>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Cyber Confident</a:t>
                      </a:r>
                    </a:p>
                  </a:txBody>
                  <a:tcPr marL="6350" marR="6350" marT="6350" marB="0" anchor="ctr">
                    <a:solidFill>
                      <a:srgbClr val="A591C4"/>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Enduring Cyber awareness Training, Family &amp; Dependent days and Deployment Briefing </a:t>
                      </a:r>
                    </a:p>
                  </a:txBody>
                  <a:tcPr marL="6350" marR="6350" marT="6350" marB="0" anchor="ctr">
                    <a:lnT w="12700" cap="flat" cmpd="sng" algn="ctr">
                      <a:solidFill>
                        <a:schemeClr val="bg1"/>
                      </a:solidFill>
                      <a:prstDash val="solid"/>
                      <a:round/>
                      <a:headEnd type="none" w="med" len="med"/>
                      <a:tailEnd type="none" w="med" len="med"/>
                    </a:lnT>
                    <a:solidFill>
                      <a:srgbClr val="A591C4"/>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2</a:t>
                      </a:r>
                    </a:p>
                  </a:txBody>
                  <a:tcPr marL="6350" marR="6350" marT="6350" marB="0" anchor="ctr">
                    <a:solidFill>
                      <a:srgbClr val="A591C4"/>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TBC</a:t>
                      </a:r>
                    </a:p>
                  </a:txBody>
                  <a:tcPr marL="6350" marR="6350" marT="6350" marB="0" anchor="ctr">
                    <a:solidFill>
                      <a:srgbClr val="A591C4"/>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TBC</a:t>
                      </a:r>
                    </a:p>
                  </a:txBody>
                  <a:tcPr marL="6350" marR="6350" marT="6350" marB="0" anchor="ctr">
                    <a:solidFill>
                      <a:srgbClr val="A591C4"/>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TBC</a:t>
                      </a:r>
                    </a:p>
                  </a:txBody>
                  <a:tcPr marL="6350" marR="6350" marT="6350" marB="0" anchor="ctr">
                    <a:solidFill>
                      <a:srgbClr val="A591C4"/>
                    </a:solidFill>
                  </a:tcPr>
                </a:tc>
                <a:extLst>
                  <a:ext uri="{0D108BD9-81ED-4DB2-BD59-A6C34878D82A}">
                    <a16:rowId xmlns:a16="http://schemas.microsoft.com/office/drawing/2014/main" val="1258970844"/>
                  </a:ext>
                </a:extLst>
              </a:tr>
              <a:tr h="311168">
                <a:tc vMerge="1">
                  <a:txBody>
                    <a:bodyPr/>
                    <a:lstStyle/>
                    <a:p>
                      <a:endParaRPr lang="en-GB" sz="900" dirty="0"/>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591C4"/>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Behavioural Intervention </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91C4"/>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USB Intervention – Hardware &amp; Support Contract </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91C4"/>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TBC</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91C4"/>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TBC</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91C4"/>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TBC</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91C4"/>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TBC</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591C4"/>
                    </a:solidFill>
                  </a:tcPr>
                </a:tc>
                <a:extLst>
                  <a:ext uri="{0D108BD9-81ED-4DB2-BD59-A6C34878D82A}">
                    <a16:rowId xmlns:a16="http://schemas.microsoft.com/office/drawing/2014/main" val="3829114235"/>
                  </a:ext>
                </a:extLst>
              </a:tr>
              <a:tr h="311168">
                <a:tc rowSpan="3">
                  <a:txBody>
                    <a:bodyPr/>
                    <a:lstStyle/>
                    <a:p>
                      <a:endParaRPr lang="en-GB" sz="900" dirty="0"/>
                    </a:p>
                  </a:txBody>
                  <a:tcPr anchor="ctr">
                    <a:lnT w="12700" cmpd="sng">
                      <a:noFill/>
                    </a:lnT>
                    <a:solidFill>
                      <a:srgbClr val="FCC118"/>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Enterprise Patching</a:t>
                      </a:r>
                    </a:p>
                  </a:txBody>
                  <a:tcPr marL="6350" marR="6350" marT="6350" marB="0" anchor="ctr">
                    <a:lnT w="12700" cap="flat" cmpd="sng" algn="ctr">
                      <a:solidFill>
                        <a:schemeClr val="bg1"/>
                      </a:solidFill>
                      <a:prstDash val="solid"/>
                      <a:round/>
                      <a:headEnd type="none" w="med" len="med"/>
                      <a:tailEnd type="none" w="med" len="med"/>
                    </a:lnT>
                    <a:solidFill>
                      <a:srgbClr val="FCC118"/>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Enterprise Patching</a:t>
                      </a:r>
                    </a:p>
                  </a:txBody>
                  <a:tcPr marL="6350" marR="6350" marT="6350" marB="0" anchor="ctr">
                    <a:lnT w="12700" cap="flat" cmpd="sng" algn="ctr">
                      <a:solidFill>
                        <a:schemeClr val="bg1"/>
                      </a:solidFill>
                      <a:prstDash val="solid"/>
                      <a:round/>
                      <a:headEnd type="none" w="med" len="med"/>
                      <a:tailEnd type="none" w="med" len="med"/>
                    </a:lnT>
                    <a:solidFill>
                      <a:srgbClr val="FCC118"/>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TBC</a:t>
                      </a:r>
                    </a:p>
                  </a:txBody>
                  <a:tcPr marL="6350" marR="6350" marT="6350" marB="0" anchor="ctr">
                    <a:lnT w="12700" cap="flat" cmpd="sng" algn="ctr">
                      <a:solidFill>
                        <a:schemeClr val="bg1"/>
                      </a:solidFill>
                      <a:prstDash val="solid"/>
                      <a:round/>
                      <a:headEnd type="none" w="med" len="med"/>
                      <a:tailEnd type="none" w="med" len="med"/>
                    </a:lnT>
                    <a:solidFill>
                      <a:srgbClr val="FCC118"/>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DOS 5</a:t>
                      </a:r>
                    </a:p>
                  </a:txBody>
                  <a:tcPr marL="6350" marR="6350" marT="6350" marB="0" anchor="ctr">
                    <a:lnT w="12700" cap="flat" cmpd="sng" algn="ctr">
                      <a:solidFill>
                        <a:schemeClr val="bg1"/>
                      </a:solidFill>
                      <a:prstDash val="solid"/>
                      <a:round/>
                      <a:headEnd type="none" w="med" len="med"/>
                      <a:tailEnd type="none" w="med" len="med"/>
                    </a:lnT>
                    <a:solidFill>
                      <a:srgbClr val="FCC118"/>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Jan-22</a:t>
                      </a:r>
                    </a:p>
                  </a:txBody>
                  <a:tcPr marL="6350" marR="6350" marT="6350" marB="0" anchor="ctr">
                    <a:lnT w="12700" cap="flat" cmpd="sng" algn="ctr">
                      <a:solidFill>
                        <a:schemeClr val="bg1"/>
                      </a:solidFill>
                      <a:prstDash val="solid"/>
                      <a:round/>
                      <a:headEnd type="none" w="med" len="med"/>
                      <a:tailEnd type="none" w="med" len="med"/>
                    </a:lnT>
                    <a:solidFill>
                      <a:srgbClr val="FCC118"/>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Mar-22</a:t>
                      </a:r>
                    </a:p>
                  </a:txBody>
                  <a:tcPr marL="6350" marR="6350" marT="6350" marB="0" anchor="ctr">
                    <a:lnT w="12700" cap="flat" cmpd="sng" algn="ctr">
                      <a:solidFill>
                        <a:schemeClr val="bg1"/>
                      </a:solidFill>
                      <a:prstDash val="solid"/>
                      <a:round/>
                      <a:headEnd type="none" w="med" len="med"/>
                      <a:tailEnd type="none" w="med" len="med"/>
                    </a:lnT>
                    <a:solidFill>
                      <a:srgbClr val="FCC118"/>
                    </a:solidFill>
                  </a:tcPr>
                </a:tc>
                <a:extLst>
                  <a:ext uri="{0D108BD9-81ED-4DB2-BD59-A6C34878D82A}">
                    <a16:rowId xmlns:a16="http://schemas.microsoft.com/office/drawing/2014/main" val="633295422"/>
                  </a:ext>
                </a:extLst>
              </a:tr>
              <a:tr h="311168">
                <a:tc vMerge="1">
                  <a:txBody>
                    <a:bodyPr/>
                    <a:lstStyle/>
                    <a:p>
                      <a:endParaRPr lang="en-GB" sz="900" dirty="0"/>
                    </a:p>
                  </a:txBody>
                  <a:tcPr anchor="ctr">
                    <a:solidFill>
                      <a:srgbClr val="FCC118"/>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Patch Management</a:t>
                      </a:r>
                    </a:p>
                  </a:txBody>
                  <a:tcPr marL="6350" marR="6350" marT="6350" marB="0" anchor="ctr">
                    <a:solidFill>
                      <a:srgbClr val="FCC118"/>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 Patch acquisition and Delivery Service (PADS) (Modernising Patching) BETA Phase </a:t>
                      </a:r>
                    </a:p>
                  </a:txBody>
                  <a:tcPr marL="6350" marR="6350" marT="6350" marB="0" anchor="ctr">
                    <a:solidFill>
                      <a:srgbClr val="FCC118"/>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3</a:t>
                      </a:r>
                    </a:p>
                  </a:txBody>
                  <a:tcPr marL="6350" marR="6350" marT="6350" marB="0" anchor="ctr">
                    <a:solidFill>
                      <a:srgbClr val="FCC118"/>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DOS 5</a:t>
                      </a:r>
                    </a:p>
                  </a:txBody>
                  <a:tcPr marL="6350" marR="6350" marT="6350" marB="0" anchor="ctr">
                    <a:solidFill>
                      <a:srgbClr val="FCC118"/>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Mar-22</a:t>
                      </a:r>
                    </a:p>
                  </a:txBody>
                  <a:tcPr marL="6350" marR="6350" marT="6350" marB="0" anchor="ctr">
                    <a:solidFill>
                      <a:srgbClr val="FCC118"/>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May-22</a:t>
                      </a:r>
                    </a:p>
                  </a:txBody>
                  <a:tcPr marL="6350" marR="6350" marT="6350" marB="0" anchor="ctr">
                    <a:solidFill>
                      <a:srgbClr val="FCC118"/>
                    </a:solidFill>
                  </a:tcPr>
                </a:tc>
                <a:extLst>
                  <a:ext uri="{0D108BD9-81ED-4DB2-BD59-A6C34878D82A}">
                    <a16:rowId xmlns:a16="http://schemas.microsoft.com/office/drawing/2014/main" val="1088109972"/>
                  </a:ext>
                </a:extLst>
              </a:tr>
              <a:tr h="311168">
                <a:tc vMerge="1">
                  <a:txBody>
                    <a:bodyPr/>
                    <a:lstStyle/>
                    <a:p>
                      <a:endParaRPr lang="en-GB" sz="900" dirty="0"/>
                    </a:p>
                  </a:txBody>
                  <a:tcPr anchor="ctr">
                    <a:solidFill>
                      <a:srgbClr val="FCC118"/>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Network Asset Visibility (NAV) </a:t>
                      </a:r>
                    </a:p>
                  </a:txBody>
                  <a:tcPr marL="6350" marR="6350" marT="6350" marB="0" anchor="ctr">
                    <a:solidFill>
                      <a:srgbClr val="FCC118"/>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Network Asset Visibility (NAV)</a:t>
                      </a:r>
                    </a:p>
                  </a:txBody>
                  <a:tcPr marL="6350" marR="6350" marT="6350" marB="0" anchor="ctr">
                    <a:solidFill>
                      <a:srgbClr val="FCC118"/>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3</a:t>
                      </a:r>
                    </a:p>
                  </a:txBody>
                  <a:tcPr marL="6350" marR="6350" marT="6350" marB="0" anchor="ctr">
                    <a:solidFill>
                      <a:srgbClr val="FCC118"/>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TBC</a:t>
                      </a:r>
                    </a:p>
                  </a:txBody>
                  <a:tcPr marL="6350" marR="6350" marT="6350" marB="0" anchor="ctr">
                    <a:solidFill>
                      <a:srgbClr val="FCC118"/>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Mar-22</a:t>
                      </a:r>
                    </a:p>
                  </a:txBody>
                  <a:tcPr marL="6350" marR="6350" marT="6350" marB="0" anchor="ctr">
                    <a:solidFill>
                      <a:srgbClr val="FCC118"/>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Jul-22</a:t>
                      </a:r>
                    </a:p>
                  </a:txBody>
                  <a:tcPr marL="6350" marR="6350" marT="6350" marB="0" anchor="ctr">
                    <a:solidFill>
                      <a:srgbClr val="FCC118"/>
                    </a:solidFill>
                  </a:tcPr>
                </a:tc>
                <a:extLst>
                  <a:ext uri="{0D108BD9-81ED-4DB2-BD59-A6C34878D82A}">
                    <a16:rowId xmlns:a16="http://schemas.microsoft.com/office/drawing/2014/main" val="1852266409"/>
                  </a:ext>
                </a:extLst>
              </a:tr>
              <a:tr h="311168">
                <a:tc rowSpan="5">
                  <a:txBody>
                    <a:bodyPr/>
                    <a:lstStyle/>
                    <a:p>
                      <a:endParaRPr lang="en-GB" sz="900" dirty="0"/>
                    </a:p>
                  </a:txBody>
                  <a:tcPr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Secure in Depth</a:t>
                      </a:r>
                    </a:p>
                  </a:txBody>
                  <a:tcPr marL="6350" marR="6350" marT="6350" marB="0"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Secure in Depth Resource</a:t>
                      </a:r>
                    </a:p>
                  </a:txBody>
                  <a:tcPr marL="6350" marR="6350" marT="6350" marB="0"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 6 + 3 months</a:t>
                      </a:r>
                    </a:p>
                  </a:txBody>
                  <a:tcPr marL="6350" marR="6350" marT="6350" marB="0"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DOS 5</a:t>
                      </a:r>
                    </a:p>
                  </a:txBody>
                  <a:tcPr marL="6350" marR="6350" marT="6350" marB="0"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Jan-22</a:t>
                      </a:r>
                    </a:p>
                  </a:txBody>
                  <a:tcPr marL="6350" marR="6350" marT="6350" marB="0"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Feb-22 </a:t>
                      </a:r>
                    </a:p>
                  </a:txBody>
                  <a:tcPr marL="6350" marR="6350" marT="6350" marB="0" anchor="ctr">
                    <a:solidFill>
                      <a:srgbClr val="D789B9"/>
                    </a:solidFill>
                  </a:tcPr>
                </a:tc>
                <a:extLst>
                  <a:ext uri="{0D108BD9-81ED-4DB2-BD59-A6C34878D82A}">
                    <a16:rowId xmlns:a16="http://schemas.microsoft.com/office/drawing/2014/main" val="390163036"/>
                  </a:ext>
                </a:extLst>
              </a:tr>
              <a:tr h="311168">
                <a:tc vMerge="1">
                  <a:txBody>
                    <a:bodyPr/>
                    <a:lstStyle/>
                    <a:p>
                      <a:endParaRPr lang="en-GB" dirty="0"/>
                    </a:p>
                  </a:txBody>
                  <a:tcPr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Cyber Attack Recover Planning (CARP)</a:t>
                      </a:r>
                    </a:p>
                  </a:txBody>
                  <a:tcPr marL="6350" marR="6350" marT="6350" marB="0"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Cyber Attack Recover Planning (CARP)</a:t>
                      </a:r>
                    </a:p>
                  </a:txBody>
                  <a:tcPr marL="6350" marR="6350" marT="6350" marB="0"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 TBC</a:t>
                      </a:r>
                    </a:p>
                  </a:txBody>
                  <a:tcPr marL="6350" marR="6350" marT="6350" marB="0"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TBC</a:t>
                      </a:r>
                    </a:p>
                  </a:txBody>
                  <a:tcPr marL="6350" marR="6350" marT="6350" marB="0"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TBC</a:t>
                      </a:r>
                    </a:p>
                  </a:txBody>
                  <a:tcPr marL="6350" marR="6350" marT="6350" marB="0"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Mar-22</a:t>
                      </a:r>
                    </a:p>
                  </a:txBody>
                  <a:tcPr marL="6350" marR="6350" marT="6350" marB="0" anchor="ctr">
                    <a:solidFill>
                      <a:srgbClr val="D789B9"/>
                    </a:solidFill>
                  </a:tcPr>
                </a:tc>
                <a:extLst>
                  <a:ext uri="{0D108BD9-81ED-4DB2-BD59-A6C34878D82A}">
                    <a16:rowId xmlns:a16="http://schemas.microsoft.com/office/drawing/2014/main" val="1751720335"/>
                  </a:ext>
                </a:extLst>
              </a:tr>
              <a:tr h="311168">
                <a:tc vMerge="1">
                  <a:txBody>
                    <a:bodyPr/>
                    <a:lstStyle/>
                    <a:p>
                      <a:endParaRPr lang="en-GB" dirty="0"/>
                    </a:p>
                  </a:txBody>
                  <a:tcPr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Supplier Security Audit</a:t>
                      </a:r>
                    </a:p>
                  </a:txBody>
                  <a:tcPr marL="6350" marR="6350" marT="6350" marB="0"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Audit Delivery </a:t>
                      </a:r>
                    </a:p>
                  </a:txBody>
                  <a:tcPr marL="6350" marR="6350" marT="6350" marB="0"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2+1</a:t>
                      </a:r>
                    </a:p>
                  </a:txBody>
                  <a:tcPr marL="6350" marR="6350" marT="6350" marB="0"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CCS</a:t>
                      </a:r>
                    </a:p>
                  </a:txBody>
                  <a:tcPr marL="6350" marR="6350" marT="6350" marB="0"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 Jan 22</a:t>
                      </a:r>
                    </a:p>
                  </a:txBody>
                  <a:tcPr marL="6350" marR="6350" marT="6350" marB="0"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Apr-22</a:t>
                      </a:r>
                    </a:p>
                  </a:txBody>
                  <a:tcPr marL="6350" marR="6350" marT="6350" marB="0" anchor="ctr">
                    <a:solidFill>
                      <a:srgbClr val="D789B9"/>
                    </a:solidFill>
                  </a:tcPr>
                </a:tc>
                <a:extLst>
                  <a:ext uri="{0D108BD9-81ED-4DB2-BD59-A6C34878D82A}">
                    <a16:rowId xmlns:a16="http://schemas.microsoft.com/office/drawing/2014/main" val="1971078454"/>
                  </a:ext>
                </a:extLst>
              </a:tr>
              <a:tr h="311168">
                <a:tc vMerge="1">
                  <a:txBody>
                    <a:bodyPr/>
                    <a:lstStyle/>
                    <a:p>
                      <a:endParaRPr lang="en-GB" dirty="0"/>
                    </a:p>
                  </a:txBody>
                  <a:tcPr anchor="ctr">
                    <a:solidFill>
                      <a:srgbClr val="D789B9"/>
                    </a:solidFill>
                  </a:tcPr>
                </a:tc>
                <a:tc>
                  <a:txBody>
                    <a:bodyPr/>
                    <a:lstStyle/>
                    <a:p>
                      <a:pPr marL="0" algn="ctr" defTabSz="914400" rtl="0" eaLnBrk="1" fontAlgn="b" latinLnBrk="0" hangingPunct="1"/>
                      <a:r>
                        <a:rPr lang="en-GB" sz="900" b="0" i="1"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“All Resilient by Design projects”</a:t>
                      </a:r>
                    </a:p>
                  </a:txBody>
                  <a:tcPr marL="6350" marR="6350" marT="6350" marB="0"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Support Services Group</a:t>
                      </a:r>
                    </a:p>
                  </a:txBody>
                  <a:tcPr marL="6350" marR="6350" marT="6350" marB="0"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2+1</a:t>
                      </a:r>
                    </a:p>
                  </a:txBody>
                  <a:tcPr marL="6350" marR="6350" marT="6350" marB="0"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DOS 5</a:t>
                      </a:r>
                    </a:p>
                  </a:txBody>
                  <a:tcPr marL="6350" marR="6350" marT="6350" marB="0"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Jul-22</a:t>
                      </a:r>
                    </a:p>
                  </a:txBody>
                  <a:tcPr marL="6350" marR="6350" marT="6350" marB="0"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Oct-22</a:t>
                      </a:r>
                    </a:p>
                  </a:txBody>
                  <a:tcPr marL="6350" marR="6350" marT="6350" marB="0" anchor="ctr">
                    <a:solidFill>
                      <a:srgbClr val="D789B9"/>
                    </a:solidFill>
                  </a:tcPr>
                </a:tc>
                <a:extLst>
                  <a:ext uri="{0D108BD9-81ED-4DB2-BD59-A6C34878D82A}">
                    <a16:rowId xmlns:a16="http://schemas.microsoft.com/office/drawing/2014/main" val="3571152644"/>
                  </a:ext>
                </a:extLst>
              </a:tr>
              <a:tr h="311168">
                <a:tc vMerge="1">
                  <a:txBody>
                    <a:bodyPr/>
                    <a:lstStyle/>
                    <a:p>
                      <a:endParaRPr lang="en-GB" dirty="0"/>
                    </a:p>
                  </a:txBody>
                  <a:tcPr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 Defensive Cyber Futures</a:t>
                      </a:r>
                    </a:p>
                  </a:txBody>
                  <a:tcPr marL="6350" marR="6350" marT="6350" marB="0"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Benchmarking</a:t>
                      </a:r>
                    </a:p>
                  </a:txBody>
                  <a:tcPr marL="6350" marR="6350" marT="6350" marB="0"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3</a:t>
                      </a:r>
                    </a:p>
                  </a:txBody>
                  <a:tcPr marL="6350" marR="6350" marT="6350" marB="0"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TBC</a:t>
                      </a:r>
                    </a:p>
                  </a:txBody>
                  <a:tcPr marL="6350" marR="6350" marT="6350" marB="0"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Aug-22</a:t>
                      </a:r>
                    </a:p>
                  </a:txBody>
                  <a:tcPr marL="6350" marR="6350" marT="6350" marB="0" anchor="ctr">
                    <a:solidFill>
                      <a:srgbClr val="D789B9"/>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Oct-22</a:t>
                      </a:r>
                    </a:p>
                  </a:txBody>
                  <a:tcPr marL="6350" marR="6350" marT="6350" marB="0" anchor="ctr">
                    <a:solidFill>
                      <a:srgbClr val="D789B9"/>
                    </a:solidFill>
                  </a:tcPr>
                </a:tc>
                <a:extLst>
                  <a:ext uri="{0D108BD9-81ED-4DB2-BD59-A6C34878D82A}">
                    <a16:rowId xmlns:a16="http://schemas.microsoft.com/office/drawing/2014/main" val="678121090"/>
                  </a:ext>
                </a:extLst>
              </a:tr>
              <a:tr h="311168">
                <a:tc rowSpan="2">
                  <a:txBody>
                    <a:bodyPr/>
                    <a:lstStyle/>
                    <a:p>
                      <a:endParaRPr lang="en-GB" dirty="0"/>
                    </a:p>
                  </a:txBody>
                  <a:tcPr anchor="ctr">
                    <a:solidFill>
                      <a:srgbClr val="54B46D"/>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Vulnerability Research</a:t>
                      </a:r>
                    </a:p>
                  </a:txBody>
                  <a:tcPr marL="6350" marR="6350" marT="6350" marB="0" anchor="ctr">
                    <a:solidFill>
                      <a:srgbClr val="54B46D"/>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Bug Bounty Service</a:t>
                      </a:r>
                    </a:p>
                  </a:txBody>
                  <a:tcPr marL="6350" marR="6350" marT="6350" marB="0" anchor="ctr">
                    <a:solidFill>
                      <a:srgbClr val="54B46D"/>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3</a:t>
                      </a:r>
                    </a:p>
                  </a:txBody>
                  <a:tcPr marL="6350" marR="6350" marT="6350" marB="0" anchor="ctr">
                    <a:solidFill>
                      <a:srgbClr val="54B46D"/>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CCS</a:t>
                      </a:r>
                    </a:p>
                  </a:txBody>
                  <a:tcPr marL="6350" marR="6350" marT="6350" marB="0" anchor="ctr">
                    <a:solidFill>
                      <a:srgbClr val="54B46D"/>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Jan-22</a:t>
                      </a:r>
                    </a:p>
                  </a:txBody>
                  <a:tcPr marL="6350" marR="6350" marT="6350" marB="0" anchor="ctr">
                    <a:solidFill>
                      <a:srgbClr val="54B46D"/>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Apr-22</a:t>
                      </a:r>
                    </a:p>
                  </a:txBody>
                  <a:tcPr marL="6350" marR="6350" marT="6350" marB="0" anchor="ctr">
                    <a:solidFill>
                      <a:srgbClr val="54B46D"/>
                    </a:solidFill>
                  </a:tcPr>
                </a:tc>
                <a:extLst>
                  <a:ext uri="{0D108BD9-81ED-4DB2-BD59-A6C34878D82A}">
                    <a16:rowId xmlns:a16="http://schemas.microsoft.com/office/drawing/2014/main" val="991504220"/>
                  </a:ext>
                </a:extLst>
              </a:tr>
              <a:tr h="311168">
                <a:tc vMerge="1">
                  <a:txBody>
                    <a:bodyPr/>
                    <a:lstStyle/>
                    <a:p>
                      <a:endParaRPr lang="en-GB" dirty="0"/>
                    </a:p>
                  </a:txBody>
                  <a:tcPr anchor="ctr">
                    <a:solidFill>
                      <a:srgbClr val="54B46D"/>
                    </a:solidFill>
                  </a:tcPr>
                </a:tc>
                <a:tc>
                  <a:txBody>
                    <a:bodyPr/>
                    <a:lstStyle/>
                    <a:p>
                      <a:pPr marL="0" algn="ctr" defTabSz="914400" rtl="0" eaLnBrk="1" fontAlgn="b" latinLnBrk="0" hangingPunct="1"/>
                      <a:r>
                        <a:rPr lang="en-GB" sz="900" b="0" kern="1200">
                          <a:solidFill>
                            <a:srgbClr val="002060"/>
                          </a:solidFill>
                          <a:effectLst>
                            <a:outerShdw sx="0" sy="0">
                              <a:srgbClr val="000000"/>
                            </a:outerShdw>
                          </a:effectLst>
                          <a:latin typeface="Arial" panose="020B0604020202020204" pitchFamily="34" charset="0"/>
                          <a:ea typeface="+mn-ea"/>
                          <a:cs typeface="Arial" panose="020B0604020202020204" pitchFamily="34" charset="0"/>
                        </a:rPr>
                        <a:t>Secure @ Reach</a:t>
                      </a:r>
                    </a:p>
                  </a:txBody>
                  <a:tcPr marL="6350" marR="6350" marT="6350" marB="0" anchor="ctr">
                    <a:solidFill>
                      <a:srgbClr val="54B46D"/>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Mobile Device Mgmt.</a:t>
                      </a:r>
                    </a:p>
                  </a:txBody>
                  <a:tcPr marL="6350" marR="6350" marT="6350" marB="0" anchor="ctr">
                    <a:solidFill>
                      <a:srgbClr val="54B46D"/>
                    </a:solidFill>
                  </a:tcPr>
                </a:tc>
                <a:tc>
                  <a:txBody>
                    <a:bodyPr/>
                    <a:lstStyle/>
                    <a:p>
                      <a:pPr marL="0" algn="ctr" defTabSz="914400" rtl="0" eaLnBrk="1" fontAlgn="b" latinLnBrk="0" hangingPunct="1"/>
                      <a:r>
                        <a:rPr lang="en-GB" sz="900" b="0" kern="1200">
                          <a:solidFill>
                            <a:srgbClr val="002060"/>
                          </a:solidFill>
                          <a:effectLst>
                            <a:outerShdw sx="0" sy="0">
                              <a:srgbClr val="000000"/>
                            </a:outerShdw>
                          </a:effectLst>
                          <a:latin typeface="Arial" panose="020B0604020202020204" pitchFamily="34" charset="0"/>
                          <a:ea typeface="+mn-ea"/>
                          <a:cs typeface="Arial" panose="020B0604020202020204" pitchFamily="34" charset="0"/>
                        </a:rPr>
                        <a:t>3</a:t>
                      </a:r>
                    </a:p>
                  </a:txBody>
                  <a:tcPr marL="6350" marR="6350" marT="6350" marB="0" anchor="ctr">
                    <a:solidFill>
                      <a:srgbClr val="54B46D"/>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TBC</a:t>
                      </a:r>
                    </a:p>
                  </a:txBody>
                  <a:tcPr marL="6350" marR="6350" marT="6350" marB="0" anchor="ctr">
                    <a:solidFill>
                      <a:srgbClr val="54B46D"/>
                    </a:solidFill>
                  </a:tcPr>
                </a:tc>
                <a:tc>
                  <a:txBody>
                    <a:bodyPr/>
                    <a:lstStyle/>
                    <a:p>
                      <a:pPr marL="0" algn="ctr" defTabSz="914400" rtl="0" eaLnBrk="1" fontAlgn="b" latinLnBrk="0" hangingPunct="1"/>
                      <a:r>
                        <a:rPr lang="en-GB" sz="900" b="0" kern="1200">
                          <a:solidFill>
                            <a:srgbClr val="002060"/>
                          </a:solidFill>
                          <a:effectLst>
                            <a:outerShdw sx="0" sy="0">
                              <a:srgbClr val="000000"/>
                            </a:outerShdw>
                          </a:effectLst>
                          <a:latin typeface="Arial" panose="020B0604020202020204" pitchFamily="34" charset="0"/>
                          <a:ea typeface="+mn-ea"/>
                          <a:cs typeface="Arial" panose="020B0604020202020204" pitchFamily="34" charset="0"/>
                        </a:rPr>
                        <a:t>Sep-22</a:t>
                      </a:r>
                    </a:p>
                  </a:txBody>
                  <a:tcPr marL="6350" marR="6350" marT="6350" marB="0" anchor="ctr">
                    <a:solidFill>
                      <a:srgbClr val="54B46D"/>
                    </a:solidFill>
                  </a:tcPr>
                </a:tc>
                <a:tc>
                  <a:txBody>
                    <a:bodyPr/>
                    <a:lstStyle/>
                    <a:p>
                      <a:pPr marL="0" algn="ctr" defTabSz="914400" rtl="0" eaLnBrk="1" fontAlgn="b" latinLnBrk="0" hangingPunct="1"/>
                      <a:r>
                        <a:rPr lang="en-GB" sz="900" b="0" kern="1200" dirty="0">
                          <a:solidFill>
                            <a:srgbClr val="002060"/>
                          </a:solidFill>
                          <a:effectLst>
                            <a:outerShdw sx="0" sy="0">
                              <a:srgbClr val="000000"/>
                            </a:outerShdw>
                          </a:effectLst>
                          <a:latin typeface="Arial" panose="020B0604020202020204" pitchFamily="34" charset="0"/>
                          <a:ea typeface="+mn-ea"/>
                          <a:cs typeface="Arial" panose="020B0604020202020204" pitchFamily="34" charset="0"/>
                        </a:rPr>
                        <a:t>Oct-22</a:t>
                      </a:r>
                    </a:p>
                  </a:txBody>
                  <a:tcPr marL="6350" marR="6350" marT="6350" marB="0" anchor="ctr">
                    <a:solidFill>
                      <a:srgbClr val="54B46D"/>
                    </a:solidFill>
                  </a:tcPr>
                </a:tc>
                <a:extLst>
                  <a:ext uri="{0D108BD9-81ED-4DB2-BD59-A6C34878D82A}">
                    <a16:rowId xmlns:a16="http://schemas.microsoft.com/office/drawing/2014/main" val="2369188812"/>
                  </a:ext>
                </a:extLst>
              </a:tr>
            </a:tbl>
          </a:graphicData>
        </a:graphic>
      </p:graphicFrame>
      <p:pic>
        <p:nvPicPr>
          <p:cNvPr id="51" name="Picture 50" descr="A picture containing logo&#10;&#10;Description automatically generated">
            <a:extLst>
              <a:ext uri="{FF2B5EF4-FFF2-40B4-BE49-F238E27FC236}">
                <a16:creationId xmlns:a16="http://schemas.microsoft.com/office/drawing/2014/main" id="{06E78109-F0B1-473D-AD41-D993C5ACA7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14" y="2087972"/>
            <a:ext cx="1079722" cy="305603"/>
          </a:xfrm>
          <a:prstGeom prst="rect">
            <a:avLst/>
          </a:prstGeom>
        </p:spPr>
      </p:pic>
      <p:pic>
        <p:nvPicPr>
          <p:cNvPr id="57" name="Picture 56" descr="A picture containing logo&#10;&#10;Description automatically generated">
            <a:extLst>
              <a:ext uri="{FF2B5EF4-FFF2-40B4-BE49-F238E27FC236}">
                <a16:creationId xmlns:a16="http://schemas.microsoft.com/office/drawing/2014/main" id="{D1EF0C47-A346-40BE-A2BD-17A37A0325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14" y="3329142"/>
            <a:ext cx="1079722" cy="305603"/>
          </a:xfrm>
          <a:prstGeom prst="rect">
            <a:avLst/>
          </a:prstGeom>
        </p:spPr>
      </p:pic>
      <p:sp>
        <p:nvSpPr>
          <p:cNvPr id="59" name="Rectangle 58">
            <a:extLst>
              <a:ext uri="{FF2B5EF4-FFF2-40B4-BE49-F238E27FC236}">
                <a16:creationId xmlns:a16="http://schemas.microsoft.com/office/drawing/2014/main" id="{90E818A3-7E21-4729-9477-361EA7CF3683}"/>
              </a:ext>
            </a:extLst>
          </p:cNvPr>
          <p:cNvSpPr/>
          <p:nvPr/>
        </p:nvSpPr>
        <p:spPr>
          <a:xfrm>
            <a:off x="2355040" y="265042"/>
            <a:ext cx="7425064" cy="764549"/>
          </a:xfrm>
          <a:prstGeom prst="rect">
            <a:avLst/>
          </a:prstGeom>
          <a:solidFill>
            <a:srgbClr val="1D2545"/>
          </a:solidFill>
          <a:ln>
            <a:solidFill>
              <a:srgbClr val="1D2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lumMod val="85000"/>
                  </a:prstClr>
                </a:solidFill>
                <a:effectLst/>
                <a:uLnTx/>
                <a:uFillTx/>
                <a:latin typeface="Arial" panose="020B0604020202020204"/>
                <a:ea typeface="+mn-ea"/>
                <a:cs typeface="+mn-cs"/>
              </a:rPr>
              <a:t>Cyber Resilience Programme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lumMod val="85000"/>
                  </a:prstClr>
                </a:solidFill>
                <a:effectLst/>
                <a:uLnTx/>
                <a:uFillTx/>
                <a:latin typeface="Arial" panose="020B0604020202020204"/>
                <a:ea typeface="+mn-ea"/>
                <a:cs typeface="+mn-cs"/>
              </a:rPr>
              <a:t>Upcoming Procurements</a:t>
            </a:r>
          </a:p>
        </p:txBody>
      </p:sp>
      <p:pic>
        <p:nvPicPr>
          <p:cNvPr id="60" name="Picture 59">
            <a:extLst>
              <a:ext uri="{FF2B5EF4-FFF2-40B4-BE49-F238E27FC236}">
                <a16:creationId xmlns:a16="http://schemas.microsoft.com/office/drawing/2014/main" id="{631B8C81-9311-43FF-93E3-28713DC4A2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326" y="4536614"/>
            <a:ext cx="1170312" cy="320720"/>
          </a:xfrm>
          <a:prstGeom prst="rect">
            <a:avLst/>
          </a:prstGeom>
        </p:spPr>
      </p:pic>
      <p:pic>
        <p:nvPicPr>
          <p:cNvPr id="66" name="Picture 65">
            <a:extLst>
              <a:ext uri="{FF2B5EF4-FFF2-40B4-BE49-F238E27FC236}">
                <a16:creationId xmlns:a16="http://schemas.microsoft.com/office/drawing/2014/main" id="{20743A03-656A-4D4F-9242-E31A273FEE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914" y="5617423"/>
            <a:ext cx="1133137" cy="320721"/>
          </a:xfrm>
          <a:prstGeom prst="rect">
            <a:avLst/>
          </a:prstGeom>
        </p:spPr>
      </p:pic>
    </p:spTree>
    <p:extLst>
      <p:ext uri="{BB962C8B-B14F-4D97-AF65-F5344CB8AC3E}">
        <p14:creationId xmlns:p14="http://schemas.microsoft.com/office/powerpoint/2010/main" val="2496301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FF8200"/>
            </a:solidFill>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BADCB70F-5964-4B4F-9AEA-8247DDEF6B00}"/>
              </a:ext>
            </a:extLst>
          </p:cNvPr>
          <p:cNvSpPr/>
          <p:nvPr/>
        </p:nvSpPr>
        <p:spPr>
          <a:xfrm>
            <a:off x="1889745" y="1458797"/>
            <a:ext cx="2067074" cy="4820109"/>
          </a:xfrm>
          <a:custGeom>
            <a:avLst/>
            <a:gdLst>
              <a:gd name="connsiteX0" fmla="*/ 0 w 1922859"/>
              <a:gd name="connsiteY0" fmla="*/ 192286 h 5418667"/>
              <a:gd name="connsiteX1" fmla="*/ 192286 w 1922859"/>
              <a:gd name="connsiteY1" fmla="*/ 0 h 5418667"/>
              <a:gd name="connsiteX2" fmla="*/ 1730573 w 1922859"/>
              <a:gd name="connsiteY2" fmla="*/ 0 h 5418667"/>
              <a:gd name="connsiteX3" fmla="*/ 1922859 w 1922859"/>
              <a:gd name="connsiteY3" fmla="*/ 192286 h 5418667"/>
              <a:gd name="connsiteX4" fmla="*/ 1922859 w 1922859"/>
              <a:gd name="connsiteY4" fmla="*/ 5226381 h 5418667"/>
              <a:gd name="connsiteX5" fmla="*/ 1730573 w 1922859"/>
              <a:gd name="connsiteY5" fmla="*/ 5418667 h 5418667"/>
              <a:gd name="connsiteX6" fmla="*/ 192286 w 1922859"/>
              <a:gd name="connsiteY6" fmla="*/ 5418667 h 5418667"/>
              <a:gd name="connsiteX7" fmla="*/ 0 w 1922859"/>
              <a:gd name="connsiteY7" fmla="*/ 5226381 h 5418667"/>
              <a:gd name="connsiteX8" fmla="*/ 0 w 1922859"/>
              <a:gd name="connsiteY8" fmla="*/ 19228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2859" h="5418667">
                <a:moveTo>
                  <a:pt x="0" y="192286"/>
                </a:moveTo>
                <a:cubicBezTo>
                  <a:pt x="0" y="86089"/>
                  <a:pt x="86089" y="0"/>
                  <a:pt x="192286" y="0"/>
                </a:cubicBezTo>
                <a:lnTo>
                  <a:pt x="1730573" y="0"/>
                </a:lnTo>
                <a:cubicBezTo>
                  <a:pt x="1836770" y="0"/>
                  <a:pt x="1922859" y="86089"/>
                  <a:pt x="1922859" y="192286"/>
                </a:cubicBezTo>
                <a:lnTo>
                  <a:pt x="1922859" y="5226381"/>
                </a:lnTo>
                <a:cubicBezTo>
                  <a:pt x="1922859" y="5332578"/>
                  <a:pt x="1836770" y="5418667"/>
                  <a:pt x="1730573" y="5418667"/>
                </a:cubicBezTo>
                <a:lnTo>
                  <a:pt x="192286" y="5418667"/>
                </a:lnTo>
                <a:cubicBezTo>
                  <a:pt x="86089" y="5418667"/>
                  <a:pt x="0" y="5332578"/>
                  <a:pt x="0" y="5226381"/>
                </a:cubicBezTo>
                <a:lnTo>
                  <a:pt x="0" y="192286"/>
                </a:lnTo>
                <a:close/>
              </a:path>
            </a:pathLst>
          </a:custGeom>
          <a:solidFill>
            <a:srgbClr val="1D2545"/>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3884507"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en-GB" sz="2400" b="0" i="0" u="none" strike="noStrike" kern="1200" cap="none" spc="0" normalizeH="0" baseline="0" noProof="0">
              <a:ln>
                <a:noFill/>
              </a:ln>
              <a:solidFill>
                <a:srgbClr val="071D49">
                  <a:hueOff val="0"/>
                  <a:satOff val="0"/>
                  <a:lumOff val="0"/>
                  <a:alphaOff val="0"/>
                </a:srgbClr>
              </a:solidFill>
              <a:effectLst/>
              <a:uLnTx/>
              <a:uFillTx/>
              <a:latin typeface="Arial" panose="020B0604020202020204"/>
              <a:ea typeface="+mn-ea"/>
              <a:cs typeface="+mn-cs"/>
            </a:endParaRPr>
          </a:p>
        </p:txBody>
      </p:sp>
      <p:sp>
        <p:nvSpPr>
          <p:cNvPr id="31" name="Freeform: Shape 30">
            <a:extLst>
              <a:ext uri="{FF2B5EF4-FFF2-40B4-BE49-F238E27FC236}">
                <a16:creationId xmlns:a16="http://schemas.microsoft.com/office/drawing/2014/main" id="{AF0603E6-F678-4711-9374-140E3E749144}"/>
              </a:ext>
            </a:extLst>
          </p:cNvPr>
          <p:cNvSpPr/>
          <p:nvPr/>
        </p:nvSpPr>
        <p:spPr>
          <a:xfrm>
            <a:off x="4101033" y="1458797"/>
            <a:ext cx="1990799" cy="4820110"/>
          </a:xfrm>
          <a:custGeom>
            <a:avLst/>
            <a:gdLst>
              <a:gd name="connsiteX0" fmla="*/ 0 w 1922859"/>
              <a:gd name="connsiteY0" fmla="*/ 192286 h 5418667"/>
              <a:gd name="connsiteX1" fmla="*/ 192286 w 1922859"/>
              <a:gd name="connsiteY1" fmla="*/ 0 h 5418667"/>
              <a:gd name="connsiteX2" fmla="*/ 1730573 w 1922859"/>
              <a:gd name="connsiteY2" fmla="*/ 0 h 5418667"/>
              <a:gd name="connsiteX3" fmla="*/ 1922859 w 1922859"/>
              <a:gd name="connsiteY3" fmla="*/ 192286 h 5418667"/>
              <a:gd name="connsiteX4" fmla="*/ 1922859 w 1922859"/>
              <a:gd name="connsiteY4" fmla="*/ 5226381 h 5418667"/>
              <a:gd name="connsiteX5" fmla="*/ 1730573 w 1922859"/>
              <a:gd name="connsiteY5" fmla="*/ 5418667 h 5418667"/>
              <a:gd name="connsiteX6" fmla="*/ 192286 w 1922859"/>
              <a:gd name="connsiteY6" fmla="*/ 5418667 h 5418667"/>
              <a:gd name="connsiteX7" fmla="*/ 0 w 1922859"/>
              <a:gd name="connsiteY7" fmla="*/ 5226381 h 5418667"/>
              <a:gd name="connsiteX8" fmla="*/ 0 w 1922859"/>
              <a:gd name="connsiteY8" fmla="*/ 19228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2859" h="5418667">
                <a:moveTo>
                  <a:pt x="0" y="192286"/>
                </a:moveTo>
                <a:cubicBezTo>
                  <a:pt x="0" y="86089"/>
                  <a:pt x="86089" y="0"/>
                  <a:pt x="192286" y="0"/>
                </a:cubicBezTo>
                <a:lnTo>
                  <a:pt x="1730573" y="0"/>
                </a:lnTo>
                <a:cubicBezTo>
                  <a:pt x="1836770" y="0"/>
                  <a:pt x="1922859" y="86089"/>
                  <a:pt x="1922859" y="192286"/>
                </a:cubicBezTo>
                <a:lnTo>
                  <a:pt x="1922859" y="5226381"/>
                </a:lnTo>
                <a:cubicBezTo>
                  <a:pt x="1922859" y="5332578"/>
                  <a:pt x="1836770" y="5418667"/>
                  <a:pt x="1730573" y="5418667"/>
                </a:cubicBezTo>
                <a:lnTo>
                  <a:pt x="192286" y="5418667"/>
                </a:lnTo>
                <a:cubicBezTo>
                  <a:pt x="86089" y="5418667"/>
                  <a:pt x="0" y="5332578"/>
                  <a:pt x="0" y="5226381"/>
                </a:cubicBezTo>
                <a:lnTo>
                  <a:pt x="0" y="192286"/>
                </a:lnTo>
                <a:close/>
              </a:path>
            </a:pathLst>
          </a:custGeom>
          <a:solidFill>
            <a:srgbClr val="1D2545"/>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3884507"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en-GB" sz="2400" b="0" i="0" u="none" strike="noStrike" kern="1200" cap="none" spc="0" normalizeH="0" baseline="0" noProof="0">
              <a:ln>
                <a:noFill/>
              </a:ln>
              <a:solidFill>
                <a:srgbClr val="071D49">
                  <a:hueOff val="0"/>
                  <a:satOff val="0"/>
                  <a:lumOff val="0"/>
                  <a:alphaOff val="0"/>
                </a:srgbClr>
              </a:solidFill>
              <a:effectLst/>
              <a:uLnTx/>
              <a:uFillTx/>
              <a:latin typeface="Arial" panose="020B0604020202020204"/>
              <a:ea typeface="+mn-ea"/>
              <a:cs typeface="+mn-cs"/>
            </a:endParaRPr>
          </a:p>
        </p:txBody>
      </p:sp>
      <p:sp>
        <p:nvSpPr>
          <p:cNvPr id="36" name="Freeform: Shape 35">
            <a:extLst>
              <a:ext uri="{FF2B5EF4-FFF2-40B4-BE49-F238E27FC236}">
                <a16:creationId xmlns:a16="http://schemas.microsoft.com/office/drawing/2014/main" id="{AA4E951E-4E60-4154-9624-D40491FCFF9B}"/>
              </a:ext>
            </a:extLst>
          </p:cNvPr>
          <p:cNvSpPr/>
          <p:nvPr/>
        </p:nvSpPr>
        <p:spPr>
          <a:xfrm>
            <a:off x="6168107" y="1458795"/>
            <a:ext cx="1999134" cy="4820111"/>
          </a:xfrm>
          <a:custGeom>
            <a:avLst/>
            <a:gdLst>
              <a:gd name="connsiteX0" fmla="*/ 0 w 1922859"/>
              <a:gd name="connsiteY0" fmla="*/ 192286 h 5418667"/>
              <a:gd name="connsiteX1" fmla="*/ 192286 w 1922859"/>
              <a:gd name="connsiteY1" fmla="*/ 0 h 5418667"/>
              <a:gd name="connsiteX2" fmla="*/ 1730573 w 1922859"/>
              <a:gd name="connsiteY2" fmla="*/ 0 h 5418667"/>
              <a:gd name="connsiteX3" fmla="*/ 1922859 w 1922859"/>
              <a:gd name="connsiteY3" fmla="*/ 192286 h 5418667"/>
              <a:gd name="connsiteX4" fmla="*/ 1922859 w 1922859"/>
              <a:gd name="connsiteY4" fmla="*/ 5226381 h 5418667"/>
              <a:gd name="connsiteX5" fmla="*/ 1730573 w 1922859"/>
              <a:gd name="connsiteY5" fmla="*/ 5418667 h 5418667"/>
              <a:gd name="connsiteX6" fmla="*/ 192286 w 1922859"/>
              <a:gd name="connsiteY6" fmla="*/ 5418667 h 5418667"/>
              <a:gd name="connsiteX7" fmla="*/ 0 w 1922859"/>
              <a:gd name="connsiteY7" fmla="*/ 5226381 h 5418667"/>
              <a:gd name="connsiteX8" fmla="*/ 0 w 1922859"/>
              <a:gd name="connsiteY8" fmla="*/ 19228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2859" h="5418667">
                <a:moveTo>
                  <a:pt x="0" y="192286"/>
                </a:moveTo>
                <a:cubicBezTo>
                  <a:pt x="0" y="86089"/>
                  <a:pt x="86089" y="0"/>
                  <a:pt x="192286" y="0"/>
                </a:cubicBezTo>
                <a:lnTo>
                  <a:pt x="1730573" y="0"/>
                </a:lnTo>
                <a:cubicBezTo>
                  <a:pt x="1836770" y="0"/>
                  <a:pt x="1922859" y="86089"/>
                  <a:pt x="1922859" y="192286"/>
                </a:cubicBezTo>
                <a:lnTo>
                  <a:pt x="1922859" y="5226381"/>
                </a:lnTo>
                <a:cubicBezTo>
                  <a:pt x="1922859" y="5332578"/>
                  <a:pt x="1836770" y="5418667"/>
                  <a:pt x="1730573" y="5418667"/>
                </a:cubicBezTo>
                <a:lnTo>
                  <a:pt x="192286" y="5418667"/>
                </a:lnTo>
                <a:cubicBezTo>
                  <a:pt x="86089" y="5418667"/>
                  <a:pt x="0" y="5332578"/>
                  <a:pt x="0" y="5226381"/>
                </a:cubicBezTo>
                <a:lnTo>
                  <a:pt x="0" y="192286"/>
                </a:lnTo>
                <a:close/>
              </a:path>
            </a:pathLst>
          </a:custGeom>
          <a:solidFill>
            <a:srgbClr val="1D2545"/>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3884507"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en-GB" sz="2400" b="0" i="0" u="none" strike="noStrike" kern="1200" cap="none" spc="0" normalizeH="0" baseline="0" noProof="0">
              <a:ln>
                <a:noFill/>
              </a:ln>
              <a:solidFill>
                <a:srgbClr val="071D49">
                  <a:hueOff val="0"/>
                  <a:satOff val="0"/>
                  <a:lumOff val="0"/>
                  <a:alphaOff val="0"/>
                </a:srgbClr>
              </a:solidFill>
              <a:effectLst/>
              <a:uLnTx/>
              <a:uFillTx/>
              <a:latin typeface="Arial" panose="020B0604020202020204"/>
              <a:ea typeface="+mn-ea"/>
              <a:cs typeface="+mn-cs"/>
            </a:endParaRPr>
          </a:p>
        </p:txBody>
      </p:sp>
      <p:sp>
        <p:nvSpPr>
          <p:cNvPr id="44" name="Freeform: Shape 43">
            <a:extLst>
              <a:ext uri="{FF2B5EF4-FFF2-40B4-BE49-F238E27FC236}">
                <a16:creationId xmlns:a16="http://schemas.microsoft.com/office/drawing/2014/main" id="{86D92767-7616-4D1F-B4E3-3E1FEB7BA35A}"/>
              </a:ext>
            </a:extLst>
          </p:cNvPr>
          <p:cNvSpPr/>
          <p:nvPr/>
        </p:nvSpPr>
        <p:spPr>
          <a:xfrm>
            <a:off x="8311455" y="1458795"/>
            <a:ext cx="1990799" cy="4820112"/>
          </a:xfrm>
          <a:custGeom>
            <a:avLst/>
            <a:gdLst>
              <a:gd name="connsiteX0" fmla="*/ 0 w 1922859"/>
              <a:gd name="connsiteY0" fmla="*/ 192286 h 5418667"/>
              <a:gd name="connsiteX1" fmla="*/ 192286 w 1922859"/>
              <a:gd name="connsiteY1" fmla="*/ 0 h 5418667"/>
              <a:gd name="connsiteX2" fmla="*/ 1730573 w 1922859"/>
              <a:gd name="connsiteY2" fmla="*/ 0 h 5418667"/>
              <a:gd name="connsiteX3" fmla="*/ 1922859 w 1922859"/>
              <a:gd name="connsiteY3" fmla="*/ 192286 h 5418667"/>
              <a:gd name="connsiteX4" fmla="*/ 1922859 w 1922859"/>
              <a:gd name="connsiteY4" fmla="*/ 5226381 h 5418667"/>
              <a:gd name="connsiteX5" fmla="*/ 1730573 w 1922859"/>
              <a:gd name="connsiteY5" fmla="*/ 5418667 h 5418667"/>
              <a:gd name="connsiteX6" fmla="*/ 192286 w 1922859"/>
              <a:gd name="connsiteY6" fmla="*/ 5418667 h 5418667"/>
              <a:gd name="connsiteX7" fmla="*/ 0 w 1922859"/>
              <a:gd name="connsiteY7" fmla="*/ 5226381 h 5418667"/>
              <a:gd name="connsiteX8" fmla="*/ 0 w 1922859"/>
              <a:gd name="connsiteY8" fmla="*/ 19228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2859" h="5418667">
                <a:moveTo>
                  <a:pt x="0" y="192286"/>
                </a:moveTo>
                <a:cubicBezTo>
                  <a:pt x="0" y="86089"/>
                  <a:pt x="86089" y="0"/>
                  <a:pt x="192286" y="0"/>
                </a:cubicBezTo>
                <a:lnTo>
                  <a:pt x="1730573" y="0"/>
                </a:lnTo>
                <a:cubicBezTo>
                  <a:pt x="1836770" y="0"/>
                  <a:pt x="1922859" y="86089"/>
                  <a:pt x="1922859" y="192286"/>
                </a:cubicBezTo>
                <a:lnTo>
                  <a:pt x="1922859" y="5226381"/>
                </a:lnTo>
                <a:cubicBezTo>
                  <a:pt x="1922859" y="5332578"/>
                  <a:pt x="1836770" y="5418667"/>
                  <a:pt x="1730573" y="5418667"/>
                </a:cubicBezTo>
                <a:lnTo>
                  <a:pt x="192286" y="5418667"/>
                </a:lnTo>
                <a:cubicBezTo>
                  <a:pt x="86089" y="5418667"/>
                  <a:pt x="0" y="5332578"/>
                  <a:pt x="0" y="5226381"/>
                </a:cubicBezTo>
                <a:lnTo>
                  <a:pt x="0" y="192286"/>
                </a:lnTo>
                <a:close/>
              </a:path>
            </a:pathLst>
          </a:custGeom>
          <a:solidFill>
            <a:srgbClr val="1D2545"/>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3884507"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endParaRPr kumimoji="0" lang="en-GB" sz="2000" b="0" i="0" u="none" strike="noStrike" kern="1200" cap="none" spc="0" normalizeH="0" baseline="0" noProof="0">
              <a:ln>
                <a:noFill/>
              </a:ln>
              <a:solidFill>
                <a:srgbClr val="071D49">
                  <a:hueOff val="0"/>
                  <a:satOff val="0"/>
                  <a:lumOff val="0"/>
                  <a:alphaOff val="0"/>
                </a:srgbClr>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89DE0A15-2E03-4F3E-B661-3B4B57B800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8042" y="183943"/>
            <a:ext cx="9631700" cy="1127762"/>
          </a:xfrm>
          <a:prstGeom prst="rect">
            <a:avLst/>
          </a:prstGeom>
        </p:spPr>
      </p:pic>
      <p:sp>
        <p:nvSpPr>
          <p:cNvPr id="8" name="Rectangle 7">
            <a:extLst>
              <a:ext uri="{FF2B5EF4-FFF2-40B4-BE49-F238E27FC236}">
                <a16:creationId xmlns:a16="http://schemas.microsoft.com/office/drawing/2014/main" id="{A85F4F12-2E87-493F-9D06-49DAE4EA0F2C}"/>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GB" sz="1800" b="0" i="0" u="none" strike="noStrike" kern="1200" cap="none" spc="0" normalizeH="0" baseline="0" noProof="0">
              <a:ln>
                <a:noFill/>
              </a:ln>
              <a:solidFill>
                <a:srgbClr val="071D49"/>
              </a:solidFill>
              <a:effectLst/>
              <a:uLnTx/>
              <a:uFillTx/>
              <a:latin typeface="Arial" panose="020B0604020202020204"/>
              <a:ea typeface="+mn-ea"/>
              <a:cs typeface="+mn-cs"/>
            </a:endParaRPr>
          </a:p>
        </p:txBody>
      </p:sp>
      <p:sp>
        <p:nvSpPr>
          <p:cNvPr id="9" name="Rectangle: Rounded Corners 8">
            <a:extLst>
              <a:ext uri="{FF2B5EF4-FFF2-40B4-BE49-F238E27FC236}">
                <a16:creationId xmlns:a16="http://schemas.microsoft.com/office/drawing/2014/main" id="{E3F1A1B3-D7DB-4F3D-948A-D8757CAD49D5}"/>
              </a:ext>
            </a:extLst>
          </p:cNvPr>
          <p:cNvSpPr/>
          <p:nvPr/>
        </p:nvSpPr>
        <p:spPr>
          <a:xfrm>
            <a:off x="2061672" y="4957262"/>
            <a:ext cx="1750836" cy="487777"/>
          </a:xfrm>
          <a:prstGeom prst="roundRect">
            <a:avLst/>
          </a:prstGeom>
          <a:solidFill>
            <a:srgbClr val="1CB3E5"/>
          </a:solidFill>
          <a:ln>
            <a:solidFill>
              <a:srgbClr val="1CB3E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11F47"/>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111F47"/>
                </a:solidFill>
                <a:effectLst/>
                <a:uLnTx/>
                <a:uFillTx/>
                <a:latin typeface="Arial" panose="020B0604020202020204"/>
                <a:ea typeface="+mn-ea"/>
                <a:cs typeface="+mn-cs"/>
              </a:rPr>
              <a:t>Cyber Threat Intelligence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11F47"/>
              </a:solidFill>
              <a:effectLst/>
              <a:uLnTx/>
              <a:uFillTx/>
              <a:latin typeface="Arial" panose="020B0604020202020204"/>
              <a:ea typeface="+mn-ea"/>
              <a:cs typeface="+mn-cs"/>
            </a:endParaRPr>
          </a:p>
        </p:txBody>
      </p:sp>
      <p:sp>
        <p:nvSpPr>
          <p:cNvPr id="61" name="Rectangle: Rounded Corners 60">
            <a:extLst>
              <a:ext uri="{FF2B5EF4-FFF2-40B4-BE49-F238E27FC236}">
                <a16:creationId xmlns:a16="http://schemas.microsoft.com/office/drawing/2014/main" id="{D2486A6C-A374-4FA4-B9CB-3A0050E7D069}"/>
              </a:ext>
            </a:extLst>
          </p:cNvPr>
          <p:cNvSpPr/>
          <p:nvPr/>
        </p:nvSpPr>
        <p:spPr>
          <a:xfrm>
            <a:off x="2046153" y="5499326"/>
            <a:ext cx="1750836" cy="661328"/>
          </a:xfrm>
          <a:prstGeom prst="roundRect">
            <a:avLst/>
          </a:prstGeom>
          <a:solidFill>
            <a:srgbClr val="1CB3E5"/>
          </a:solidFill>
          <a:ln>
            <a:solidFill>
              <a:srgbClr val="1CB3E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11F47"/>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111F47"/>
                </a:solidFill>
                <a:effectLst/>
                <a:uLnTx/>
                <a:uFillTx/>
                <a:latin typeface="Arial" panose="020B0604020202020204"/>
                <a:ea typeface="+mn-ea"/>
                <a:cs typeface="+mn-cs"/>
              </a:rPr>
              <a:t>Cyber Vulnerability</a:t>
            </a:r>
            <a:r>
              <a:rPr kumimoji="0" lang="en-GB" sz="1200" b="0" i="0" u="none" strike="noStrike" kern="1200" cap="none" spc="0" normalizeH="0" baseline="0" noProof="0">
                <a:ln>
                  <a:noFill/>
                </a:ln>
                <a:solidFill>
                  <a:prstClr val="white"/>
                </a:solidFill>
                <a:effectLst/>
                <a:uLnTx/>
                <a:uFillTx/>
                <a:latin typeface="Arial" panose="020B0604020202020204"/>
                <a:ea typeface="+mn-lt"/>
                <a:cs typeface="Arial" panose="020B0604020202020204"/>
              </a:rPr>
              <a:t> </a:t>
            </a:r>
            <a:r>
              <a:rPr kumimoji="0" lang="en-GB" sz="1200" b="1" i="0" u="none" strike="noStrike" kern="1200" cap="none" spc="0" normalizeH="0" baseline="0" noProof="0">
                <a:ln>
                  <a:noFill/>
                </a:ln>
                <a:solidFill>
                  <a:srgbClr val="111F47"/>
                </a:solidFill>
                <a:effectLst/>
                <a:uLnTx/>
                <a:uFillTx/>
                <a:latin typeface="Arial" panose="020B0604020202020204"/>
                <a:ea typeface="+mn-ea"/>
                <a:cs typeface="+mn-cs"/>
              </a:rPr>
              <a:t>Investigations</a:t>
            </a:r>
            <a:r>
              <a:rPr kumimoji="0" lang="en-GB" sz="1200" b="0" i="0" u="none" strike="noStrike" kern="1200" cap="none" spc="0" normalizeH="0" baseline="0" noProof="0">
                <a:ln>
                  <a:noFill/>
                </a:ln>
                <a:solidFill>
                  <a:prstClr val="white"/>
                </a:solidFill>
                <a:effectLst/>
                <a:uLnTx/>
                <a:uFillTx/>
                <a:latin typeface="Arial" panose="020B0604020202020204"/>
                <a:ea typeface="+mn-lt"/>
                <a:cs typeface="Arial" panose="020B0604020202020204"/>
              </a:rPr>
              <a:t> </a:t>
            </a:r>
            <a:endParaRPr kumimoji="0" lang="en-US" sz="1200" b="0" i="0" u="none" strike="noStrike" kern="1200" cap="none" spc="0" normalizeH="0" baseline="0" noProof="0">
              <a:ln>
                <a:noFill/>
              </a:ln>
              <a:solidFill>
                <a:prstClr val="white"/>
              </a:solidFill>
              <a:effectLst/>
              <a:uLnTx/>
              <a:uFillTx/>
              <a:latin typeface="Arial" panose="020B0604020202020204"/>
              <a:ea typeface="+mn-lt"/>
              <a:cs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11F47"/>
              </a:solidFill>
              <a:effectLst/>
              <a:uLnTx/>
              <a:uFillTx/>
              <a:latin typeface="Arial" panose="020B0604020202020204"/>
              <a:ea typeface="+mn-ea"/>
              <a:cs typeface="+mn-cs"/>
            </a:endParaRPr>
          </a:p>
        </p:txBody>
      </p:sp>
      <p:sp>
        <p:nvSpPr>
          <p:cNvPr id="62" name="Rectangle: Rounded Corners 61">
            <a:extLst>
              <a:ext uri="{FF2B5EF4-FFF2-40B4-BE49-F238E27FC236}">
                <a16:creationId xmlns:a16="http://schemas.microsoft.com/office/drawing/2014/main" id="{24CD2D8C-2695-4A05-AD29-0B58DA3B35CD}"/>
              </a:ext>
            </a:extLst>
          </p:cNvPr>
          <p:cNvSpPr/>
          <p:nvPr/>
        </p:nvSpPr>
        <p:spPr>
          <a:xfrm>
            <a:off x="2048793" y="4407316"/>
            <a:ext cx="1750836" cy="487777"/>
          </a:xfrm>
          <a:prstGeom prst="roundRect">
            <a:avLst/>
          </a:prstGeom>
          <a:solidFill>
            <a:srgbClr val="1CB3E5"/>
          </a:solidFill>
          <a:ln>
            <a:solidFill>
              <a:srgbClr val="1CB3E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111F47"/>
                </a:solidFill>
                <a:effectLst/>
                <a:uLnTx/>
                <a:uFillTx/>
                <a:latin typeface="Arial" panose="020B0604020202020204"/>
                <a:ea typeface="+mn-ea"/>
                <a:cs typeface="+mn-cs"/>
              </a:rPr>
              <a:t>Segregated Network</a:t>
            </a:r>
          </a:p>
        </p:txBody>
      </p:sp>
      <p:sp>
        <p:nvSpPr>
          <p:cNvPr id="63" name="Rectangle: Rounded Corners 62">
            <a:extLst>
              <a:ext uri="{FF2B5EF4-FFF2-40B4-BE49-F238E27FC236}">
                <a16:creationId xmlns:a16="http://schemas.microsoft.com/office/drawing/2014/main" id="{8F725A18-D25C-4514-9C30-BC30EC040C76}"/>
              </a:ext>
            </a:extLst>
          </p:cNvPr>
          <p:cNvSpPr/>
          <p:nvPr/>
        </p:nvSpPr>
        <p:spPr>
          <a:xfrm>
            <a:off x="2033275" y="3894861"/>
            <a:ext cx="1781873" cy="442443"/>
          </a:xfrm>
          <a:prstGeom prst="roundRect">
            <a:avLst/>
          </a:prstGeom>
          <a:solidFill>
            <a:srgbClr val="1CB3E5"/>
          </a:solidFill>
          <a:ln>
            <a:solidFill>
              <a:srgbClr val="1CB3E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11F47"/>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111F47"/>
                </a:solidFill>
                <a:effectLst/>
                <a:uLnTx/>
                <a:uFillTx/>
                <a:latin typeface="Arial" panose="020B0604020202020204"/>
                <a:ea typeface="+mn-ea"/>
                <a:cs typeface="+mn-cs"/>
              </a:rPr>
              <a:t>DCC in Complex Environments (DICE)</a:t>
            </a:r>
            <a:endParaRPr kumimoji="0" lang="en-US" sz="1200" b="0" i="0" u="none" strike="noStrike" kern="1200" cap="none" spc="0" normalizeH="0" baseline="0" noProof="0">
              <a:ln>
                <a:noFill/>
              </a:ln>
              <a:solidFill>
                <a:prstClr val="white"/>
              </a:solidFill>
              <a:effectLst/>
              <a:uLnTx/>
              <a:uFillTx/>
              <a:latin typeface="Arial" panose="020B0604020202020204"/>
              <a:ea typeface="+mn-lt"/>
              <a:cs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11F47"/>
              </a:solidFill>
              <a:effectLst/>
              <a:uLnTx/>
              <a:uFillTx/>
              <a:latin typeface="Arial" panose="020B0604020202020204"/>
              <a:ea typeface="+mn-ea"/>
              <a:cs typeface="+mn-cs"/>
            </a:endParaRPr>
          </a:p>
        </p:txBody>
      </p:sp>
      <p:sp>
        <p:nvSpPr>
          <p:cNvPr id="65" name="Rectangle: Rounded Corners 64">
            <a:extLst>
              <a:ext uri="{FF2B5EF4-FFF2-40B4-BE49-F238E27FC236}">
                <a16:creationId xmlns:a16="http://schemas.microsoft.com/office/drawing/2014/main" id="{6C41EF3C-675F-4D87-BF89-150B84F54DCE}"/>
              </a:ext>
            </a:extLst>
          </p:cNvPr>
          <p:cNvSpPr/>
          <p:nvPr/>
        </p:nvSpPr>
        <p:spPr>
          <a:xfrm>
            <a:off x="2030634" y="2328341"/>
            <a:ext cx="1781874" cy="714416"/>
          </a:xfrm>
          <a:prstGeom prst="roundRect">
            <a:avLst/>
          </a:prstGeom>
          <a:solidFill>
            <a:srgbClr val="1CB3E5"/>
          </a:solidFill>
          <a:ln>
            <a:solidFill>
              <a:srgbClr val="1CB3E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111F47"/>
                </a:solidFill>
                <a:effectLst/>
                <a:uLnTx/>
                <a:uFillTx/>
                <a:latin typeface="Arial" panose="020B0604020202020204"/>
                <a:ea typeface="+mn-ea"/>
                <a:cs typeface="+mn-cs"/>
              </a:rPr>
              <a:t>Defensive Cyber Capability (DDC) Core</a:t>
            </a:r>
          </a:p>
        </p:txBody>
      </p:sp>
      <p:sp>
        <p:nvSpPr>
          <p:cNvPr id="67" name="Rectangle: Rounded Corners 66">
            <a:extLst>
              <a:ext uri="{FF2B5EF4-FFF2-40B4-BE49-F238E27FC236}">
                <a16:creationId xmlns:a16="http://schemas.microsoft.com/office/drawing/2014/main" id="{9AB02A7A-EAA2-4DAF-BB04-AE73900D2372}"/>
              </a:ext>
            </a:extLst>
          </p:cNvPr>
          <p:cNvSpPr/>
          <p:nvPr/>
        </p:nvSpPr>
        <p:spPr>
          <a:xfrm>
            <a:off x="2033275" y="3100828"/>
            <a:ext cx="1781873" cy="714416"/>
          </a:xfrm>
          <a:prstGeom prst="roundRect">
            <a:avLst/>
          </a:prstGeom>
          <a:solidFill>
            <a:srgbClr val="1CB3E5"/>
          </a:solidFill>
          <a:ln>
            <a:solidFill>
              <a:srgbClr val="1CB3E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11F47"/>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111F47"/>
                </a:solidFill>
                <a:effectLst/>
                <a:uLnTx/>
                <a:uFillTx/>
                <a:latin typeface="Arial" panose="020B0604020202020204"/>
                <a:ea typeface="+mn-ea"/>
                <a:cs typeface="+mn-cs"/>
              </a:rPr>
              <a:t>Mission Configurable (deployed) DCC</a:t>
            </a:r>
            <a:endParaRPr kumimoji="0" lang="en-US" sz="1200" b="1" i="0" u="none" strike="noStrike" kern="1200" cap="none" spc="0" normalizeH="0" baseline="0" noProof="0">
              <a:ln>
                <a:noFill/>
              </a:ln>
              <a:solidFill>
                <a:srgbClr val="111F47"/>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11F47"/>
              </a:solidFill>
              <a:effectLst/>
              <a:uLnTx/>
              <a:uFillTx/>
              <a:latin typeface="Arial" panose="020B0604020202020204"/>
              <a:ea typeface="+mn-ea"/>
              <a:cs typeface="+mn-cs"/>
            </a:endParaRPr>
          </a:p>
        </p:txBody>
      </p:sp>
      <p:sp>
        <p:nvSpPr>
          <p:cNvPr id="68" name="Rectangle: Rounded Corners 67">
            <a:extLst>
              <a:ext uri="{FF2B5EF4-FFF2-40B4-BE49-F238E27FC236}">
                <a16:creationId xmlns:a16="http://schemas.microsoft.com/office/drawing/2014/main" id="{05A64DAB-6F73-4BC0-865B-216F14E64DA9}"/>
              </a:ext>
            </a:extLst>
          </p:cNvPr>
          <p:cNvSpPr/>
          <p:nvPr/>
        </p:nvSpPr>
        <p:spPr>
          <a:xfrm>
            <a:off x="6282226" y="2306753"/>
            <a:ext cx="1750836" cy="3853901"/>
          </a:xfrm>
          <a:prstGeom prst="roundRect">
            <a:avLst/>
          </a:prstGeom>
          <a:solidFill>
            <a:srgbClr val="F08113"/>
          </a:solidFill>
          <a:ln>
            <a:solidFill>
              <a:srgbClr val="F0811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11F47"/>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111F47"/>
                </a:solidFill>
                <a:effectLst/>
                <a:uLnTx/>
                <a:uFillTx/>
                <a:latin typeface="Arial" panose="020B0604020202020204"/>
                <a:ea typeface="+mn-ea"/>
                <a:cs typeface="+mn-cs"/>
              </a:rPr>
              <a:t>Cyber Security Operations Capability (CSOC)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111F47"/>
                </a:solidFill>
                <a:effectLst/>
                <a:uLnTx/>
                <a:uFillTx/>
                <a:latin typeface="Arial" panose="020B0604020202020204"/>
                <a:ea typeface="+mn-ea"/>
                <a:cs typeface="+mn-cs"/>
              </a:rPr>
              <a:t> 18 functional areas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11F47"/>
              </a:solidFill>
              <a:effectLst/>
              <a:uLnTx/>
              <a:uFillTx/>
              <a:latin typeface="Arial" panose="020B0604020202020204"/>
              <a:ea typeface="+mn-ea"/>
              <a:cs typeface="+mn-cs"/>
            </a:endParaRPr>
          </a:p>
        </p:txBody>
      </p:sp>
      <p:sp>
        <p:nvSpPr>
          <p:cNvPr id="69" name="Rectangle: Rounded Corners 68">
            <a:extLst>
              <a:ext uri="{FF2B5EF4-FFF2-40B4-BE49-F238E27FC236}">
                <a16:creationId xmlns:a16="http://schemas.microsoft.com/office/drawing/2014/main" id="{D62B800D-EC7B-4035-B4F4-F44706E3D0A1}"/>
              </a:ext>
            </a:extLst>
          </p:cNvPr>
          <p:cNvSpPr/>
          <p:nvPr/>
        </p:nvSpPr>
        <p:spPr>
          <a:xfrm>
            <a:off x="8414965" y="2306753"/>
            <a:ext cx="1750836" cy="1817285"/>
          </a:xfrm>
          <a:prstGeom prst="roundRect">
            <a:avLst/>
          </a:prstGeom>
          <a:solidFill>
            <a:srgbClr val="46B377"/>
          </a:solidFill>
          <a:ln>
            <a:solidFill>
              <a:srgbClr val="46B3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11F47"/>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111F47"/>
                </a:solidFill>
                <a:effectLst/>
                <a:uLnTx/>
                <a:uFillTx/>
                <a:latin typeface="Arial" panose="020B0604020202020204"/>
                <a:ea typeface="+mn-ea"/>
                <a:cs typeface="+mn-cs"/>
              </a:rPr>
              <a:t>Cyber Mission Data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11F47"/>
              </a:solidFill>
              <a:effectLst/>
              <a:uLnTx/>
              <a:uFillTx/>
              <a:latin typeface="Arial" panose="020B0604020202020204"/>
              <a:ea typeface="+mn-ea"/>
              <a:cs typeface="+mn-cs"/>
            </a:endParaRPr>
          </a:p>
        </p:txBody>
      </p:sp>
      <p:sp>
        <p:nvSpPr>
          <p:cNvPr id="70" name="Rectangle: Rounded Corners 69">
            <a:extLst>
              <a:ext uri="{FF2B5EF4-FFF2-40B4-BE49-F238E27FC236}">
                <a16:creationId xmlns:a16="http://schemas.microsoft.com/office/drawing/2014/main" id="{6A76506E-4D57-47C8-949F-7269FD7B60E9}"/>
              </a:ext>
            </a:extLst>
          </p:cNvPr>
          <p:cNvSpPr/>
          <p:nvPr/>
        </p:nvSpPr>
        <p:spPr>
          <a:xfrm>
            <a:off x="8411084" y="4214516"/>
            <a:ext cx="1750836" cy="1981302"/>
          </a:xfrm>
          <a:prstGeom prst="roundRect">
            <a:avLst/>
          </a:prstGeom>
          <a:solidFill>
            <a:srgbClr val="46B377"/>
          </a:solidFill>
          <a:ln>
            <a:solidFill>
              <a:srgbClr val="46B3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11F47"/>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111F47"/>
                </a:solidFill>
                <a:effectLst/>
                <a:uLnTx/>
                <a:uFillTx/>
                <a:latin typeface="Arial" panose="020B0604020202020204"/>
                <a:ea typeface="+mn-ea"/>
                <a:cs typeface="+mn-cs"/>
              </a:rPr>
              <a:t>Enrichment and Sensing</a:t>
            </a:r>
            <a:endParaRPr kumimoji="0" lang="en-US" sz="1200" b="1" i="0" u="none" strike="noStrike" kern="1200" cap="none" spc="0" normalizeH="0" baseline="0" noProof="0">
              <a:ln>
                <a:noFill/>
              </a:ln>
              <a:solidFill>
                <a:srgbClr val="111F47"/>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11F47"/>
              </a:solidFill>
              <a:effectLst/>
              <a:uLnTx/>
              <a:uFillTx/>
              <a:latin typeface="Arial" panose="020B0604020202020204"/>
              <a:ea typeface="+mn-ea"/>
              <a:cs typeface="+mn-cs"/>
            </a:endParaRPr>
          </a:p>
        </p:txBody>
      </p:sp>
      <p:sp>
        <p:nvSpPr>
          <p:cNvPr id="71" name="Rectangle: Rounded Corners 70">
            <a:extLst>
              <a:ext uri="{FF2B5EF4-FFF2-40B4-BE49-F238E27FC236}">
                <a16:creationId xmlns:a16="http://schemas.microsoft.com/office/drawing/2014/main" id="{F935A36C-391A-486D-83A7-150B1FED1D4D}"/>
              </a:ext>
            </a:extLst>
          </p:cNvPr>
          <p:cNvSpPr/>
          <p:nvPr/>
        </p:nvSpPr>
        <p:spPr>
          <a:xfrm>
            <a:off x="4221014" y="2306753"/>
            <a:ext cx="1750836" cy="819327"/>
          </a:xfrm>
          <a:prstGeom prst="roundRect">
            <a:avLst/>
          </a:prstGeom>
          <a:solidFill>
            <a:srgbClr val="CAD0D6"/>
          </a:solidFill>
          <a:ln>
            <a:solidFill>
              <a:srgbClr val="CAD0D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111F47"/>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111F47"/>
                </a:solidFill>
                <a:effectLst/>
                <a:uLnTx/>
                <a:uFillTx/>
                <a:latin typeface="Arial" panose="020B0604020202020204"/>
                <a:ea typeface="+mn-ea"/>
                <a:cs typeface="+mn-cs"/>
              </a:rPr>
              <a:t>Project SHUKRA </a:t>
            </a:r>
            <a:endParaRPr kumimoji="0" lang="en-US" sz="1200" b="1" i="0" u="none" strike="noStrike" kern="1200" cap="none" spc="0" normalizeH="0" baseline="0" noProof="0" dirty="0">
              <a:ln>
                <a:noFill/>
              </a:ln>
              <a:solidFill>
                <a:srgbClr val="111F47"/>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111F47"/>
              </a:solidFill>
              <a:effectLst/>
              <a:uLnTx/>
              <a:uFillTx/>
              <a:latin typeface="Arial" panose="020B0604020202020204"/>
              <a:ea typeface="+mn-ea"/>
              <a:cs typeface="+mn-cs"/>
            </a:endParaRPr>
          </a:p>
        </p:txBody>
      </p:sp>
      <p:sp>
        <p:nvSpPr>
          <p:cNvPr id="72" name="Rectangle: Rounded Corners 71">
            <a:extLst>
              <a:ext uri="{FF2B5EF4-FFF2-40B4-BE49-F238E27FC236}">
                <a16:creationId xmlns:a16="http://schemas.microsoft.com/office/drawing/2014/main" id="{09C87ACC-625C-4DAD-83DC-C1B4BDDB4CE1}"/>
              </a:ext>
            </a:extLst>
          </p:cNvPr>
          <p:cNvSpPr/>
          <p:nvPr/>
        </p:nvSpPr>
        <p:spPr>
          <a:xfrm>
            <a:off x="4238911" y="3187614"/>
            <a:ext cx="1750836" cy="852104"/>
          </a:xfrm>
          <a:prstGeom prst="roundRect">
            <a:avLst/>
          </a:prstGeom>
          <a:solidFill>
            <a:srgbClr val="CAD0D6"/>
          </a:solidFill>
          <a:ln>
            <a:solidFill>
              <a:srgbClr val="CAD0D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11F47"/>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111F47"/>
                </a:solidFill>
                <a:effectLst/>
                <a:uLnTx/>
                <a:uFillTx/>
                <a:latin typeface="Arial" panose="020B0604020202020204"/>
                <a:ea typeface="+mn-ea"/>
                <a:cs typeface="+mn-cs"/>
              </a:rPr>
              <a:t>Tradecraft</a:t>
            </a:r>
            <a:endParaRPr kumimoji="0" lang="en-US" sz="1200" b="1" i="0" u="none" strike="noStrike" kern="1200" cap="none" spc="0" normalizeH="0" baseline="0" noProof="0">
              <a:ln>
                <a:noFill/>
              </a:ln>
              <a:solidFill>
                <a:srgbClr val="111F47"/>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11F47"/>
              </a:solidFill>
              <a:effectLst/>
              <a:uLnTx/>
              <a:uFillTx/>
              <a:latin typeface="Arial" panose="020B0604020202020204"/>
              <a:ea typeface="+mn-ea"/>
              <a:cs typeface="+mn-cs"/>
            </a:endParaRPr>
          </a:p>
        </p:txBody>
      </p:sp>
      <p:sp>
        <p:nvSpPr>
          <p:cNvPr id="73" name="Rectangle: Rounded Corners 72">
            <a:extLst>
              <a:ext uri="{FF2B5EF4-FFF2-40B4-BE49-F238E27FC236}">
                <a16:creationId xmlns:a16="http://schemas.microsoft.com/office/drawing/2014/main" id="{D7894AC1-090E-4F5F-B3F4-B3D7A142364C}"/>
              </a:ext>
            </a:extLst>
          </p:cNvPr>
          <p:cNvSpPr/>
          <p:nvPr/>
        </p:nvSpPr>
        <p:spPr>
          <a:xfrm>
            <a:off x="4238907" y="4096438"/>
            <a:ext cx="1750836" cy="1001041"/>
          </a:xfrm>
          <a:prstGeom prst="roundRect">
            <a:avLst/>
          </a:prstGeom>
          <a:solidFill>
            <a:srgbClr val="CAD0D6"/>
          </a:solidFill>
          <a:ln>
            <a:solidFill>
              <a:srgbClr val="CAD0D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11F47"/>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111F47"/>
                </a:solidFill>
                <a:effectLst/>
                <a:uLnTx/>
                <a:uFillTx/>
                <a:latin typeface="Arial" panose="020B0604020202020204"/>
                <a:ea typeface="+mn-ea"/>
                <a:cs typeface="+mn-cs"/>
              </a:rPr>
              <a:t>Individual Cyber Training Environment</a:t>
            </a:r>
            <a:endParaRPr kumimoji="0" lang="en-US" sz="1200" b="1" i="0" u="none" strike="noStrike" kern="1200" cap="none" spc="0" normalizeH="0" baseline="0" noProof="0">
              <a:ln>
                <a:noFill/>
              </a:ln>
              <a:solidFill>
                <a:srgbClr val="111F47"/>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11F47"/>
              </a:solidFill>
              <a:effectLst/>
              <a:uLnTx/>
              <a:uFillTx/>
              <a:latin typeface="Arial" panose="020B0604020202020204"/>
              <a:ea typeface="+mn-ea"/>
              <a:cs typeface="+mn-cs"/>
            </a:endParaRPr>
          </a:p>
        </p:txBody>
      </p:sp>
      <p:sp>
        <p:nvSpPr>
          <p:cNvPr id="76" name="Rectangle: Rounded Corners 75">
            <a:extLst>
              <a:ext uri="{FF2B5EF4-FFF2-40B4-BE49-F238E27FC236}">
                <a16:creationId xmlns:a16="http://schemas.microsoft.com/office/drawing/2014/main" id="{5BB5E492-6E71-4346-BEE3-91E77FC1A40E}"/>
              </a:ext>
            </a:extLst>
          </p:cNvPr>
          <p:cNvSpPr/>
          <p:nvPr/>
        </p:nvSpPr>
        <p:spPr>
          <a:xfrm>
            <a:off x="4238907" y="5159614"/>
            <a:ext cx="1750836" cy="1001040"/>
          </a:xfrm>
          <a:prstGeom prst="roundRect">
            <a:avLst/>
          </a:prstGeom>
          <a:solidFill>
            <a:srgbClr val="CAD0D6"/>
          </a:solidFill>
          <a:ln>
            <a:solidFill>
              <a:srgbClr val="CAD0D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11F47"/>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111F47"/>
                </a:solidFill>
                <a:effectLst/>
                <a:uLnTx/>
                <a:uFillTx/>
                <a:latin typeface="Arial" panose="020B0604020202020204"/>
                <a:ea typeface="+mn-ea"/>
                <a:cs typeface="+mn-cs"/>
              </a:rPr>
              <a:t>Collective Cyber Training Environment</a:t>
            </a:r>
            <a:endParaRPr kumimoji="0" lang="en-US" sz="1200" b="1" i="0" u="none" strike="noStrike" kern="1200" cap="none" spc="0" normalizeH="0" baseline="0" noProof="0">
              <a:ln>
                <a:noFill/>
              </a:ln>
              <a:solidFill>
                <a:srgbClr val="111F47"/>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111F47"/>
              </a:solidFill>
              <a:effectLst/>
              <a:uLnTx/>
              <a:uFillTx/>
              <a:latin typeface="Arial" panose="020B0604020202020204"/>
              <a:ea typeface="+mn-ea"/>
              <a:cs typeface="+mn-cs"/>
            </a:endParaRPr>
          </a:p>
        </p:txBody>
      </p:sp>
      <p:sp>
        <p:nvSpPr>
          <p:cNvPr id="26" name="Slide Number Placeholder 4">
            <a:extLst>
              <a:ext uri="{FF2B5EF4-FFF2-40B4-BE49-F238E27FC236}">
                <a16:creationId xmlns:a16="http://schemas.microsoft.com/office/drawing/2014/main" id="{871A4DB9-7391-4E87-8406-6357D942C701}"/>
              </a:ext>
            </a:extLst>
          </p:cNvPr>
          <p:cNvSpPr>
            <a:spLocks noGrp="1"/>
          </p:cNvSpPr>
          <p:nvPr>
            <p:ph type="sldNum" sz="quarter" idx="13"/>
          </p:nvPr>
        </p:nvSpPr>
        <p:spPr>
          <a:xfrm>
            <a:off x="10800000" y="6588000"/>
            <a:ext cx="1080000" cy="1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1B2B2-3B32-4177-9645-58C2813D6AA3}" type="slidenum">
              <a:rPr kumimoji="0" lang="en-GB" sz="1200" b="0" i="0" u="none" strike="noStrike" kern="1200" cap="none" spc="0" normalizeH="0" baseline="0" noProof="0" smtClean="0">
                <a:ln>
                  <a:noFill/>
                </a:ln>
                <a:solidFill>
                  <a:srgbClr val="333F4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srgbClr val="333F47"/>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logo&#10;&#10;Description automatically generated">
            <a:extLst>
              <a:ext uri="{FF2B5EF4-FFF2-40B4-BE49-F238E27FC236}">
                <a16:creationId xmlns:a16="http://schemas.microsoft.com/office/drawing/2014/main" id="{A9B9E099-8933-41FA-A290-16D9AADCDD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2804" y="1606222"/>
            <a:ext cx="1870155" cy="540267"/>
          </a:xfrm>
          <a:prstGeom prst="rect">
            <a:avLst/>
          </a:prstGeom>
        </p:spPr>
      </p:pic>
      <p:pic>
        <p:nvPicPr>
          <p:cNvPr id="7" name="Picture 6" descr="Text&#10;&#10;Description automatically generated">
            <a:extLst>
              <a:ext uri="{FF2B5EF4-FFF2-40B4-BE49-F238E27FC236}">
                <a16:creationId xmlns:a16="http://schemas.microsoft.com/office/drawing/2014/main" id="{F0CF26C8-3C16-45EF-B9B9-06E1369F11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0559" y="1595871"/>
            <a:ext cx="1906985" cy="550337"/>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C8E30F68-8AD2-4711-87E6-FB47DD42BF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5324" y="1606222"/>
            <a:ext cx="1903111" cy="549503"/>
          </a:xfrm>
          <a:prstGeom prst="rect">
            <a:avLst/>
          </a:prstGeom>
        </p:spPr>
      </p:pic>
      <p:pic>
        <p:nvPicPr>
          <p:cNvPr id="13" name="Picture 12" descr="Text&#10;&#10;Description automatically generated">
            <a:extLst>
              <a:ext uri="{FF2B5EF4-FFF2-40B4-BE49-F238E27FC236}">
                <a16:creationId xmlns:a16="http://schemas.microsoft.com/office/drawing/2014/main" id="{70E11C9D-CE69-47D2-AE2D-084B87E901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7215" y="1608086"/>
            <a:ext cx="1891170" cy="545774"/>
          </a:xfrm>
          <a:prstGeom prst="rect">
            <a:avLst/>
          </a:prstGeom>
        </p:spPr>
      </p:pic>
      <p:sp>
        <p:nvSpPr>
          <p:cNvPr id="27" name="Footer Placeholder 2">
            <a:extLst>
              <a:ext uri="{FF2B5EF4-FFF2-40B4-BE49-F238E27FC236}">
                <a16:creationId xmlns:a16="http://schemas.microsoft.com/office/drawing/2014/main" id="{ED47FEE3-1DEB-469C-8D4B-01BAD324AAC3}"/>
              </a:ext>
            </a:extLst>
          </p:cNvPr>
          <p:cNvSpPr txBox="1">
            <a:spLocks/>
          </p:cNvSpPr>
          <p:nvPr/>
        </p:nvSpPr>
        <p:spPr>
          <a:xfrm>
            <a:off x="5084513" y="6548813"/>
            <a:ext cx="1052016" cy="203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71D49"/>
                </a:solidFill>
                <a:effectLst/>
                <a:uLnTx/>
                <a:uFillTx/>
                <a:latin typeface="Arial" panose="020B0604020202020204"/>
                <a:ea typeface="+mn-ea"/>
                <a:cs typeface="+mn-cs"/>
              </a:rPr>
              <a:t>OFFICIAL</a:t>
            </a:r>
          </a:p>
        </p:txBody>
      </p:sp>
    </p:spTree>
    <p:extLst>
      <p:ext uri="{BB962C8B-B14F-4D97-AF65-F5344CB8AC3E}">
        <p14:creationId xmlns:p14="http://schemas.microsoft.com/office/powerpoint/2010/main" val="122242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FF8200"/>
            </a:solidFill>
          </a:ln>
        </p:spPr>
        <p:style>
          <a:lnRef idx="1">
            <a:schemeClr val="accent1"/>
          </a:lnRef>
          <a:fillRef idx="0">
            <a:schemeClr val="accent1"/>
          </a:fillRef>
          <a:effectRef idx="0">
            <a:schemeClr val="accent1"/>
          </a:effectRef>
          <a:fontRef idx="minor">
            <a:schemeClr val="tx1"/>
          </a:fontRef>
        </p:style>
      </p:cxnSp>
      <p:sp>
        <p:nvSpPr>
          <p:cNvPr id="64" name="Footer Placeholder 2">
            <a:extLst>
              <a:ext uri="{FF2B5EF4-FFF2-40B4-BE49-F238E27FC236}">
                <a16:creationId xmlns:a16="http://schemas.microsoft.com/office/drawing/2014/main" id="{BB245B6F-4D77-4F00-B43B-B031828FCBC6}"/>
              </a:ext>
            </a:extLst>
          </p:cNvPr>
          <p:cNvSpPr txBox="1">
            <a:spLocks/>
          </p:cNvSpPr>
          <p:nvPr/>
        </p:nvSpPr>
        <p:spPr>
          <a:xfrm>
            <a:off x="5084513" y="6548813"/>
            <a:ext cx="1052016" cy="203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71D49"/>
                </a:solidFill>
                <a:effectLst/>
                <a:uLnTx/>
                <a:uFillTx/>
                <a:latin typeface="Arial" panose="020B0604020202020204"/>
                <a:ea typeface="+mn-ea"/>
                <a:cs typeface="+mn-cs"/>
              </a:rPr>
              <a:t>OFFICIAL</a:t>
            </a:r>
          </a:p>
        </p:txBody>
      </p:sp>
      <p:sp>
        <p:nvSpPr>
          <p:cNvPr id="48" name="Slide Number Placeholder 4">
            <a:extLst>
              <a:ext uri="{FF2B5EF4-FFF2-40B4-BE49-F238E27FC236}">
                <a16:creationId xmlns:a16="http://schemas.microsoft.com/office/drawing/2014/main" id="{569847E8-667E-49D3-9619-DA03893FE46E}"/>
              </a:ext>
            </a:extLst>
          </p:cNvPr>
          <p:cNvSpPr>
            <a:spLocks noGrp="1"/>
          </p:cNvSpPr>
          <p:nvPr>
            <p:ph type="sldNum" sz="quarter" idx="13"/>
          </p:nvPr>
        </p:nvSpPr>
        <p:spPr>
          <a:xfrm>
            <a:off x="10800000" y="6588000"/>
            <a:ext cx="1080000" cy="1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1B2B2-3B32-4177-9645-58C2813D6AA3}" type="slidenum">
              <a:rPr kumimoji="0" lang="en-GB" sz="1200" b="0" i="0" u="none" strike="noStrike" kern="1200" cap="none" spc="0" normalizeH="0" baseline="0" noProof="0" smtClean="0">
                <a:ln>
                  <a:noFill/>
                </a:ln>
                <a:solidFill>
                  <a:srgbClr val="333F4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srgbClr val="333F47"/>
              </a:solidFill>
              <a:effectLst/>
              <a:uLnTx/>
              <a:uFillTx/>
              <a:latin typeface="Arial" panose="020B0604020202020204" pitchFamily="34" charset="0"/>
              <a:ea typeface="+mn-ea"/>
              <a:cs typeface="Arial" panose="020B0604020202020204" pitchFamily="34" charset="0"/>
            </a:endParaRPr>
          </a:p>
        </p:txBody>
      </p:sp>
      <p:graphicFrame>
        <p:nvGraphicFramePr>
          <p:cNvPr id="15" name="Table 2">
            <a:extLst>
              <a:ext uri="{FF2B5EF4-FFF2-40B4-BE49-F238E27FC236}">
                <a16:creationId xmlns:a16="http://schemas.microsoft.com/office/drawing/2014/main" id="{030CB775-BC91-4EDE-995E-161034821020}"/>
              </a:ext>
            </a:extLst>
          </p:cNvPr>
          <p:cNvGraphicFramePr>
            <a:graphicFrameLocks noGrp="1"/>
          </p:cNvGraphicFramePr>
          <p:nvPr>
            <p:extLst>
              <p:ext uri="{D42A27DB-BD31-4B8C-83A1-F6EECF244321}">
                <p14:modId xmlns:p14="http://schemas.microsoft.com/office/powerpoint/2010/main" val="3896924918"/>
              </p:ext>
            </p:extLst>
          </p:nvPr>
        </p:nvGraphicFramePr>
        <p:xfrm>
          <a:off x="452111" y="1087414"/>
          <a:ext cx="11685594" cy="5027617"/>
        </p:xfrm>
        <a:graphic>
          <a:graphicData uri="http://schemas.openxmlformats.org/drawingml/2006/table">
            <a:tbl>
              <a:tblPr firstRow="1" bandRow="1">
                <a:tableStyleId>{5C22544A-7EE6-4342-B048-85BDC9FD1C3A}</a:tableStyleId>
              </a:tblPr>
              <a:tblGrid>
                <a:gridCol w="1679421">
                  <a:extLst>
                    <a:ext uri="{9D8B030D-6E8A-4147-A177-3AD203B41FA5}">
                      <a16:colId xmlns:a16="http://schemas.microsoft.com/office/drawing/2014/main" val="206712040"/>
                    </a:ext>
                  </a:extLst>
                </a:gridCol>
                <a:gridCol w="2489266">
                  <a:extLst>
                    <a:ext uri="{9D8B030D-6E8A-4147-A177-3AD203B41FA5}">
                      <a16:colId xmlns:a16="http://schemas.microsoft.com/office/drawing/2014/main" val="3164438525"/>
                    </a:ext>
                  </a:extLst>
                </a:gridCol>
                <a:gridCol w="3151388">
                  <a:extLst>
                    <a:ext uri="{9D8B030D-6E8A-4147-A177-3AD203B41FA5}">
                      <a16:colId xmlns:a16="http://schemas.microsoft.com/office/drawing/2014/main" val="243428619"/>
                    </a:ext>
                  </a:extLst>
                </a:gridCol>
                <a:gridCol w="1919400">
                  <a:extLst>
                    <a:ext uri="{9D8B030D-6E8A-4147-A177-3AD203B41FA5}">
                      <a16:colId xmlns:a16="http://schemas.microsoft.com/office/drawing/2014/main" val="3776856213"/>
                    </a:ext>
                  </a:extLst>
                </a:gridCol>
                <a:gridCol w="2446119">
                  <a:extLst>
                    <a:ext uri="{9D8B030D-6E8A-4147-A177-3AD203B41FA5}">
                      <a16:colId xmlns:a16="http://schemas.microsoft.com/office/drawing/2014/main" val="3172579189"/>
                    </a:ext>
                  </a:extLst>
                </a:gridCol>
              </a:tblGrid>
              <a:tr h="395939">
                <a:tc>
                  <a:txBody>
                    <a:bodyPr/>
                    <a:lstStyle/>
                    <a:p>
                      <a:pPr marL="0" algn="ctr" defTabSz="914400" rtl="0" eaLnBrk="1" fontAlgn="b" latinLnBrk="0" hangingPunct="1"/>
                      <a:r>
                        <a:rPr lang="en-GB" sz="1200" b="1" kern="1200" dirty="0">
                          <a:solidFill>
                            <a:srgbClr val="1D2545"/>
                          </a:solidFill>
                          <a:latin typeface="+mn-lt"/>
                          <a:ea typeface="+mn-ea"/>
                          <a:cs typeface="+mn-cs"/>
                        </a:rPr>
                        <a:t>Theme</a:t>
                      </a:r>
                    </a:p>
                  </a:txBody>
                  <a:tcPr anchor="ctr">
                    <a:solidFill>
                      <a:srgbClr val="CAD0D6"/>
                    </a:solidFill>
                  </a:tcPr>
                </a:tc>
                <a:tc>
                  <a:txBody>
                    <a:bodyPr/>
                    <a:lstStyle/>
                    <a:p>
                      <a:pPr marL="0" algn="ctr" defTabSz="914400" rtl="0" eaLnBrk="1" fontAlgn="b" latinLnBrk="0" hangingPunct="1"/>
                      <a:r>
                        <a:rPr lang="en-GB" sz="1200" b="1" kern="1200" dirty="0">
                          <a:solidFill>
                            <a:srgbClr val="1D2545"/>
                          </a:solidFill>
                          <a:latin typeface="+mn-lt"/>
                          <a:ea typeface="+mn-ea"/>
                          <a:cs typeface="+mn-cs"/>
                        </a:rPr>
                        <a:t>Project</a:t>
                      </a:r>
                    </a:p>
                  </a:txBody>
                  <a:tcPr marL="6350" marR="6350" marT="6350" marB="0" anchor="ctr">
                    <a:solidFill>
                      <a:srgbClr val="CAD0D6"/>
                    </a:solidFill>
                  </a:tcPr>
                </a:tc>
                <a:tc>
                  <a:txBody>
                    <a:bodyPr/>
                    <a:lstStyle/>
                    <a:p>
                      <a:pPr marL="0" algn="ctr" defTabSz="914400" rtl="0" eaLnBrk="1" fontAlgn="b" latinLnBrk="0" hangingPunct="1"/>
                      <a:r>
                        <a:rPr lang="en-GB" sz="1200" b="1" kern="1200" dirty="0">
                          <a:solidFill>
                            <a:srgbClr val="1D2545"/>
                          </a:solidFill>
                          <a:latin typeface="+mn-lt"/>
                          <a:ea typeface="+mn-ea"/>
                          <a:cs typeface="+mn-cs"/>
                        </a:rPr>
                        <a:t>Procurement Title</a:t>
                      </a:r>
                    </a:p>
                  </a:txBody>
                  <a:tcPr marL="6350" marR="6350" marT="6350" marB="0" anchor="ctr">
                    <a:solidFill>
                      <a:srgbClr val="CAD0D6"/>
                    </a:solidFill>
                  </a:tcPr>
                </a:tc>
                <a:tc>
                  <a:txBody>
                    <a:bodyPr/>
                    <a:lstStyle/>
                    <a:p>
                      <a:pPr marL="0" algn="ctr" defTabSz="914400" rtl="0" eaLnBrk="1" fontAlgn="b" latinLnBrk="0" hangingPunct="1"/>
                      <a:r>
                        <a:rPr lang="en-GB" sz="1200" b="1" kern="1200" dirty="0">
                          <a:solidFill>
                            <a:srgbClr val="1D2545"/>
                          </a:solidFill>
                          <a:latin typeface="+mn-lt"/>
                          <a:ea typeface="+mn-ea"/>
                          <a:cs typeface="+mn-cs"/>
                        </a:rPr>
                        <a:t>Expected Route to Market</a:t>
                      </a:r>
                    </a:p>
                  </a:txBody>
                  <a:tcPr marL="6350" marR="6350" marT="6350" marB="0" anchor="ctr">
                    <a:solidFill>
                      <a:srgbClr val="CAD0D6"/>
                    </a:solidFill>
                  </a:tcPr>
                </a:tc>
                <a:tc>
                  <a:txBody>
                    <a:bodyPr/>
                    <a:lstStyle/>
                    <a:p>
                      <a:pPr marL="0" algn="ctr" defTabSz="914400" rtl="0" eaLnBrk="1" fontAlgn="b" latinLnBrk="0" hangingPunct="1"/>
                      <a:r>
                        <a:rPr lang="en-GB" sz="1200" b="1" kern="1200" dirty="0">
                          <a:solidFill>
                            <a:srgbClr val="1D2545"/>
                          </a:solidFill>
                          <a:latin typeface="+mn-lt"/>
                          <a:ea typeface="+mn-ea"/>
                          <a:cs typeface="+mn-cs"/>
                        </a:rPr>
                        <a:t>Expected Date to Market</a:t>
                      </a:r>
                    </a:p>
                  </a:txBody>
                  <a:tcPr marL="6350" marR="6350" marT="6350" marB="0" anchor="ctr">
                    <a:solidFill>
                      <a:srgbClr val="CAD0D6"/>
                    </a:solidFill>
                  </a:tcPr>
                </a:tc>
                <a:extLst>
                  <a:ext uri="{0D108BD9-81ED-4DB2-BD59-A6C34878D82A}">
                    <a16:rowId xmlns:a16="http://schemas.microsoft.com/office/drawing/2014/main" val="2040141471"/>
                  </a:ext>
                </a:extLst>
              </a:tr>
              <a:tr h="259724">
                <a:tc rowSpan="2">
                  <a:txBody>
                    <a:bodyPr/>
                    <a:lstStyle/>
                    <a:p>
                      <a:pPr algn="ctr"/>
                      <a:endParaRPr lang="en-GB" sz="900" dirty="0">
                        <a:latin typeface="+mj-lt"/>
                      </a:endParaRPr>
                    </a:p>
                  </a:txBody>
                  <a:tcPr>
                    <a:solidFill>
                      <a:srgbClr val="1CB3E5"/>
                    </a:solidFill>
                  </a:tcPr>
                </a:tc>
                <a:tc>
                  <a:txBody>
                    <a:bodyPr/>
                    <a:lstStyle/>
                    <a:p>
                      <a:pPr algn="ctr"/>
                      <a:r>
                        <a:rPr lang="en-GB" sz="900" b="0" i="0" u="none" strike="noStrike" dirty="0">
                          <a:solidFill>
                            <a:srgbClr val="000000"/>
                          </a:solidFill>
                          <a:effectLst/>
                          <a:latin typeface="+mn-lt"/>
                        </a:rPr>
                        <a:t>Cyber Vulnerability Investigations (CVI)</a:t>
                      </a:r>
                      <a:endParaRPr lang="en-GB" dirty="0"/>
                    </a:p>
                  </a:txBody>
                  <a:tcPr marL="6350" marR="6350" marT="6350" marB="0" anchor="ctr">
                    <a:solidFill>
                      <a:srgbClr val="1CB3E5"/>
                    </a:solidFill>
                  </a:tcPr>
                </a:tc>
                <a:tc>
                  <a:txBody>
                    <a:bodyPr/>
                    <a:lstStyle/>
                    <a:p>
                      <a:pPr algn="ctr"/>
                      <a:r>
                        <a:rPr lang="fr-FR" sz="900" b="0" i="0" u="none" strike="noStrike">
                          <a:solidFill>
                            <a:srgbClr val="000000"/>
                          </a:solidFill>
                          <a:effectLst/>
                          <a:latin typeface="+mn-lt"/>
                        </a:rPr>
                        <a:t>Cyber </a:t>
                      </a:r>
                      <a:r>
                        <a:rPr lang="en-GB" sz="900" b="0" i="0" u="none" strike="noStrike">
                          <a:solidFill>
                            <a:srgbClr val="000000"/>
                          </a:solidFill>
                          <a:effectLst/>
                          <a:latin typeface="+mn-lt"/>
                        </a:rPr>
                        <a:t>Vulnerability</a:t>
                      </a:r>
                      <a:r>
                        <a:rPr lang="fr-FR" sz="900" b="0" i="0" u="none" strike="noStrike">
                          <a:solidFill>
                            <a:srgbClr val="000000"/>
                          </a:solidFill>
                          <a:effectLst/>
                          <a:latin typeface="+mn-lt"/>
                        </a:rPr>
                        <a:t> Investigations (CVI) Management Unit (CMU) </a:t>
                      </a:r>
                      <a:endParaRPr lang="en-GB"/>
                    </a:p>
                  </a:txBody>
                  <a:tcPr marL="6350" marR="6350" marT="6350" marB="0" anchor="ctr">
                    <a:solidFill>
                      <a:srgbClr val="1CB3E5"/>
                    </a:solidFill>
                  </a:tcPr>
                </a:tc>
                <a:tc>
                  <a:txBody>
                    <a:bodyPr/>
                    <a:lstStyle/>
                    <a:p>
                      <a:pPr algn="ctr"/>
                      <a:r>
                        <a:rPr lang="en-GB" sz="900" b="0" i="0" u="none" strike="noStrike">
                          <a:solidFill>
                            <a:srgbClr val="000000"/>
                          </a:solidFill>
                          <a:effectLst/>
                          <a:latin typeface="+mn-lt"/>
                        </a:rPr>
                        <a:t>CSS3</a:t>
                      </a:r>
                      <a:endParaRPr lang="en-GB"/>
                    </a:p>
                  </a:txBody>
                  <a:tcPr marL="6350" marR="6350" marT="6350" marB="0" anchor="ctr">
                    <a:solidFill>
                      <a:srgbClr val="1CB3E5"/>
                    </a:solidFill>
                  </a:tcPr>
                </a:tc>
                <a:tc>
                  <a:txBody>
                    <a:bodyPr/>
                    <a:lstStyle/>
                    <a:p>
                      <a:pPr algn="ctr"/>
                      <a:r>
                        <a:rPr lang="en-GB" sz="900" b="0" i="0" u="none" strike="noStrike" dirty="0">
                          <a:solidFill>
                            <a:srgbClr val="000000"/>
                          </a:solidFill>
                          <a:effectLst/>
                          <a:latin typeface="+mn-lt"/>
                        </a:rPr>
                        <a:t>ITT Issued Dec-21</a:t>
                      </a:r>
                      <a:endParaRPr lang="en-GB" dirty="0"/>
                    </a:p>
                  </a:txBody>
                  <a:tcPr marL="6350" marR="6350" marT="6350" marB="0" anchor="ctr">
                    <a:solidFill>
                      <a:srgbClr val="1CB3E5"/>
                    </a:solidFill>
                  </a:tcPr>
                </a:tc>
                <a:extLst>
                  <a:ext uri="{0D108BD9-81ED-4DB2-BD59-A6C34878D82A}">
                    <a16:rowId xmlns:a16="http://schemas.microsoft.com/office/drawing/2014/main" val="2345315866"/>
                  </a:ext>
                </a:extLst>
              </a:tr>
              <a:tr h="318883">
                <a:tc vMerge="1">
                  <a:txBody>
                    <a:bodyPr/>
                    <a:lstStyle/>
                    <a:p>
                      <a:pPr algn="ctr"/>
                      <a:endParaRPr lang="en-GB" sz="900" dirty="0">
                        <a:latin typeface="+mj-lt"/>
                      </a:endParaRPr>
                    </a:p>
                  </a:txBody>
                  <a:tcPr>
                    <a:solidFill>
                      <a:srgbClr val="1CB3E5"/>
                    </a:solidFill>
                  </a:tcPr>
                </a:tc>
                <a:tc>
                  <a:txBody>
                    <a:bodyPr/>
                    <a:lstStyle/>
                    <a:p>
                      <a:pPr algn="ctr" fontAlgn="t"/>
                      <a:r>
                        <a:rPr lang="en-GB" sz="900" b="0" i="0" u="none" strike="noStrike" dirty="0">
                          <a:solidFill>
                            <a:srgbClr val="000000"/>
                          </a:solidFill>
                          <a:effectLst/>
                          <a:latin typeface="+mn-lt"/>
                        </a:rPr>
                        <a:t>Defensive Cyber Capability (DDC) Core</a:t>
                      </a:r>
                    </a:p>
                  </a:txBody>
                  <a:tcPr marL="6350" marR="6350" marT="6350" marB="0" anchor="ctr">
                    <a:solidFill>
                      <a:srgbClr val="1CB3E5"/>
                    </a:solidFill>
                  </a:tcPr>
                </a:tc>
                <a:tc>
                  <a:txBody>
                    <a:bodyPr/>
                    <a:lstStyle/>
                    <a:p>
                      <a:pPr algn="ctr" fontAlgn="t"/>
                      <a:r>
                        <a:rPr lang="en-GB" sz="900" b="0" i="0" u="none" strike="noStrike" dirty="0">
                          <a:solidFill>
                            <a:srgbClr val="000000"/>
                          </a:solidFill>
                          <a:effectLst/>
                          <a:latin typeface="+mn-lt"/>
                        </a:rPr>
                        <a:t>DCO Cyber Situational Awareness Fusion Architecture  (CySAFA3) (2022-2026)</a:t>
                      </a:r>
                    </a:p>
                  </a:txBody>
                  <a:tcPr marL="6350" marR="6350" marT="6350" marB="0" anchor="ctr">
                    <a:solidFill>
                      <a:srgbClr val="1CB3E5"/>
                    </a:solidFill>
                  </a:tcPr>
                </a:tc>
                <a:tc>
                  <a:txBody>
                    <a:bodyPr/>
                    <a:lstStyle/>
                    <a:p>
                      <a:pPr algn="ctr" fontAlgn="b"/>
                      <a:r>
                        <a:rPr lang="en-GB" sz="900" b="0" i="0" u="none" strike="noStrike">
                          <a:solidFill>
                            <a:srgbClr val="000000"/>
                          </a:solidFill>
                          <a:effectLst/>
                          <a:latin typeface="+mn-lt"/>
                        </a:rPr>
                        <a:t>Competition</a:t>
                      </a:r>
                    </a:p>
                  </a:txBody>
                  <a:tcPr marL="6350" marR="6350" marT="6350" marB="0" anchor="ctr">
                    <a:solidFill>
                      <a:srgbClr val="1CB3E5"/>
                    </a:solidFill>
                  </a:tcPr>
                </a:tc>
                <a:tc>
                  <a:txBody>
                    <a:bodyPr/>
                    <a:lstStyle/>
                    <a:p>
                      <a:pPr algn="ctr" fontAlgn="b"/>
                      <a:r>
                        <a:rPr lang="en-GB" sz="900" b="0" i="0" u="none" strike="noStrike" dirty="0">
                          <a:solidFill>
                            <a:srgbClr val="000000"/>
                          </a:solidFill>
                          <a:effectLst/>
                          <a:latin typeface="+mn-lt"/>
                        </a:rPr>
                        <a:t>ITT Issued Dec-21</a:t>
                      </a:r>
                    </a:p>
                  </a:txBody>
                  <a:tcPr marL="6350" marR="6350" marT="6350" marB="0" anchor="ctr">
                    <a:solidFill>
                      <a:srgbClr val="1CB3E5"/>
                    </a:solidFill>
                  </a:tcPr>
                </a:tc>
                <a:extLst>
                  <a:ext uri="{0D108BD9-81ED-4DB2-BD59-A6C34878D82A}">
                    <a16:rowId xmlns:a16="http://schemas.microsoft.com/office/drawing/2014/main" val="3426346514"/>
                  </a:ext>
                </a:extLst>
              </a:tr>
              <a:tr h="259724">
                <a:tc rowSpan="3">
                  <a:txBody>
                    <a:bodyPr/>
                    <a:lstStyle/>
                    <a:p>
                      <a:pPr algn="ctr"/>
                      <a:endParaRPr lang="en-GB" sz="900" dirty="0">
                        <a:latin typeface="+mj-lt"/>
                      </a:endParaRPr>
                    </a:p>
                  </a:txBody>
                  <a:tcPr>
                    <a:solidFill>
                      <a:srgbClr val="CAD0D6"/>
                    </a:solidFill>
                  </a:tcPr>
                </a:tc>
                <a:tc>
                  <a:txBody>
                    <a:bodyPr/>
                    <a:lstStyle/>
                    <a:p>
                      <a:pPr algn="ctr" fontAlgn="t"/>
                      <a:r>
                        <a:rPr lang="en-GB" sz="900" b="0" i="0" u="none" strike="noStrike" dirty="0">
                          <a:solidFill>
                            <a:srgbClr val="000000"/>
                          </a:solidFill>
                          <a:effectLst/>
                          <a:latin typeface="+mn-lt"/>
                        </a:rPr>
                        <a:t> N/A</a:t>
                      </a:r>
                    </a:p>
                  </a:txBody>
                  <a:tcPr marL="6350" marR="6350" marT="6350" marB="0" anchor="ctr">
                    <a:solidFill>
                      <a:srgbClr val="CAD0D6"/>
                    </a:solidFill>
                  </a:tcPr>
                </a:tc>
                <a:tc>
                  <a:txBody>
                    <a:bodyPr/>
                    <a:lstStyle/>
                    <a:p>
                      <a:pPr algn="ctr" fontAlgn="t"/>
                      <a:r>
                        <a:rPr lang="en-GB" sz="900" b="0" i="0" u="none" strike="noStrike" dirty="0">
                          <a:solidFill>
                            <a:srgbClr val="000000"/>
                          </a:solidFill>
                          <a:effectLst/>
                          <a:latin typeface="+mn-lt"/>
                        </a:rPr>
                        <a:t>DCO CSS – Close Support Partner (2021-2023)</a:t>
                      </a:r>
                    </a:p>
                  </a:txBody>
                  <a:tcPr marL="6350" marR="6350" marT="6350" marB="0" anchor="ctr">
                    <a:solidFill>
                      <a:srgbClr val="CAD0D6"/>
                    </a:solidFill>
                  </a:tcPr>
                </a:tc>
                <a:tc>
                  <a:txBody>
                    <a:bodyPr/>
                    <a:lstStyle/>
                    <a:p>
                      <a:pPr algn="ctr" fontAlgn="b"/>
                      <a:r>
                        <a:rPr lang="en-GB" sz="900" b="0" i="0" u="none" strike="noStrike" dirty="0">
                          <a:solidFill>
                            <a:srgbClr val="000000"/>
                          </a:solidFill>
                          <a:effectLst/>
                          <a:latin typeface="+mn-lt"/>
                        </a:rPr>
                        <a:t>DOS</a:t>
                      </a:r>
                    </a:p>
                  </a:txBody>
                  <a:tcPr marL="6350" marR="6350" marT="6350" marB="0" anchor="ctr">
                    <a:solidFill>
                      <a:srgbClr val="CAD0D6"/>
                    </a:solidFill>
                  </a:tcPr>
                </a:tc>
                <a:tc>
                  <a:txBody>
                    <a:bodyPr/>
                    <a:lstStyle/>
                    <a:p>
                      <a:pPr algn="ctr" fontAlgn="b"/>
                      <a:r>
                        <a:rPr lang="en-GB" sz="900" b="0" i="0" u="none" strike="noStrike" dirty="0">
                          <a:solidFill>
                            <a:srgbClr val="000000"/>
                          </a:solidFill>
                          <a:effectLst/>
                          <a:latin typeface="+mn-lt"/>
                        </a:rPr>
                        <a:t>ITT Issued Jan-22</a:t>
                      </a:r>
                    </a:p>
                  </a:txBody>
                  <a:tcPr marL="6350" marR="6350" marT="6350" marB="0" anchor="ctr">
                    <a:solidFill>
                      <a:srgbClr val="CAD0D6"/>
                    </a:solidFill>
                  </a:tcPr>
                </a:tc>
                <a:extLst>
                  <a:ext uri="{0D108BD9-81ED-4DB2-BD59-A6C34878D82A}">
                    <a16:rowId xmlns:a16="http://schemas.microsoft.com/office/drawing/2014/main" val="3167553587"/>
                  </a:ext>
                </a:extLst>
              </a:tr>
              <a:tr h="259724">
                <a:tc vMerge="1">
                  <a:txBody>
                    <a:bodyPr/>
                    <a:lstStyle/>
                    <a:p>
                      <a:pPr algn="ctr"/>
                      <a:endParaRPr lang="en-GB" sz="900" dirty="0">
                        <a:latin typeface="+mj-lt"/>
                      </a:endParaRPr>
                    </a:p>
                  </a:txBody>
                  <a:tcPr>
                    <a:solidFill>
                      <a:srgbClr val="1CB3E5"/>
                    </a:solidFill>
                  </a:tcPr>
                </a:tc>
                <a:tc>
                  <a:txBody>
                    <a:bodyPr/>
                    <a:lstStyle/>
                    <a:p>
                      <a:pPr algn="ctr" fontAlgn="t"/>
                      <a:r>
                        <a:rPr lang="en-GB" sz="900" b="0" i="0" u="none" strike="noStrike" dirty="0">
                          <a:solidFill>
                            <a:srgbClr val="000000"/>
                          </a:solidFill>
                          <a:effectLst/>
                          <a:latin typeface="+mn-lt"/>
                        </a:rPr>
                        <a:t>Project Shukra</a:t>
                      </a:r>
                    </a:p>
                  </a:txBody>
                  <a:tcPr marL="6350" marR="6350" marT="6350" marB="0" anchor="ctr">
                    <a:solidFill>
                      <a:srgbClr val="CAD0D6"/>
                    </a:solidFill>
                  </a:tcPr>
                </a:tc>
                <a:tc>
                  <a:txBody>
                    <a:bodyPr/>
                    <a:lstStyle/>
                    <a:p>
                      <a:pPr algn="ctr" fontAlgn="t"/>
                      <a:r>
                        <a:rPr lang="en-GB" sz="900" b="0" i="0" u="none" strike="noStrike" dirty="0">
                          <a:solidFill>
                            <a:srgbClr val="000000"/>
                          </a:solidFill>
                          <a:effectLst/>
                          <a:latin typeface="+mn-lt"/>
                        </a:rPr>
                        <a:t>DCO SHUKRA – Managed Training Service</a:t>
                      </a:r>
                    </a:p>
                  </a:txBody>
                  <a:tcPr marL="6350" marR="6350" marT="6350" marB="0" anchor="ctr">
                    <a:solidFill>
                      <a:srgbClr val="CAD0D6"/>
                    </a:solidFill>
                  </a:tcPr>
                </a:tc>
                <a:tc>
                  <a:txBody>
                    <a:bodyPr/>
                    <a:lstStyle/>
                    <a:p>
                      <a:pPr algn="ctr" fontAlgn="b"/>
                      <a:r>
                        <a:rPr lang="en-GB" sz="900" b="0" i="0" u="none" strike="noStrike" dirty="0">
                          <a:solidFill>
                            <a:srgbClr val="000000"/>
                          </a:solidFill>
                          <a:effectLst/>
                          <a:latin typeface="+mn-lt"/>
                        </a:rPr>
                        <a:t>CSS3</a:t>
                      </a:r>
                    </a:p>
                  </a:txBody>
                  <a:tcPr marL="6350" marR="6350" marT="6350" marB="0" anchor="ctr">
                    <a:solidFill>
                      <a:srgbClr val="CAD0D6"/>
                    </a:solidFill>
                  </a:tcPr>
                </a:tc>
                <a:tc>
                  <a:txBody>
                    <a:bodyPr/>
                    <a:lstStyle/>
                    <a:p>
                      <a:pPr algn="ctr" fontAlgn="b"/>
                      <a:r>
                        <a:rPr lang="en-GB" sz="900" b="0" i="0" u="none" strike="noStrike">
                          <a:solidFill>
                            <a:srgbClr val="000000"/>
                          </a:solidFill>
                          <a:effectLst/>
                          <a:latin typeface="+mn-lt"/>
                        </a:rPr>
                        <a:t>Jan-22</a:t>
                      </a:r>
                    </a:p>
                  </a:txBody>
                  <a:tcPr marL="6350" marR="6350" marT="6350" marB="0" anchor="ctr">
                    <a:solidFill>
                      <a:srgbClr val="CAD0D6"/>
                    </a:solidFill>
                  </a:tcPr>
                </a:tc>
                <a:extLst>
                  <a:ext uri="{0D108BD9-81ED-4DB2-BD59-A6C34878D82A}">
                    <a16:rowId xmlns:a16="http://schemas.microsoft.com/office/drawing/2014/main" val="1160304631"/>
                  </a:ext>
                </a:extLst>
              </a:tr>
              <a:tr h="259724">
                <a:tc vMerge="1">
                  <a:txBody>
                    <a:bodyPr/>
                    <a:lstStyle/>
                    <a:p>
                      <a:pPr algn="ctr"/>
                      <a:endParaRPr lang="en-GB" sz="900" dirty="0">
                        <a:latin typeface="+mj-lt"/>
                      </a:endParaRPr>
                    </a:p>
                  </a:txBody>
                  <a:tcPr>
                    <a:solidFill>
                      <a:srgbClr val="1CB3E5"/>
                    </a:solidFill>
                  </a:tcPr>
                </a:tc>
                <a:tc>
                  <a:txBody>
                    <a:bodyPr/>
                    <a:lstStyle/>
                    <a:p>
                      <a:pPr algn="ctr" fontAlgn="t"/>
                      <a:r>
                        <a:rPr lang="en-GB" sz="900" b="0" i="0" u="none" strike="noStrike" dirty="0">
                          <a:solidFill>
                            <a:srgbClr val="000000"/>
                          </a:solidFill>
                          <a:effectLst/>
                          <a:latin typeface="+mn-lt"/>
                        </a:rPr>
                        <a:t>Project Shukra</a:t>
                      </a:r>
                    </a:p>
                  </a:txBody>
                  <a:tcPr marL="6350" marR="6350" marT="6350" marB="0" anchor="ctr">
                    <a:solidFill>
                      <a:srgbClr val="CAD0D6"/>
                    </a:solidFill>
                  </a:tcPr>
                </a:tc>
                <a:tc>
                  <a:txBody>
                    <a:bodyPr/>
                    <a:lstStyle/>
                    <a:p>
                      <a:pPr algn="ctr" fontAlgn="t"/>
                      <a:r>
                        <a:rPr lang="en-GB" sz="900" b="0" i="0" u="none" strike="noStrike" dirty="0">
                          <a:solidFill>
                            <a:srgbClr val="000000"/>
                          </a:solidFill>
                          <a:effectLst/>
                          <a:latin typeface="+mn-lt"/>
                        </a:rPr>
                        <a:t>DCO SHUKRA CVLE (Cyber Virtual Learning Environment) </a:t>
                      </a:r>
                    </a:p>
                  </a:txBody>
                  <a:tcPr marL="6350" marR="6350" marT="6350" marB="0" anchor="ctr">
                    <a:solidFill>
                      <a:srgbClr val="CAD0D6"/>
                    </a:solidFill>
                  </a:tcPr>
                </a:tc>
                <a:tc>
                  <a:txBody>
                    <a:bodyPr/>
                    <a:lstStyle/>
                    <a:p>
                      <a:pPr algn="ctr" fontAlgn="b"/>
                      <a:r>
                        <a:rPr lang="en-GB" sz="900" b="0" i="0" u="none" strike="noStrike" dirty="0">
                          <a:solidFill>
                            <a:srgbClr val="000000"/>
                          </a:solidFill>
                          <a:effectLst/>
                          <a:latin typeface="+mn-lt"/>
                        </a:rPr>
                        <a:t>DOS</a:t>
                      </a:r>
                    </a:p>
                  </a:txBody>
                  <a:tcPr marL="6350" marR="6350" marT="6350" marB="0" anchor="ctr">
                    <a:solidFill>
                      <a:srgbClr val="CAD0D6"/>
                    </a:solidFill>
                  </a:tcPr>
                </a:tc>
                <a:tc>
                  <a:txBody>
                    <a:bodyPr/>
                    <a:lstStyle/>
                    <a:p>
                      <a:pPr algn="ctr" fontAlgn="b"/>
                      <a:r>
                        <a:rPr lang="en-GB" sz="900" b="0" i="0" u="none" strike="noStrike" dirty="0">
                          <a:solidFill>
                            <a:srgbClr val="000000"/>
                          </a:solidFill>
                          <a:effectLst/>
                          <a:latin typeface="+mn-lt"/>
                        </a:rPr>
                        <a:t>Jan-22</a:t>
                      </a:r>
                    </a:p>
                  </a:txBody>
                  <a:tcPr marL="6350" marR="6350" marT="6350" marB="0" anchor="ctr">
                    <a:solidFill>
                      <a:srgbClr val="CAD0D6"/>
                    </a:solidFill>
                  </a:tcPr>
                </a:tc>
                <a:extLst>
                  <a:ext uri="{0D108BD9-81ED-4DB2-BD59-A6C34878D82A}">
                    <a16:rowId xmlns:a16="http://schemas.microsoft.com/office/drawing/2014/main" val="2426112011"/>
                  </a:ext>
                </a:extLst>
              </a:tr>
              <a:tr h="259724">
                <a:tc rowSpan="3">
                  <a:txBody>
                    <a:bodyPr/>
                    <a:lstStyle/>
                    <a:p>
                      <a:pPr algn="ctr"/>
                      <a:endParaRPr lang="en-GB" sz="900" dirty="0">
                        <a:latin typeface="+mj-lt"/>
                      </a:endParaRPr>
                    </a:p>
                  </a:txBody>
                  <a:tcPr>
                    <a:solidFill>
                      <a:srgbClr val="1CB3E5"/>
                    </a:solidFill>
                  </a:tcPr>
                </a:tc>
                <a:tc>
                  <a:txBody>
                    <a:bodyPr/>
                    <a:lstStyle/>
                    <a:p>
                      <a:pPr algn="ctr" fontAlgn="t"/>
                      <a:r>
                        <a:rPr lang="en-GB" sz="900" b="0" i="0" u="none" strike="noStrike" dirty="0">
                          <a:solidFill>
                            <a:srgbClr val="000000"/>
                          </a:solidFill>
                          <a:effectLst/>
                          <a:latin typeface="+mn-lt"/>
                        </a:rPr>
                        <a:t>Cyber Threat Intelligence</a:t>
                      </a:r>
                    </a:p>
                  </a:txBody>
                  <a:tcPr marL="6350" marR="6350" marT="6350" marB="0" anchor="ctr">
                    <a:solidFill>
                      <a:srgbClr val="1CB3E5"/>
                    </a:solidFill>
                  </a:tcPr>
                </a:tc>
                <a:tc>
                  <a:txBody>
                    <a:bodyPr/>
                    <a:lstStyle/>
                    <a:p>
                      <a:pPr algn="ctr" fontAlgn="t"/>
                      <a:r>
                        <a:rPr lang="en-GB" sz="900" b="0" i="0" u="none" strike="noStrike" dirty="0">
                          <a:solidFill>
                            <a:srgbClr val="000000"/>
                          </a:solidFill>
                          <a:effectLst/>
                          <a:latin typeface="+mn-lt"/>
                        </a:rPr>
                        <a:t>DCO Threat Intelligence Feeds</a:t>
                      </a:r>
                    </a:p>
                  </a:txBody>
                  <a:tcPr marL="6350" marR="6350" marT="6350" marB="0" anchor="ctr">
                    <a:solidFill>
                      <a:srgbClr val="1CB3E5"/>
                    </a:solidFill>
                  </a:tcPr>
                </a:tc>
                <a:tc>
                  <a:txBody>
                    <a:bodyPr/>
                    <a:lstStyle/>
                    <a:p>
                      <a:pPr algn="ctr" fontAlgn="b"/>
                      <a:r>
                        <a:rPr lang="en-GB" sz="900" b="0" i="0" u="none" strike="noStrike" dirty="0">
                          <a:solidFill>
                            <a:srgbClr val="000000"/>
                          </a:solidFill>
                          <a:effectLst/>
                          <a:latin typeface="+mn-lt"/>
                        </a:rPr>
                        <a:t>TePAS</a:t>
                      </a:r>
                    </a:p>
                  </a:txBody>
                  <a:tcPr marL="6350" marR="6350" marT="6350" marB="0" anchor="ctr">
                    <a:solidFill>
                      <a:srgbClr val="1CB3E5"/>
                    </a:solidFill>
                  </a:tcPr>
                </a:tc>
                <a:tc>
                  <a:txBody>
                    <a:bodyPr/>
                    <a:lstStyle/>
                    <a:p>
                      <a:pPr algn="ctr" fontAlgn="b"/>
                      <a:r>
                        <a:rPr lang="en-GB" sz="900" b="0" i="0" u="none" strike="noStrike" dirty="0">
                          <a:solidFill>
                            <a:srgbClr val="000000"/>
                          </a:solidFill>
                          <a:effectLst/>
                          <a:latin typeface="+mn-lt"/>
                        </a:rPr>
                        <a:t>Feb-22</a:t>
                      </a:r>
                    </a:p>
                  </a:txBody>
                  <a:tcPr marL="6350" marR="6350" marT="6350" marB="0" anchor="ctr">
                    <a:solidFill>
                      <a:srgbClr val="1CB3E5"/>
                    </a:solidFill>
                  </a:tcPr>
                </a:tc>
                <a:extLst>
                  <a:ext uri="{0D108BD9-81ED-4DB2-BD59-A6C34878D82A}">
                    <a16:rowId xmlns:a16="http://schemas.microsoft.com/office/drawing/2014/main" val="2914037568"/>
                  </a:ext>
                </a:extLst>
              </a:tr>
              <a:tr h="259724">
                <a:tc vMerge="1">
                  <a:txBody>
                    <a:bodyPr/>
                    <a:lstStyle/>
                    <a:p>
                      <a:pPr algn="ctr"/>
                      <a:endParaRPr lang="en-GB" sz="900" dirty="0">
                        <a:latin typeface="+mj-lt"/>
                      </a:endParaRPr>
                    </a:p>
                  </a:txBody>
                  <a:tcPr>
                    <a:solidFill>
                      <a:srgbClr val="1CB3E5"/>
                    </a:solidFill>
                  </a:tcPr>
                </a:tc>
                <a:tc>
                  <a:txBody>
                    <a:bodyPr/>
                    <a:lstStyle/>
                    <a:p>
                      <a:pPr algn="ctr"/>
                      <a:r>
                        <a:rPr lang="en-GB" sz="900" b="0" i="0" u="none" strike="noStrike">
                          <a:solidFill>
                            <a:srgbClr val="000000"/>
                          </a:solidFill>
                          <a:effectLst/>
                          <a:latin typeface="+mn-lt"/>
                        </a:rPr>
                        <a:t>Defensive Cyber Capability (DDC) Core</a:t>
                      </a:r>
                      <a:endParaRPr lang="en-GB"/>
                    </a:p>
                  </a:txBody>
                  <a:tcPr marL="6350" marR="6350" marT="6350" marB="0" anchor="ctr">
                    <a:solidFill>
                      <a:srgbClr val="1CB3E5"/>
                    </a:solidFill>
                  </a:tcPr>
                </a:tc>
                <a:tc>
                  <a:txBody>
                    <a:bodyPr/>
                    <a:lstStyle/>
                    <a:p>
                      <a:pPr algn="ctr"/>
                      <a:r>
                        <a:rPr lang="en-GB" sz="900" b="0" i="0" u="none" strike="noStrike" dirty="0">
                          <a:solidFill>
                            <a:srgbClr val="000000"/>
                          </a:solidFill>
                          <a:effectLst/>
                          <a:latin typeface="+mn-lt"/>
                        </a:rPr>
                        <a:t>DCO Phase 13 Bill of Materials</a:t>
                      </a:r>
                      <a:endParaRPr lang="en-GB" dirty="0"/>
                    </a:p>
                  </a:txBody>
                  <a:tcPr marL="6350" marR="6350" marT="6350" marB="0" anchor="ctr">
                    <a:solidFill>
                      <a:srgbClr val="1CB3E5"/>
                    </a:solidFill>
                  </a:tcPr>
                </a:tc>
                <a:tc>
                  <a:txBody>
                    <a:bodyPr/>
                    <a:lstStyle/>
                    <a:p>
                      <a:pPr algn="ctr"/>
                      <a:r>
                        <a:rPr lang="en-GB" sz="900" b="0" i="0" u="none" strike="noStrike">
                          <a:solidFill>
                            <a:srgbClr val="000000"/>
                          </a:solidFill>
                          <a:effectLst/>
                          <a:latin typeface="+mn-lt"/>
                        </a:rPr>
                        <a:t>TePAS</a:t>
                      </a:r>
                      <a:endParaRPr lang="en-GB"/>
                    </a:p>
                  </a:txBody>
                  <a:tcPr marL="6350" marR="6350" marT="6350" marB="0" anchor="ctr">
                    <a:solidFill>
                      <a:srgbClr val="1CB3E5"/>
                    </a:solidFill>
                  </a:tcPr>
                </a:tc>
                <a:tc>
                  <a:txBody>
                    <a:bodyPr/>
                    <a:lstStyle/>
                    <a:p>
                      <a:pPr algn="ctr"/>
                      <a:r>
                        <a:rPr lang="en-GB" sz="900" b="0" i="0" u="none" strike="noStrike" dirty="0">
                          <a:solidFill>
                            <a:srgbClr val="000000"/>
                          </a:solidFill>
                          <a:effectLst/>
                          <a:latin typeface="+mn-lt"/>
                        </a:rPr>
                        <a:t>Q1 2022</a:t>
                      </a:r>
                      <a:endParaRPr lang="en-GB" dirty="0"/>
                    </a:p>
                  </a:txBody>
                  <a:tcPr marL="6350" marR="6350" marT="6350" marB="0" anchor="ctr">
                    <a:solidFill>
                      <a:srgbClr val="1CB3E5"/>
                    </a:solidFill>
                  </a:tcPr>
                </a:tc>
                <a:extLst>
                  <a:ext uri="{0D108BD9-81ED-4DB2-BD59-A6C34878D82A}">
                    <a16:rowId xmlns:a16="http://schemas.microsoft.com/office/drawing/2014/main" val="652674493"/>
                  </a:ext>
                </a:extLst>
              </a:tr>
              <a:tr h="259724">
                <a:tc vMerge="1">
                  <a:txBody>
                    <a:bodyPr/>
                    <a:lstStyle/>
                    <a:p>
                      <a:pPr algn="ctr"/>
                      <a:endParaRPr lang="en-GB" sz="900" dirty="0">
                        <a:latin typeface="+mj-lt"/>
                      </a:endParaRPr>
                    </a:p>
                  </a:txBody>
                  <a:tcPr>
                    <a:solidFill>
                      <a:srgbClr val="1CB3E5"/>
                    </a:solidFill>
                  </a:tcPr>
                </a:tc>
                <a:tc>
                  <a:txBody>
                    <a:bodyPr/>
                    <a:lstStyle/>
                    <a:p>
                      <a:pPr algn="ctr"/>
                      <a:r>
                        <a:rPr lang="en-GB" sz="900" b="0" i="0" u="none" strike="noStrike" dirty="0">
                          <a:solidFill>
                            <a:srgbClr val="000000"/>
                          </a:solidFill>
                          <a:effectLst/>
                          <a:latin typeface="+mn-lt"/>
                        </a:rPr>
                        <a:t>Cyber Vulnerability Investigations (CVI)</a:t>
                      </a:r>
                      <a:endParaRPr lang="en-GB" dirty="0"/>
                    </a:p>
                  </a:txBody>
                  <a:tcPr marL="6350" marR="6350" marT="6350" marB="0" anchor="ctr">
                    <a:solidFill>
                      <a:srgbClr val="1CB3E5"/>
                    </a:solidFill>
                  </a:tcPr>
                </a:tc>
                <a:tc>
                  <a:txBody>
                    <a:bodyPr/>
                    <a:lstStyle/>
                    <a:p>
                      <a:pPr algn="ctr"/>
                      <a:r>
                        <a:rPr lang="en-GB" sz="900" b="0" i="0" u="none" strike="noStrike" dirty="0">
                          <a:solidFill>
                            <a:srgbClr val="000000"/>
                          </a:solidFill>
                          <a:effectLst/>
                          <a:latin typeface="+mn-lt"/>
                        </a:rPr>
                        <a:t>DCO CVI Investigators (2021-2023)</a:t>
                      </a:r>
                      <a:endParaRPr lang="en-GB" dirty="0"/>
                    </a:p>
                  </a:txBody>
                  <a:tcPr marL="6350" marR="6350" marT="6350" marB="0" anchor="ctr">
                    <a:solidFill>
                      <a:srgbClr val="1CB3E5"/>
                    </a:solidFill>
                  </a:tcPr>
                </a:tc>
                <a:tc>
                  <a:txBody>
                    <a:bodyPr/>
                    <a:lstStyle/>
                    <a:p>
                      <a:pPr algn="ctr"/>
                      <a:r>
                        <a:rPr lang="en-GB" sz="900" b="0" i="0" u="none" strike="noStrike" dirty="0">
                          <a:solidFill>
                            <a:srgbClr val="000000"/>
                          </a:solidFill>
                          <a:effectLst/>
                          <a:latin typeface="+mn-lt"/>
                        </a:rPr>
                        <a:t>CSS3</a:t>
                      </a:r>
                      <a:endParaRPr lang="en-GB" dirty="0"/>
                    </a:p>
                  </a:txBody>
                  <a:tcPr marL="6350" marR="6350" marT="6350" marB="0" anchor="ctr">
                    <a:solidFill>
                      <a:srgbClr val="1CB3E5"/>
                    </a:solidFill>
                  </a:tcPr>
                </a:tc>
                <a:tc>
                  <a:txBody>
                    <a:bodyPr/>
                    <a:lstStyle/>
                    <a:p>
                      <a:pPr algn="ctr"/>
                      <a:r>
                        <a:rPr lang="en-GB" sz="900" b="0" i="0" u="none" strike="noStrike" dirty="0">
                          <a:solidFill>
                            <a:srgbClr val="000000"/>
                          </a:solidFill>
                          <a:effectLst/>
                          <a:latin typeface="+mn-lt"/>
                        </a:rPr>
                        <a:t>Q1 2022</a:t>
                      </a:r>
                      <a:endParaRPr lang="en-GB" dirty="0"/>
                    </a:p>
                  </a:txBody>
                  <a:tcPr marL="6350" marR="6350" marT="6350" marB="0" anchor="ctr">
                    <a:solidFill>
                      <a:srgbClr val="1CB3E5"/>
                    </a:solidFill>
                  </a:tcPr>
                </a:tc>
                <a:extLst>
                  <a:ext uri="{0D108BD9-81ED-4DB2-BD59-A6C34878D82A}">
                    <a16:rowId xmlns:a16="http://schemas.microsoft.com/office/drawing/2014/main" val="1062446248"/>
                  </a:ext>
                </a:extLst>
              </a:tr>
              <a:tr h="259724">
                <a:tc rowSpan="3">
                  <a:txBody>
                    <a:bodyPr/>
                    <a:lstStyle/>
                    <a:p>
                      <a:pPr algn="ctr"/>
                      <a:endParaRPr lang="en-GB" sz="900" dirty="0">
                        <a:latin typeface="+mj-lt"/>
                      </a:endParaRPr>
                    </a:p>
                  </a:txBody>
                  <a:tcPr>
                    <a:solidFill>
                      <a:srgbClr val="46B377"/>
                    </a:solidFill>
                  </a:tcPr>
                </a:tc>
                <a:tc>
                  <a:txBody>
                    <a:bodyPr/>
                    <a:lstStyle/>
                    <a:p>
                      <a:pPr algn="ctr" fontAlgn="b"/>
                      <a:r>
                        <a:rPr lang="en-GB" sz="900" b="0" i="0" u="none" strike="noStrike" dirty="0">
                          <a:solidFill>
                            <a:srgbClr val="000000"/>
                          </a:solidFill>
                          <a:effectLst/>
                          <a:latin typeface="+mn-lt"/>
                        </a:rPr>
                        <a:t>Enrichment and Sensing</a:t>
                      </a:r>
                    </a:p>
                  </a:txBody>
                  <a:tcPr marL="6350" marR="6350" marT="6350" marB="0" anchor="ctr">
                    <a:solidFill>
                      <a:srgbClr val="46B377"/>
                    </a:solidFill>
                  </a:tcPr>
                </a:tc>
                <a:tc>
                  <a:txBody>
                    <a:bodyPr/>
                    <a:lstStyle/>
                    <a:p>
                      <a:pPr algn="ctr" fontAlgn="b"/>
                      <a:r>
                        <a:rPr lang="en-GB" sz="900" b="0" i="0" u="none" strike="noStrike">
                          <a:solidFill>
                            <a:srgbClr val="000000"/>
                          </a:solidFill>
                          <a:effectLst/>
                          <a:latin typeface="+mn-lt"/>
                        </a:rPr>
                        <a:t>Corelight Licence </a:t>
                      </a:r>
                    </a:p>
                  </a:txBody>
                  <a:tcPr marL="6350" marR="6350" marT="6350" marB="0" anchor="ctr">
                    <a:solidFill>
                      <a:srgbClr val="46B377"/>
                    </a:solidFill>
                  </a:tcPr>
                </a:tc>
                <a:tc>
                  <a:txBody>
                    <a:bodyPr/>
                    <a:lstStyle/>
                    <a:p>
                      <a:pPr algn="ctr" fontAlgn="ctr"/>
                      <a:r>
                        <a:rPr lang="en-GB" sz="900" b="0" i="0" u="none" strike="noStrike" dirty="0">
                          <a:solidFill>
                            <a:srgbClr val="000000"/>
                          </a:solidFill>
                          <a:effectLst/>
                          <a:latin typeface="+mn-lt"/>
                        </a:rPr>
                        <a:t>G-Cloud</a:t>
                      </a:r>
                    </a:p>
                  </a:txBody>
                  <a:tcPr marL="6350" marR="6350" marT="6350" marB="0" anchor="ctr">
                    <a:solidFill>
                      <a:srgbClr val="46B377"/>
                    </a:solidFill>
                  </a:tcPr>
                </a:tc>
                <a:tc>
                  <a:txBody>
                    <a:bodyPr/>
                    <a:lstStyle/>
                    <a:p>
                      <a:pPr algn="ctr" fontAlgn="ctr"/>
                      <a:r>
                        <a:rPr lang="en-GB" sz="900" b="0" i="0" u="none" strike="noStrike" dirty="0">
                          <a:solidFill>
                            <a:srgbClr val="000000"/>
                          </a:solidFill>
                          <a:effectLst/>
                          <a:latin typeface="+mn-lt"/>
                        </a:rPr>
                        <a:t>Q1 2022</a:t>
                      </a:r>
                    </a:p>
                  </a:txBody>
                  <a:tcPr marL="6350" marR="6350" marT="6350" marB="0" anchor="ctr">
                    <a:solidFill>
                      <a:srgbClr val="46B377"/>
                    </a:solidFill>
                  </a:tcPr>
                </a:tc>
                <a:extLst>
                  <a:ext uri="{0D108BD9-81ED-4DB2-BD59-A6C34878D82A}">
                    <a16:rowId xmlns:a16="http://schemas.microsoft.com/office/drawing/2014/main" val="3869910617"/>
                  </a:ext>
                </a:extLst>
              </a:tr>
              <a:tr h="259724">
                <a:tc vMerge="1">
                  <a:txBody>
                    <a:bodyPr/>
                    <a:lstStyle/>
                    <a:p>
                      <a:pPr algn="ctr"/>
                      <a:endParaRPr lang="en-GB" sz="900" dirty="0">
                        <a:latin typeface="+mj-lt"/>
                      </a:endParaRPr>
                    </a:p>
                  </a:txBody>
                  <a:tcPr>
                    <a:solidFill>
                      <a:srgbClr val="1CB3E5"/>
                    </a:solidFill>
                  </a:tcPr>
                </a:tc>
                <a:tc>
                  <a:txBody>
                    <a:bodyPr/>
                    <a:lstStyle/>
                    <a:p>
                      <a:pPr algn="ctr" fontAlgn="b"/>
                      <a:r>
                        <a:rPr lang="en-GB" sz="900" b="0" i="0" u="none" strike="noStrike" dirty="0">
                          <a:solidFill>
                            <a:srgbClr val="000000"/>
                          </a:solidFill>
                          <a:effectLst/>
                          <a:latin typeface="+mn-lt"/>
                        </a:rPr>
                        <a:t>Enrichment and Sensing</a:t>
                      </a:r>
                    </a:p>
                  </a:txBody>
                  <a:tcPr marL="6350" marR="6350" marT="6350" marB="0" anchor="ctr">
                    <a:solidFill>
                      <a:srgbClr val="46B377"/>
                    </a:solidFill>
                  </a:tcPr>
                </a:tc>
                <a:tc>
                  <a:txBody>
                    <a:bodyPr/>
                    <a:lstStyle/>
                    <a:p>
                      <a:pPr algn="ctr" fontAlgn="b"/>
                      <a:r>
                        <a:rPr lang="en-GB" sz="900" b="0" i="0" u="none" strike="noStrike" dirty="0">
                          <a:solidFill>
                            <a:srgbClr val="000000"/>
                          </a:solidFill>
                          <a:effectLst/>
                          <a:latin typeface="+mn-lt"/>
                        </a:rPr>
                        <a:t>Elastic Licence</a:t>
                      </a:r>
                    </a:p>
                  </a:txBody>
                  <a:tcPr marL="6350" marR="6350" marT="6350" marB="0" anchor="ctr">
                    <a:solidFill>
                      <a:srgbClr val="46B377"/>
                    </a:solidFill>
                  </a:tcPr>
                </a:tc>
                <a:tc>
                  <a:txBody>
                    <a:bodyPr/>
                    <a:lstStyle/>
                    <a:p>
                      <a:pPr algn="ctr" fontAlgn="ctr"/>
                      <a:r>
                        <a:rPr lang="en-GB" sz="900" b="0" i="0" u="none" strike="noStrike" dirty="0">
                          <a:solidFill>
                            <a:srgbClr val="000000"/>
                          </a:solidFill>
                          <a:effectLst/>
                          <a:latin typeface="+mn-lt"/>
                        </a:rPr>
                        <a:t>G-Cloud</a:t>
                      </a:r>
                    </a:p>
                  </a:txBody>
                  <a:tcPr marL="6350" marR="6350" marT="6350" marB="0" anchor="ctr">
                    <a:solidFill>
                      <a:srgbClr val="46B377"/>
                    </a:solidFill>
                  </a:tcPr>
                </a:tc>
                <a:tc>
                  <a:txBody>
                    <a:bodyPr/>
                    <a:lstStyle/>
                    <a:p>
                      <a:pPr algn="ctr" fontAlgn="ctr"/>
                      <a:r>
                        <a:rPr lang="en-GB" sz="900" b="0" i="0" u="none" strike="noStrike" dirty="0">
                          <a:solidFill>
                            <a:srgbClr val="000000"/>
                          </a:solidFill>
                          <a:effectLst/>
                          <a:latin typeface="+mn-lt"/>
                        </a:rPr>
                        <a:t>Q1 2022</a:t>
                      </a:r>
                    </a:p>
                  </a:txBody>
                  <a:tcPr marL="6350" marR="6350" marT="6350" marB="0" anchor="ctr">
                    <a:solidFill>
                      <a:srgbClr val="46B377"/>
                    </a:solidFill>
                  </a:tcPr>
                </a:tc>
                <a:extLst>
                  <a:ext uri="{0D108BD9-81ED-4DB2-BD59-A6C34878D82A}">
                    <a16:rowId xmlns:a16="http://schemas.microsoft.com/office/drawing/2014/main" val="1460356570"/>
                  </a:ext>
                </a:extLst>
              </a:tr>
              <a:tr h="259724">
                <a:tc vMerge="1">
                  <a:txBody>
                    <a:bodyPr/>
                    <a:lstStyle/>
                    <a:p>
                      <a:pPr algn="ctr"/>
                      <a:endParaRPr lang="en-GB" sz="900" dirty="0">
                        <a:latin typeface="+mj-lt"/>
                      </a:endParaRPr>
                    </a:p>
                  </a:txBody>
                  <a:tcPr>
                    <a:solidFill>
                      <a:srgbClr val="1CB3E5"/>
                    </a:solidFill>
                  </a:tcPr>
                </a:tc>
                <a:tc>
                  <a:txBody>
                    <a:bodyPr/>
                    <a:lstStyle/>
                    <a:p>
                      <a:pPr algn="ctr" fontAlgn="b"/>
                      <a:r>
                        <a:rPr lang="en-GB" sz="900" b="0" i="0" u="none" strike="noStrike">
                          <a:solidFill>
                            <a:srgbClr val="000000"/>
                          </a:solidFill>
                          <a:effectLst/>
                          <a:latin typeface="+mn-lt"/>
                        </a:rPr>
                        <a:t>Enrichment and Sensing</a:t>
                      </a:r>
                    </a:p>
                  </a:txBody>
                  <a:tcPr marL="6350" marR="6350" marT="6350" marB="0" anchor="ctr">
                    <a:solidFill>
                      <a:srgbClr val="46B377"/>
                    </a:solidFill>
                  </a:tcPr>
                </a:tc>
                <a:tc>
                  <a:txBody>
                    <a:bodyPr/>
                    <a:lstStyle/>
                    <a:p>
                      <a:pPr algn="ctr" fontAlgn="b"/>
                      <a:r>
                        <a:rPr lang="en-GB" sz="900" b="0" i="0" u="none" strike="noStrike" dirty="0" err="1">
                          <a:solidFill>
                            <a:srgbClr val="000000"/>
                          </a:solidFill>
                          <a:effectLst/>
                          <a:latin typeface="+mn-lt"/>
                        </a:rPr>
                        <a:t>Lumeta</a:t>
                      </a:r>
                      <a:r>
                        <a:rPr lang="en-GB" sz="900" b="0" i="0" u="none" strike="noStrike" dirty="0">
                          <a:solidFill>
                            <a:srgbClr val="000000"/>
                          </a:solidFill>
                          <a:effectLst/>
                          <a:latin typeface="+mn-lt"/>
                        </a:rPr>
                        <a:t> Licence </a:t>
                      </a:r>
                    </a:p>
                  </a:txBody>
                  <a:tcPr marL="6350" marR="6350" marT="6350" marB="0" anchor="ctr">
                    <a:solidFill>
                      <a:srgbClr val="46B377"/>
                    </a:solidFill>
                  </a:tcPr>
                </a:tc>
                <a:tc>
                  <a:txBody>
                    <a:bodyPr/>
                    <a:lstStyle/>
                    <a:p>
                      <a:pPr algn="ctr" fontAlgn="ctr"/>
                      <a:r>
                        <a:rPr lang="en-GB" sz="900" b="0" i="0" u="none" strike="noStrike" dirty="0">
                          <a:solidFill>
                            <a:srgbClr val="000000"/>
                          </a:solidFill>
                          <a:effectLst/>
                          <a:latin typeface="+mn-lt"/>
                        </a:rPr>
                        <a:t>G-Cloud</a:t>
                      </a:r>
                    </a:p>
                  </a:txBody>
                  <a:tcPr marL="6350" marR="6350" marT="6350" marB="0" anchor="ctr">
                    <a:solidFill>
                      <a:srgbClr val="46B377"/>
                    </a:solidFill>
                  </a:tcPr>
                </a:tc>
                <a:tc>
                  <a:txBody>
                    <a:bodyPr/>
                    <a:lstStyle/>
                    <a:p>
                      <a:pPr algn="ctr" fontAlgn="ctr"/>
                      <a:r>
                        <a:rPr lang="en-GB" sz="900" b="0" i="0" u="none" strike="noStrike" dirty="0">
                          <a:solidFill>
                            <a:srgbClr val="000000"/>
                          </a:solidFill>
                          <a:effectLst/>
                          <a:latin typeface="+mn-lt"/>
                        </a:rPr>
                        <a:t>Q1 2022</a:t>
                      </a:r>
                    </a:p>
                  </a:txBody>
                  <a:tcPr marL="6350" marR="6350" marT="6350" marB="0" anchor="ctr">
                    <a:solidFill>
                      <a:srgbClr val="46B377"/>
                    </a:solidFill>
                  </a:tcPr>
                </a:tc>
                <a:extLst>
                  <a:ext uri="{0D108BD9-81ED-4DB2-BD59-A6C34878D82A}">
                    <a16:rowId xmlns:a16="http://schemas.microsoft.com/office/drawing/2014/main" val="3041305714"/>
                  </a:ext>
                </a:extLst>
              </a:tr>
              <a:tr h="259724">
                <a:tc rowSpan="5">
                  <a:txBody>
                    <a:bodyPr/>
                    <a:lstStyle/>
                    <a:p>
                      <a:pPr algn="ctr"/>
                      <a:endParaRPr lang="en-GB" sz="900" dirty="0">
                        <a:latin typeface="+mj-lt"/>
                      </a:endParaRPr>
                    </a:p>
                  </a:txBody>
                  <a:tcPr>
                    <a:solidFill>
                      <a:srgbClr val="1CB3E5"/>
                    </a:solidFill>
                  </a:tcPr>
                </a:tc>
                <a:tc>
                  <a:txBody>
                    <a:bodyPr/>
                    <a:lstStyle/>
                    <a:p>
                      <a:pPr algn="ctr"/>
                      <a:r>
                        <a:rPr lang="en-GB" sz="900" b="0" i="0" u="none" strike="noStrike">
                          <a:solidFill>
                            <a:srgbClr val="000000"/>
                          </a:solidFill>
                          <a:effectLst/>
                          <a:latin typeface="+mn-lt"/>
                        </a:rPr>
                        <a:t>Defensive Cyber Capability (DDC) Core</a:t>
                      </a:r>
                      <a:endParaRPr lang="en-GB"/>
                    </a:p>
                  </a:txBody>
                  <a:tcPr marL="6350" marR="6350" marT="6350" marB="0" anchor="ctr">
                    <a:solidFill>
                      <a:srgbClr val="1CB3E5"/>
                    </a:solidFill>
                  </a:tcPr>
                </a:tc>
                <a:tc>
                  <a:txBody>
                    <a:bodyPr/>
                    <a:lstStyle/>
                    <a:p>
                      <a:pPr algn="ctr"/>
                      <a:r>
                        <a:rPr lang="en-GB" sz="900" b="0" i="0" u="none" strike="noStrike" dirty="0">
                          <a:solidFill>
                            <a:srgbClr val="000000"/>
                          </a:solidFill>
                          <a:effectLst/>
                          <a:latin typeface="+mn-lt"/>
                        </a:rPr>
                        <a:t>DCO Phase 14 Bill of Materials</a:t>
                      </a:r>
                      <a:endParaRPr lang="en-GB" dirty="0"/>
                    </a:p>
                  </a:txBody>
                  <a:tcPr marL="6350" marR="6350" marT="6350" marB="0" anchor="ctr">
                    <a:solidFill>
                      <a:srgbClr val="1CB3E5"/>
                    </a:solidFill>
                  </a:tcPr>
                </a:tc>
                <a:tc>
                  <a:txBody>
                    <a:bodyPr/>
                    <a:lstStyle/>
                    <a:p>
                      <a:pPr algn="ctr"/>
                      <a:r>
                        <a:rPr lang="en-GB" sz="900" b="0" i="0" u="none" strike="noStrike">
                          <a:solidFill>
                            <a:srgbClr val="000000"/>
                          </a:solidFill>
                          <a:effectLst/>
                          <a:latin typeface="+mn-lt"/>
                        </a:rPr>
                        <a:t>TePAS</a:t>
                      </a:r>
                      <a:endParaRPr lang="en-GB"/>
                    </a:p>
                  </a:txBody>
                  <a:tcPr marL="6350" marR="6350" marT="6350" marB="0" anchor="ctr">
                    <a:solidFill>
                      <a:srgbClr val="1CB3E5"/>
                    </a:solidFill>
                  </a:tcPr>
                </a:tc>
                <a:tc>
                  <a:txBody>
                    <a:bodyPr/>
                    <a:lstStyle/>
                    <a:p>
                      <a:pPr algn="ctr"/>
                      <a:r>
                        <a:rPr lang="en-GB" sz="900" b="0" i="0" u="none" strike="noStrike" dirty="0">
                          <a:solidFill>
                            <a:srgbClr val="000000"/>
                          </a:solidFill>
                          <a:effectLst/>
                          <a:latin typeface="+mn-lt"/>
                        </a:rPr>
                        <a:t>Q2 2022</a:t>
                      </a:r>
                      <a:endParaRPr lang="en-GB" dirty="0"/>
                    </a:p>
                  </a:txBody>
                  <a:tcPr marL="6350" marR="6350" marT="6350" marB="0" anchor="ctr">
                    <a:solidFill>
                      <a:srgbClr val="1CB3E5"/>
                    </a:solidFill>
                  </a:tcPr>
                </a:tc>
                <a:extLst>
                  <a:ext uri="{0D108BD9-81ED-4DB2-BD59-A6C34878D82A}">
                    <a16:rowId xmlns:a16="http://schemas.microsoft.com/office/drawing/2014/main" val="3496661434"/>
                  </a:ext>
                </a:extLst>
              </a:tr>
              <a:tr h="265533">
                <a:tc vMerge="1">
                  <a:txBody>
                    <a:bodyPr/>
                    <a:lstStyle/>
                    <a:p>
                      <a:pPr algn="ctr"/>
                      <a:endParaRPr lang="en-GB" sz="900" dirty="0">
                        <a:latin typeface="+mj-lt"/>
                      </a:endParaRPr>
                    </a:p>
                  </a:txBody>
                  <a:tcPr>
                    <a:solidFill>
                      <a:srgbClr val="1CB3E5"/>
                    </a:solidFill>
                  </a:tcPr>
                </a:tc>
                <a:tc>
                  <a:txBody>
                    <a:bodyPr/>
                    <a:lstStyle/>
                    <a:p>
                      <a:pPr algn="ctr" fontAlgn="t"/>
                      <a:r>
                        <a:rPr lang="en-GB" sz="900" b="0" i="0" u="none" strike="noStrike" dirty="0">
                          <a:solidFill>
                            <a:srgbClr val="000000"/>
                          </a:solidFill>
                          <a:effectLst/>
                          <a:latin typeface="+mn-lt"/>
                        </a:rPr>
                        <a:t>Defensive Cyber Capability (DDC) Core</a:t>
                      </a:r>
                    </a:p>
                  </a:txBody>
                  <a:tcPr marL="6350" marR="6350" marT="6350" marB="0" anchor="ctr">
                    <a:solidFill>
                      <a:srgbClr val="1CB3E5"/>
                    </a:solidFill>
                  </a:tcPr>
                </a:tc>
                <a:tc>
                  <a:txBody>
                    <a:bodyPr/>
                    <a:lstStyle/>
                    <a:p>
                      <a:pPr algn="ctr" fontAlgn="t"/>
                      <a:r>
                        <a:rPr lang="en-GB" sz="900" b="0" i="0" u="none" strike="noStrike" dirty="0">
                          <a:solidFill>
                            <a:srgbClr val="000000"/>
                          </a:solidFill>
                          <a:effectLst/>
                          <a:latin typeface="+mn-lt"/>
                        </a:rPr>
                        <a:t>DCO Platform as a Service – Core UK (2022-2024) 2+1+1</a:t>
                      </a:r>
                    </a:p>
                  </a:txBody>
                  <a:tcPr marL="6350" marR="6350" marT="6350" marB="0" anchor="ctr">
                    <a:solidFill>
                      <a:srgbClr val="1CB3E5"/>
                    </a:solidFill>
                  </a:tcPr>
                </a:tc>
                <a:tc>
                  <a:txBody>
                    <a:bodyPr/>
                    <a:lstStyle/>
                    <a:p>
                      <a:pPr algn="ctr" fontAlgn="b"/>
                      <a:r>
                        <a:rPr lang="en-GB" sz="900" b="0" i="0" u="none" strike="noStrike" dirty="0">
                          <a:solidFill>
                            <a:srgbClr val="000000"/>
                          </a:solidFill>
                          <a:effectLst/>
                          <a:latin typeface="+mn-lt"/>
                        </a:rPr>
                        <a:t>Tech Services 3</a:t>
                      </a:r>
                    </a:p>
                  </a:txBody>
                  <a:tcPr marL="6350" marR="6350" marT="6350" marB="0" anchor="ctr">
                    <a:solidFill>
                      <a:srgbClr val="1CB3E5"/>
                    </a:solidFill>
                  </a:tcPr>
                </a:tc>
                <a:tc>
                  <a:txBody>
                    <a:bodyPr/>
                    <a:lstStyle/>
                    <a:p>
                      <a:pPr algn="ctr" fontAlgn="b"/>
                      <a:r>
                        <a:rPr lang="en-GB" sz="900" b="0" i="0" u="none" strike="noStrike" dirty="0">
                          <a:solidFill>
                            <a:srgbClr val="000000"/>
                          </a:solidFill>
                          <a:effectLst/>
                          <a:latin typeface="+mn-lt"/>
                        </a:rPr>
                        <a:t>Summer 2022</a:t>
                      </a:r>
                    </a:p>
                  </a:txBody>
                  <a:tcPr marL="6350" marR="6350" marT="6350" marB="0" anchor="ctr">
                    <a:solidFill>
                      <a:srgbClr val="1CB3E5"/>
                    </a:solidFill>
                  </a:tcPr>
                </a:tc>
                <a:extLst>
                  <a:ext uri="{0D108BD9-81ED-4DB2-BD59-A6C34878D82A}">
                    <a16:rowId xmlns:a16="http://schemas.microsoft.com/office/drawing/2014/main" val="2954547125"/>
                  </a:ext>
                </a:extLst>
              </a:tr>
              <a:tr h="259724">
                <a:tc vMerge="1">
                  <a:txBody>
                    <a:bodyPr/>
                    <a:lstStyle/>
                    <a:p>
                      <a:pPr algn="ctr"/>
                      <a:endParaRPr lang="en-GB" sz="900" dirty="0">
                        <a:latin typeface="+mj-lt"/>
                      </a:endParaRPr>
                    </a:p>
                  </a:txBody>
                  <a:tcPr>
                    <a:solidFill>
                      <a:srgbClr val="1CB3E5"/>
                    </a:solidFill>
                  </a:tcPr>
                </a:tc>
                <a:tc>
                  <a:txBody>
                    <a:bodyPr/>
                    <a:lstStyle/>
                    <a:p>
                      <a:pPr algn="ctr" fontAlgn="b"/>
                      <a:r>
                        <a:rPr lang="en-GB" sz="900" b="0" i="0" u="none" strike="noStrike" dirty="0">
                          <a:solidFill>
                            <a:srgbClr val="000000"/>
                          </a:solidFill>
                          <a:effectLst/>
                          <a:latin typeface="+mn-lt"/>
                        </a:rPr>
                        <a:t>Defensive Cyber Capability (DDC) Core</a:t>
                      </a:r>
                    </a:p>
                  </a:txBody>
                  <a:tcPr marL="6350" marR="6350" marT="6350" marB="0" anchor="ctr">
                    <a:solidFill>
                      <a:srgbClr val="1CB3E5"/>
                    </a:solidFill>
                  </a:tcPr>
                </a:tc>
                <a:tc>
                  <a:txBody>
                    <a:bodyPr/>
                    <a:lstStyle/>
                    <a:p>
                      <a:pPr algn="ctr" fontAlgn="t"/>
                      <a:r>
                        <a:rPr lang="en-GB" sz="900" b="0" i="0" u="none" strike="noStrike" dirty="0">
                          <a:solidFill>
                            <a:srgbClr val="000000"/>
                          </a:solidFill>
                          <a:effectLst/>
                          <a:latin typeface="+mn-lt"/>
                        </a:rPr>
                        <a:t>DCO Facilities as a Service (2022-2024)</a:t>
                      </a:r>
                    </a:p>
                  </a:txBody>
                  <a:tcPr marL="6350" marR="6350" marT="6350" marB="0" anchor="ctr">
                    <a:solidFill>
                      <a:srgbClr val="1CB3E5"/>
                    </a:solidFill>
                  </a:tcPr>
                </a:tc>
                <a:tc>
                  <a:txBody>
                    <a:bodyPr/>
                    <a:lstStyle/>
                    <a:p>
                      <a:pPr algn="ctr" fontAlgn="ctr"/>
                      <a:r>
                        <a:rPr lang="en-GB" sz="900" b="0" i="0" u="none" strike="noStrike">
                          <a:solidFill>
                            <a:srgbClr val="000000"/>
                          </a:solidFill>
                          <a:effectLst/>
                          <a:latin typeface="+mn-lt"/>
                        </a:rPr>
                        <a:t>Crown Hosting</a:t>
                      </a:r>
                    </a:p>
                  </a:txBody>
                  <a:tcPr marL="6350" marR="6350" marT="6350" marB="0" anchor="ctr">
                    <a:solidFill>
                      <a:srgbClr val="1CB3E5"/>
                    </a:solidFill>
                  </a:tcPr>
                </a:tc>
                <a:tc>
                  <a:txBody>
                    <a:bodyPr/>
                    <a:lstStyle/>
                    <a:p>
                      <a:pPr algn="ctr" fontAlgn="ctr"/>
                      <a:r>
                        <a:rPr lang="en-GB" sz="900" b="0" i="0" u="none" strike="noStrike" dirty="0">
                          <a:solidFill>
                            <a:srgbClr val="000000"/>
                          </a:solidFill>
                          <a:effectLst/>
                          <a:latin typeface="+mn-lt"/>
                        </a:rPr>
                        <a:t>Jan-23</a:t>
                      </a:r>
                    </a:p>
                  </a:txBody>
                  <a:tcPr marL="6350" marR="6350" marT="6350" marB="0" anchor="ctr">
                    <a:solidFill>
                      <a:srgbClr val="1CB3E5"/>
                    </a:solidFill>
                  </a:tcPr>
                </a:tc>
                <a:extLst>
                  <a:ext uri="{0D108BD9-81ED-4DB2-BD59-A6C34878D82A}">
                    <a16:rowId xmlns:a16="http://schemas.microsoft.com/office/drawing/2014/main" val="2796501786"/>
                  </a:ext>
                </a:extLst>
              </a:tr>
              <a:tr h="294512">
                <a:tc vMerge="1">
                  <a:txBody>
                    <a:bodyPr/>
                    <a:lstStyle/>
                    <a:p>
                      <a:pPr algn="ctr"/>
                      <a:endParaRPr lang="en-GB" sz="900" dirty="0">
                        <a:latin typeface="+mj-lt"/>
                      </a:endParaRPr>
                    </a:p>
                  </a:txBody>
                  <a:tcPr>
                    <a:solidFill>
                      <a:srgbClr val="1CB3E5"/>
                    </a:solidFill>
                  </a:tcPr>
                </a:tc>
                <a:tc>
                  <a:txBody>
                    <a:bodyPr/>
                    <a:lstStyle/>
                    <a:p>
                      <a:pPr algn="ctr" fontAlgn="t"/>
                      <a:r>
                        <a:rPr lang="en-GB" sz="900" b="0" i="0" u="none" strike="noStrike" dirty="0">
                          <a:solidFill>
                            <a:srgbClr val="000000"/>
                          </a:solidFill>
                          <a:effectLst/>
                          <a:latin typeface="+mn-lt"/>
                        </a:rPr>
                        <a:t>Defensive Cyber Capability (DDC) Core</a:t>
                      </a:r>
                    </a:p>
                  </a:txBody>
                  <a:tcPr marL="6350" marR="6350" marT="6350" marB="0" anchor="ctr">
                    <a:solidFill>
                      <a:srgbClr val="1CB3E5"/>
                    </a:solidFill>
                  </a:tcPr>
                </a:tc>
                <a:tc>
                  <a:txBody>
                    <a:bodyPr/>
                    <a:lstStyle/>
                    <a:p>
                      <a:pPr algn="ctr" fontAlgn="t"/>
                      <a:r>
                        <a:rPr lang="en-GB" sz="900" b="0" i="0" u="none" strike="noStrike" dirty="0">
                          <a:solidFill>
                            <a:srgbClr val="000000"/>
                          </a:solidFill>
                          <a:effectLst/>
                          <a:latin typeface="+mn-lt"/>
                        </a:rPr>
                        <a:t>DCO ISOPODS</a:t>
                      </a:r>
                    </a:p>
                  </a:txBody>
                  <a:tcPr marL="6350" marR="6350" marT="6350" marB="0" anchor="ctr">
                    <a:solidFill>
                      <a:srgbClr val="1CB3E5"/>
                    </a:solidFill>
                  </a:tcPr>
                </a:tc>
                <a:tc>
                  <a:txBody>
                    <a:bodyPr/>
                    <a:lstStyle/>
                    <a:p>
                      <a:pPr algn="ctr" fontAlgn="b"/>
                      <a:r>
                        <a:rPr lang="en-GB" sz="900" b="0" i="0" u="none" strike="noStrike" dirty="0">
                          <a:solidFill>
                            <a:srgbClr val="000000"/>
                          </a:solidFill>
                          <a:effectLst/>
                          <a:latin typeface="+mn-lt"/>
                        </a:rPr>
                        <a:t>TBC</a:t>
                      </a:r>
                    </a:p>
                  </a:txBody>
                  <a:tcPr marL="6350" marR="6350" marT="6350" marB="0" anchor="ctr">
                    <a:solidFill>
                      <a:srgbClr val="1CB3E5"/>
                    </a:solidFill>
                  </a:tcPr>
                </a:tc>
                <a:tc>
                  <a:txBody>
                    <a:bodyPr/>
                    <a:lstStyle/>
                    <a:p>
                      <a:pPr algn="ctr" fontAlgn="b"/>
                      <a:r>
                        <a:rPr lang="en-GB" sz="900" b="0" i="0" u="none" strike="noStrike" dirty="0">
                          <a:solidFill>
                            <a:srgbClr val="000000"/>
                          </a:solidFill>
                          <a:effectLst/>
                          <a:latin typeface="+mn-lt"/>
                        </a:rPr>
                        <a:t>TBC</a:t>
                      </a:r>
                    </a:p>
                  </a:txBody>
                  <a:tcPr marL="6350" marR="6350" marT="6350" marB="0" anchor="ctr">
                    <a:solidFill>
                      <a:srgbClr val="1CB3E5"/>
                    </a:solidFill>
                  </a:tcPr>
                </a:tc>
                <a:extLst>
                  <a:ext uri="{0D108BD9-81ED-4DB2-BD59-A6C34878D82A}">
                    <a16:rowId xmlns:a16="http://schemas.microsoft.com/office/drawing/2014/main" val="1852266409"/>
                  </a:ext>
                </a:extLst>
              </a:tr>
              <a:tr h="294512">
                <a:tc vMerge="1">
                  <a:txBody>
                    <a:bodyPr/>
                    <a:lstStyle/>
                    <a:p>
                      <a:pPr algn="ctr"/>
                      <a:endParaRPr lang="en-GB" sz="900" dirty="0">
                        <a:latin typeface="+mj-lt"/>
                      </a:endParaRPr>
                    </a:p>
                  </a:txBody>
                  <a:tcPr>
                    <a:solidFill>
                      <a:srgbClr val="1CB3E5"/>
                    </a:solidFill>
                  </a:tcPr>
                </a:tc>
                <a:tc>
                  <a:txBody>
                    <a:bodyPr/>
                    <a:lstStyle/>
                    <a:p>
                      <a:pPr algn="ctr" fontAlgn="t"/>
                      <a:r>
                        <a:rPr lang="en-GB" sz="900" b="0" i="0" u="none" strike="noStrike" dirty="0">
                          <a:solidFill>
                            <a:srgbClr val="000000"/>
                          </a:solidFill>
                          <a:effectLst/>
                          <a:latin typeface="+mn-lt"/>
                        </a:rPr>
                        <a:t>Defensive Cyber Capability (DDC) Core</a:t>
                      </a:r>
                    </a:p>
                  </a:txBody>
                  <a:tcPr marL="6350" marR="6350" marT="6350" marB="0" anchor="ctr">
                    <a:solidFill>
                      <a:srgbClr val="1CB3E5"/>
                    </a:solidFill>
                  </a:tcPr>
                </a:tc>
                <a:tc>
                  <a:txBody>
                    <a:bodyPr/>
                    <a:lstStyle/>
                    <a:p>
                      <a:pPr algn="ctr" fontAlgn="t"/>
                      <a:r>
                        <a:rPr lang="en-GB" sz="900" b="0" i="0" u="none" strike="noStrike" dirty="0">
                          <a:solidFill>
                            <a:srgbClr val="000000"/>
                          </a:solidFill>
                          <a:effectLst/>
                          <a:latin typeface="+mn-lt"/>
                        </a:rPr>
                        <a:t>DCO Phase 15 Bill of Materials</a:t>
                      </a:r>
                    </a:p>
                  </a:txBody>
                  <a:tcPr marL="6350" marR="6350" marT="6350" marB="0" anchor="ctr">
                    <a:solidFill>
                      <a:srgbClr val="1CB3E5"/>
                    </a:solidFill>
                  </a:tcPr>
                </a:tc>
                <a:tc>
                  <a:txBody>
                    <a:bodyPr/>
                    <a:lstStyle/>
                    <a:p>
                      <a:pPr algn="ctr" fontAlgn="b"/>
                      <a:r>
                        <a:rPr lang="en-GB" sz="900" b="0" i="0" u="none" strike="noStrike" dirty="0">
                          <a:solidFill>
                            <a:srgbClr val="000000"/>
                          </a:solidFill>
                          <a:effectLst/>
                          <a:latin typeface="+mn-lt"/>
                        </a:rPr>
                        <a:t>TePAS</a:t>
                      </a:r>
                    </a:p>
                  </a:txBody>
                  <a:tcPr marL="6350" marR="6350" marT="6350" marB="0" anchor="ctr">
                    <a:solidFill>
                      <a:srgbClr val="1CB3E5"/>
                    </a:solidFill>
                  </a:tcPr>
                </a:tc>
                <a:tc>
                  <a:txBody>
                    <a:bodyPr/>
                    <a:lstStyle/>
                    <a:p>
                      <a:pPr algn="ctr" fontAlgn="b"/>
                      <a:r>
                        <a:rPr lang="en-GB" sz="900" b="0" i="0" u="none" strike="noStrike" dirty="0">
                          <a:solidFill>
                            <a:srgbClr val="000000"/>
                          </a:solidFill>
                          <a:effectLst/>
                          <a:latin typeface="+mn-lt"/>
                        </a:rPr>
                        <a:t>TBC</a:t>
                      </a:r>
                    </a:p>
                  </a:txBody>
                  <a:tcPr marL="6350" marR="6350" marT="6350" marB="0" anchor="ctr">
                    <a:solidFill>
                      <a:srgbClr val="1CB3E5"/>
                    </a:solidFill>
                  </a:tcPr>
                </a:tc>
                <a:extLst>
                  <a:ext uri="{0D108BD9-81ED-4DB2-BD59-A6C34878D82A}">
                    <a16:rowId xmlns:a16="http://schemas.microsoft.com/office/drawing/2014/main" val="390163036"/>
                  </a:ext>
                </a:extLst>
              </a:tr>
              <a:tr h="320604">
                <a:tc>
                  <a:txBody>
                    <a:bodyPr/>
                    <a:lstStyle/>
                    <a:p>
                      <a:pPr algn="ctr"/>
                      <a:endParaRPr lang="en-GB" sz="900" dirty="0">
                        <a:latin typeface="+mj-lt"/>
                      </a:endParaRPr>
                    </a:p>
                  </a:txBody>
                  <a:tcPr>
                    <a:solidFill>
                      <a:srgbClr val="46B377"/>
                    </a:solidFill>
                  </a:tcPr>
                </a:tc>
                <a:tc>
                  <a:txBody>
                    <a:bodyPr/>
                    <a:lstStyle/>
                    <a:p>
                      <a:pPr algn="ctr" fontAlgn="b"/>
                      <a:r>
                        <a:rPr lang="en-GB" sz="900" b="0" i="0" u="none" strike="noStrike" dirty="0">
                          <a:solidFill>
                            <a:srgbClr val="000000"/>
                          </a:solidFill>
                          <a:effectLst/>
                          <a:latin typeface="+mn-lt"/>
                        </a:rPr>
                        <a:t>Cyber Mission Data (CMD)</a:t>
                      </a:r>
                    </a:p>
                  </a:txBody>
                  <a:tcPr marL="6350" marR="6350" marT="6350" marB="0" anchor="ctr">
                    <a:solidFill>
                      <a:srgbClr val="46B377"/>
                    </a:solidFill>
                  </a:tcPr>
                </a:tc>
                <a:tc>
                  <a:txBody>
                    <a:bodyPr/>
                    <a:lstStyle/>
                    <a:p>
                      <a:pPr algn="ctr" fontAlgn="t"/>
                      <a:r>
                        <a:rPr lang="en-GB" sz="900" b="0" i="0" u="none" strike="noStrike" dirty="0">
                          <a:solidFill>
                            <a:srgbClr val="000000"/>
                          </a:solidFill>
                          <a:effectLst/>
                          <a:latin typeface="+mn-lt"/>
                        </a:rPr>
                        <a:t>DCO Cyber Mission Data (CMD) – Specialists (Pod 2)</a:t>
                      </a:r>
                    </a:p>
                  </a:txBody>
                  <a:tcPr marL="6350" marR="6350" marT="6350" marB="0" anchor="ctr">
                    <a:solidFill>
                      <a:srgbClr val="46B377"/>
                    </a:solidFill>
                  </a:tcPr>
                </a:tc>
                <a:tc>
                  <a:txBody>
                    <a:bodyPr/>
                    <a:lstStyle/>
                    <a:p>
                      <a:pPr algn="ctr" fontAlgn="ctr"/>
                      <a:r>
                        <a:rPr lang="en-GB" sz="900" b="0" i="0" u="none" strike="noStrike" dirty="0">
                          <a:solidFill>
                            <a:srgbClr val="000000"/>
                          </a:solidFill>
                          <a:effectLst/>
                          <a:latin typeface="+mn-lt"/>
                        </a:rPr>
                        <a:t>DOS</a:t>
                      </a:r>
                    </a:p>
                  </a:txBody>
                  <a:tcPr marL="6350" marR="6350" marT="6350" marB="0" anchor="ctr">
                    <a:solidFill>
                      <a:srgbClr val="46B377"/>
                    </a:solidFill>
                  </a:tcPr>
                </a:tc>
                <a:tc>
                  <a:txBody>
                    <a:bodyPr/>
                    <a:lstStyle/>
                    <a:p>
                      <a:pPr algn="ctr" fontAlgn="ctr"/>
                      <a:r>
                        <a:rPr lang="en-GB" sz="900" b="0" i="0" u="none" strike="noStrike" dirty="0">
                          <a:solidFill>
                            <a:srgbClr val="000000"/>
                          </a:solidFill>
                          <a:effectLst/>
                          <a:latin typeface="+mn-lt"/>
                        </a:rPr>
                        <a:t>TBC</a:t>
                      </a:r>
                    </a:p>
                  </a:txBody>
                  <a:tcPr marL="6350" marR="6350" marT="6350" marB="0" anchor="ctr">
                    <a:solidFill>
                      <a:srgbClr val="46B377"/>
                    </a:solidFill>
                  </a:tcPr>
                </a:tc>
                <a:extLst>
                  <a:ext uri="{0D108BD9-81ED-4DB2-BD59-A6C34878D82A}">
                    <a16:rowId xmlns:a16="http://schemas.microsoft.com/office/drawing/2014/main" val="1644362340"/>
                  </a:ext>
                </a:extLst>
              </a:tr>
            </a:tbl>
          </a:graphicData>
        </a:graphic>
      </p:graphicFrame>
      <p:sp>
        <p:nvSpPr>
          <p:cNvPr id="16" name="Rectangle 15">
            <a:extLst>
              <a:ext uri="{FF2B5EF4-FFF2-40B4-BE49-F238E27FC236}">
                <a16:creationId xmlns:a16="http://schemas.microsoft.com/office/drawing/2014/main" id="{37573955-D154-4CF2-964F-DAB623E82804}"/>
              </a:ext>
            </a:extLst>
          </p:cNvPr>
          <p:cNvSpPr/>
          <p:nvPr/>
        </p:nvSpPr>
        <p:spPr>
          <a:xfrm>
            <a:off x="2466388" y="204801"/>
            <a:ext cx="7013546" cy="688895"/>
          </a:xfrm>
          <a:prstGeom prst="rect">
            <a:avLst/>
          </a:prstGeom>
          <a:solidFill>
            <a:srgbClr val="1D2545"/>
          </a:solidFill>
          <a:ln>
            <a:solidFill>
              <a:srgbClr val="1D2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lumMod val="85000"/>
                  </a:prstClr>
                </a:solidFill>
                <a:effectLst/>
                <a:uLnTx/>
                <a:uFillTx/>
                <a:latin typeface="Arial" panose="020B0604020202020204"/>
                <a:ea typeface="+mn-ea"/>
                <a:cs typeface="+mn-cs"/>
              </a:rPr>
              <a:t>Defensive Cyber Operations Programme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85000"/>
                  </a:prstClr>
                </a:solidFill>
                <a:effectLst/>
                <a:uLnTx/>
                <a:uFillTx/>
                <a:latin typeface="Arial" panose="020B0604020202020204"/>
                <a:ea typeface="+mn-ea"/>
                <a:cs typeface="+mn-cs"/>
              </a:rPr>
              <a:t>Upcoming Procurements</a:t>
            </a:r>
          </a:p>
        </p:txBody>
      </p:sp>
      <p:pic>
        <p:nvPicPr>
          <p:cNvPr id="14" name="Picture 13" descr="A picture containing logo&#10;&#10;Description automatically generated">
            <a:extLst>
              <a:ext uri="{FF2B5EF4-FFF2-40B4-BE49-F238E27FC236}">
                <a16:creationId xmlns:a16="http://schemas.microsoft.com/office/drawing/2014/main" id="{40900BCF-1513-42CB-BED0-CEC0EF030E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111" y="2244623"/>
            <a:ext cx="1401908" cy="404996"/>
          </a:xfrm>
          <a:prstGeom prst="rect">
            <a:avLst/>
          </a:prstGeom>
        </p:spPr>
      </p:pic>
      <p:pic>
        <p:nvPicPr>
          <p:cNvPr id="17" name="Picture 16" descr="Text&#10;&#10;Description automatically generated">
            <a:extLst>
              <a:ext uri="{FF2B5EF4-FFF2-40B4-BE49-F238E27FC236}">
                <a16:creationId xmlns:a16="http://schemas.microsoft.com/office/drawing/2014/main" id="{04B4923F-A3ED-4028-B03B-3213D3AC0F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111" y="3817651"/>
            <a:ext cx="1403358" cy="404996"/>
          </a:xfrm>
          <a:prstGeom prst="rect">
            <a:avLst/>
          </a:prstGeom>
        </p:spPr>
      </p:pic>
      <p:pic>
        <p:nvPicPr>
          <p:cNvPr id="18" name="Picture 17" descr="Text&#10;&#10;Description automatically generated">
            <a:extLst>
              <a:ext uri="{FF2B5EF4-FFF2-40B4-BE49-F238E27FC236}">
                <a16:creationId xmlns:a16="http://schemas.microsoft.com/office/drawing/2014/main" id="{8357A27B-F014-4D8A-B257-E02DAD89C3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111" y="4852972"/>
            <a:ext cx="1403361" cy="404996"/>
          </a:xfrm>
          <a:prstGeom prst="rect">
            <a:avLst/>
          </a:prstGeom>
        </p:spPr>
      </p:pic>
      <p:pic>
        <p:nvPicPr>
          <p:cNvPr id="19" name="Picture 18" descr="Text&#10;&#10;Description automatically generated">
            <a:extLst>
              <a:ext uri="{FF2B5EF4-FFF2-40B4-BE49-F238E27FC236}">
                <a16:creationId xmlns:a16="http://schemas.microsoft.com/office/drawing/2014/main" id="{A5B662B4-CA5A-4D78-ACF3-22E9EA003A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111" y="3024004"/>
            <a:ext cx="1403361" cy="404996"/>
          </a:xfrm>
          <a:prstGeom prst="rect">
            <a:avLst/>
          </a:prstGeom>
        </p:spPr>
      </p:pic>
      <p:pic>
        <p:nvPicPr>
          <p:cNvPr id="20" name="Picture 19" descr="Text&#10;&#10;Description automatically generated">
            <a:extLst>
              <a:ext uri="{FF2B5EF4-FFF2-40B4-BE49-F238E27FC236}">
                <a16:creationId xmlns:a16="http://schemas.microsoft.com/office/drawing/2014/main" id="{E89BBF45-2F43-497D-BAA1-578EBAD5EE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111" y="1578487"/>
            <a:ext cx="1403361" cy="404996"/>
          </a:xfrm>
          <a:prstGeom prst="rect">
            <a:avLst/>
          </a:prstGeom>
        </p:spPr>
      </p:pic>
      <p:pic>
        <p:nvPicPr>
          <p:cNvPr id="21" name="Picture 20" descr="Text&#10;&#10;Description automatically generated">
            <a:extLst>
              <a:ext uri="{FF2B5EF4-FFF2-40B4-BE49-F238E27FC236}">
                <a16:creationId xmlns:a16="http://schemas.microsoft.com/office/drawing/2014/main" id="{226E7334-5C6E-4B60-B5B4-2F6866CA85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111" y="5821806"/>
            <a:ext cx="978998" cy="282530"/>
          </a:xfrm>
          <a:prstGeom prst="rect">
            <a:avLst/>
          </a:prstGeom>
        </p:spPr>
      </p:pic>
    </p:spTree>
    <p:extLst>
      <p:ext uri="{BB962C8B-B14F-4D97-AF65-F5344CB8AC3E}">
        <p14:creationId xmlns:p14="http://schemas.microsoft.com/office/powerpoint/2010/main" val="3832184710"/>
      </p:ext>
    </p:extLst>
  </p:cSld>
  <p:clrMapOvr>
    <a:masterClrMapping/>
  </p:clrMapOvr>
</p:sld>
</file>

<file path=ppt/theme/theme1.xml><?xml version="1.0" encoding="utf-8"?>
<a:theme xmlns:a="http://schemas.openxmlformats.org/drawingml/2006/main" name="1. Cover slides">
  <a:themeElements>
    <a:clrScheme name="MoD - Dark Blue">
      <a:dk1>
        <a:srgbClr val="071D49"/>
      </a:dk1>
      <a:lt1>
        <a:sysClr val="window" lastClr="FFFFFF"/>
      </a:lt1>
      <a:dk2>
        <a:srgbClr val="071D49"/>
      </a:dk2>
      <a:lt2>
        <a:srgbClr val="E7E6E6"/>
      </a:lt2>
      <a:accent1>
        <a:srgbClr val="3F6578"/>
      </a:accent1>
      <a:accent2>
        <a:srgbClr val="33466E"/>
      </a:accent2>
      <a:accent3>
        <a:srgbClr val="186169"/>
      </a:accent3>
      <a:accent4>
        <a:srgbClr val="FFC845"/>
      </a:accent4>
      <a:accent5>
        <a:srgbClr val="FF9800"/>
      </a:accent5>
      <a:accent6>
        <a:srgbClr val="EE7591"/>
      </a:accent6>
      <a:hlink>
        <a:srgbClr val="3F6578"/>
      </a:hlink>
      <a:folHlink>
        <a:srgbClr val="3F65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6102_MoD_Ppt_template_FINAL_300120.potx" id="{5B857654-8462-4ECF-9AA7-C230B0260FDB}" vid="{76E27DA5-DAC7-41DF-9CCA-917EA85D5112}"/>
    </a:ext>
  </a:extLst>
</a:theme>
</file>

<file path=ppt/theme/theme2.xml><?xml version="1.0" encoding="utf-8"?>
<a:theme xmlns:a="http://schemas.openxmlformats.org/drawingml/2006/main" name="2. Section slides">
  <a:themeElements>
    <a:clrScheme name="MoD - Dark Blue">
      <a:dk1>
        <a:srgbClr val="071D49"/>
      </a:dk1>
      <a:lt1>
        <a:sysClr val="window" lastClr="FFFFFF"/>
      </a:lt1>
      <a:dk2>
        <a:srgbClr val="071D49"/>
      </a:dk2>
      <a:lt2>
        <a:srgbClr val="E7E6E6"/>
      </a:lt2>
      <a:accent1>
        <a:srgbClr val="3F6578"/>
      </a:accent1>
      <a:accent2>
        <a:srgbClr val="33466E"/>
      </a:accent2>
      <a:accent3>
        <a:srgbClr val="186169"/>
      </a:accent3>
      <a:accent4>
        <a:srgbClr val="FFC845"/>
      </a:accent4>
      <a:accent5>
        <a:srgbClr val="FF9800"/>
      </a:accent5>
      <a:accent6>
        <a:srgbClr val="EE7591"/>
      </a:accent6>
      <a:hlink>
        <a:srgbClr val="3F6578"/>
      </a:hlink>
      <a:folHlink>
        <a:srgbClr val="3F657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6102_MoD_Ppt_template_FINAL_300120.potx" id="{5B857654-8462-4ECF-9AA7-C230B0260FDB}" vid="{0CA60319-B616-4A3C-9E2D-C12712C60669}"/>
    </a:ext>
  </a:extLst>
</a:theme>
</file>

<file path=ppt/theme/theme3.xml><?xml version="1.0" encoding="utf-8"?>
<a:theme xmlns:a="http://schemas.openxmlformats.org/drawingml/2006/main" name="3. Content slides - white background">
  <a:themeElements>
    <a:clrScheme name="MoD - Dark Blue">
      <a:dk1>
        <a:srgbClr val="071D49"/>
      </a:dk1>
      <a:lt1>
        <a:sysClr val="window" lastClr="FFFFFF"/>
      </a:lt1>
      <a:dk2>
        <a:srgbClr val="071D49"/>
      </a:dk2>
      <a:lt2>
        <a:srgbClr val="E7E6E6"/>
      </a:lt2>
      <a:accent1>
        <a:srgbClr val="3F6578"/>
      </a:accent1>
      <a:accent2>
        <a:srgbClr val="33466E"/>
      </a:accent2>
      <a:accent3>
        <a:srgbClr val="186169"/>
      </a:accent3>
      <a:accent4>
        <a:srgbClr val="FFC845"/>
      </a:accent4>
      <a:accent5>
        <a:srgbClr val="FF9800"/>
      </a:accent5>
      <a:accent6>
        <a:srgbClr val="EE7591"/>
      </a:accent6>
      <a:hlink>
        <a:srgbClr val="3F6578"/>
      </a:hlink>
      <a:folHlink>
        <a:srgbClr val="3F65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6102_MoD_Ppt_template_FINAL_300120.potx" id="{5B857654-8462-4ECF-9AA7-C230B0260FDB}" vid="{1F79AF0D-09CF-4355-8FD3-045084BD980E}"/>
    </a:ext>
  </a:extLst>
</a:theme>
</file>

<file path=ppt/theme/theme4.xml><?xml version="1.0" encoding="utf-8"?>
<a:theme xmlns:a="http://schemas.openxmlformats.org/drawingml/2006/main" name="3_Engagement_content">
  <a:themeElements>
    <a:clrScheme name="NEW MOD">
      <a:dk1>
        <a:srgbClr val="000000"/>
      </a:dk1>
      <a:lt1>
        <a:srgbClr val="9FA2A3"/>
      </a:lt1>
      <a:dk2>
        <a:srgbClr val="52375F"/>
      </a:dk2>
      <a:lt2>
        <a:srgbClr val="FFFFFF"/>
      </a:lt2>
      <a:accent1>
        <a:srgbClr val="4F213A"/>
      </a:accent1>
      <a:accent2>
        <a:srgbClr val="333F48"/>
      </a:accent2>
      <a:accent3>
        <a:srgbClr val="071D49"/>
      </a:accent3>
      <a:accent4>
        <a:srgbClr val="124042"/>
      </a:accent4>
      <a:accent5>
        <a:srgbClr val="F79B2E"/>
      </a:accent5>
      <a:accent6>
        <a:srgbClr val="DA5721"/>
      </a:accent6>
      <a:hlink>
        <a:srgbClr val="8A1538"/>
      </a:hlink>
      <a:folHlink>
        <a:srgbClr val="26D0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F0"/>
        </a:solidFill>
        <a:ln>
          <a:noFill/>
        </a:ln>
      </a:spPr>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defPPr marL="285750" indent="-285750" algn="l">
          <a:buFont typeface="Wingdings" panose="05000000000000000000" pitchFamily="2" charset="2"/>
          <a:buChar char="§"/>
          <a:defRPr sz="1100" dirty="0" smtClean="0">
            <a:solidFill>
              <a:schemeClr val="bg2"/>
            </a:solidFill>
            <a:latin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A86A0C66CB400429E152DF62E83D7CF" ma:contentTypeVersion="13" ma:contentTypeDescription="Create a new document." ma:contentTypeScope="" ma:versionID="bc2e17803f63655b9ddebdee287a3e09">
  <xsd:schema xmlns:xsd="http://www.w3.org/2001/XMLSchema" xmlns:xs="http://www.w3.org/2001/XMLSchema" xmlns:p="http://schemas.microsoft.com/office/2006/metadata/properties" xmlns:ns3="b1fecdc4-3dfe-4159-adc6-b51dd3862256" xmlns:ns4="bd33f328-2bca-43e8-885a-ac0bd13c5669" targetNamespace="http://schemas.microsoft.com/office/2006/metadata/properties" ma:root="true" ma:fieldsID="0ec7db1a376afbe1c24c3740d515f364" ns3:_="" ns4:_="">
    <xsd:import namespace="b1fecdc4-3dfe-4159-adc6-b51dd3862256"/>
    <xsd:import namespace="bd33f328-2bca-43e8-885a-ac0bd13c566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fecdc4-3dfe-4159-adc6-b51dd38622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33f328-2bca-43e8-885a-ac0bd13c566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020BC7-914E-4FF3-96D0-F66E2A754F88}">
  <ds:schemaRefs>
    <ds:schemaRef ds:uri="b1fecdc4-3dfe-4159-adc6-b51dd3862256"/>
    <ds:schemaRef ds:uri="http://purl.org/dc/elements/1.1/"/>
    <ds:schemaRef ds:uri="http://schemas.microsoft.com/office/2006/metadata/properties"/>
    <ds:schemaRef ds:uri="http://purl.org/dc/terms/"/>
    <ds:schemaRef ds:uri="bd33f328-2bca-43e8-885a-ac0bd13c5669"/>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9D55108-55DB-41CF-977E-1BE352DC6A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fecdc4-3dfe-4159-adc6-b51dd3862256"/>
    <ds:schemaRef ds:uri="bd33f328-2bca-43e8-885a-ac0bd13c56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603C7D-93DA-43B7-B734-5A194906DA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831</Words>
  <Application>Microsoft Office PowerPoint</Application>
  <PresentationFormat>Widescreen</PresentationFormat>
  <Paragraphs>252</Paragraphs>
  <Slides>7</Slides>
  <Notes>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7</vt:i4>
      </vt:variant>
    </vt:vector>
  </HeadingPairs>
  <TitlesOfParts>
    <vt:vector size="14" baseType="lpstr">
      <vt:lpstr>Arial</vt:lpstr>
      <vt:lpstr>Calibri</vt:lpstr>
      <vt:lpstr>Times New Roman</vt:lpstr>
      <vt:lpstr>1. Cover slides</vt:lpstr>
      <vt:lpstr>2. Section slides</vt:lpstr>
      <vt:lpstr>3. Content slides - white background</vt:lpstr>
      <vt:lpstr>3_Engagement_content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Brake, Carol C1 (ISS Dev-BusMgt2-BMCS)</dc:creator>
  <cp:keywords/>
  <cp:lastModifiedBy>Freddie MacSwiney</cp:lastModifiedBy>
  <cp:revision>41</cp:revision>
  <dcterms:created xsi:type="dcterms:W3CDTF">2021-09-16T12:54:05Z</dcterms:created>
  <dcterms:modified xsi:type="dcterms:W3CDTF">2022-01-24T15:17:08Z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0x0101006A86A0C66CB400429E152DF62E83D7CF</vt:lpwstr>
  </property>
  <property fmtid="{D5CDD505-2E9C-101B-9397-08002B2CF9AE}" pid="3" name="Subject Category">
    <vt:lpwstr>22;#Information management|07795f02-7987-43cd-b575-f41fc8ac97cd</vt:lpwstr>
  </property>
  <property fmtid="{D5CDD505-2E9C-101B-9397-08002B2CF9AE}" pid="4" name="TaxKeyword">
    <vt:lpwstr/>
  </property>
  <property fmtid="{D5CDD505-2E9C-101B-9397-08002B2CF9AE}" pid="5" name="Business Owner">
    <vt:lpwstr>8;#ISS|97bd50e8-a51f-4e0d-ad4f-1fe4a760c5a1</vt:lpwstr>
  </property>
  <property fmtid="{D5CDD505-2E9C-101B-9397-08002B2CF9AE}" pid="6" name="fileplanid">
    <vt:lpwstr>4;#04 Deliver the Unit's objectives|954cf193-6423-4137-9b07-8b4f402d8d43</vt:lpwstr>
  </property>
  <property fmtid="{D5CDD505-2E9C-101B-9397-08002B2CF9AE}" pid="7" name="Subject Keywords">
    <vt:lpwstr>23;#Information management|6a085f67-cdb7-474e-8082-e1093d41b8cb</vt:lpwstr>
  </property>
  <property fmtid="{D5CDD505-2E9C-101B-9397-08002B2CF9AE}" pid="8" name="SharedWithUsers">
    <vt:lpwstr>25;#Little, Beverly E1 (ISS Dev-SyInfra-Hd PA01-BMCS);#31;#Hadfield, Timothy SCS (ISS Dev-SyInfra-Hd)</vt:lpwstr>
  </property>
  <property fmtid="{D5CDD505-2E9C-101B-9397-08002B2CF9AE}" pid="9" name="MSIP_Label_db88f1dd-c155-45f0-ab23-d2e1e9930815_Enabled">
    <vt:lpwstr>true</vt:lpwstr>
  </property>
  <property fmtid="{D5CDD505-2E9C-101B-9397-08002B2CF9AE}" pid="10" name="MSIP_Label_db88f1dd-c155-45f0-ab23-d2e1e9930815_SetDate">
    <vt:lpwstr>2022-01-20T12:48:34Z</vt:lpwstr>
  </property>
  <property fmtid="{D5CDD505-2E9C-101B-9397-08002B2CF9AE}" pid="11" name="MSIP_Label_db88f1dd-c155-45f0-ab23-d2e1e9930815_Method">
    <vt:lpwstr>Privileged</vt:lpwstr>
  </property>
  <property fmtid="{D5CDD505-2E9C-101B-9397-08002B2CF9AE}" pid="12" name="MSIP_Label_db88f1dd-c155-45f0-ab23-d2e1e9930815_Name">
    <vt:lpwstr>MOD-1-O-‘MARKED’</vt:lpwstr>
  </property>
  <property fmtid="{D5CDD505-2E9C-101B-9397-08002B2CF9AE}" pid="13" name="MSIP_Label_db88f1dd-c155-45f0-ab23-d2e1e9930815_SiteId">
    <vt:lpwstr>be7760ed-5953-484b-ae95-d0a16dfa09e5</vt:lpwstr>
  </property>
  <property fmtid="{D5CDD505-2E9C-101B-9397-08002B2CF9AE}" pid="14" name="MSIP_Label_db88f1dd-c155-45f0-ab23-d2e1e9930815_ActionId">
    <vt:lpwstr>2341dd4a-d49b-4353-b89a-96c0de5b0861</vt:lpwstr>
  </property>
  <property fmtid="{D5CDD505-2E9C-101B-9397-08002B2CF9AE}" pid="15" name="MSIP_Label_db88f1dd-c155-45f0-ab23-d2e1e9930815_ContentBits">
    <vt:lpwstr>3</vt:lpwstr>
  </property>
</Properties>
</file>