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721" r:id="rId2"/>
    <p:sldId id="5585" r:id="rId3"/>
    <p:sldId id="5935" r:id="rId4"/>
    <p:sldId id="5923" r:id="rId5"/>
    <p:sldId id="5989" r:id="rId6"/>
    <p:sldId id="5900" r:id="rId7"/>
    <p:sldId id="5901" r:id="rId8"/>
    <p:sldId id="5942" r:id="rId9"/>
    <p:sldId id="6002" r:id="rId10"/>
    <p:sldId id="709" r:id="rId11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 userDrawn="1">
          <p15:clr>
            <a:srgbClr val="A4A3A4"/>
          </p15:clr>
        </p15:guide>
        <p15:guide id="2" pos="54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webb" initials="" lastIdx="13" clrIdx="0"/>
  <p:cmAuthor id="1" name="Erica Miskew" initials="EM" lastIdx="51" clrIdx="1"/>
  <p:cmAuthor id="2" name="Greg  Rouble" initials="" lastIdx="0" clrIdx="2"/>
  <p:cmAuthor id="3" name="Brian Pemberton" initials="BP" lastIdx="1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762"/>
    <a:srgbClr val="80C342"/>
    <a:srgbClr val="0067AB"/>
    <a:srgbClr val="59595B"/>
    <a:srgbClr val="F99D33"/>
    <a:srgbClr val="D6DDE0"/>
    <a:srgbClr val="36393B"/>
    <a:srgbClr val="2EAFE5"/>
    <a:srgbClr val="A8C3E3"/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5" autoAdjust="0"/>
    <p:restoredTop sz="94391" autoAdjust="0"/>
  </p:normalViewPr>
  <p:slideViewPr>
    <p:cSldViewPr snapToGrid="0">
      <p:cViewPr varScale="1">
        <p:scale>
          <a:sx n="85" d="100"/>
          <a:sy n="85" d="100"/>
        </p:scale>
        <p:origin x="916" y="48"/>
      </p:cViewPr>
      <p:guideLst>
        <p:guide orient="horz" pos="2025"/>
        <p:guide pos="5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92" d="100"/>
          <a:sy n="192" d="100"/>
        </p:scale>
        <p:origin x="2776" y="19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F639E8D1-30A2-9244-9C68-E59F6B5FC5B5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301D101E-74BC-334C-B5F2-8DE273272E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66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32F8CC1B-B44F-3342-BEDB-BAEA311F8F79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D9C6EB1F-9B6C-2D43-B123-9541F2631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3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Hybrid is the future solution for Mobile</a:t>
            </a:r>
          </a:p>
          <a:p>
            <a:r>
              <a:rPr lang="en-US" dirty="0">
                <a:highlight>
                  <a:srgbClr val="00FF00"/>
                </a:highlight>
              </a:rPr>
              <a:t>We are uniquely positioned to be the infrastructure augmentation to MNOs to deliver</a:t>
            </a:r>
          </a:p>
          <a:p>
            <a:pPr lvl="1"/>
            <a:r>
              <a:rPr lang="en-US" dirty="0"/>
              <a:t>They have the network on the ground and we are providing a piece of their infrastructure</a:t>
            </a:r>
          </a:p>
          <a:p>
            <a:r>
              <a:rPr lang="en-US" dirty="0" err="1">
                <a:highlight>
                  <a:srgbClr val="00FF00"/>
                </a:highlight>
              </a:rPr>
              <a:t>Omnispace</a:t>
            </a:r>
            <a:r>
              <a:rPr lang="en-US" dirty="0">
                <a:highlight>
                  <a:srgbClr val="00FF00"/>
                </a:highlight>
              </a:rPr>
              <a:t> sells services through existing MNO channels, and enables “enhanced” enterprise-grade wireless services for high value users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6EB1F-9B6C-2D43-B123-9541F2631B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8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Enterprise Value</a:t>
            </a:r>
          </a:p>
          <a:p>
            <a:pPr algn="l"/>
            <a:r>
              <a:rPr lang="en-US" dirty="0"/>
              <a:t>-Subscribers</a:t>
            </a:r>
          </a:p>
          <a:p>
            <a:pPr algn="l"/>
            <a:r>
              <a:rPr lang="en-US" dirty="0"/>
              <a:t>Revenue</a:t>
            </a:r>
          </a:p>
          <a:p>
            <a:pPr algn="l"/>
            <a:r>
              <a:rPr lang="en-US" dirty="0"/>
              <a:t>Coverage</a:t>
            </a:r>
          </a:p>
          <a:p>
            <a:pPr algn="l"/>
            <a:r>
              <a:rPr lang="en-US" dirty="0"/>
              <a:t>Margin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err="1"/>
              <a:t>Omnispace</a:t>
            </a:r>
            <a:r>
              <a:rPr lang="en-US" dirty="0"/>
              <a:t> is reimagining mobile satellite connectivity, offering a disruptive new solution that will enable innovative mobile devices, true mobility for assets on the move, and global coverage for challenging regions.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Beyond global coverage to deliver the mobile experience and enhanced functionality users desire.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6EB1F-9B6C-2D43-B123-9541F2631B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3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6EB1F-9B6C-2D43-B123-9541F2631B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4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5EF3E8-55EC-EC4D-A6EF-6958338CFB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1301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5186" y="2941911"/>
            <a:ext cx="5616989" cy="87497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8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95186" y="3821614"/>
            <a:ext cx="4651587" cy="308256"/>
          </a:xfrm>
        </p:spPr>
        <p:txBody>
          <a:bodyPr>
            <a:normAutofit/>
          </a:bodyPr>
          <a:lstStyle>
            <a:lvl1pPr marL="0" indent="0" algn="l">
              <a:buNone/>
              <a:defRPr sz="1050" b="0" cap="none">
                <a:ln>
                  <a:noFill/>
                </a:ln>
                <a:solidFill>
                  <a:schemeClr val="tx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subtitle, presenter name and date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F58D67-5BDC-3040-B6ED-2A16A76FE4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97030" y="1752702"/>
            <a:ext cx="2181499" cy="988697"/>
          </a:xfrm>
        </p:spPr>
        <p:txBody>
          <a:bodyPr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Co-branded logo or </a:t>
            </a:r>
            <a:br>
              <a:rPr lang="en-US" dirty="0"/>
            </a:br>
            <a:r>
              <a:rPr lang="en-US" dirty="0"/>
              <a:t>delete frame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42C4A2E-0EE5-4F40-B679-FDFDB2A966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250757" y="906030"/>
            <a:ext cx="2714088" cy="3136222"/>
          </a:xfrm>
          <a:custGeom>
            <a:avLst/>
            <a:gdLst>
              <a:gd name="connsiteX0" fmla="*/ 0 w 3375954"/>
              <a:gd name="connsiteY0" fmla="*/ 1486694 h 2973387"/>
              <a:gd name="connsiteX1" fmla="*/ 796749 w 3375954"/>
              <a:gd name="connsiteY1" fmla="*/ 1 h 2973387"/>
              <a:gd name="connsiteX2" fmla="*/ 2579205 w 3375954"/>
              <a:gd name="connsiteY2" fmla="*/ 1 h 2973387"/>
              <a:gd name="connsiteX3" fmla="*/ 3375954 w 3375954"/>
              <a:gd name="connsiteY3" fmla="*/ 1486694 h 2973387"/>
              <a:gd name="connsiteX4" fmla="*/ 2579205 w 3375954"/>
              <a:gd name="connsiteY4" fmla="*/ 2973386 h 2973387"/>
              <a:gd name="connsiteX5" fmla="*/ 796749 w 3375954"/>
              <a:gd name="connsiteY5" fmla="*/ 2973386 h 2973387"/>
              <a:gd name="connsiteX6" fmla="*/ 0 w 3375954"/>
              <a:gd name="connsiteY6" fmla="*/ 1486694 h 2973387"/>
              <a:gd name="connsiteX0" fmla="*/ 0 w 3375954"/>
              <a:gd name="connsiteY0" fmla="*/ 1553438 h 3040130"/>
              <a:gd name="connsiteX1" fmla="*/ 796749 w 3375954"/>
              <a:gd name="connsiteY1" fmla="*/ 66745 h 3040130"/>
              <a:gd name="connsiteX2" fmla="*/ 1691503 w 3375954"/>
              <a:gd name="connsiteY2" fmla="*/ 0 h 3040130"/>
              <a:gd name="connsiteX3" fmla="*/ 3375954 w 3375954"/>
              <a:gd name="connsiteY3" fmla="*/ 1553438 h 3040130"/>
              <a:gd name="connsiteX4" fmla="*/ 2579205 w 3375954"/>
              <a:gd name="connsiteY4" fmla="*/ 3040130 h 3040130"/>
              <a:gd name="connsiteX5" fmla="*/ 796749 w 3375954"/>
              <a:gd name="connsiteY5" fmla="*/ 3040130 h 3040130"/>
              <a:gd name="connsiteX6" fmla="*/ 0 w 3375954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2579205 w 3028883"/>
              <a:gd name="connsiteY4" fmla="*/ 3040130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3013044 w 3028883"/>
              <a:gd name="connsiteY4" fmla="*/ 2359336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126897"/>
              <a:gd name="connsiteX1" fmla="*/ 796749 w 3028883"/>
              <a:gd name="connsiteY1" fmla="*/ 66745 h 3126897"/>
              <a:gd name="connsiteX2" fmla="*/ 1691503 w 3028883"/>
              <a:gd name="connsiteY2" fmla="*/ 0 h 3126897"/>
              <a:gd name="connsiteX3" fmla="*/ 3028883 w 3028883"/>
              <a:gd name="connsiteY3" fmla="*/ 779202 h 3126897"/>
              <a:gd name="connsiteX4" fmla="*/ 3013044 w 3028883"/>
              <a:gd name="connsiteY4" fmla="*/ 2359336 h 3126897"/>
              <a:gd name="connsiteX5" fmla="*/ 1664428 w 3028883"/>
              <a:gd name="connsiteY5" fmla="*/ 3126897 h 3126897"/>
              <a:gd name="connsiteX6" fmla="*/ 0 w 3028883"/>
              <a:gd name="connsiteY6" fmla="*/ 1553438 h 3126897"/>
              <a:gd name="connsiteX0" fmla="*/ 0 w 2701835"/>
              <a:gd name="connsiteY0" fmla="*/ 2341023 h 3126897"/>
              <a:gd name="connsiteX1" fmla="*/ 469701 w 2701835"/>
              <a:gd name="connsiteY1" fmla="*/ 66745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2701835"/>
              <a:gd name="connsiteY0" fmla="*/ 2341023 h 3126897"/>
              <a:gd name="connsiteX1" fmla="*/ 22513 w 2701835"/>
              <a:gd name="connsiteY1" fmla="*/ 754214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3062255"/>
              <a:gd name="connsiteY0" fmla="*/ 2461163 h 3126897"/>
              <a:gd name="connsiteX1" fmla="*/ 382933 w 3062255"/>
              <a:gd name="connsiteY1" fmla="*/ 754214 h 3126897"/>
              <a:gd name="connsiteX2" fmla="*/ 1724875 w 3062255"/>
              <a:gd name="connsiteY2" fmla="*/ 0 h 3126897"/>
              <a:gd name="connsiteX3" fmla="*/ 3062255 w 3062255"/>
              <a:gd name="connsiteY3" fmla="*/ 779202 h 3126897"/>
              <a:gd name="connsiteX4" fmla="*/ 3046416 w 3062255"/>
              <a:gd name="connsiteY4" fmla="*/ 2359336 h 3126897"/>
              <a:gd name="connsiteX5" fmla="*/ 1697800 w 3062255"/>
              <a:gd name="connsiteY5" fmla="*/ 3126897 h 3126897"/>
              <a:gd name="connsiteX6" fmla="*/ 0 w 3062255"/>
              <a:gd name="connsiteY6" fmla="*/ 2461163 h 3126897"/>
              <a:gd name="connsiteX0" fmla="*/ 0 w 2701834"/>
              <a:gd name="connsiteY0" fmla="*/ 2347697 h 3126897"/>
              <a:gd name="connsiteX1" fmla="*/ 22512 w 2701834"/>
              <a:gd name="connsiteY1" fmla="*/ 754214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1834"/>
              <a:gd name="connsiteY0" fmla="*/ 2347697 h 3126897"/>
              <a:gd name="connsiteX1" fmla="*/ 2489 w 2701834"/>
              <a:gd name="connsiteY1" fmla="*/ 767562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6018"/>
              <a:gd name="connsiteY0" fmla="*/ 2347697 h 3126897"/>
              <a:gd name="connsiteX1" fmla="*/ 2489 w 2706018"/>
              <a:gd name="connsiteY1" fmla="*/ 767562 h 3126897"/>
              <a:gd name="connsiteX2" fmla="*/ 1364454 w 2706018"/>
              <a:gd name="connsiteY2" fmla="*/ 0 h 3126897"/>
              <a:gd name="connsiteX3" fmla="*/ 2701834 w 2706018"/>
              <a:gd name="connsiteY3" fmla="*/ 779202 h 3126897"/>
              <a:gd name="connsiteX4" fmla="*/ 2706018 w 2706018"/>
              <a:gd name="connsiteY4" fmla="*/ 2366011 h 3126897"/>
              <a:gd name="connsiteX5" fmla="*/ 1337379 w 2706018"/>
              <a:gd name="connsiteY5" fmla="*/ 3126897 h 3126897"/>
              <a:gd name="connsiteX6" fmla="*/ 0 w 2706018"/>
              <a:gd name="connsiteY6" fmla="*/ 2347697 h 31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6018" h="3126897">
                <a:moveTo>
                  <a:pt x="0" y="2347697"/>
                </a:moveTo>
                <a:cubicBezTo>
                  <a:pt x="830" y="1820985"/>
                  <a:pt x="1659" y="1294274"/>
                  <a:pt x="2489" y="767562"/>
                </a:cubicBezTo>
                <a:lnTo>
                  <a:pt x="1364454" y="0"/>
                </a:lnTo>
                <a:lnTo>
                  <a:pt x="2701834" y="779202"/>
                </a:lnTo>
                <a:cubicBezTo>
                  <a:pt x="2703229" y="1308138"/>
                  <a:pt x="2704623" y="1837075"/>
                  <a:pt x="2706018" y="2366011"/>
                </a:cubicBezTo>
                <a:lnTo>
                  <a:pt x="1337379" y="3126897"/>
                </a:lnTo>
                <a:lnTo>
                  <a:pt x="0" y="2347697"/>
                </a:lnTo>
                <a:close/>
              </a:path>
            </a:pathLst>
          </a:cu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on icon to add picture </a:t>
            </a:r>
            <a:br>
              <a:rPr lang="en-US" dirty="0"/>
            </a:br>
            <a:r>
              <a:rPr lang="en-US" dirty="0"/>
              <a:t>or delete frame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E44DD3-2FDE-0841-B28F-F70C5088B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030" y="750368"/>
            <a:ext cx="2191903" cy="7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144" y="171899"/>
            <a:ext cx="7992656" cy="479177"/>
          </a:xfrm>
        </p:spPr>
        <p:txBody>
          <a:bodyPr anchor="b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A5F0C4-72B0-874E-99A7-371F96CF08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49704" cy="18649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14969-FBFC-0041-9313-B9A1196DB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DDDC96CB-3F86-7147-BE76-5D8888D212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8852" y="4809219"/>
            <a:ext cx="339472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584750-AA81-42C7-9A6D-ECABC080E106}" type="slidenum">
              <a:rPr lang="en-CA" sz="675">
                <a:solidFill>
                  <a:schemeClr val="tx1"/>
                </a:solidFill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35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B310AA-AA07-CB43-BD8A-06EE845D08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588" y="4749697"/>
            <a:ext cx="918113" cy="3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7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8BA646-DC23-5947-AF0E-DF8FDF008E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DFEE34FC-4AF7-024A-88CF-84AB58FF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8852" y="4809219"/>
            <a:ext cx="339472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584750-AA81-42C7-9A6D-ECABC080E106}" type="slidenum">
              <a:rPr lang="en-CA" sz="675">
                <a:solidFill>
                  <a:schemeClr val="tx1"/>
                </a:solidFill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35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2C8A4-34DA-454C-9F41-945578395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588" y="4749697"/>
            <a:ext cx="918113" cy="3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6F12AE-40B2-F54B-A335-70661D993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"/>
            <a:ext cx="3400334" cy="4041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8830" y="2724661"/>
            <a:ext cx="4994020" cy="874974"/>
          </a:xfrm>
        </p:spPr>
        <p:txBody>
          <a:bodyPr anchor="b">
            <a:noAutofit/>
          </a:bodyPr>
          <a:lstStyle>
            <a:lvl1pPr algn="l">
              <a:lnSpc>
                <a:spcPts val="2550"/>
              </a:lnSpc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8830" y="3629913"/>
            <a:ext cx="4112722" cy="308256"/>
          </a:xfrm>
        </p:spPr>
        <p:txBody>
          <a:bodyPr>
            <a:noAutofit/>
          </a:bodyPr>
          <a:lstStyle>
            <a:lvl1pPr marL="0" indent="0" algn="l">
              <a:buNone/>
              <a:defRPr sz="1050" b="0" cap="none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45ED92A-D2D5-9643-92A9-639948BAC9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933352" y="1888237"/>
            <a:ext cx="2714088" cy="3136222"/>
          </a:xfrm>
          <a:custGeom>
            <a:avLst/>
            <a:gdLst>
              <a:gd name="connsiteX0" fmla="*/ 0 w 3375954"/>
              <a:gd name="connsiteY0" fmla="*/ 1486694 h 2973387"/>
              <a:gd name="connsiteX1" fmla="*/ 796749 w 3375954"/>
              <a:gd name="connsiteY1" fmla="*/ 1 h 2973387"/>
              <a:gd name="connsiteX2" fmla="*/ 2579205 w 3375954"/>
              <a:gd name="connsiteY2" fmla="*/ 1 h 2973387"/>
              <a:gd name="connsiteX3" fmla="*/ 3375954 w 3375954"/>
              <a:gd name="connsiteY3" fmla="*/ 1486694 h 2973387"/>
              <a:gd name="connsiteX4" fmla="*/ 2579205 w 3375954"/>
              <a:gd name="connsiteY4" fmla="*/ 2973386 h 2973387"/>
              <a:gd name="connsiteX5" fmla="*/ 796749 w 3375954"/>
              <a:gd name="connsiteY5" fmla="*/ 2973386 h 2973387"/>
              <a:gd name="connsiteX6" fmla="*/ 0 w 3375954"/>
              <a:gd name="connsiteY6" fmla="*/ 1486694 h 2973387"/>
              <a:gd name="connsiteX0" fmla="*/ 0 w 3375954"/>
              <a:gd name="connsiteY0" fmla="*/ 1553438 h 3040130"/>
              <a:gd name="connsiteX1" fmla="*/ 796749 w 3375954"/>
              <a:gd name="connsiteY1" fmla="*/ 66745 h 3040130"/>
              <a:gd name="connsiteX2" fmla="*/ 1691503 w 3375954"/>
              <a:gd name="connsiteY2" fmla="*/ 0 h 3040130"/>
              <a:gd name="connsiteX3" fmla="*/ 3375954 w 3375954"/>
              <a:gd name="connsiteY3" fmla="*/ 1553438 h 3040130"/>
              <a:gd name="connsiteX4" fmla="*/ 2579205 w 3375954"/>
              <a:gd name="connsiteY4" fmla="*/ 3040130 h 3040130"/>
              <a:gd name="connsiteX5" fmla="*/ 796749 w 3375954"/>
              <a:gd name="connsiteY5" fmla="*/ 3040130 h 3040130"/>
              <a:gd name="connsiteX6" fmla="*/ 0 w 3375954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2579205 w 3028883"/>
              <a:gd name="connsiteY4" fmla="*/ 3040130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3013044 w 3028883"/>
              <a:gd name="connsiteY4" fmla="*/ 2359336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126897"/>
              <a:gd name="connsiteX1" fmla="*/ 796749 w 3028883"/>
              <a:gd name="connsiteY1" fmla="*/ 66745 h 3126897"/>
              <a:gd name="connsiteX2" fmla="*/ 1691503 w 3028883"/>
              <a:gd name="connsiteY2" fmla="*/ 0 h 3126897"/>
              <a:gd name="connsiteX3" fmla="*/ 3028883 w 3028883"/>
              <a:gd name="connsiteY3" fmla="*/ 779202 h 3126897"/>
              <a:gd name="connsiteX4" fmla="*/ 3013044 w 3028883"/>
              <a:gd name="connsiteY4" fmla="*/ 2359336 h 3126897"/>
              <a:gd name="connsiteX5" fmla="*/ 1664428 w 3028883"/>
              <a:gd name="connsiteY5" fmla="*/ 3126897 h 3126897"/>
              <a:gd name="connsiteX6" fmla="*/ 0 w 3028883"/>
              <a:gd name="connsiteY6" fmla="*/ 1553438 h 3126897"/>
              <a:gd name="connsiteX0" fmla="*/ 0 w 2701835"/>
              <a:gd name="connsiteY0" fmla="*/ 2341023 h 3126897"/>
              <a:gd name="connsiteX1" fmla="*/ 469701 w 2701835"/>
              <a:gd name="connsiteY1" fmla="*/ 66745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2701835"/>
              <a:gd name="connsiteY0" fmla="*/ 2341023 h 3126897"/>
              <a:gd name="connsiteX1" fmla="*/ 22513 w 2701835"/>
              <a:gd name="connsiteY1" fmla="*/ 754214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3062255"/>
              <a:gd name="connsiteY0" fmla="*/ 2461163 h 3126897"/>
              <a:gd name="connsiteX1" fmla="*/ 382933 w 3062255"/>
              <a:gd name="connsiteY1" fmla="*/ 754214 h 3126897"/>
              <a:gd name="connsiteX2" fmla="*/ 1724875 w 3062255"/>
              <a:gd name="connsiteY2" fmla="*/ 0 h 3126897"/>
              <a:gd name="connsiteX3" fmla="*/ 3062255 w 3062255"/>
              <a:gd name="connsiteY3" fmla="*/ 779202 h 3126897"/>
              <a:gd name="connsiteX4" fmla="*/ 3046416 w 3062255"/>
              <a:gd name="connsiteY4" fmla="*/ 2359336 h 3126897"/>
              <a:gd name="connsiteX5" fmla="*/ 1697800 w 3062255"/>
              <a:gd name="connsiteY5" fmla="*/ 3126897 h 3126897"/>
              <a:gd name="connsiteX6" fmla="*/ 0 w 3062255"/>
              <a:gd name="connsiteY6" fmla="*/ 2461163 h 3126897"/>
              <a:gd name="connsiteX0" fmla="*/ 0 w 2701834"/>
              <a:gd name="connsiteY0" fmla="*/ 2347697 h 3126897"/>
              <a:gd name="connsiteX1" fmla="*/ 22512 w 2701834"/>
              <a:gd name="connsiteY1" fmla="*/ 754214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1834"/>
              <a:gd name="connsiteY0" fmla="*/ 2347697 h 3126897"/>
              <a:gd name="connsiteX1" fmla="*/ 2489 w 2701834"/>
              <a:gd name="connsiteY1" fmla="*/ 767562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6018"/>
              <a:gd name="connsiteY0" fmla="*/ 2347697 h 3126897"/>
              <a:gd name="connsiteX1" fmla="*/ 2489 w 2706018"/>
              <a:gd name="connsiteY1" fmla="*/ 767562 h 3126897"/>
              <a:gd name="connsiteX2" fmla="*/ 1364454 w 2706018"/>
              <a:gd name="connsiteY2" fmla="*/ 0 h 3126897"/>
              <a:gd name="connsiteX3" fmla="*/ 2701834 w 2706018"/>
              <a:gd name="connsiteY3" fmla="*/ 779202 h 3126897"/>
              <a:gd name="connsiteX4" fmla="*/ 2706018 w 2706018"/>
              <a:gd name="connsiteY4" fmla="*/ 2366011 h 3126897"/>
              <a:gd name="connsiteX5" fmla="*/ 1337379 w 2706018"/>
              <a:gd name="connsiteY5" fmla="*/ 3126897 h 3126897"/>
              <a:gd name="connsiteX6" fmla="*/ 0 w 2706018"/>
              <a:gd name="connsiteY6" fmla="*/ 2347697 h 31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6018" h="3126897">
                <a:moveTo>
                  <a:pt x="0" y="2347697"/>
                </a:moveTo>
                <a:cubicBezTo>
                  <a:pt x="830" y="1820985"/>
                  <a:pt x="1659" y="1294274"/>
                  <a:pt x="2489" y="767562"/>
                </a:cubicBezTo>
                <a:lnTo>
                  <a:pt x="1364454" y="0"/>
                </a:lnTo>
                <a:lnTo>
                  <a:pt x="2701834" y="779202"/>
                </a:lnTo>
                <a:cubicBezTo>
                  <a:pt x="2703229" y="1308138"/>
                  <a:pt x="2704623" y="1837075"/>
                  <a:pt x="2706018" y="2366011"/>
                </a:cubicBezTo>
                <a:lnTo>
                  <a:pt x="1337379" y="3126897"/>
                </a:lnTo>
                <a:lnTo>
                  <a:pt x="0" y="2347697"/>
                </a:lnTo>
                <a:close/>
              </a:path>
            </a:pathLst>
          </a:cu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Picture one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41DA5EF-4B80-9E47-8118-B17B3E1F9E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061451" y="109002"/>
            <a:ext cx="1669216" cy="1928837"/>
          </a:xfrm>
          <a:custGeom>
            <a:avLst/>
            <a:gdLst>
              <a:gd name="connsiteX0" fmla="*/ 0 w 3375954"/>
              <a:gd name="connsiteY0" fmla="*/ 1486694 h 2973387"/>
              <a:gd name="connsiteX1" fmla="*/ 796749 w 3375954"/>
              <a:gd name="connsiteY1" fmla="*/ 1 h 2973387"/>
              <a:gd name="connsiteX2" fmla="*/ 2579205 w 3375954"/>
              <a:gd name="connsiteY2" fmla="*/ 1 h 2973387"/>
              <a:gd name="connsiteX3" fmla="*/ 3375954 w 3375954"/>
              <a:gd name="connsiteY3" fmla="*/ 1486694 h 2973387"/>
              <a:gd name="connsiteX4" fmla="*/ 2579205 w 3375954"/>
              <a:gd name="connsiteY4" fmla="*/ 2973386 h 2973387"/>
              <a:gd name="connsiteX5" fmla="*/ 796749 w 3375954"/>
              <a:gd name="connsiteY5" fmla="*/ 2973386 h 2973387"/>
              <a:gd name="connsiteX6" fmla="*/ 0 w 3375954"/>
              <a:gd name="connsiteY6" fmla="*/ 1486694 h 2973387"/>
              <a:gd name="connsiteX0" fmla="*/ 0 w 3375954"/>
              <a:gd name="connsiteY0" fmla="*/ 1553438 h 3040130"/>
              <a:gd name="connsiteX1" fmla="*/ 796749 w 3375954"/>
              <a:gd name="connsiteY1" fmla="*/ 66745 h 3040130"/>
              <a:gd name="connsiteX2" fmla="*/ 1691503 w 3375954"/>
              <a:gd name="connsiteY2" fmla="*/ 0 h 3040130"/>
              <a:gd name="connsiteX3" fmla="*/ 3375954 w 3375954"/>
              <a:gd name="connsiteY3" fmla="*/ 1553438 h 3040130"/>
              <a:gd name="connsiteX4" fmla="*/ 2579205 w 3375954"/>
              <a:gd name="connsiteY4" fmla="*/ 3040130 h 3040130"/>
              <a:gd name="connsiteX5" fmla="*/ 796749 w 3375954"/>
              <a:gd name="connsiteY5" fmla="*/ 3040130 h 3040130"/>
              <a:gd name="connsiteX6" fmla="*/ 0 w 3375954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2579205 w 3028883"/>
              <a:gd name="connsiteY4" fmla="*/ 3040130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3013044 w 3028883"/>
              <a:gd name="connsiteY4" fmla="*/ 2359336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126897"/>
              <a:gd name="connsiteX1" fmla="*/ 796749 w 3028883"/>
              <a:gd name="connsiteY1" fmla="*/ 66745 h 3126897"/>
              <a:gd name="connsiteX2" fmla="*/ 1691503 w 3028883"/>
              <a:gd name="connsiteY2" fmla="*/ 0 h 3126897"/>
              <a:gd name="connsiteX3" fmla="*/ 3028883 w 3028883"/>
              <a:gd name="connsiteY3" fmla="*/ 779202 h 3126897"/>
              <a:gd name="connsiteX4" fmla="*/ 3013044 w 3028883"/>
              <a:gd name="connsiteY4" fmla="*/ 2359336 h 3126897"/>
              <a:gd name="connsiteX5" fmla="*/ 1664428 w 3028883"/>
              <a:gd name="connsiteY5" fmla="*/ 3126897 h 3126897"/>
              <a:gd name="connsiteX6" fmla="*/ 0 w 3028883"/>
              <a:gd name="connsiteY6" fmla="*/ 1553438 h 3126897"/>
              <a:gd name="connsiteX0" fmla="*/ 0 w 2701835"/>
              <a:gd name="connsiteY0" fmla="*/ 2341023 h 3126897"/>
              <a:gd name="connsiteX1" fmla="*/ 469701 w 2701835"/>
              <a:gd name="connsiteY1" fmla="*/ 66745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2701835"/>
              <a:gd name="connsiteY0" fmla="*/ 2341023 h 3126897"/>
              <a:gd name="connsiteX1" fmla="*/ 22513 w 2701835"/>
              <a:gd name="connsiteY1" fmla="*/ 754214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3062255"/>
              <a:gd name="connsiteY0" fmla="*/ 2461163 h 3126897"/>
              <a:gd name="connsiteX1" fmla="*/ 382933 w 3062255"/>
              <a:gd name="connsiteY1" fmla="*/ 754214 h 3126897"/>
              <a:gd name="connsiteX2" fmla="*/ 1724875 w 3062255"/>
              <a:gd name="connsiteY2" fmla="*/ 0 h 3126897"/>
              <a:gd name="connsiteX3" fmla="*/ 3062255 w 3062255"/>
              <a:gd name="connsiteY3" fmla="*/ 779202 h 3126897"/>
              <a:gd name="connsiteX4" fmla="*/ 3046416 w 3062255"/>
              <a:gd name="connsiteY4" fmla="*/ 2359336 h 3126897"/>
              <a:gd name="connsiteX5" fmla="*/ 1697800 w 3062255"/>
              <a:gd name="connsiteY5" fmla="*/ 3126897 h 3126897"/>
              <a:gd name="connsiteX6" fmla="*/ 0 w 3062255"/>
              <a:gd name="connsiteY6" fmla="*/ 2461163 h 3126897"/>
              <a:gd name="connsiteX0" fmla="*/ 0 w 2701834"/>
              <a:gd name="connsiteY0" fmla="*/ 2347697 h 3126897"/>
              <a:gd name="connsiteX1" fmla="*/ 22512 w 2701834"/>
              <a:gd name="connsiteY1" fmla="*/ 754214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1834"/>
              <a:gd name="connsiteY0" fmla="*/ 2347697 h 3126897"/>
              <a:gd name="connsiteX1" fmla="*/ 2489 w 2701834"/>
              <a:gd name="connsiteY1" fmla="*/ 767562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6018"/>
              <a:gd name="connsiteY0" fmla="*/ 2347697 h 3126897"/>
              <a:gd name="connsiteX1" fmla="*/ 2489 w 2706018"/>
              <a:gd name="connsiteY1" fmla="*/ 767562 h 3126897"/>
              <a:gd name="connsiteX2" fmla="*/ 1364454 w 2706018"/>
              <a:gd name="connsiteY2" fmla="*/ 0 h 3126897"/>
              <a:gd name="connsiteX3" fmla="*/ 2701834 w 2706018"/>
              <a:gd name="connsiteY3" fmla="*/ 779202 h 3126897"/>
              <a:gd name="connsiteX4" fmla="*/ 2706018 w 2706018"/>
              <a:gd name="connsiteY4" fmla="*/ 2366011 h 3126897"/>
              <a:gd name="connsiteX5" fmla="*/ 1337379 w 2706018"/>
              <a:gd name="connsiteY5" fmla="*/ 3126897 h 3126897"/>
              <a:gd name="connsiteX6" fmla="*/ 0 w 2706018"/>
              <a:gd name="connsiteY6" fmla="*/ 2347697 h 31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6018" h="3126897">
                <a:moveTo>
                  <a:pt x="0" y="2347697"/>
                </a:moveTo>
                <a:cubicBezTo>
                  <a:pt x="830" y="1820985"/>
                  <a:pt x="1659" y="1294274"/>
                  <a:pt x="2489" y="767562"/>
                </a:cubicBezTo>
                <a:lnTo>
                  <a:pt x="1364454" y="0"/>
                </a:lnTo>
                <a:lnTo>
                  <a:pt x="2701834" y="779202"/>
                </a:lnTo>
                <a:cubicBezTo>
                  <a:pt x="2703229" y="1308138"/>
                  <a:pt x="2704623" y="1837075"/>
                  <a:pt x="2706018" y="2366011"/>
                </a:cubicBezTo>
                <a:lnTo>
                  <a:pt x="1337379" y="3126897"/>
                </a:lnTo>
                <a:lnTo>
                  <a:pt x="0" y="2347697"/>
                </a:lnTo>
                <a:close/>
              </a:path>
            </a:pathLst>
          </a:cu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Picture three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E4E7C33-B995-6E42-8912-B46006609C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2796723" y="272335"/>
            <a:ext cx="2083370" cy="2407406"/>
          </a:xfrm>
          <a:custGeom>
            <a:avLst/>
            <a:gdLst>
              <a:gd name="connsiteX0" fmla="*/ 0 w 3375954"/>
              <a:gd name="connsiteY0" fmla="*/ 1486694 h 2973387"/>
              <a:gd name="connsiteX1" fmla="*/ 796749 w 3375954"/>
              <a:gd name="connsiteY1" fmla="*/ 1 h 2973387"/>
              <a:gd name="connsiteX2" fmla="*/ 2579205 w 3375954"/>
              <a:gd name="connsiteY2" fmla="*/ 1 h 2973387"/>
              <a:gd name="connsiteX3" fmla="*/ 3375954 w 3375954"/>
              <a:gd name="connsiteY3" fmla="*/ 1486694 h 2973387"/>
              <a:gd name="connsiteX4" fmla="*/ 2579205 w 3375954"/>
              <a:gd name="connsiteY4" fmla="*/ 2973386 h 2973387"/>
              <a:gd name="connsiteX5" fmla="*/ 796749 w 3375954"/>
              <a:gd name="connsiteY5" fmla="*/ 2973386 h 2973387"/>
              <a:gd name="connsiteX6" fmla="*/ 0 w 3375954"/>
              <a:gd name="connsiteY6" fmla="*/ 1486694 h 2973387"/>
              <a:gd name="connsiteX0" fmla="*/ 0 w 3375954"/>
              <a:gd name="connsiteY0" fmla="*/ 1553438 h 3040130"/>
              <a:gd name="connsiteX1" fmla="*/ 796749 w 3375954"/>
              <a:gd name="connsiteY1" fmla="*/ 66745 h 3040130"/>
              <a:gd name="connsiteX2" fmla="*/ 1691503 w 3375954"/>
              <a:gd name="connsiteY2" fmla="*/ 0 h 3040130"/>
              <a:gd name="connsiteX3" fmla="*/ 3375954 w 3375954"/>
              <a:gd name="connsiteY3" fmla="*/ 1553438 h 3040130"/>
              <a:gd name="connsiteX4" fmla="*/ 2579205 w 3375954"/>
              <a:gd name="connsiteY4" fmla="*/ 3040130 h 3040130"/>
              <a:gd name="connsiteX5" fmla="*/ 796749 w 3375954"/>
              <a:gd name="connsiteY5" fmla="*/ 3040130 h 3040130"/>
              <a:gd name="connsiteX6" fmla="*/ 0 w 3375954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2579205 w 3028883"/>
              <a:gd name="connsiteY4" fmla="*/ 3040130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3013044 w 3028883"/>
              <a:gd name="connsiteY4" fmla="*/ 2359336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126897"/>
              <a:gd name="connsiteX1" fmla="*/ 796749 w 3028883"/>
              <a:gd name="connsiteY1" fmla="*/ 66745 h 3126897"/>
              <a:gd name="connsiteX2" fmla="*/ 1691503 w 3028883"/>
              <a:gd name="connsiteY2" fmla="*/ 0 h 3126897"/>
              <a:gd name="connsiteX3" fmla="*/ 3028883 w 3028883"/>
              <a:gd name="connsiteY3" fmla="*/ 779202 h 3126897"/>
              <a:gd name="connsiteX4" fmla="*/ 3013044 w 3028883"/>
              <a:gd name="connsiteY4" fmla="*/ 2359336 h 3126897"/>
              <a:gd name="connsiteX5" fmla="*/ 1664428 w 3028883"/>
              <a:gd name="connsiteY5" fmla="*/ 3126897 h 3126897"/>
              <a:gd name="connsiteX6" fmla="*/ 0 w 3028883"/>
              <a:gd name="connsiteY6" fmla="*/ 1553438 h 3126897"/>
              <a:gd name="connsiteX0" fmla="*/ 0 w 2701835"/>
              <a:gd name="connsiteY0" fmla="*/ 2341023 h 3126897"/>
              <a:gd name="connsiteX1" fmla="*/ 469701 w 2701835"/>
              <a:gd name="connsiteY1" fmla="*/ 66745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2701835"/>
              <a:gd name="connsiteY0" fmla="*/ 2341023 h 3126897"/>
              <a:gd name="connsiteX1" fmla="*/ 22513 w 2701835"/>
              <a:gd name="connsiteY1" fmla="*/ 754214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3062255"/>
              <a:gd name="connsiteY0" fmla="*/ 2461163 h 3126897"/>
              <a:gd name="connsiteX1" fmla="*/ 382933 w 3062255"/>
              <a:gd name="connsiteY1" fmla="*/ 754214 h 3126897"/>
              <a:gd name="connsiteX2" fmla="*/ 1724875 w 3062255"/>
              <a:gd name="connsiteY2" fmla="*/ 0 h 3126897"/>
              <a:gd name="connsiteX3" fmla="*/ 3062255 w 3062255"/>
              <a:gd name="connsiteY3" fmla="*/ 779202 h 3126897"/>
              <a:gd name="connsiteX4" fmla="*/ 3046416 w 3062255"/>
              <a:gd name="connsiteY4" fmla="*/ 2359336 h 3126897"/>
              <a:gd name="connsiteX5" fmla="*/ 1697800 w 3062255"/>
              <a:gd name="connsiteY5" fmla="*/ 3126897 h 3126897"/>
              <a:gd name="connsiteX6" fmla="*/ 0 w 3062255"/>
              <a:gd name="connsiteY6" fmla="*/ 2461163 h 3126897"/>
              <a:gd name="connsiteX0" fmla="*/ 0 w 2701834"/>
              <a:gd name="connsiteY0" fmla="*/ 2347697 h 3126897"/>
              <a:gd name="connsiteX1" fmla="*/ 22512 w 2701834"/>
              <a:gd name="connsiteY1" fmla="*/ 754214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1834"/>
              <a:gd name="connsiteY0" fmla="*/ 2347697 h 3126897"/>
              <a:gd name="connsiteX1" fmla="*/ 2489 w 2701834"/>
              <a:gd name="connsiteY1" fmla="*/ 767562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6018"/>
              <a:gd name="connsiteY0" fmla="*/ 2347697 h 3126897"/>
              <a:gd name="connsiteX1" fmla="*/ 2489 w 2706018"/>
              <a:gd name="connsiteY1" fmla="*/ 767562 h 3126897"/>
              <a:gd name="connsiteX2" fmla="*/ 1364454 w 2706018"/>
              <a:gd name="connsiteY2" fmla="*/ 0 h 3126897"/>
              <a:gd name="connsiteX3" fmla="*/ 2701834 w 2706018"/>
              <a:gd name="connsiteY3" fmla="*/ 779202 h 3126897"/>
              <a:gd name="connsiteX4" fmla="*/ 2706018 w 2706018"/>
              <a:gd name="connsiteY4" fmla="*/ 2366011 h 3126897"/>
              <a:gd name="connsiteX5" fmla="*/ 1337379 w 2706018"/>
              <a:gd name="connsiteY5" fmla="*/ 3126897 h 3126897"/>
              <a:gd name="connsiteX6" fmla="*/ 0 w 2706018"/>
              <a:gd name="connsiteY6" fmla="*/ 2347697 h 31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6018" h="3126897">
                <a:moveTo>
                  <a:pt x="0" y="2347697"/>
                </a:moveTo>
                <a:cubicBezTo>
                  <a:pt x="830" y="1820985"/>
                  <a:pt x="1659" y="1294274"/>
                  <a:pt x="2489" y="767562"/>
                </a:cubicBezTo>
                <a:lnTo>
                  <a:pt x="1364454" y="0"/>
                </a:lnTo>
                <a:lnTo>
                  <a:pt x="2701834" y="779202"/>
                </a:lnTo>
                <a:cubicBezTo>
                  <a:pt x="2703229" y="1308138"/>
                  <a:pt x="2704623" y="1837075"/>
                  <a:pt x="2706018" y="2366011"/>
                </a:cubicBezTo>
                <a:lnTo>
                  <a:pt x="1337379" y="3126897"/>
                </a:lnTo>
                <a:lnTo>
                  <a:pt x="0" y="2347697"/>
                </a:lnTo>
                <a:close/>
              </a:path>
            </a:pathLst>
          </a:cu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Picture two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D461D-DE83-DB45-82D0-474C6CB4D1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&amp; Proprietary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40A07994-F168-404B-975E-03F1251F94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8852" y="4809219"/>
            <a:ext cx="339472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584750-AA81-42C7-9A6D-ECABC080E106}" type="slidenum">
              <a:rPr lang="en-CA" sz="675">
                <a:solidFill>
                  <a:schemeClr val="bg1"/>
                </a:solidFill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35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9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6F12AE-40B2-F54B-A335-70661D993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"/>
            <a:ext cx="3400334" cy="4041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8830" y="2724661"/>
            <a:ext cx="4994020" cy="874974"/>
          </a:xfrm>
        </p:spPr>
        <p:txBody>
          <a:bodyPr anchor="b">
            <a:noAutofit/>
          </a:bodyPr>
          <a:lstStyle>
            <a:lvl1pPr algn="l">
              <a:lnSpc>
                <a:spcPts val="2550"/>
              </a:lnSpc>
              <a:defRPr sz="24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8830" y="3629913"/>
            <a:ext cx="4112722" cy="308256"/>
          </a:xfrm>
        </p:spPr>
        <p:txBody>
          <a:bodyPr>
            <a:noAutofit/>
          </a:bodyPr>
          <a:lstStyle>
            <a:lvl1pPr marL="0" indent="0" algn="l">
              <a:buNone/>
              <a:defRPr sz="1050" b="0" cap="none">
                <a:ln>
                  <a:noFill/>
                </a:ln>
                <a:solidFill>
                  <a:schemeClr val="tx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 text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1FE5BA92-3CC1-A142-A9E8-309EDFC1DE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6824" y="4760061"/>
            <a:ext cx="339472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584750-AA81-42C7-9A6D-ECABC080E106}" type="slidenum">
              <a:rPr lang="en-CA" sz="675">
                <a:solidFill>
                  <a:schemeClr val="bg1"/>
                </a:solidFill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35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45ED92A-D2D5-9643-92A9-639948BAC9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933352" y="1888237"/>
            <a:ext cx="2714088" cy="3136222"/>
          </a:xfrm>
          <a:custGeom>
            <a:avLst/>
            <a:gdLst>
              <a:gd name="connsiteX0" fmla="*/ 0 w 3375954"/>
              <a:gd name="connsiteY0" fmla="*/ 1486694 h 2973387"/>
              <a:gd name="connsiteX1" fmla="*/ 796749 w 3375954"/>
              <a:gd name="connsiteY1" fmla="*/ 1 h 2973387"/>
              <a:gd name="connsiteX2" fmla="*/ 2579205 w 3375954"/>
              <a:gd name="connsiteY2" fmla="*/ 1 h 2973387"/>
              <a:gd name="connsiteX3" fmla="*/ 3375954 w 3375954"/>
              <a:gd name="connsiteY3" fmla="*/ 1486694 h 2973387"/>
              <a:gd name="connsiteX4" fmla="*/ 2579205 w 3375954"/>
              <a:gd name="connsiteY4" fmla="*/ 2973386 h 2973387"/>
              <a:gd name="connsiteX5" fmla="*/ 796749 w 3375954"/>
              <a:gd name="connsiteY5" fmla="*/ 2973386 h 2973387"/>
              <a:gd name="connsiteX6" fmla="*/ 0 w 3375954"/>
              <a:gd name="connsiteY6" fmla="*/ 1486694 h 2973387"/>
              <a:gd name="connsiteX0" fmla="*/ 0 w 3375954"/>
              <a:gd name="connsiteY0" fmla="*/ 1553438 h 3040130"/>
              <a:gd name="connsiteX1" fmla="*/ 796749 w 3375954"/>
              <a:gd name="connsiteY1" fmla="*/ 66745 h 3040130"/>
              <a:gd name="connsiteX2" fmla="*/ 1691503 w 3375954"/>
              <a:gd name="connsiteY2" fmla="*/ 0 h 3040130"/>
              <a:gd name="connsiteX3" fmla="*/ 3375954 w 3375954"/>
              <a:gd name="connsiteY3" fmla="*/ 1553438 h 3040130"/>
              <a:gd name="connsiteX4" fmla="*/ 2579205 w 3375954"/>
              <a:gd name="connsiteY4" fmla="*/ 3040130 h 3040130"/>
              <a:gd name="connsiteX5" fmla="*/ 796749 w 3375954"/>
              <a:gd name="connsiteY5" fmla="*/ 3040130 h 3040130"/>
              <a:gd name="connsiteX6" fmla="*/ 0 w 3375954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2579205 w 3028883"/>
              <a:gd name="connsiteY4" fmla="*/ 3040130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3013044 w 3028883"/>
              <a:gd name="connsiteY4" fmla="*/ 2359336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126897"/>
              <a:gd name="connsiteX1" fmla="*/ 796749 w 3028883"/>
              <a:gd name="connsiteY1" fmla="*/ 66745 h 3126897"/>
              <a:gd name="connsiteX2" fmla="*/ 1691503 w 3028883"/>
              <a:gd name="connsiteY2" fmla="*/ 0 h 3126897"/>
              <a:gd name="connsiteX3" fmla="*/ 3028883 w 3028883"/>
              <a:gd name="connsiteY3" fmla="*/ 779202 h 3126897"/>
              <a:gd name="connsiteX4" fmla="*/ 3013044 w 3028883"/>
              <a:gd name="connsiteY4" fmla="*/ 2359336 h 3126897"/>
              <a:gd name="connsiteX5" fmla="*/ 1664428 w 3028883"/>
              <a:gd name="connsiteY5" fmla="*/ 3126897 h 3126897"/>
              <a:gd name="connsiteX6" fmla="*/ 0 w 3028883"/>
              <a:gd name="connsiteY6" fmla="*/ 1553438 h 3126897"/>
              <a:gd name="connsiteX0" fmla="*/ 0 w 2701835"/>
              <a:gd name="connsiteY0" fmla="*/ 2341023 h 3126897"/>
              <a:gd name="connsiteX1" fmla="*/ 469701 w 2701835"/>
              <a:gd name="connsiteY1" fmla="*/ 66745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2701835"/>
              <a:gd name="connsiteY0" fmla="*/ 2341023 h 3126897"/>
              <a:gd name="connsiteX1" fmla="*/ 22513 w 2701835"/>
              <a:gd name="connsiteY1" fmla="*/ 754214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3062255"/>
              <a:gd name="connsiteY0" fmla="*/ 2461163 h 3126897"/>
              <a:gd name="connsiteX1" fmla="*/ 382933 w 3062255"/>
              <a:gd name="connsiteY1" fmla="*/ 754214 h 3126897"/>
              <a:gd name="connsiteX2" fmla="*/ 1724875 w 3062255"/>
              <a:gd name="connsiteY2" fmla="*/ 0 h 3126897"/>
              <a:gd name="connsiteX3" fmla="*/ 3062255 w 3062255"/>
              <a:gd name="connsiteY3" fmla="*/ 779202 h 3126897"/>
              <a:gd name="connsiteX4" fmla="*/ 3046416 w 3062255"/>
              <a:gd name="connsiteY4" fmla="*/ 2359336 h 3126897"/>
              <a:gd name="connsiteX5" fmla="*/ 1697800 w 3062255"/>
              <a:gd name="connsiteY5" fmla="*/ 3126897 h 3126897"/>
              <a:gd name="connsiteX6" fmla="*/ 0 w 3062255"/>
              <a:gd name="connsiteY6" fmla="*/ 2461163 h 3126897"/>
              <a:gd name="connsiteX0" fmla="*/ 0 w 2701834"/>
              <a:gd name="connsiteY0" fmla="*/ 2347697 h 3126897"/>
              <a:gd name="connsiteX1" fmla="*/ 22512 w 2701834"/>
              <a:gd name="connsiteY1" fmla="*/ 754214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1834"/>
              <a:gd name="connsiteY0" fmla="*/ 2347697 h 3126897"/>
              <a:gd name="connsiteX1" fmla="*/ 2489 w 2701834"/>
              <a:gd name="connsiteY1" fmla="*/ 767562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6018"/>
              <a:gd name="connsiteY0" fmla="*/ 2347697 h 3126897"/>
              <a:gd name="connsiteX1" fmla="*/ 2489 w 2706018"/>
              <a:gd name="connsiteY1" fmla="*/ 767562 h 3126897"/>
              <a:gd name="connsiteX2" fmla="*/ 1364454 w 2706018"/>
              <a:gd name="connsiteY2" fmla="*/ 0 h 3126897"/>
              <a:gd name="connsiteX3" fmla="*/ 2701834 w 2706018"/>
              <a:gd name="connsiteY3" fmla="*/ 779202 h 3126897"/>
              <a:gd name="connsiteX4" fmla="*/ 2706018 w 2706018"/>
              <a:gd name="connsiteY4" fmla="*/ 2366011 h 3126897"/>
              <a:gd name="connsiteX5" fmla="*/ 1337379 w 2706018"/>
              <a:gd name="connsiteY5" fmla="*/ 3126897 h 3126897"/>
              <a:gd name="connsiteX6" fmla="*/ 0 w 2706018"/>
              <a:gd name="connsiteY6" fmla="*/ 2347697 h 31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6018" h="3126897">
                <a:moveTo>
                  <a:pt x="0" y="2347697"/>
                </a:moveTo>
                <a:cubicBezTo>
                  <a:pt x="830" y="1820985"/>
                  <a:pt x="1659" y="1294274"/>
                  <a:pt x="2489" y="767562"/>
                </a:cubicBezTo>
                <a:lnTo>
                  <a:pt x="1364454" y="0"/>
                </a:lnTo>
                <a:lnTo>
                  <a:pt x="2701834" y="779202"/>
                </a:lnTo>
                <a:cubicBezTo>
                  <a:pt x="2703229" y="1308138"/>
                  <a:pt x="2704623" y="1837075"/>
                  <a:pt x="2706018" y="2366011"/>
                </a:cubicBezTo>
                <a:lnTo>
                  <a:pt x="1337379" y="3126897"/>
                </a:lnTo>
                <a:lnTo>
                  <a:pt x="0" y="2347697"/>
                </a:lnTo>
                <a:close/>
              </a:path>
            </a:pathLst>
          </a:cu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chemeClr val="accent6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Picture one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41DA5EF-4B80-9E47-8118-B17B3E1F9E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061451" y="109002"/>
            <a:ext cx="1669216" cy="1928837"/>
          </a:xfrm>
          <a:custGeom>
            <a:avLst/>
            <a:gdLst>
              <a:gd name="connsiteX0" fmla="*/ 0 w 3375954"/>
              <a:gd name="connsiteY0" fmla="*/ 1486694 h 2973387"/>
              <a:gd name="connsiteX1" fmla="*/ 796749 w 3375954"/>
              <a:gd name="connsiteY1" fmla="*/ 1 h 2973387"/>
              <a:gd name="connsiteX2" fmla="*/ 2579205 w 3375954"/>
              <a:gd name="connsiteY2" fmla="*/ 1 h 2973387"/>
              <a:gd name="connsiteX3" fmla="*/ 3375954 w 3375954"/>
              <a:gd name="connsiteY3" fmla="*/ 1486694 h 2973387"/>
              <a:gd name="connsiteX4" fmla="*/ 2579205 w 3375954"/>
              <a:gd name="connsiteY4" fmla="*/ 2973386 h 2973387"/>
              <a:gd name="connsiteX5" fmla="*/ 796749 w 3375954"/>
              <a:gd name="connsiteY5" fmla="*/ 2973386 h 2973387"/>
              <a:gd name="connsiteX6" fmla="*/ 0 w 3375954"/>
              <a:gd name="connsiteY6" fmla="*/ 1486694 h 2973387"/>
              <a:gd name="connsiteX0" fmla="*/ 0 w 3375954"/>
              <a:gd name="connsiteY0" fmla="*/ 1553438 h 3040130"/>
              <a:gd name="connsiteX1" fmla="*/ 796749 w 3375954"/>
              <a:gd name="connsiteY1" fmla="*/ 66745 h 3040130"/>
              <a:gd name="connsiteX2" fmla="*/ 1691503 w 3375954"/>
              <a:gd name="connsiteY2" fmla="*/ 0 h 3040130"/>
              <a:gd name="connsiteX3" fmla="*/ 3375954 w 3375954"/>
              <a:gd name="connsiteY3" fmla="*/ 1553438 h 3040130"/>
              <a:gd name="connsiteX4" fmla="*/ 2579205 w 3375954"/>
              <a:gd name="connsiteY4" fmla="*/ 3040130 h 3040130"/>
              <a:gd name="connsiteX5" fmla="*/ 796749 w 3375954"/>
              <a:gd name="connsiteY5" fmla="*/ 3040130 h 3040130"/>
              <a:gd name="connsiteX6" fmla="*/ 0 w 3375954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2579205 w 3028883"/>
              <a:gd name="connsiteY4" fmla="*/ 3040130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3013044 w 3028883"/>
              <a:gd name="connsiteY4" fmla="*/ 2359336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126897"/>
              <a:gd name="connsiteX1" fmla="*/ 796749 w 3028883"/>
              <a:gd name="connsiteY1" fmla="*/ 66745 h 3126897"/>
              <a:gd name="connsiteX2" fmla="*/ 1691503 w 3028883"/>
              <a:gd name="connsiteY2" fmla="*/ 0 h 3126897"/>
              <a:gd name="connsiteX3" fmla="*/ 3028883 w 3028883"/>
              <a:gd name="connsiteY3" fmla="*/ 779202 h 3126897"/>
              <a:gd name="connsiteX4" fmla="*/ 3013044 w 3028883"/>
              <a:gd name="connsiteY4" fmla="*/ 2359336 h 3126897"/>
              <a:gd name="connsiteX5" fmla="*/ 1664428 w 3028883"/>
              <a:gd name="connsiteY5" fmla="*/ 3126897 h 3126897"/>
              <a:gd name="connsiteX6" fmla="*/ 0 w 3028883"/>
              <a:gd name="connsiteY6" fmla="*/ 1553438 h 3126897"/>
              <a:gd name="connsiteX0" fmla="*/ 0 w 2701835"/>
              <a:gd name="connsiteY0" fmla="*/ 2341023 h 3126897"/>
              <a:gd name="connsiteX1" fmla="*/ 469701 w 2701835"/>
              <a:gd name="connsiteY1" fmla="*/ 66745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2701835"/>
              <a:gd name="connsiteY0" fmla="*/ 2341023 h 3126897"/>
              <a:gd name="connsiteX1" fmla="*/ 22513 w 2701835"/>
              <a:gd name="connsiteY1" fmla="*/ 754214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3062255"/>
              <a:gd name="connsiteY0" fmla="*/ 2461163 h 3126897"/>
              <a:gd name="connsiteX1" fmla="*/ 382933 w 3062255"/>
              <a:gd name="connsiteY1" fmla="*/ 754214 h 3126897"/>
              <a:gd name="connsiteX2" fmla="*/ 1724875 w 3062255"/>
              <a:gd name="connsiteY2" fmla="*/ 0 h 3126897"/>
              <a:gd name="connsiteX3" fmla="*/ 3062255 w 3062255"/>
              <a:gd name="connsiteY3" fmla="*/ 779202 h 3126897"/>
              <a:gd name="connsiteX4" fmla="*/ 3046416 w 3062255"/>
              <a:gd name="connsiteY4" fmla="*/ 2359336 h 3126897"/>
              <a:gd name="connsiteX5" fmla="*/ 1697800 w 3062255"/>
              <a:gd name="connsiteY5" fmla="*/ 3126897 h 3126897"/>
              <a:gd name="connsiteX6" fmla="*/ 0 w 3062255"/>
              <a:gd name="connsiteY6" fmla="*/ 2461163 h 3126897"/>
              <a:gd name="connsiteX0" fmla="*/ 0 w 2701834"/>
              <a:gd name="connsiteY0" fmla="*/ 2347697 h 3126897"/>
              <a:gd name="connsiteX1" fmla="*/ 22512 w 2701834"/>
              <a:gd name="connsiteY1" fmla="*/ 754214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1834"/>
              <a:gd name="connsiteY0" fmla="*/ 2347697 h 3126897"/>
              <a:gd name="connsiteX1" fmla="*/ 2489 w 2701834"/>
              <a:gd name="connsiteY1" fmla="*/ 767562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6018"/>
              <a:gd name="connsiteY0" fmla="*/ 2347697 h 3126897"/>
              <a:gd name="connsiteX1" fmla="*/ 2489 w 2706018"/>
              <a:gd name="connsiteY1" fmla="*/ 767562 h 3126897"/>
              <a:gd name="connsiteX2" fmla="*/ 1364454 w 2706018"/>
              <a:gd name="connsiteY2" fmla="*/ 0 h 3126897"/>
              <a:gd name="connsiteX3" fmla="*/ 2701834 w 2706018"/>
              <a:gd name="connsiteY3" fmla="*/ 779202 h 3126897"/>
              <a:gd name="connsiteX4" fmla="*/ 2706018 w 2706018"/>
              <a:gd name="connsiteY4" fmla="*/ 2366011 h 3126897"/>
              <a:gd name="connsiteX5" fmla="*/ 1337379 w 2706018"/>
              <a:gd name="connsiteY5" fmla="*/ 3126897 h 3126897"/>
              <a:gd name="connsiteX6" fmla="*/ 0 w 2706018"/>
              <a:gd name="connsiteY6" fmla="*/ 2347697 h 31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6018" h="3126897">
                <a:moveTo>
                  <a:pt x="0" y="2347697"/>
                </a:moveTo>
                <a:cubicBezTo>
                  <a:pt x="830" y="1820985"/>
                  <a:pt x="1659" y="1294274"/>
                  <a:pt x="2489" y="767562"/>
                </a:cubicBezTo>
                <a:lnTo>
                  <a:pt x="1364454" y="0"/>
                </a:lnTo>
                <a:lnTo>
                  <a:pt x="2701834" y="779202"/>
                </a:lnTo>
                <a:cubicBezTo>
                  <a:pt x="2703229" y="1308138"/>
                  <a:pt x="2704623" y="1837075"/>
                  <a:pt x="2706018" y="2366011"/>
                </a:cubicBezTo>
                <a:lnTo>
                  <a:pt x="1337379" y="3126897"/>
                </a:lnTo>
                <a:lnTo>
                  <a:pt x="0" y="2347697"/>
                </a:lnTo>
                <a:close/>
              </a:path>
            </a:pathLst>
          </a:cu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chemeClr val="accent6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Picture three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E4E7C33-B995-6E42-8912-B46006609C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2796723" y="272335"/>
            <a:ext cx="2083370" cy="2407406"/>
          </a:xfrm>
          <a:custGeom>
            <a:avLst/>
            <a:gdLst>
              <a:gd name="connsiteX0" fmla="*/ 0 w 3375954"/>
              <a:gd name="connsiteY0" fmla="*/ 1486694 h 2973387"/>
              <a:gd name="connsiteX1" fmla="*/ 796749 w 3375954"/>
              <a:gd name="connsiteY1" fmla="*/ 1 h 2973387"/>
              <a:gd name="connsiteX2" fmla="*/ 2579205 w 3375954"/>
              <a:gd name="connsiteY2" fmla="*/ 1 h 2973387"/>
              <a:gd name="connsiteX3" fmla="*/ 3375954 w 3375954"/>
              <a:gd name="connsiteY3" fmla="*/ 1486694 h 2973387"/>
              <a:gd name="connsiteX4" fmla="*/ 2579205 w 3375954"/>
              <a:gd name="connsiteY4" fmla="*/ 2973386 h 2973387"/>
              <a:gd name="connsiteX5" fmla="*/ 796749 w 3375954"/>
              <a:gd name="connsiteY5" fmla="*/ 2973386 h 2973387"/>
              <a:gd name="connsiteX6" fmla="*/ 0 w 3375954"/>
              <a:gd name="connsiteY6" fmla="*/ 1486694 h 2973387"/>
              <a:gd name="connsiteX0" fmla="*/ 0 w 3375954"/>
              <a:gd name="connsiteY0" fmla="*/ 1553438 h 3040130"/>
              <a:gd name="connsiteX1" fmla="*/ 796749 w 3375954"/>
              <a:gd name="connsiteY1" fmla="*/ 66745 h 3040130"/>
              <a:gd name="connsiteX2" fmla="*/ 1691503 w 3375954"/>
              <a:gd name="connsiteY2" fmla="*/ 0 h 3040130"/>
              <a:gd name="connsiteX3" fmla="*/ 3375954 w 3375954"/>
              <a:gd name="connsiteY3" fmla="*/ 1553438 h 3040130"/>
              <a:gd name="connsiteX4" fmla="*/ 2579205 w 3375954"/>
              <a:gd name="connsiteY4" fmla="*/ 3040130 h 3040130"/>
              <a:gd name="connsiteX5" fmla="*/ 796749 w 3375954"/>
              <a:gd name="connsiteY5" fmla="*/ 3040130 h 3040130"/>
              <a:gd name="connsiteX6" fmla="*/ 0 w 3375954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2579205 w 3028883"/>
              <a:gd name="connsiteY4" fmla="*/ 3040130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3013044 w 3028883"/>
              <a:gd name="connsiteY4" fmla="*/ 2359336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126897"/>
              <a:gd name="connsiteX1" fmla="*/ 796749 w 3028883"/>
              <a:gd name="connsiteY1" fmla="*/ 66745 h 3126897"/>
              <a:gd name="connsiteX2" fmla="*/ 1691503 w 3028883"/>
              <a:gd name="connsiteY2" fmla="*/ 0 h 3126897"/>
              <a:gd name="connsiteX3" fmla="*/ 3028883 w 3028883"/>
              <a:gd name="connsiteY3" fmla="*/ 779202 h 3126897"/>
              <a:gd name="connsiteX4" fmla="*/ 3013044 w 3028883"/>
              <a:gd name="connsiteY4" fmla="*/ 2359336 h 3126897"/>
              <a:gd name="connsiteX5" fmla="*/ 1664428 w 3028883"/>
              <a:gd name="connsiteY5" fmla="*/ 3126897 h 3126897"/>
              <a:gd name="connsiteX6" fmla="*/ 0 w 3028883"/>
              <a:gd name="connsiteY6" fmla="*/ 1553438 h 3126897"/>
              <a:gd name="connsiteX0" fmla="*/ 0 w 2701835"/>
              <a:gd name="connsiteY0" fmla="*/ 2341023 h 3126897"/>
              <a:gd name="connsiteX1" fmla="*/ 469701 w 2701835"/>
              <a:gd name="connsiteY1" fmla="*/ 66745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2701835"/>
              <a:gd name="connsiteY0" fmla="*/ 2341023 h 3126897"/>
              <a:gd name="connsiteX1" fmla="*/ 22513 w 2701835"/>
              <a:gd name="connsiteY1" fmla="*/ 754214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3062255"/>
              <a:gd name="connsiteY0" fmla="*/ 2461163 h 3126897"/>
              <a:gd name="connsiteX1" fmla="*/ 382933 w 3062255"/>
              <a:gd name="connsiteY1" fmla="*/ 754214 h 3126897"/>
              <a:gd name="connsiteX2" fmla="*/ 1724875 w 3062255"/>
              <a:gd name="connsiteY2" fmla="*/ 0 h 3126897"/>
              <a:gd name="connsiteX3" fmla="*/ 3062255 w 3062255"/>
              <a:gd name="connsiteY3" fmla="*/ 779202 h 3126897"/>
              <a:gd name="connsiteX4" fmla="*/ 3046416 w 3062255"/>
              <a:gd name="connsiteY4" fmla="*/ 2359336 h 3126897"/>
              <a:gd name="connsiteX5" fmla="*/ 1697800 w 3062255"/>
              <a:gd name="connsiteY5" fmla="*/ 3126897 h 3126897"/>
              <a:gd name="connsiteX6" fmla="*/ 0 w 3062255"/>
              <a:gd name="connsiteY6" fmla="*/ 2461163 h 3126897"/>
              <a:gd name="connsiteX0" fmla="*/ 0 w 2701834"/>
              <a:gd name="connsiteY0" fmla="*/ 2347697 h 3126897"/>
              <a:gd name="connsiteX1" fmla="*/ 22512 w 2701834"/>
              <a:gd name="connsiteY1" fmla="*/ 754214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1834"/>
              <a:gd name="connsiteY0" fmla="*/ 2347697 h 3126897"/>
              <a:gd name="connsiteX1" fmla="*/ 2489 w 2701834"/>
              <a:gd name="connsiteY1" fmla="*/ 767562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6018"/>
              <a:gd name="connsiteY0" fmla="*/ 2347697 h 3126897"/>
              <a:gd name="connsiteX1" fmla="*/ 2489 w 2706018"/>
              <a:gd name="connsiteY1" fmla="*/ 767562 h 3126897"/>
              <a:gd name="connsiteX2" fmla="*/ 1364454 w 2706018"/>
              <a:gd name="connsiteY2" fmla="*/ 0 h 3126897"/>
              <a:gd name="connsiteX3" fmla="*/ 2701834 w 2706018"/>
              <a:gd name="connsiteY3" fmla="*/ 779202 h 3126897"/>
              <a:gd name="connsiteX4" fmla="*/ 2706018 w 2706018"/>
              <a:gd name="connsiteY4" fmla="*/ 2366011 h 3126897"/>
              <a:gd name="connsiteX5" fmla="*/ 1337379 w 2706018"/>
              <a:gd name="connsiteY5" fmla="*/ 3126897 h 3126897"/>
              <a:gd name="connsiteX6" fmla="*/ 0 w 2706018"/>
              <a:gd name="connsiteY6" fmla="*/ 2347697 h 31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6018" h="3126897">
                <a:moveTo>
                  <a:pt x="0" y="2347697"/>
                </a:moveTo>
                <a:cubicBezTo>
                  <a:pt x="830" y="1820985"/>
                  <a:pt x="1659" y="1294274"/>
                  <a:pt x="2489" y="767562"/>
                </a:cubicBezTo>
                <a:lnTo>
                  <a:pt x="1364454" y="0"/>
                </a:lnTo>
                <a:lnTo>
                  <a:pt x="2701834" y="779202"/>
                </a:lnTo>
                <a:cubicBezTo>
                  <a:pt x="2703229" y="1308138"/>
                  <a:pt x="2704623" y="1837075"/>
                  <a:pt x="2706018" y="2366011"/>
                </a:cubicBezTo>
                <a:lnTo>
                  <a:pt x="1337379" y="3126897"/>
                </a:lnTo>
                <a:lnTo>
                  <a:pt x="0" y="2347697"/>
                </a:lnTo>
                <a:close/>
              </a:path>
            </a:pathLst>
          </a:cu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chemeClr val="accent6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Picture two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8CCD7-D3CC-EB4C-B50C-AB19FD9105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5976DE65-2185-B34A-AA13-032DF577A6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8852" y="4809219"/>
            <a:ext cx="339472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584750-AA81-42C7-9A6D-ECABC080E106}" type="slidenum">
              <a:rPr lang="en-CA" sz="675">
                <a:solidFill>
                  <a:schemeClr val="tx1"/>
                </a:solidFill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35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29D5BB-7B67-1146-8E19-26235187E80D}"/>
              </a:ext>
            </a:extLst>
          </p:cNvPr>
          <p:cNvSpPr txBox="1"/>
          <p:nvPr userDrawn="1"/>
        </p:nvSpPr>
        <p:spPr bwMode="auto">
          <a:xfrm>
            <a:off x="0" y="2634198"/>
            <a:ext cx="9144000" cy="6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noAutofit/>
          </a:bodyPr>
          <a:lstStyle/>
          <a:p>
            <a:pPr algn="ctr"/>
            <a:r>
              <a:rPr lang="en-US" sz="2800" kern="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CFEAC3-51B9-294B-BBDE-AF22232F4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13013" cy="5143500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6D96ADD-68FF-284F-8FD9-EC9E33B146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250757" y="906030"/>
            <a:ext cx="2714088" cy="3136222"/>
          </a:xfrm>
          <a:custGeom>
            <a:avLst/>
            <a:gdLst>
              <a:gd name="connsiteX0" fmla="*/ 0 w 3375954"/>
              <a:gd name="connsiteY0" fmla="*/ 1486694 h 2973387"/>
              <a:gd name="connsiteX1" fmla="*/ 796749 w 3375954"/>
              <a:gd name="connsiteY1" fmla="*/ 1 h 2973387"/>
              <a:gd name="connsiteX2" fmla="*/ 2579205 w 3375954"/>
              <a:gd name="connsiteY2" fmla="*/ 1 h 2973387"/>
              <a:gd name="connsiteX3" fmla="*/ 3375954 w 3375954"/>
              <a:gd name="connsiteY3" fmla="*/ 1486694 h 2973387"/>
              <a:gd name="connsiteX4" fmla="*/ 2579205 w 3375954"/>
              <a:gd name="connsiteY4" fmla="*/ 2973386 h 2973387"/>
              <a:gd name="connsiteX5" fmla="*/ 796749 w 3375954"/>
              <a:gd name="connsiteY5" fmla="*/ 2973386 h 2973387"/>
              <a:gd name="connsiteX6" fmla="*/ 0 w 3375954"/>
              <a:gd name="connsiteY6" fmla="*/ 1486694 h 2973387"/>
              <a:gd name="connsiteX0" fmla="*/ 0 w 3375954"/>
              <a:gd name="connsiteY0" fmla="*/ 1553438 h 3040130"/>
              <a:gd name="connsiteX1" fmla="*/ 796749 w 3375954"/>
              <a:gd name="connsiteY1" fmla="*/ 66745 h 3040130"/>
              <a:gd name="connsiteX2" fmla="*/ 1691503 w 3375954"/>
              <a:gd name="connsiteY2" fmla="*/ 0 h 3040130"/>
              <a:gd name="connsiteX3" fmla="*/ 3375954 w 3375954"/>
              <a:gd name="connsiteY3" fmla="*/ 1553438 h 3040130"/>
              <a:gd name="connsiteX4" fmla="*/ 2579205 w 3375954"/>
              <a:gd name="connsiteY4" fmla="*/ 3040130 h 3040130"/>
              <a:gd name="connsiteX5" fmla="*/ 796749 w 3375954"/>
              <a:gd name="connsiteY5" fmla="*/ 3040130 h 3040130"/>
              <a:gd name="connsiteX6" fmla="*/ 0 w 3375954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2579205 w 3028883"/>
              <a:gd name="connsiteY4" fmla="*/ 3040130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3013044 w 3028883"/>
              <a:gd name="connsiteY4" fmla="*/ 2359336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126897"/>
              <a:gd name="connsiteX1" fmla="*/ 796749 w 3028883"/>
              <a:gd name="connsiteY1" fmla="*/ 66745 h 3126897"/>
              <a:gd name="connsiteX2" fmla="*/ 1691503 w 3028883"/>
              <a:gd name="connsiteY2" fmla="*/ 0 h 3126897"/>
              <a:gd name="connsiteX3" fmla="*/ 3028883 w 3028883"/>
              <a:gd name="connsiteY3" fmla="*/ 779202 h 3126897"/>
              <a:gd name="connsiteX4" fmla="*/ 3013044 w 3028883"/>
              <a:gd name="connsiteY4" fmla="*/ 2359336 h 3126897"/>
              <a:gd name="connsiteX5" fmla="*/ 1664428 w 3028883"/>
              <a:gd name="connsiteY5" fmla="*/ 3126897 h 3126897"/>
              <a:gd name="connsiteX6" fmla="*/ 0 w 3028883"/>
              <a:gd name="connsiteY6" fmla="*/ 1553438 h 3126897"/>
              <a:gd name="connsiteX0" fmla="*/ 0 w 2701835"/>
              <a:gd name="connsiteY0" fmla="*/ 2341023 h 3126897"/>
              <a:gd name="connsiteX1" fmla="*/ 469701 w 2701835"/>
              <a:gd name="connsiteY1" fmla="*/ 66745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2701835"/>
              <a:gd name="connsiteY0" fmla="*/ 2341023 h 3126897"/>
              <a:gd name="connsiteX1" fmla="*/ 22513 w 2701835"/>
              <a:gd name="connsiteY1" fmla="*/ 754214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3062255"/>
              <a:gd name="connsiteY0" fmla="*/ 2461163 h 3126897"/>
              <a:gd name="connsiteX1" fmla="*/ 382933 w 3062255"/>
              <a:gd name="connsiteY1" fmla="*/ 754214 h 3126897"/>
              <a:gd name="connsiteX2" fmla="*/ 1724875 w 3062255"/>
              <a:gd name="connsiteY2" fmla="*/ 0 h 3126897"/>
              <a:gd name="connsiteX3" fmla="*/ 3062255 w 3062255"/>
              <a:gd name="connsiteY3" fmla="*/ 779202 h 3126897"/>
              <a:gd name="connsiteX4" fmla="*/ 3046416 w 3062255"/>
              <a:gd name="connsiteY4" fmla="*/ 2359336 h 3126897"/>
              <a:gd name="connsiteX5" fmla="*/ 1697800 w 3062255"/>
              <a:gd name="connsiteY5" fmla="*/ 3126897 h 3126897"/>
              <a:gd name="connsiteX6" fmla="*/ 0 w 3062255"/>
              <a:gd name="connsiteY6" fmla="*/ 2461163 h 3126897"/>
              <a:gd name="connsiteX0" fmla="*/ 0 w 2701834"/>
              <a:gd name="connsiteY0" fmla="*/ 2347697 h 3126897"/>
              <a:gd name="connsiteX1" fmla="*/ 22512 w 2701834"/>
              <a:gd name="connsiteY1" fmla="*/ 754214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1834"/>
              <a:gd name="connsiteY0" fmla="*/ 2347697 h 3126897"/>
              <a:gd name="connsiteX1" fmla="*/ 2489 w 2701834"/>
              <a:gd name="connsiteY1" fmla="*/ 767562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6018"/>
              <a:gd name="connsiteY0" fmla="*/ 2347697 h 3126897"/>
              <a:gd name="connsiteX1" fmla="*/ 2489 w 2706018"/>
              <a:gd name="connsiteY1" fmla="*/ 767562 h 3126897"/>
              <a:gd name="connsiteX2" fmla="*/ 1364454 w 2706018"/>
              <a:gd name="connsiteY2" fmla="*/ 0 h 3126897"/>
              <a:gd name="connsiteX3" fmla="*/ 2701834 w 2706018"/>
              <a:gd name="connsiteY3" fmla="*/ 779202 h 3126897"/>
              <a:gd name="connsiteX4" fmla="*/ 2706018 w 2706018"/>
              <a:gd name="connsiteY4" fmla="*/ 2366011 h 3126897"/>
              <a:gd name="connsiteX5" fmla="*/ 1337379 w 2706018"/>
              <a:gd name="connsiteY5" fmla="*/ 3126897 h 3126897"/>
              <a:gd name="connsiteX6" fmla="*/ 0 w 2706018"/>
              <a:gd name="connsiteY6" fmla="*/ 2347697 h 31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6018" h="3126897">
                <a:moveTo>
                  <a:pt x="0" y="2347697"/>
                </a:moveTo>
                <a:cubicBezTo>
                  <a:pt x="830" y="1820985"/>
                  <a:pt x="1659" y="1294274"/>
                  <a:pt x="2489" y="767562"/>
                </a:cubicBezTo>
                <a:lnTo>
                  <a:pt x="1364454" y="0"/>
                </a:lnTo>
                <a:lnTo>
                  <a:pt x="2701834" y="779202"/>
                </a:lnTo>
                <a:cubicBezTo>
                  <a:pt x="2703229" y="1308138"/>
                  <a:pt x="2704623" y="1837075"/>
                  <a:pt x="2706018" y="2366011"/>
                </a:cubicBezTo>
                <a:lnTo>
                  <a:pt x="1337379" y="3126897"/>
                </a:lnTo>
                <a:lnTo>
                  <a:pt x="0" y="2347697"/>
                </a:lnTo>
                <a:close/>
              </a:path>
            </a:pathLst>
          </a:cu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on icon to add picture </a:t>
            </a:r>
            <a:br>
              <a:rPr lang="en-US" dirty="0"/>
            </a:br>
            <a:r>
              <a:rPr lang="en-US" dirty="0"/>
              <a:t>or delete frame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5B7E61-EFD5-9E48-A192-040DBED793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3CE7F153-D278-DC43-8938-E26492C242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8852" y="4809219"/>
            <a:ext cx="339472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584750-AA81-42C7-9A6D-ECABC080E106}" type="slidenum">
              <a:rPr lang="en-CA" sz="675">
                <a:solidFill>
                  <a:schemeClr val="bg1"/>
                </a:solidFill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35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E98FD7-C863-474B-AA37-43DDC1D5B8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1355" y="3646107"/>
            <a:ext cx="2490875" cy="854075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217884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Contact name and information</a:t>
            </a:r>
          </a:p>
        </p:txBody>
      </p:sp>
    </p:spTree>
    <p:extLst>
      <p:ext uri="{BB962C8B-B14F-4D97-AF65-F5344CB8AC3E}">
        <p14:creationId xmlns:p14="http://schemas.microsoft.com/office/powerpoint/2010/main" val="31695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B4DE6B-6290-694A-AD76-285F49B8C1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49704" cy="186499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94144" y="736015"/>
            <a:ext cx="7992656" cy="3830086"/>
          </a:xfrm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1800">
                <a:solidFill>
                  <a:schemeClr val="accent5"/>
                </a:solidFill>
              </a:defRPr>
            </a:lvl1pPr>
            <a:lvl2pPr marL="360000" indent="0">
              <a:spcBef>
                <a:spcPts val="600"/>
              </a:spcBef>
              <a:buClr>
                <a:schemeClr val="tx2"/>
              </a:buClr>
              <a:buFontTx/>
              <a:buNone/>
              <a:defRPr sz="1400">
                <a:solidFill>
                  <a:schemeClr val="accent5"/>
                </a:solidFill>
              </a:defRPr>
            </a:lvl2pPr>
            <a:lvl3pPr marL="8572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200">
                <a:solidFill>
                  <a:schemeClr val="accent6"/>
                </a:solidFill>
              </a:defRPr>
            </a:lvl3pPr>
            <a:lvl4pPr marL="12001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050">
                <a:solidFill>
                  <a:schemeClr val="accent6"/>
                </a:solidFill>
              </a:defRPr>
            </a:lvl4pPr>
            <a:lvl5pPr>
              <a:buClr>
                <a:schemeClr val="tx2"/>
              </a:buClr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CA" dirty="0"/>
              <a:t>Click to add agenda item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EE46DB1C-188A-0947-A9CC-2FE8BF452A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8852" y="4809219"/>
            <a:ext cx="339472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584750-AA81-42C7-9A6D-ECABC080E106}" type="slidenum">
              <a:rPr lang="en-CA" sz="675">
                <a:solidFill>
                  <a:schemeClr val="tx1"/>
                </a:solidFill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35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1D270D-691E-0048-89F7-28CCA3016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144" y="171898"/>
            <a:ext cx="7992000" cy="478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013BD-0F92-784E-A4D6-673AE0B4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CC9976-2671-1243-8228-33ACE52177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588" y="4749697"/>
            <a:ext cx="918113" cy="3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144" y="171899"/>
            <a:ext cx="7992656" cy="479177"/>
          </a:xfrm>
        </p:spPr>
        <p:txBody>
          <a:bodyPr anchor="b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94144" y="736015"/>
            <a:ext cx="7992656" cy="3830086"/>
          </a:xfrm>
        </p:spPr>
        <p:txBody>
          <a:bodyPr/>
          <a:lstStyle>
            <a:lvl1pPr marL="170260" indent="-17026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6"/>
                </a:solidFill>
              </a:defRPr>
            </a:lvl1pPr>
            <a:lvl2pPr marL="469106" indent="-251222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accent6"/>
                </a:solidFill>
              </a:defRPr>
            </a:lvl2pPr>
            <a:lvl3pPr marL="8572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200">
                <a:solidFill>
                  <a:schemeClr val="accent6"/>
                </a:solidFill>
              </a:defRPr>
            </a:lvl3pPr>
            <a:lvl4pPr marL="12001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050">
                <a:solidFill>
                  <a:schemeClr val="accent6"/>
                </a:solidFill>
              </a:defRPr>
            </a:lvl4pPr>
            <a:lvl5pPr>
              <a:buClr>
                <a:schemeClr val="tx2"/>
              </a:buClr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4DE6B-6290-694A-AD76-285F49B8C1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49704" cy="18649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7FE12-F73D-8B41-9DB5-33C0D4260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B47BBEE1-44A9-A94B-9239-C00B82050B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8852" y="4809219"/>
            <a:ext cx="339472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584750-AA81-42C7-9A6D-ECABC080E106}" type="slidenum">
              <a:rPr lang="en-CA" sz="675">
                <a:solidFill>
                  <a:schemeClr val="tx1"/>
                </a:solidFill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35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A5ECD9-FE66-2E48-9004-0ABF3CCF7B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588" y="4749697"/>
            <a:ext cx="918113" cy="301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144" y="171899"/>
            <a:ext cx="7992656" cy="479177"/>
          </a:xfrm>
        </p:spPr>
        <p:txBody>
          <a:bodyPr anchor="b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94144" y="736015"/>
            <a:ext cx="3870599" cy="3830086"/>
          </a:xfrm>
        </p:spPr>
        <p:txBody>
          <a:bodyPr/>
          <a:lstStyle>
            <a:lvl1pPr marL="170260" indent="-17026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6"/>
                </a:solidFill>
              </a:defRPr>
            </a:lvl1pPr>
            <a:lvl2pPr marL="469106" indent="-251222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accent6"/>
                </a:solidFill>
              </a:defRPr>
            </a:lvl2pPr>
            <a:lvl3pPr marL="8572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200">
                <a:solidFill>
                  <a:schemeClr val="accent6"/>
                </a:solidFill>
              </a:defRPr>
            </a:lvl3pPr>
            <a:lvl4pPr marL="12001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050">
                <a:solidFill>
                  <a:schemeClr val="accent6"/>
                </a:solidFill>
              </a:defRPr>
            </a:lvl4pPr>
            <a:lvl5pPr>
              <a:buClr>
                <a:schemeClr val="tx2"/>
              </a:buClr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E67ACB-6D9D-984C-8E8F-CF27FD75ED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5663" y="725488"/>
            <a:ext cx="4021137" cy="385445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322DFD-4D3E-0D44-A8D2-B72C8F8BA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49704" cy="18649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BFC82-0048-D042-8AB2-CAF984E0E0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C20ACA79-E2DB-5943-A5E0-4D95405538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8852" y="4809219"/>
            <a:ext cx="339472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584750-AA81-42C7-9A6D-ECABC080E106}" type="slidenum">
              <a:rPr lang="en-CA" sz="675">
                <a:solidFill>
                  <a:schemeClr val="tx1"/>
                </a:solidFill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35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2628F6-74F9-F141-8256-1D9F8DFDB6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588" y="4749697"/>
            <a:ext cx="918113" cy="3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144" y="171899"/>
            <a:ext cx="7992656" cy="479177"/>
          </a:xfrm>
        </p:spPr>
        <p:txBody>
          <a:bodyPr anchor="b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94144" y="736015"/>
            <a:ext cx="3870599" cy="3830086"/>
          </a:xfrm>
        </p:spPr>
        <p:txBody>
          <a:bodyPr/>
          <a:lstStyle>
            <a:lvl1pPr marL="170260" indent="-17026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6"/>
                </a:solidFill>
              </a:defRPr>
            </a:lvl1pPr>
            <a:lvl2pPr marL="469106" indent="-251222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accent6"/>
                </a:solidFill>
              </a:defRPr>
            </a:lvl2pPr>
            <a:lvl3pPr marL="8572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200">
                <a:solidFill>
                  <a:schemeClr val="accent6"/>
                </a:solidFill>
              </a:defRPr>
            </a:lvl3pPr>
            <a:lvl4pPr marL="12001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050">
                <a:solidFill>
                  <a:schemeClr val="accent6"/>
                </a:solidFill>
              </a:defRPr>
            </a:lvl4pPr>
            <a:lvl5pPr>
              <a:buClr>
                <a:schemeClr val="tx2"/>
              </a:buClr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E67ACB-6D9D-984C-8E8F-CF27FD75ED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5663" y="725487"/>
            <a:ext cx="4021137" cy="21732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49386A2-CE06-A145-AC4B-13786CD785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5664" y="2924629"/>
            <a:ext cx="1997073" cy="164737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3347F32-3086-764C-A9B8-F0D4A71F6C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9727" y="2924629"/>
            <a:ext cx="1997073" cy="16473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320349-3E2F-2541-A2C3-38DD726AE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49704" cy="18649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2FFDB-BFBC-6D42-87A1-96E7463B7F9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1FFD071C-0AE9-2649-8914-AF5FFACDB7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8852" y="4809219"/>
            <a:ext cx="339472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584750-AA81-42C7-9A6D-ECABC080E106}" type="slidenum">
              <a:rPr lang="en-CA" sz="675">
                <a:solidFill>
                  <a:schemeClr val="tx1"/>
                </a:solidFill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35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82159A-EAA9-4148-9458-4B743FF7A0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588" y="4749697"/>
            <a:ext cx="918113" cy="3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144" y="171899"/>
            <a:ext cx="7992656" cy="479177"/>
          </a:xfrm>
        </p:spPr>
        <p:txBody>
          <a:bodyPr anchor="b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94144" y="736015"/>
            <a:ext cx="3938816" cy="3830086"/>
          </a:xfrm>
        </p:spPr>
        <p:txBody>
          <a:bodyPr/>
          <a:lstStyle>
            <a:lvl1pPr marL="170260" indent="-17026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6"/>
                </a:solidFill>
              </a:defRPr>
            </a:lvl1pPr>
            <a:lvl2pPr marL="469106" indent="-251222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accent6"/>
                </a:solidFill>
              </a:defRPr>
            </a:lvl2pPr>
            <a:lvl3pPr marL="8572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200">
                <a:solidFill>
                  <a:schemeClr val="accent6"/>
                </a:solidFill>
              </a:defRPr>
            </a:lvl3pPr>
            <a:lvl4pPr marL="12001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050">
                <a:solidFill>
                  <a:schemeClr val="accent6"/>
                </a:solidFill>
              </a:defRPr>
            </a:lvl4pPr>
            <a:lvl5pPr>
              <a:buClr>
                <a:schemeClr val="tx2"/>
              </a:buClr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96E87445-C262-2E4D-A349-EC25FD6358E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47984" y="736015"/>
            <a:ext cx="3938816" cy="3830086"/>
          </a:xfrm>
        </p:spPr>
        <p:txBody>
          <a:bodyPr/>
          <a:lstStyle>
            <a:lvl1pPr marL="170260" indent="-17026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6"/>
                </a:solidFill>
              </a:defRPr>
            </a:lvl1pPr>
            <a:lvl2pPr marL="469106" indent="-251222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accent6"/>
                </a:solidFill>
              </a:defRPr>
            </a:lvl2pPr>
            <a:lvl3pPr marL="8572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200">
                <a:solidFill>
                  <a:schemeClr val="accent6"/>
                </a:solidFill>
              </a:defRPr>
            </a:lvl3pPr>
            <a:lvl4pPr marL="12001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050">
                <a:solidFill>
                  <a:schemeClr val="accent6"/>
                </a:solidFill>
              </a:defRPr>
            </a:lvl4pPr>
            <a:lvl5pPr>
              <a:buClr>
                <a:schemeClr val="tx2"/>
              </a:buClr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F26B75-7E51-A142-B851-93B90EAA6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49704" cy="18649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5B92B-093B-AB40-A8D9-A9E9A897CA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46222C74-FE18-EB45-B88E-A64853C10A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8852" y="4809219"/>
            <a:ext cx="339472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584750-AA81-42C7-9A6D-ECABC080E106}" type="slidenum">
              <a:rPr lang="en-CA" sz="675">
                <a:solidFill>
                  <a:schemeClr val="tx1"/>
                </a:solidFill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35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89FCD-6B96-6F4A-8D2F-CF5466E0DF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588" y="4749697"/>
            <a:ext cx="918113" cy="3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144" y="171899"/>
            <a:ext cx="7992656" cy="479177"/>
          </a:xfrm>
        </p:spPr>
        <p:txBody>
          <a:bodyPr anchor="b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F26B75-7E51-A142-B851-93B90EAA6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49704" cy="1864996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20AA58E-6A0F-5649-941A-E2B4B2DDC7E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3738" y="776288"/>
            <a:ext cx="4798968" cy="319662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CB8C982-F215-674B-9875-B0CB189563A3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568380" y="2099966"/>
            <a:ext cx="3118419" cy="249095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CAC0886-BFF8-6B42-9FE4-47E813A740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F7C7B5F3-5C20-BE45-B99C-38DCF1A6CF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8852" y="4809219"/>
            <a:ext cx="339472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584750-AA81-42C7-9A6D-ECABC080E106}" type="slidenum">
              <a:rPr lang="en-CA" sz="675">
                <a:solidFill>
                  <a:schemeClr val="tx1"/>
                </a:solidFill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35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F92E7-4C77-1144-9A78-85FFC4CD13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588" y="4749697"/>
            <a:ext cx="918113" cy="3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take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9CE60A-D24C-D04D-88C7-66C8B5031F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6672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32AEF-55BE-EE46-AD84-C4F8DA285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890A1456-4340-A041-916E-DFABA4AC12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8852" y="4809219"/>
            <a:ext cx="339472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584750-AA81-42C7-9A6D-ECABC080E106}" type="slidenum">
              <a:rPr lang="en-CA" sz="675">
                <a:solidFill>
                  <a:schemeClr val="tx1"/>
                </a:solidFill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35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5753A6-4867-F14D-B5B5-E98E3371A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588" y="4749697"/>
            <a:ext cx="918113" cy="3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 take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9CE60A-D24C-D04D-88C7-66C8B5031F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6672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032B34B-6428-5F48-B001-A03EEA0C94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1149704" y="1864996"/>
            <a:ext cx="2842125" cy="3284173"/>
          </a:xfrm>
          <a:custGeom>
            <a:avLst/>
            <a:gdLst>
              <a:gd name="connsiteX0" fmla="*/ 0 w 3375954"/>
              <a:gd name="connsiteY0" fmla="*/ 1486694 h 2973387"/>
              <a:gd name="connsiteX1" fmla="*/ 796749 w 3375954"/>
              <a:gd name="connsiteY1" fmla="*/ 1 h 2973387"/>
              <a:gd name="connsiteX2" fmla="*/ 2579205 w 3375954"/>
              <a:gd name="connsiteY2" fmla="*/ 1 h 2973387"/>
              <a:gd name="connsiteX3" fmla="*/ 3375954 w 3375954"/>
              <a:gd name="connsiteY3" fmla="*/ 1486694 h 2973387"/>
              <a:gd name="connsiteX4" fmla="*/ 2579205 w 3375954"/>
              <a:gd name="connsiteY4" fmla="*/ 2973386 h 2973387"/>
              <a:gd name="connsiteX5" fmla="*/ 796749 w 3375954"/>
              <a:gd name="connsiteY5" fmla="*/ 2973386 h 2973387"/>
              <a:gd name="connsiteX6" fmla="*/ 0 w 3375954"/>
              <a:gd name="connsiteY6" fmla="*/ 1486694 h 2973387"/>
              <a:gd name="connsiteX0" fmla="*/ 0 w 3375954"/>
              <a:gd name="connsiteY0" fmla="*/ 1553438 h 3040130"/>
              <a:gd name="connsiteX1" fmla="*/ 796749 w 3375954"/>
              <a:gd name="connsiteY1" fmla="*/ 66745 h 3040130"/>
              <a:gd name="connsiteX2" fmla="*/ 1691503 w 3375954"/>
              <a:gd name="connsiteY2" fmla="*/ 0 h 3040130"/>
              <a:gd name="connsiteX3" fmla="*/ 3375954 w 3375954"/>
              <a:gd name="connsiteY3" fmla="*/ 1553438 h 3040130"/>
              <a:gd name="connsiteX4" fmla="*/ 2579205 w 3375954"/>
              <a:gd name="connsiteY4" fmla="*/ 3040130 h 3040130"/>
              <a:gd name="connsiteX5" fmla="*/ 796749 w 3375954"/>
              <a:gd name="connsiteY5" fmla="*/ 3040130 h 3040130"/>
              <a:gd name="connsiteX6" fmla="*/ 0 w 3375954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2579205 w 3028883"/>
              <a:gd name="connsiteY4" fmla="*/ 3040130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040130"/>
              <a:gd name="connsiteX1" fmla="*/ 796749 w 3028883"/>
              <a:gd name="connsiteY1" fmla="*/ 66745 h 3040130"/>
              <a:gd name="connsiteX2" fmla="*/ 1691503 w 3028883"/>
              <a:gd name="connsiteY2" fmla="*/ 0 h 3040130"/>
              <a:gd name="connsiteX3" fmla="*/ 3028883 w 3028883"/>
              <a:gd name="connsiteY3" fmla="*/ 779202 h 3040130"/>
              <a:gd name="connsiteX4" fmla="*/ 3013044 w 3028883"/>
              <a:gd name="connsiteY4" fmla="*/ 2359336 h 3040130"/>
              <a:gd name="connsiteX5" fmla="*/ 796749 w 3028883"/>
              <a:gd name="connsiteY5" fmla="*/ 3040130 h 3040130"/>
              <a:gd name="connsiteX6" fmla="*/ 0 w 3028883"/>
              <a:gd name="connsiteY6" fmla="*/ 1553438 h 3040130"/>
              <a:gd name="connsiteX0" fmla="*/ 0 w 3028883"/>
              <a:gd name="connsiteY0" fmla="*/ 1553438 h 3126897"/>
              <a:gd name="connsiteX1" fmla="*/ 796749 w 3028883"/>
              <a:gd name="connsiteY1" fmla="*/ 66745 h 3126897"/>
              <a:gd name="connsiteX2" fmla="*/ 1691503 w 3028883"/>
              <a:gd name="connsiteY2" fmla="*/ 0 h 3126897"/>
              <a:gd name="connsiteX3" fmla="*/ 3028883 w 3028883"/>
              <a:gd name="connsiteY3" fmla="*/ 779202 h 3126897"/>
              <a:gd name="connsiteX4" fmla="*/ 3013044 w 3028883"/>
              <a:gd name="connsiteY4" fmla="*/ 2359336 h 3126897"/>
              <a:gd name="connsiteX5" fmla="*/ 1664428 w 3028883"/>
              <a:gd name="connsiteY5" fmla="*/ 3126897 h 3126897"/>
              <a:gd name="connsiteX6" fmla="*/ 0 w 3028883"/>
              <a:gd name="connsiteY6" fmla="*/ 1553438 h 3126897"/>
              <a:gd name="connsiteX0" fmla="*/ 0 w 2701835"/>
              <a:gd name="connsiteY0" fmla="*/ 2341023 h 3126897"/>
              <a:gd name="connsiteX1" fmla="*/ 469701 w 2701835"/>
              <a:gd name="connsiteY1" fmla="*/ 66745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2701835"/>
              <a:gd name="connsiteY0" fmla="*/ 2341023 h 3126897"/>
              <a:gd name="connsiteX1" fmla="*/ 22513 w 2701835"/>
              <a:gd name="connsiteY1" fmla="*/ 754214 h 3126897"/>
              <a:gd name="connsiteX2" fmla="*/ 1364455 w 2701835"/>
              <a:gd name="connsiteY2" fmla="*/ 0 h 3126897"/>
              <a:gd name="connsiteX3" fmla="*/ 2701835 w 2701835"/>
              <a:gd name="connsiteY3" fmla="*/ 779202 h 3126897"/>
              <a:gd name="connsiteX4" fmla="*/ 2685996 w 2701835"/>
              <a:gd name="connsiteY4" fmla="*/ 2359336 h 3126897"/>
              <a:gd name="connsiteX5" fmla="*/ 1337380 w 2701835"/>
              <a:gd name="connsiteY5" fmla="*/ 3126897 h 3126897"/>
              <a:gd name="connsiteX6" fmla="*/ 0 w 2701835"/>
              <a:gd name="connsiteY6" fmla="*/ 2341023 h 3126897"/>
              <a:gd name="connsiteX0" fmla="*/ 0 w 3062255"/>
              <a:gd name="connsiteY0" fmla="*/ 2461163 h 3126897"/>
              <a:gd name="connsiteX1" fmla="*/ 382933 w 3062255"/>
              <a:gd name="connsiteY1" fmla="*/ 754214 h 3126897"/>
              <a:gd name="connsiteX2" fmla="*/ 1724875 w 3062255"/>
              <a:gd name="connsiteY2" fmla="*/ 0 h 3126897"/>
              <a:gd name="connsiteX3" fmla="*/ 3062255 w 3062255"/>
              <a:gd name="connsiteY3" fmla="*/ 779202 h 3126897"/>
              <a:gd name="connsiteX4" fmla="*/ 3046416 w 3062255"/>
              <a:gd name="connsiteY4" fmla="*/ 2359336 h 3126897"/>
              <a:gd name="connsiteX5" fmla="*/ 1697800 w 3062255"/>
              <a:gd name="connsiteY5" fmla="*/ 3126897 h 3126897"/>
              <a:gd name="connsiteX6" fmla="*/ 0 w 3062255"/>
              <a:gd name="connsiteY6" fmla="*/ 2461163 h 3126897"/>
              <a:gd name="connsiteX0" fmla="*/ 0 w 2701834"/>
              <a:gd name="connsiteY0" fmla="*/ 2347697 h 3126897"/>
              <a:gd name="connsiteX1" fmla="*/ 22512 w 2701834"/>
              <a:gd name="connsiteY1" fmla="*/ 754214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1834"/>
              <a:gd name="connsiteY0" fmla="*/ 2347697 h 3126897"/>
              <a:gd name="connsiteX1" fmla="*/ 2489 w 2701834"/>
              <a:gd name="connsiteY1" fmla="*/ 767562 h 3126897"/>
              <a:gd name="connsiteX2" fmla="*/ 1364454 w 2701834"/>
              <a:gd name="connsiteY2" fmla="*/ 0 h 3126897"/>
              <a:gd name="connsiteX3" fmla="*/ 2701834 w 2701834"/>
              <a:gd name="connsiteY3" fmla="*/ 779202 h 3126897"/>
              <a:gd name="connsiteX4" fmla="*/ 2685995 w 2701834"/>
              <a:gd name="connsiteY4" fmla="*/ 2359336 h 3126897"/>
              <a:gd name="connsiteX5" fmla="*/ 1337379 w 2701834"/>
              <a:gd name="connsiteY5" fmla="*/ 3126897 h 3126897"/>
              <a:gd name="connsiteX6" fmla="*/ 0 w 2701834"/>
              <a:gd name="connsiteY6" fmla="*/ 2347697 h 3126897"/>
              <a:gd name="connsiteX0" fmla="*/ 0 w 2706018"/>
              <a:gd name="connsiteY0" fmla="*/ 2347697 h 3126897"/>
              <a:gd name="connsiteX1" fmla="*/ 2489 w 2706018"/>
              <a:gd name="connsiteY1" fmla="*/ 767562 h 3126897"/>
              <a:gd name="connsiteX2" fmla="*/ 1364454 w 2706018"/>
              <a:gd name="connsiteY2" fmla="*/ 0 h 3126897"/>
              <a:gd name="connsiteX3" fmla="*/ 2701834 w 2706018"/>
              <a:gd name="connsiteY3" fmla="*/ 779202 h 3126897"/>
              <a:gd name="connsiteX4" fmla="*/ 2706018 w 2706018"/>
              <a:gd name="connsiteY4" fmla="*/ 2366011 h 3126897"/>
              <a:gd name="connsiteX5" fmla="*/ 1337379 w 2706018"/>
              <a:gd name="connsiteY5" fmla="*/ 3126897 h 3126897"/>
              <a:gd name="connsiteX6" fmla="*/ 0 w 2706018"/>
              <a:gd name="connsiteY6" fmla="*/ 2347697 h 31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6018" h="3126897">
                <a:moveTo>
                  <a:pt x="0" y="2347697"/>
                </a:moveTo>
                <a:cubicBezTo>
                  <a:pt x="830" y="1820985"/>
                  <a:pt x="1659" y="1294274"/>
                  <a:pt x="2489" y="767562"/>
                </a:cubicBezTo>
                <a:lnTo>
                  <a:pt x="1364454" y="0"/>
                </a:lnTo>
                <a:lnTo>
                  <a:pt x="2701834" y="779202"/>
                </a:lnTo>
                <a:cubicBezTo>
                  <a:pt x="2703229" y="1308138"/>
                  <a:pt x="2704623" y="1837075"/>
                  <a:pt x="2706018" y="2366011"/>
                </a:cubicBezTo>
                <a:lnTo>
                  <a:pt x="1337379" y="3126897"/>
                </a:lnTo>
                <a:lnTo>
                  <a:pt x="0" y="2347697"/>
                </a:lnTo>
                <a:close/>
              </a:path>
            </a:pathLst>
          </a:cu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chemeClr val="accent5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Click on icon to add picture </a:t>
            </a:r>
            <a:br>
              <a:rPr lang="en-US" dirty="0"/>
            </a:br>
            <a:r>
              <a:rPr lang="en-US" dirty="0"/>
              <a:t>or delete frame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459A1B-B613-B14C-BA1C-61D5DA19D3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C7C6B01A-B1F1-3448-914F-6095655D6B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8852" y="4809219"/>
            <a:ext cx="339472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584750-AA81-42C7-9A6D-ECABC080E106}" type="slidenum">
              <a:rPr lang="en-CA" sz="675">
                <a:solidFill>
                  <a:schemeClr val="tx1"/>
                </a:solidFill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35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141E69-7C68-AC4F-8270-0123803D10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588" y="4749697"/>
            <a:ext cx="918113" cy="3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0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2000" y="734400"/>
            <a:ext cx="7992000" cy="38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4800" y="172800"/>
            <a:ext cx="7992000" cy="47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4866E2-A669-5941-9472-0990B97A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3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5" r:id="rId2"/>
    <p:sldLayoutId id="2147483673" r:id="rId3"/>
    <p:sldLayoutId id="2147483700" r:id="rId4"/>
    <p:sldLayoutId id="2147483701" r:id="rId5"/>
    <p:sldLayoutId id="2147483702" r:id="rId6"/>
    <p:sldLayoutId id="2147483706" r:id="rId7"/>
    <p:sldLayoutId id="2147483707" r:id="rId8"/>
    <p:sldLayoutId id="2147483708" r:id="rId9"/>
    <p:sldLayoutId id="2147483698" r:id="rId10"/>
    <p:sldLayoutId id="2147483697" r:id="rId11"/>
    <p:sldLayoutId id="2147483695" r:id="rId12"/>
    <p:sldLayoutId id="2147483709" r:id="rId13"/>
    <p:sldLayoutId id="214748370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  <p:txStyles>
    <p:titleStyle>
      <a:lvl1pPr algn="l" defTabSz="342900" rtl="0" eaLnBrk="1" fontAlgn="base" hangingPunct="1">
        <a:spcBef>
          <a:spcPct val="0"/>
        </a:spcBef>
        <a:spcAft>
          <a:spcPts val="450"/>
        </a:spcAft>
        <a:defRPr sz="2000" b="1" kern="12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l" defTabSz="342900" rtl="0" eaLnBrk="1" fontAlgn="base" hangingPunct="1">
        <a:spcBef>
          <a:spcPct val="0"/>
        </a:spcBef>
        <a:spcAft>
          <a:spcPts val="450"/>
        </a:spcAft>
        <a:defRPr sz="1500" b="1">
          <a:solidFill>
            <a:schemeClr val="tx2"/>
          </a:solidFill>
          <a:latin typeface="Arial" charset="0"/>
          <a:ea typeface="ＭＳ Ｐゴシック" charset="-128"/>
        </a:defRPr>
      </a:lvl2pPr>
      <a:lvl3pPr algn="l" defTabSz="342900" rtl="0" eaLnBrk="1" fontAlgn="base" hangingPunct="1">
        <a:spcBef>
          <a:spcPct val="0"/>
        </a:spcBef>
        <a:spcAft>
          <a:spcPts val="450"/>
        </a:spcAft>
        <a:defRPr sz="1500" b="1">
          <a:solidFill>
            <a:schemeClr val="tx2"/>
          </a:solidFill>
          <a:latin typeface="Arial" charset="0"/>
          <a:ea typeface="ＭＳ Ｐゴシック" charset="-128"/>
        </a:defRPr>
      </a:lvl3pPr>
      <a:lvl4pPr algn="l" defTabSz="342900" rtl="0" eaLnBrk="1" fontAlgn="base" hangingPunct="1">
        <a:spcBef>
          <a:spcPct val="0"/>
        </a:spcBef>
        <a:spcAft>
          <a:spcPts val="450"/>
        </a:spcAft>
        <a:defRPr sz="1500" b="1">
          <a:solidFill>
            <a:schemeClr val="tx2"/>
          </a:solidFill>
          <a:latin typeface="Arial" charset="0"/>
          <a:ea typeface="ＭＳ Ｐゴシック" charset="-128"/>
        </a:defRPr>
      </a:lvl4pPr>
      <a:lvl5pPr algn="l" defTabSz="342900" rtl="0" eaLnBrk="1" fontAlgn="base" hangingPunct="1">
        <a:spcBef>
          <a:spcPct val="0"/>
        </a:spcBef>
        <a:spcAft>
          <a:spcPts val="450"/>
        </a:spcAft>
        <a:defRPr sz="1500" b="1">
          <a:solidFill>
            <a:schemeClr val="tx2"/>
          </a:solidFill>
          <a:latin typeface="Arial" charset="0"/>
          <a:ea typeface="ＭＳ Ｐゴシック" charset="-128"/>
        </a:defRPr>
      </a:lvl5pPr>
      <a:lvl6pPr marL="342900" algn="l" defTabSz="342900" rtl="0" eaLnBrk="1" fontAlgn="base" hangingPunct="1">
        <a:spcBef>
          <a:spcPct val="0"/>
        </a:spcBef>
        <a:spcAft>
          <a:spcPts val="450"/>
        </a:spcAft>
        <a:defRPr sz="1500" b="1">
          <a:solidFill>
            <a:schemeClr val="tx2"/>
          </a:solidFill>
          <a:latin typeface="Arial" charset="0"/>
          <a:ea typeface="ＭＳ Ｐゴシック" charset="-128"/>
        </a:defRPr>
      </a:lvl6pPr>
      <a:lvl7pPr marL="685800" algn="l" defTabSz="342900" rtl="0" eaLnBrk="1" fontAlgn="base" hangingPunct="1">
        <a:spcBef>
          <a:spcPct val="0"/>
        </a:spcBef>
        <a:spcAft>
          <a:spcPts val="450"/>
        </a:spcAft>
        <a:defRPr sz="1500" b="1">
          <a:solidFill>
            <a:schemeClr val="tx2"/>
          </a:solidFill>
          <a:latin typeface="Arial" charset="0"/>
          <a:ea typeface="ＭＳ Ｐゴシック" charset="-128"/>
        </a:defRPr>
      </a:lvl7pPr>
      <a:lvl8pPr marL="1028700" algn="l" defTabSz="342900" rtl="0" eaLnBrk="1" fontAlgn="base" hangingPunct="1">
        <a:spcBef>
          <a:spcPct val="0"/>
        </a:spcBef>
        <a:spcAft>
          <a:spcPts val="450"/>
        </a:spcAft>
        <a:defRPr sz="1500" b="1">
          <a:solidFill>
            <a:schemeClr val="tx2"/>
          </a:solidFill>
          <a:latin typeface="Arial" charset="0"/>
          <a:ea typeface="ＭＳ Ｐゴシック" charset="-128"/>
        </a:defRPr>
      </a:lvl8pPr>
      <a:lvl9pPr marL="1371600" algn="l" defTabSz="342900" rtl="0" eaLnBrk="1" fontAlgn="base" hangingPunct="1">
        <a:spcBef>
          <a:spcPct val="0"/>
        </a:spcBef>
        <a:spcAft>
          <a:spcPts val="450"/>
        </a:spcAft>
        <a:defRPr sz="15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170260" indent="-170260" algn="l" defTabSz="342900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469106" indent="-251222" algn="l" defTabSz="3429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57250" indent="-171450" algn="l" defTabSz="3429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200150" indent="-171450" algn="l" defTabSz="3429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05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543050" indent="-171450" algn="l" defTabSz="3429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05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mailto:samiri@omnispace.com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ngimg.com/download/2694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2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1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760BB9-2AB4-344B-8E3C-7487D5CF3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Introducing </a:t>
            </a:r>
            <a:r>
              <a:rPr lang="en-US" dirty="0" err="1"/>
              <a:t>Omnispace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71BBF6C-89F6-E04C-8D69-B35B993BD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December </a:t>
            </a:r>
            <a:r>
              <a:rPr lang="en-US" dirty="0"/>
              <a:t>2022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CAC2DFC-BE64-1C4B-8C46-CFABBAD278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0655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184E2-E239-B945-AFE9-7790A52CB0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356E9-72BE-E24A-0099-8521246F29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0816" y="3636582"/>
            <a:ext cx="2490875" cy="1130681"/>
          </a:xfrm>
        </p:spPr>
        <p:txBody>
          <a:bodyPr/>
          <a:lstStyle/>
          <a:p>
            <a:r>
              <a:rPr lang="en-US" dirty="0"/>
              <a:t>@Omnispace</a:t>
            </a:r>
          </a:p>
          <a:p>
            <a:r>
              <a:rPr lang="en-US" dirty="0"/>
              <a:t>Omnispace.com</a:t>
            </a:r>
          </a:p>
          <a:p>
            <a:r>
              <a:rPr lang="en-US" dirty="0"/>
              <a:t>Shahrokh Khanzadeh-Amiri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samiri@omnispace.com</a:t>
            </a:r>
            <a:endParaRPr lang="en-US" dirty="0"/>
          </a:p>
          <a:p>
            <a:r>
              <a:rPr lang="en-US" dirty="0"/>
              <a:t>Mobile: +447393533137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8C5E223-3A6A-FE45-8DA4-615A31E8A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42179" y="3629325"/>
            <a:ext cx="274637" cy="2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4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0CBF29-E109-0941-A8FF-3A1464F009BB}"/>
              </a:ext>
            </a:extLst>
          </p:cNvPr>
          <p:cNvSpPr/>
          <p:nvPr/>
        </p:nvSpPr>
        <p:spPr>
          <a:xfrm>
            <a:off x="9775" y="1425745"/>
            <a:ext cx="9144000" cy="260032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6C9B1F-EF36-D647-94C9-F5C59DBF0B3F}"/>
              </a:ext>
            </a:extLst>
          </p:cNvPr>
          <p:cNvGrpSpPr/>
          <p:nvPr/>
        </p:nvGrpSpPr>
        <p:grpSpPr>
          <a:xfrm>
            <a:off x="334265" y="1221039"/>
            <a:ext cx="8163993" cy="2723369"/>
            <a:chOff x="1" y="1243760"/>
            <a:chExt cx="9143999" cy="3050282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5D30E34-0A42-E341-9AF4-19B81C1C98C1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480937" y="1454611"/>
              <a:ext cx="3050281" cy="2628580"/>
            </a:xfrm>
            <a:prstGeom prst="hexagon">
              <a:avLst>
                <a:gd name="adj" fmla="val 28489"/>
                <a:gd name="vf" fmla="val 115470"/>
              </a:avLst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EE87F09-C937-2A41-BAF7-A3D51F8094F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612784" y="1454611"/>
              <a:ext cx="3050281" cy="2628582"/>
            </a:xfrm>
            <a:prstGeom prst="hexagon">
              <a:avLst>
                <a:gd name="adj" fmla="val 28489"/>
                <a:gd name="vf" fmla="val 115470"/>
              </a:avLst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9F5DA04-2929-A64E-BEC4-CB9FD6B7479B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04679" y="2035708"/>
              <a:ext cx="1514353" cy="1304993"/>
            </a:xfrm>
            <a:prstGeom prst="hexagon">
              <a:avLst>
                <a:gd name="adj" fmla="val 28489"/>
                <a:gd name="vf" fmla="val 11547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D0DBE85-833A-B943-9D9B-E9392F5F801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370271" y="2100110"/>
              <a:ext cx="1514350" cy="1304993"/>
            </a:xfrm>
            <a:prstGeom prst="hexagon">
              <a:avLst>
                <a:gd name="adj" fmla="val 28489"/>
                <a:gd name="vf" fmla="val 11547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F5A624D-DDAD-F445-86C5-35B70D11C8E8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 rot="16200000">
              <a:off x="7734328" y="2093325"/>
              <a:ext cx="1514352" cy="1304993"/>
            </a:xfrm>
            <a:prstGeom prst="hexagon">
              <a:avLst>
                <a:gd name="adj" fmla="val 28489"/>
                <a:gd name="vf" fmla="val 11547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A990D41-B2D8-FE4B-8009-33E4955F0854}"/>
                </a:ext>
              </a:extLst>
            </p:cNvPr>
            <p:cNvGrpSpPr/>
            <p:nvPr/>
          </p:nvGrpSpPr>
          <p:grpSpPr>
            <a:xfrm>
              <a:off x="3708354" y="1643857"/>
              <a:ext cx="1939731" cy="2250088"/>
              <a:chOff x="3853800" y="1854553"/>
              <a:chExt cx="1685364" cy="1955022"/>
            </a:xfrm>
          </p:grpSpPr>
          <p:sp>
            <p:nvSpPr>
              <p:cNvPr id="60" name="Hexagon 59">
                <a:extLst>
                  <a:ext uri="{FF2B5EF4-FFF2-40B4-BE49-F238E27FC236}">
                    <a16:creationId xmlns:a16="http://schemas.microsoft.com/office/drawing/2014/main" id="{59F9E9CF-10E3-4945-80BF-057A96910BDF}"/>
                  </a:ext>
                </a:extLst>
              </p:cNvPr>
              <p:cNvSpPr/>
              <p:nvPr/>
            </p:nvSpPr>
            <p:spPr>
              <a:xfrm rot="16200000">
                <a:off x="3718971" y="1989382"/>
                <a:ext cx="1955022" cy="1685364"/>
              </a:xfrm>
              <a:prstGeom prst="hexagon">
                <a:avLst>
                  <a:gd name="adj" fmla="val 29940"/>
                  <a:gd name="vf" fmla="val 115470"/>
                </a:avLst>
              </a:prstGeom>
              <a:solidFill>
                <a:schemeClr val="accent3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13BF8520-EF5B-0F4D-BEBA-AC8DE67F4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7320" y="2503860"/>
                <a:ext cx="1600763" cy="734750"/>
              </a:xfrm>
              <a:prstGeom prst="rect">
                <a:avLst/>
              </a:prstGeom>
            </p:spPr>
          </p:pic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7FDF9-19FC-3D4A-920B-35CF68E1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2C7DF1D-E31B-DD68-251A-119E4042E0BC}"/>
              </a:ext>
            </a:extLst>
          </p:cNvPr>
          <p:cNvSpPr/>
          <p:nvPr/>
        </p:nvSpPr>
        <p:spPr>
          <a:xfrm rot="16200000">
            <a:off x="1497453" y="1942595"/>
            <a:ext cx="1378038" cy="1162147"/>
          </a:xfrm>
          <a:prstGeom prst="hexagon">
            <a:avLst>
              <a:gd name="adj" fmla="val 28932"/>
              <a:gd name="vf" fmla="val 115470"/>
            </a:avLst>
          </a:prstGeom>
          <a:blipFill dpi="0" rotWithShape="0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00"/>
            </a:stretch>
          </a:blip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A5A6BA-51BA-C343-B3EF-FC1069E34417}"/>
              </a:ext>
            </a:extLst>
          </p:cNvPr>
          <p:cNvGrpSpPr/>
          <p:nvPr/>
        </p:nvGrpSpPr>
        <p:grpSpPr>
          <a:xfrm>
            <a:off x="1083458" y="2551302"/>
            <a:ext cx="6738256" cy="83152"/>
            <a:chOff x="630110" y="2764847"/>
            <a:chExt cx="7963673" cy="9827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2914195-1276-9C4E-B987-E385FF2C96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144" y="2813984"/>
              <a:ext cx="2963557" cy="0"/>
            </a:xfrm>
            <a:prstGeom prst="line">
              <a:avLst/>
            </a:prstGeom>
            <a:ln w="12700">
              <a:solidFill>
                <a:schemeClr val="bg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A1927F-CC85-6B42-BB67-BD217E0E0A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4496" y="2813984"/>
              <a:ext cx="2889287" cy="0"/>
            </a:xfrm>
            <a:prstGeom prst="line">
              <a:avLst/>
            </a:prstGeom>
            <a:ln w="12700">
              <a:solidFill>
                <a:schemeClr val="bg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CE8F184-7D29-4F47-BFB1-96A711EE4A23}"/>
                </a:ext>
              </a:extLst>
            </p:cNvPr>
            <p:cNvSpPr/>
            <p:nvPr/>
          </p:nvSpPr>
          <p:spPr>
            <a:xfrm>
              <a:off x="630110" y="2764847"/>
              <a:ext cx="98274" cy="98274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7EA2A2A-0012-224E-8F70-65C9861C0101}"/>
                </a:ext>
              </a:extLst>
            </p:cNvPr>
            <p:cNvSpPr/>
            <p:nvPr/>
          </p:nvSpPr>
          <p:spPr>
            <a:xfrm>
              <a:off x="1983285" y="2764847"/>
              <a:ext cx="98274" cy="98274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7A1645A8-0563-0C44-AB7B-8544A752E623}"/>
              </a:ext>
            </a:extLst>
          </p:cNvPr>
          <p:cNvSpPr txBox="1">
            <a:spLocks/>
          </p:cNvSpPr>
          <p:nvPr/>
        </p:nvSpPr>
        <p:spPr bwMode="auto">
          <a:xfrm>
            <a:off x="11016" y="171900"/>
            <a:ext cx="9143999" cy="4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2000" b="1" kern="120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15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15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15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15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15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15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15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15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dirty="0"/>
              <a:t>Introducing the world’s first global hybrid mobile network</a:t>
            </a:r>
            <a:endParaRPr lang="en-US" sz="1600" b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804EAA-15C6-9441-BEED-F25A6BEEC1AC}"/>
              </a:ext>
            </a:extLst>
          </p:cNvPr>
          <p:cNvSpPr txBox="1"/>
          <p:nvPr/>
        </p:nvSpPr>
        <p:spPr bwMode="auto">
          <a:xfrm>
            <a:off x="1005599" y="675304"/>
            <a:ext cx="6610752" cy="45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400" kern="0" dirty="0">
                <a:solidFill>
                  <a:schemeClr val="accent6"/>
                </a:solidFill>
              </a:rPr>
              <a:t>Using 5G NTN to deliver mobile connectivity for consumer, </a:t>
            </a:r>
            <a:br>
              <a:rPr lang="en-US" sz="1400" kern="0" dirty="0">
                <a:solidFill>
                  <a:schemeClr val="accent6"/>
                </a:solidFill>
              </a:rPr>
            </a:br>
            <a:r>
              <a:rPr lang="en-US" sz="1400" kern="0" dirty="0">
                <a:solidFill>
                  <a:schemeClr val="accent6"/>
                </a:solidFill>
              </a:rPr>
              <a:t>enterprise, government and IoT users worldwide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117BA1-21C5-9446-A37E-8736048F6540}"/>
              </a:ext>
            </a:extLst>
          </p:cNvPr>
          <p:cNvSpPr txBox="1">
            <a:spLocks/>
          </p:cNvSpPr>
          <p:nvPr/>
        </p:nvSpPr>
        <p:spPr bwMode="auto">
          <a:xfrm>
            <a:off x="-13602" y="3918291"/>
            <a:ext cx="9167377" cy="6852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70260" indent="-17026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600" kern="1200">
                <a:solidFill>
                  <a:schemeClr val="accent6"/>
                </a:solidFill>
                <a:latin typeface="Arial"/>
                <a:ea typeface="ＭＳ Ｐゴシック" charset="-128"/>
                <a:cs typeface="Arial"/>
              </a:defRPr>
            </a:lvl1pPr>
            <a:lvl2pPr marL="469106" indent="-251222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accent6"/>
                </a:solidFill>
                <a:latin typeface="Arial"/>
                <a:ea typeface="ＭＳ Ｐゴシック" charset="-128"/>
                <a:cs typeface="Arial"/>
              </a:defRPr>
            </a:lvl2pPr>
            <a:lvl3pPr marL="857250" indent="-17145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accent6"/>
                </a:solidFill>
                <a:latin typeface="Arial"/>
                <a:ea typeface="ＭＳ Ｐゴシック" charset="-128"/>
                <a:cs typeface="Arial"/>
              </a:defRPr>
            </a:lvl3pPr>
            <a:lvl4pPr marL="1200150" indent="-17145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050" kern="1200">
                <a:solidFill>
                  <a:schemeClr val="accent6"/>
                </a:solidFill>
                <a:latin typeface="Arial"/>
                <a:ea typeface="ＭＳ Ｐゴシック" charset="-128"/>
                <a:cs typeface="Arial"/>
              </a:defRPr>
            </a:lvl4pPr>
            <a:lvl5pPr marL="1543050" indent="-17145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050" kern="1200">
                <a:solidFill>
                  <a:schemeClr val="accent6"/>
                </a:solidFill>
                <a:latin typeface="Arial"/>
                <a:ea typeface="ＭＳ Ｐゴシック" charset="-128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Redefining mobile connectivity for the 21st century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496485C-2DA3-7F4F-B1BE-CC792B54A6A9}"/>
              </a:ext>
            </a:extLst>
          </p:cNvPr>
          <p:cNvSpPr/>
          <p:nvPr/>
        </p:nvSpPr>
        <p:spPr>
          <a:xfrm>
            <a:off x="6581010" y="2551301"/>
            <a:ext cx="83152" cy="83152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CDFB151-9FD4-2F40-AEA9-1076B5C3A8E9}"/>
              </a:ext>
            </a:extLst>
          </p:cNvPr>
          <p:cNvSpPr/>
          <p:nvPr/>
        </p:nvSpPr>
        <p:spPr>
          <a:xfrm>
            <a:off x="7747466" y="2551301"/>
            <a:ext cx="83152" cy="83152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AA99E0D-E0B7-4A76-848C-224353BBE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5" y="645313"/>
            <a:ext cx="9144000" cy="3808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47207D-9FBB-6546-A8B6-FE9BD7C7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Omnispace Enables Ubiquitous Mobile Connectivity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4A1B6-837E-DB4B-A5B7-3D2847D0E0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189"/>
            <a:r>
              <a:rPr lang="en-US" dirty="0">
                <a:solidFill>
                  <a:srgbClr val="343838">
                    <a:tint val="75000"/>
                  </a:srgbClr>
                </a:solidFill>
                <a:latin typeface="Arial"/>
              </a:rPr>
              <a:t>Confidential &amp; Proprietary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5EC351-8FB2-4738-9B6A-A2F7E12C4D8D}"/>
              </a:ext>
            </a:extLst>
          </p:cNvPr>
          <p:cNvGrpSpPr/>
          <p:nvPr/>
        </p:nvGrpSpPr>
        <p:grpSpPr>
          <a:xfrm>
            <a:off x="-794" y="3333017"/>
            <a:ext cx="9144000" cy="1368385"/>
            <a:chOff x="0" y="3318742"/>
            <a:chExt cx="9144000" cy="1368385"/>
          </a:xfrm>
        </p:grpSpPr>
        <p:sp>
          <p:nvSpPr>
            <p:cNvPr id="8" name="Content Placeholder 1">
              <a:extLst>
                <a:ext uri="{FF2B5EF4-FFF2-40B4-BE49-F238E27FC236}">
                  <a16:creationId xmlns:a16="http://schemas.microsoft.com/office/drawing/2014/main" id="{C956C0D7-40F9-5C48-8F90-F6CDAC1F39A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0" y="3318742"/>
              <a:ext cx="9144000" cy="136838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121920" tIns="108000" rIns="121920" bIns="60960" numCol="1" anchor="t" anchorCtr="0" compatLnSpc="1">
              <a:prstTxWarp prst="textNoShape">
                <a:avLst/>
              </a:prstTxWarp>
            </a:bodyPr>
            <a:lstStyle>
              <a:lvl1pPr marL="170260" indent="-170260" algn="l" defTabSz="342900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itchFamily="2" charset="2"/>
                <a:buChar char="§"/>
                <a:defRPr sz="1600" kern="1200">
                  <a:solidFill>
                    <a:schemeClr val="accent6"/>
                  </a:solidFill>
                  <a:latin typeface="Arial"/>
                  <a:ea typeface="ＭＳ Ｐゴシック" charset="-128"/>
                  <a:cs typeface="Arial"/>
                </a:defRPr>
              </a:lvl1pPr>
              <a:lvl2pPr marL="469106" indent="-251222" algn="l" defTabSz="342900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1400" kern="1200">
                  <a:solidFill>
                    <a:schemeClr val="accent6"/>
                  </a:solidFill>
                  <a:latin typeface="Arial"/>
                  <a:ea typeface="ＭＳ Ｐゴシック" charset="-128"/>
                  <a:cs typeface="Arial"/>
                </a:defRPr>
              </a:lvl2pPr>
              <a:lvl3pPr marL="857250" indent="-171450" algn="l" defTabSz="342900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1200" kern="1200">
                  <a:solidFill>
                    <a:schemeClr val="accent6"/>
                  </a:solidFill>
                  <a:latin typeface="Arial"/>
                  <a:ea typeface="ＭＳ Ｐゴシック" charset="-128"/>
                  <a:cs typeface="Arial"/>
                </a:defRPr>
              </a:lvl3pPr>
              <a:lvl4pPr marL="1200150" indent="-171450" algn="l" defTabSz="342900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1050" kern="1200">
                  <a:solidFill>
                    <a:schemeClr val="accent6"/>
                  </a:solidFill>
                  <a:latin typeface="Arial"/>
                  <a:ea typeface="ＭＳ Ｐゴシック" charset="-128"/>
                  <a:cs typeface="Arial"/>
                </a:defRPr>
              </a:lvl4pPr>
              <a:lvl5pPr marL="1543050" indent="-171450" algn="l" defTabSz="342900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1050" kern="1200">
                  <a:solidFill>
                    <a:schemeClr val="accent6"/>
                  </a:solidFill>
                  <a:latin typeface="Arial"/>
                  <a:ea typeface="ＭＳ Ｐゴシック" charset="-128"/>
                  <a:cs typeface="Arial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342892">
                <a:spcBef>
                  <a:spcPts val="0"/>
                </a:spcBef>
                <a:spcAft>
                  <a:spcPts val="400"/>
                </a:spcAft>
                <a:buClr>
                  <a:srgbClr val="3C7EC1"/>
                </a:buClr>
                <a:buNone/>
              </a:pPr>
              <a:endParaRPr lang="en-US" sz="1400" b="1" dirty="0">
                <a:solidFill>
                  <a:srgbClr val="FFFFFF"/>
                </a:solidFill>
                <a:ea typeface="ＭＳ Ｐゴシック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DCCD17-ABE4-8743-908A-CDFB12FEF5EE}"/>
                </a:ext>
              </a:extLst>
            </p:cNvPr>
            <p:cNvSpPr/>
            <p:nvPr/>
          </p:nvSpPr>
          <p:spPr>
            <a:xfrm>
              <a:off x="338330" y="3524075"/>
              <a:ext cx="8467340" cy="1043489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1AF862-2B9B-124F-B78A-40EA2A51BF8F}"/>
                </a:ext>
              </a:extLst>
            </p:cNvPr>
            <p:cNvSpPr/>
            <p:nvPr/>
          </p:nvSpPr>
          <p:spPr>
            <a:xfrm>
              <a:off x="850232" y="3365428"/>
              <a:ext cx="7491663" cy="32084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>
                <a:spcAft>
                  <a:spcPts val="40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/>
                  <a:ea typeface="ＭＳ Ｐゴシック"/>
                </a:rPr>
                <a:t>5G hybrid architecture combines global NGSO coverage and mobile network roaming</a:t>
              </a:r>
            </a:p>
          </p:txBody>
        </p:sp>
        <p:sp>
          <p:nvSpPr>
            <p:cNvPr id="7" name="Content Placeholder 1">
              <a:extLst>
                <a:ext uri="{FF2B5EF4-FFF2-40B4-BE49-F238E27FC236}">
                  <a16:creationId xmlns:a16="http://schemas.microsoft.com/office/drawing/2014/main" id="{A445723F-A854-E248-8682-56995BC2CA1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0212" y="3722765"/>
              <a:ext cx="3756384" cy="730817"/>
            </a:xfrm>
            <a:prstGeom prst="rect">
              <a:avLst/>
            </a:prstGeom>
            <a:noFill/>
            <a:ln w="19050"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lvl1pPr marL="170260" indent="-170260" algn="l" defTabSz="342900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itchFamily="2" charset="2"/>
                <a:buChar char="§"/>
                <a:defRPr sz="1600" kern="1200">
                  <a:solidFill>
                    <a:schemeClr val="accent6"/>
                  </a:solidFill>
                  <a:latin typeface="Arial"/>
                  <a:ea typeface="ＭＳ Ｐゴシック" charset="-128"/>
                  <a:cs typeface="Arial"/>
                </a:defRPr>
              </a:lvl1pPr>
              <a:lvl2pPr marL="469106" indent="-251222" algn="l" defTabSz="342900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1400" kern="1200">
                  <a:solidFill>
                    <a:schemeClr val="accent6"/>
                  </a:solidFill>
                  <a:latin typeface="Arial"/>
                  <a:ea typeface="ＭＳ Ｐゴシック" charset="-128"/>
                  <a:cs typeface="Arial"/>
                </a:defRPr>
              </a:lvl2pPr>
              <a:lvl3pPr marL="857250" indent="-171450" algn="l" defTabSz="342900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1200" kern="1200">
                  <a:solidFill>
                    <a:schemeClr val="accent6"/>
                  </a:solidFill>
                  <a:latin typeface="Arial"/>
                  <a:ea typeface="ＭＳ Ｐゴシック" charset="-128"/>
                  <a:cs typeface="Arial"/>
                </a:defRPr>
              </a:lvl3pPr>
              <a:lvl4pPr marL="1200150" indent="-171450" algn="l" defTabSz="342900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1050" kern="1200">
                  <a:solidFill>
                    <a:schemeClr val="accent6"/>
                  </a:solidFill>
                  <a:latin typeface="Arial"/>
                  <a:ea typeface="ＭＳ Ｐゴシック" charset="-128"/>
                  <a:cs typeface="Arial"/>
                </a:defRPr>
              </a:lvl4pPr>
              <a:lvl5pPr marL="1543050" indent="-171450" algn="l" defTabSz="342900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1050" kern="1200">
                  <a:solidFill>
                    <a:schemeClr val="accent6"/>
                  </a:solidFill>
                  <a:latin typeface="Arial"/>
                  <a:ea typeface="ＭＳ Ｐゴシック" charset="-128"/>
                  <a:cs typeface="Arial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92">
                <a:spcBef>
                  <a:spcPts val="0"/>
                </a:spcBef>
                <a:spcAft>
                  <a:spcPts val="400"/>
                </a:spcAft>
                <a:buClr>
                  <a:srgbClr val="3C7EC1"/>
                </a:buClr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ea typeface="Roboto Slab Light" charset="0"/>
                  <a:cs typeface="Arial" panose="020B0604020202020204" pitchFamily="34" charset="0"/>
                </a:rPr>
                <a:t>Terrestrial Network Operations</a:t>
              </a:r>
            </a:p>
            <a:p>
              <a:pPr marL="0" indent="0" defTabSz="342892">
                <a:spcBef>
                  <a:spcPts val="0"/>
                </a:spcBef>
                <a:spcAft>
                  <a:spcPts val="400"/>
                </a:spcAft>
                <a:buClr>
                  <a:srgbClr val="3C7EC1"/>
                </a:buClr>
                <a:buNone/>
              </a:pPr>
              <a:r>
                <a:rPr lang="en-US" sz="1100" dirty="0">
                  <a:solidFill>
                    <a:srgbClr val="FFFFFF"/>
                  </a:solidFill>
                  <a:ea typeface="ＭＳ Ｐゴシック"/>
                </a:rPr>
                <a:t>When the device is in the MNO’s terrestrial </a:t>
              </a:r>
              <a:br>
                <a:rPr lang="en-US" sz="1100" dirty="0">
                  <a:solidFill>
                    <a:srgbClr val="FFFFFF"/>
                  </a:solidFill>
                  <a:ea typeface="ＭＳ Ｐゴシック"/>
                </a:rPr>
              </a:br>
              <a:r>
                <a:rPr lang="en-US" sz="1100" dirty="0">
                  <a:solidFill>
                    <a:srgbClr val="FFFFFF"/>
                  </a:solidFill>
                  <a:ea typeface="ＭＳ Ｐゴシック"/>
                </a:rPr>
                <a:t>coverage area it will connect to the MNO’s Network</a:t>
              </a:r>
            </a:p>
          </p:txBody>
        </p:sp>
        <p:sp>
          <p:nvSpPr>
            <p:cNvPr id="9" name="Content Placeholder 1">
              <a:extLst>
                <a:ext uri="{FF2B5EF4-FFF2-40B4-BE49-F238E27FC236}">
                  <a16:creationId xmlns:a16="http://schemas.microsoft.com/office/drawing/2014/main" id="{F951A1FC-35B4-E143-B5A2-F80534DE3F0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56596" y="3722765"/>
              <a:ext cx="4149074" cy="741835"/>
            </a:xfrm>
            <a:prstGeom prst="rect">
              <a:avLst/>
            </a:prstGeom>
            <a:noFill/>
            <a:ln w="19050"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lvl1pPr marL="170260" indent="-170260" algn="l" defTabSz="342900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itchFamily="2" charset="2"/>
                <a:buChar char="§"/>
                <a:defRPr sz="1600" kern="1200">
                  <a:solidFill>
                    <a:schemeClr val="accent6"/>
                  </a:solidFill>
                  <a:latin typeface="Arial"/>
                  <a:ea typeface="ＭＳ Ｐゴシック" charset="-128"/>
                  <a:cs typeface="Arial"/>
                </a:defRPr>
              </a:lvl1pPr>
              <a:lvl2pPr marL="469106" indent="-251222" algn="l" defTabSz="342900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1400" kern="1200">
                  <a:solidFill>
                    <a:schemeClr val="accent6"/>
                  </a:solidFill>
                  <a:latin typeface="Arial"/>
                  <a:ea typeface="ＭＳ Ｐゴシック" charset="-128"/>
                  <a:cs typeface="Arial"/>
                </a:defRPr>
              </a:lvl2pPr>
              <a:lvl3pPr marL="857250" indent="-171450" algn="l" defTabSz="342900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1200" kern="1200">
                  <a:solidFill>
                    <a:schemeClr val="accent6"/>
                  </a:solidFill>
                  <a:latin typeface="Arial"/>
                  <a:ea typeface="ＭＳ Ｐゴシック" charset="-128"/>
                  <a:cs typeface="Arial"/>
                </a:defRPr>
              </a:lvl3pPr>
              <a:lvl4pPr marL="1200150" indent="-171450" algn="l" defTabSz="342900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1050" kern="1200">
                  <a:solidFill>
                    <a:schemeClr val="accent6"/>
                  </a:solidFill>
                  <a:latin typeface="Arial"/>
                  <a:ea typeface="ＭＳ Ｐゴシック" charset="-128"/>
                  <a:cs typeface="Arial"/>
                </a:defRPr>
              </a:lvl4pPr>
              <a:lvl5pPr marL="1543050" indent="-171450" algn="l" defTabSz="342900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»"/>
                <a:defRPr sz="1050" kern="1200">
                  <a:solidFill>
                    <a:schemeClr val="accent6"/>
                  </a:solidFill>
                  <a:latin typeface="Arial"/>
                  <a:ea typeface="ＭＳ Ｐゴシック" charset="-128"/>
                  <a:cs typeface="Arial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92">
                <a:spcBef>
                  <a:spcPts val="0"/>
                </a:spcBef>
                <a:spcAft>
                  <a:spcPts val="400"/>
                </a:spcAft>
                <a:buClr>
                  <a:srgbClr val="3C7EC1"/>
                </a:buClr>
                <a:buNone/>
              </a:pPr>
              <a:r>
                <a:rPr lang="en-US" sz="1100" b="1" dirty="0">
                  <a:solidFill>
                    <a:srgbClr val="FFFFFF"/>
                  </a:solidFill>
                  <a:ea typeface="ＭＳ Ｐゴシック"/>
                </a:rPr>
                <a:t>Satellite Network Operations</a:t>
              </a:r>
              <a:endParaRPr lang="en-US" sz="1100" b="1" dirty="0">
                <a:solidFill>
                  <a:srgbClr val="FFFFFF"/>
                </a:solidFill>
              </a:endParaRPr>
            </a:p>
            <a:p>
              <a:pPr marL="0" indent="0" defTabSz="342892">
                <a:spcBef>
                  <a:spcPts val="0"/>
                </a:spcBef>
                <a:spcAft>
                  <a:spcPts val="400"/>
                </a:spcAft>
                <a:buClr>
                  <a:srgbClr val="3C7EC1"/>
                </a:buClr>
                <a:buNone/>
                <a:defRPr/>
              </a:pPr>
              <a:r>
                <a:rPr lang="en-US" sz="1050" dirty="0">
                  <a:solidFill>
                    <a:srgbClr val="FFFFFF"/>
                  </a:solidFill>
                  <a:ea typeface="ＭＳ Ｐゴシック"/>
                </a:rPr>
                <a:t>If the device is outside MNO coverage or roaming outside of the “home network” it will connect through the Omnispace network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5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C0E943D-73AB-0448-85DC-CEF74BBEB5B1}"/>
              </a:ext>
            </a:extLst>
          </p:cNvPr>
          <p:cNvSpPr/>
          <p:nvPr/>
        </p:nvSpPr>
        <p:spPr>
          <a:xfrm>
            <a:off x="-13601" y="-11150"/>
            <a:ext cx="9167377" cy="399546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C3A0493-F900-894B-95C1-26A6D8BFA28D}"/>
              </a:ext>
            </a:extLst>
          </p:cNvPr>
          <p:cNvGrpSpPr/>
          <p:nvPr/>
        </p:nvGrpSpPr>
        <p:grpSpPr>
          <a:xfrm>
            <a:off x="-23065" y="1396661"/>
            <a:ext cx="2368060" cy="2454705"/>
            <a:chOff x="155600" y="796675"/>
            <a:chExt cx="3304746" cy="330474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C3B9870-E40B-A048-95F2-97F27416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600" y="796675"/>
              <a:ext cx="3304746" cy="3304746"/>
            </a:xfrm>
            <a:prstGeom prst="rect">
              <a:avLst/>
            </a:prstGeom>
          </p:spPr>
        </p:pic>
        <p:sp>
          <p:nvSpPr>
            <p:cNvPr id="129" name="Hexagon 128">
              <a:extLst>
                <a:ext uri="{FF2B5EF4-FFF2-40B4-BE49-F238E27FC236}">
                  <a16:creationId xmlns:a16="http://schemas.microsoft.com/office/drawing/2014/main" id="{45798BE9-2452-8D49-BD9A-EE099E55DFC4}"/>
                </a:ext>
              </a:extLst>
            </p:cNvPr>
            <p:cNvSpPr/>
            <p:nvPr/>
          </p:nvSpPr>
          <p:spPr>
            <a:xfrm rot="16200000">
              <a:off x="1401671" y="2407610"/>
              <a:ext cx="684878" cy="580476"/>
            </a:xfrm>
            <a:prstGeom prst="hexagon">
              <a:avLst>
                <a:gd name="adj" fmla="val 29940"/>
                <a:gd name="vf" fmla="val 115470"/>
              </a:avLst>
            </a:prstGeom>
            <a:solidFill>
              <a:schemeClr val="accent2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EC07875-50F7-6042-BB90-6CC705A856E8}"/>
                </a:ext>
              </a:extLst>
            </p:cNvPr>
            <p:cNvSpPr txBox="1"/>
            <p:nvPr/>
          </p:nvSpPr>
          <p:spPr bwMode="auto">
            <a:xfrm>
              <a:off x="764819" y="2529931"/>
              <a:ext cx="1957541" cy="2555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b="1" kern="0" dirty="0">
                  <a:solidFill>
                    <a:schemeClr val="bg1"/>
                  </a:solidFill>
                </a:rPr>
                <a:t>Voice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E1A3CA2-52CD-854D-9BCF-77EA84667A8D}"/>
              </a:ext>
            </a:extLst>
          </p:cNvPr>
          <p:cNvGrpSpPr/>
          <p:nvPr/>
        </p:nvGrpSpPr>
        <p:grpSpPr>
          <a:xfrm>
            <a:off x="5539583" y="722236"/>
            <a:ext cx="3204153" cy="3204153"/>
            <a:chOff x="5482647" y="507151"/>
            <a:chExt cx="3512472" cy="351247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DBB6F57-886B-0640-AC34-690960699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2647" y="507151"/>
              <a:ext cx="3512472" cy="3512472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61C9FDF-19DA-594E-9C56-5892D902391F}"/>
                </a:ext>
              </a:extLst>
            </p:cNvPr>
            <p:cNvSpPr txBox="1"/>
            <p:nvPr/>
          </p:nvSpPr>
          <p:spPr bwMode="auto">
            <a:xfrm>
              <a:off x="5624457" y="2577500"/>
              <a:ext cx="1957540" cy="25558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b="1" kern="0" dirty="0">
                  <a:solidFill>
                    <a:schemeClr val="bg1"/>
                  </a:solidFill>
                </a:rPr>
                <a:t>Consumer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D273613-39D1-B045-898E-57C204D3F719}"/>
                </a:ext>
              </a:extLst>
            </p:cNvPr>
            <p:cNvSpPr txBox="1"/>
            <p:nvPr/>
          </p:nvSpPr>
          <p:spPr bwMode="auto">
            <a:xfrm>
              <a:off x="6813685" y="2613008"/>
              <a:ext cx="1957540" cy="25558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b="1" kern="0" dirty="0">
                  <a:solidFill>
                    <a:schemeClr val="bg1"/>
                  </a:solidFill>
                </a:rPr>
                <a:t>Government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2A0F39A-27AF-2841-90EE-F8563151CB81}"/>
                </a:ext>
              </a:extLst>
            </p:cNvPr>
            <p:cNvSpPr txBox="1"/>
            <p:nvPr/>
          </p:nvSpPr>
          <p:spPr bwMode="auto">
            <a:xfrm>
              <a:off x="6226354" y="1610173"/>
              <a:ext cx="1957540" cy="25558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b="1" kern="0" dirty="0">
                  <a:solidFill>
                    <a:schemeClr val="bg1"/>
                  </a:solidFill>
                </a:rPr>
                <a:t>Enterprise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B58CEFB-098A-BE47-AFEA-1FC257CC2E89}"/>
              </a:ext>
            </a:extLst>
          </p:cNvPr>
          <p:cNvGrpSpPr/>
          <p:nvPr/>
        </p:nvGrpSpPr>
        <p:grpSpPr>
          <a:xfrm>
            <a:off x="1641091" y="740374"/>
            <a:ext cx="2337743" cy="2337743"/>
            <a:chOff x="2371934" y="888094"/>
            <a:chExt cx="3262437" cy="314728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8D2AFC8-B6D8-A844-811D-74FD44E2F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71934" y="888094"/>
              <a:ext cx="3262437" cy="3147280"/>
            </a:xfrm>
            <a:prstGeom prst="rect">
              <a:avLst/>
            </a:prstGeom>
          </p:spPr>
        </p:pic>
        <p:sp>
          <p:nvSpPr>
            <p:cNvPr id="130" name="Hexagon 129">
              <a:extLst>
                <a:ext uri="{FF2B5EF4-FFF2-40B4-BE49-F238E27FC236}">
                  <a16:creationId xmlns:a16="http://schemas.microsoft.com/office/drawing/2014/main" id="{7DB89428-B574-2147-96AD-CBB4A6D3646C}"/>
                </a:ext>
              </a:extLst>
            </p:cNvPr>
            <p:cNvSpPr/>
            <p:nvPr/>
          </p:nvSpPr>
          <p:spPr>
            <a:xfrm rot="16200000">
              <a:off x="3626711" y="2407610"/>
              <a:ext cx="684878" cy="580476"/>
            </a:xfrm>
            <a:prstGeom prst="hexagon">
              <a:avLst>
                <a:gd name="adj" fmla="val 29940"/>
                <a:gd name="vf" fmla="val 115470"/>
              </a:avLst>
            </a:prstGeom>
            <a:solidFill>
              <a:schemeClr val="accent3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B66AC0A-CA96-FD46-B2B3-99292BD57AFD}"/>
                </a:ext>
              </a:extLst>
            </p:cNvPr>
            <p:cNvSpPr txBox="1"/>
            <p:nvPr/>
          </p:nvSpPr>
          <p:spPr bwMode="auto">
            <a:xfrm>
              <a:off x="3000642" y="2504172"/>
              <a:ext cx="1957541" cy="2555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b="1" kern="0" dirty="0">
                  <a:solidFill>
                    <a:schemeClr val="bg1"/>
                  </a:solidFill>
                </a:rPr>
                <a:t>Data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46E261-E249-544A-9BAD-F84D72BF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44" y="171900"/>
            <a:ext cx="7992656" cy="4791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Enhancing Services for Existing MNO and IoT Customers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6E3AC-2834-8340-ACC6-10AF9F1C9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342892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2" algn="l" defTabSz="342892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342892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342892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342892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342892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342892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342892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342892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 &amp; Proprietary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E4EDF-8905-2749-83F0-43DDFF29C215}"/>
              </a:ext>
            </a:extLst>
          </p:cNvPr>
          <p:cNvSpPr txBox="1"/>
          <p:nvPr/>
        </p:nvSpPr>
        <p:spPr bwMode="auto">
          <a:xfrm>
            <a:off x="7520940" y="-42672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noAutofit/>
          </a:bodyPr>
          <a:lstStyle/>
          <a:p>
            <a:pPr>
              <a:spcAft>
                <a:spcPts val="600"/>
              </a:spcAft>
            </a:pPr>
            <a:endParaRPr lang="en-US" kern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079B9-3FB4-B241-88B7-6E5CBA1ACC1B}"/>
              </a:ext>
            </a:extLst>
          </p:cNvPr>
          <p:cNvSpPr txBox="1"/>
          <p:nvPr/>
        </p:nvSpPr>
        <p:spPr bwMode="auto">
          <a:xfrm>
            <a:off x="130768" y="462216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noAutofit/>
          </a:bodyPr>
          <a:lstStyle/>
          <a:p>
            <a:pPr>
              <a:spcAft>
                <a:spcPts val="600"/>
              </a:spcAft>
            </a:pPr>
            <a:endParaRPr lang="en-US" kern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F767A-A9D5-6C47-9491-1A42FA7DC394}"/>
              </a:ext>
            </a:extLst>
          </p:cNvPr>
          <p:cNvSpPr txBox="1"/>
          <p:nvPr/>
        </p:nvSpPr>
        <p:spPr bwMode="auto">
          <a:xfrm>
            <a:off x="6647688" y="-277689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noAutofit/>
          </a:bodyPr>
          <a:lstStyle/>
          <a:p>
            <a:pPr>
              <a:spcAft>
                <a:spcPts val="600"/>
              </a:spcAft>
            </a:pPr>
            <a:endParaRPr lang="en-US" kern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62B1AF-4ACF-5D41-9AE3-D80B5A456B92}"/>
              </a:ext>
            </a:extLst>
          </p:cNvPr>
          <p:cNvSpPr txBox="1"/>
          <p:nvPr/>
        </p:nvSpPr>
        <p:spPr bwMode="auto">
          <a:xfrm>
            <a:off x="7717536" y="-6858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noAutofit/>
          </a:bodyPr>
          <a:lstStyle/>
          <a:p>
            <a:pPr>
              <a:spcAft>
                <a:spcPts val="600"/>
              </a:spcAft>
            </a:pPr>
            <a:endParaRPr lang="en-US" kern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821D8-35BB-5448-9E70-28343DB655BF}"/>
              </a:ext>
            </a:extLst>
          </p:cNvPr>
          <p:cNvSpPr txBox="1"/>
          <p:nvPr/>
        </p:nvSpPr>
        <p:spPr bwMode="auto">
          <a:xfrm>
            <a:off x="2331720" y="490334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noAutofit/>
          </a:bodyPr>
          <a:lstStyle/>
          <a:p>
            <a:pPr>
              <a:spcAft>
                <a:spcPts val="600"/>
              </a:spcAft>
            </a:pPr>
            <a:endParaRPr lang="en-US" kern="0" dirty="0"/>
          </a:p>
        </p:txBody>
      </p:sp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6F40346C-7209-144F-B750-FAE5FE4D098B}"/>
              </a:ext>
            </a:extLst>
          </p:cNvPr>
          <p:cNvSpPr txBox="1">
            <a:spLocks/>
          </p:cNvSpPr>
          <p:nvPr/>
        </p:nvSpPr>
        <p:spPr bwMode="auto">
          <a:xfrm>
            <a:off x="-13601" y="3994825"/>
            <a:ext cx="9167377" cy="6091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70260" indent="-17026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600" kern="1200">
                <a:solidFill>
                  <a:schemeClr val="accent6"/>
                </a:solidFill>
                <a:latin typeface="Arial"/>
                <a:ea typeface="ＭＳ Ｐゴシック" charset="-128"/>
                <a:cs typeface="Arial"/>
              </a:defRPr>
            </a:lvl1pPr>
            <a:lvl2pPr marL="469106" indent="-251222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accent6"/>
                </a:solidFill>
                <a:latin typeface="Arial"/>
                <a:ea typeface="ＭＳ Ｐゴシック" charset="-128"/>
                <a:cs typeface="Arial"/>
              </a:defRPr>
            </a:lvl2pPr>
            <a:lvl3pPr marL="857250" indent="-17145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accent6"/>
                </a:solidFill>
                <a:latin typeface="Arial"/>
                <a:ea typeface="ＭＳ Ｐゴシック" charset="-128"/>
                <a:cs typeface="Arial"/>
              </a:defRPr>
            </a:lvl3pPr>
            <a:lvl4pPr marL="1200150" indent="-17145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050" kern="1200">
                <a:solidFill>
                  <a:schemeClr val="accent6"/>
                </a:solidFill>
                <a:latin typeface="Arial"/>
                <a:ea typeface="ＭＳ Ｐゴシック" charset="-128"/>
                <a:cs typeface="Arial"/>
              </a:defRPr>
            </a:lvl4pPr>
            <a:lvl5pPr marL="1543050" indent="-17145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050" kern="1200">
                <a:solidFill>
                  <a:schemeClr val="accent6"/>
                </a:solidFill>
                <a:latin typeface="Arial"/>
                <a:ea typeface="ＭＳ Ｐゴシック" charset="-128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Global Voice &amp; Data Communications for Consumer, Enterprise and Government Users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6756D36-A6FE-5946-B403-AAB9EB40859E}"/>
              </a:ext>
            </a:extLst>
          </p:cNvPr>
          <p:cNvSpPr/>
          <p:nvPr/>
        </p:nvSpPr>
        <p:spPr>
          <a:xfrm>
            <a:off x="215298" y="862330"/>
            <a:ext cx="5060722" cy="292735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D1BFC60-4B80-8D45-9530-855A82BAE2C8}"/>
              </a:ext>
            </a:extLst>
          </p:cNvPr>
          <p:cNvSpPr/>
          <p:nvPr/>
        </p:nvSpPr>
        <p:spPr>
          <a:xfrm>
            <a:off x="5335938" y="862330"/>
            <a:ext cx="3464471" cy="292735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19F63D-F0E6-2A4D-B4DB-A3558764096D}"/>
              </a:ext>
            </a:extLst>
          </p:cNvPr>
          <p:cNvSpPr/>
          <p:nvPr/>
        </p:nvSpPr>
        <p:spPr>
          <a:xfrm>
            <a:off x="615547" y="741386"/>
            <a:ext cx="1182954" cy="28023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1AF9A9-125D-064C-B151-0B5AFF8F70FB}"/>
              </a:ext>
            </a:extLst>
          </p:cNvPr>
          <p:cNvSpPr txBox="1"/>
          <p:nvPr/>
        </p:nvSpPr>
        <p:spPr bwMode="auto">
          <a:xfrm>
            <a:off x="-943810" y="678125"/>
            <a:ext cx="4264342" cy="374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kern="0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F670268-6A25-604C-9599-113AB1215FE1}"/>
              </a:ext>
            </a:extLst>
          </p:cNvPr>
          <p:cNvSpPr/>
          <p:nvPr/>
        </p:nvSpPr>
        <p:spPr>
          <a:xfrm>
            <a:off x="5499679" y="749248"/>
            <a:ext cx="1335386" cy="27237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004E5B-864F-B349-825C-F0CF112266EF}"/>
              </a:ext>
            </a:extLst>
          </p:cNvPr>
          <p:cNvSpPr txBox="1"/>
          <p:nvPr/>
        </p:nvSpPr>
        <p:spPr bwMode="auto">
          <a:xfrm>
            <a:off x="4334043" y="699008"/>
            <a:ext cx="3598298" cy="374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defRPr kern="0">
                <a:solidFill>
                  <a:schemeClr val="bg1"/>
                </a:solidFill>
              </a:defRPr>
            </a:lvl1pPr>
          </a:lstStyle>
          <a:p>
            <a:r>
              <a:rPr lang="en-US" sz="1600" b="1" dirty="0"/>
              <a:t>Customers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F6FFCF0-6D8A-FC4C-B2B0-804C686A66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204" y="1475166"/>
            <a:ext cx="2337743" cy="233774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768FC78-82AF-4505-BA48-27453418DF0B}"/>
              </a:ext>
            </a:extLst>
          </p:cNvPr>
          <p:cNvGrpSpPr/>
          <p:nvPr/>
        </p:nvGrpSpPr>
        <p:grpSpPr>
          <a:xfrm>
            <a:off x="3721200" y="2541138"/>
            <a:ext cx="1402702" cy="508715"/>
            <a:chOff x="3721200" y="2036861"/>
            <a:chExt cx="1402702" cy="508715"/>
          </a:xfrm>
        </p:grpSpPr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BDC69708-9177-A449-BF7F-CEC4AB01D2D4}"/>
                </a:ext>
              </a:extLst>
            </p:cNvPr>
            <p:cNvSpPr/>
            <p:nvPr/>
          </p:nvSpPr>
          <p:spPr>
            <a:xfrm rot="16200000">
              <a:off x="4165352" y="2083245"/>
              <a:ext cx="508715" cy="415948"/>
            </a:xfrm>
            <a:prstGeom prst="hexagon">
              <a:avLst>
                <a:gd name="adj" fmla="val 29940"/>
                <a:gd name="vf" fmla="val 115470"/>
              </a:avLst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5D410E-B3BC-144B-BAFB-7596B03BD5B9}"/>
                </a:ext>
              </a:extLst>
            </p:cNvPr>
            <p:cNvSpPr txBox="1"/>
            <p:nvPr/>
          </p:nvSpPr>
          <p:spPr bwMode="auto">
            <a:xfrm>
              <a:off x="3721200" y="2166374"/>
              <a:ext cx="1402702" cy="1898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b="1" kern="0" dirty="0">
                  <a:solidFill>
                    <a:schemeClr val="bg1"/>
                  </a:solidFill>
                </a:rPr>
                <a:t>IoT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6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80C502EF-B8D4-0849-93AD-61D02DFD258D}"/>
              </a:ext>
            </a:extLst>
          </p:cNvPr>
          <p:cNvSpPr/>
          <p:nvPr/>
        </p:nvSpPr>
        <p:spPr>
          <a:xfrm>
            <a:off x="-1" y="688605"/>
            <a:ext cx="9186389" cy="39786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38C69-D56E-4442-ACC7-DBC59BD8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Opportunities Beyond Imagination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939C-617E-2346-8AAB-A881F66E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&amp; Proprietary</a:t>
            </a:r>
          </a:p>
        </p:txBody>
      </p:sp>
      <p:pic>
        <p:nvPicPr>
          <p:cNvPr id="32" name="Picture 31" descr="A picture containing text, screenshot, different, several&#10;&#10;Description automatically generated">
            <a:extLst>
              <a:ext uri="{FF2B5EF4-FFF2-40B4-BE49-F238E27FC236}">
                <a16:creationId xmlns:a16="http://schemas.microsoft.com/office/drawing/2014/main" id="{FBE9C783-D705-C57A-855B-CC561CE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63" y="859773"/>
            <a:ext cx="8503357" cy="359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DD23537-EF27-244E-BECD-44E911BD6EA7}"/>
              </a:ext>
            </a:extLst>
          </p:cNvPr>
          <p:cNvGrpSpPr/>
          <p:nvPr/>
        </p:nvGrpSpPr>
        <p:grpSpPr>
          <a:xfrm>
            <a:off x="0" y="965454"/>
            <a:ext cx="9231464" cy="3581400"/>
            <a:chOff x="0" y="965454"/>
            <a:chExt cx="9231464" cy="3581400"/>
          </a:xfrm>
        </p:grpSpPr>
        <p:pic>
          <p:nvPicPr>
            <p:cNvPr id="53" name="Picture 52" descr="A picture containing sky, outdoor, light, sunset&#10;&#10;Description automatically generated">
              <a:extLst>
                <a:ext uri="{FF2B5EF4-FFF2-40B4-BE49-F238E27FC236}">
                  <a16:creationId xmlns:a16="http://schemas.microsoft.com/office/drawing/2014/main" id="{C347ED52-2C50-474F-A73F-B5D02C288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94"/>
            <a:stretch/>
          </p:blipFill>
          <p:spPr>
            <a:xfrm>
              <a:off x="0" y="967017"/>
              <a:ext cx="6959592" cy="3579837"/>
            </a:xfrm>
            <a:prstGeom prst="rect">
              <a:avLst/>
            </a:prstGeom>
          </p:spPr>
        </p:pic>
        <p:pic>
          <p:nvPicPr>
            <p:cNvPr id="30" name="Picture 29" descr="A picture containing sky, outdoor, light, sunset&#10;&#10;Description automatically generated">
              <a:extLst>
                <a:ext uri="{FF2B5EF4-FFF2-40B4-BE49-F238E27FC236}">
                  <a16:creationId xmlns:a16="http://schemas.microsoft.com/office/drawing/2014/main" id="{249F690D-0EFC-C646-97D3-42BA1D60B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2791" y="965454"/>
              <a:ext cx="5088673" cy="35798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CC16B2-A64F-4844-B49E-6F597641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Only Standards-Based Global 5G NTN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34007-7AF9-D149-825F-816B18B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32D37C-4D25-7D4B-8AB3-8DE3E1C1CDBF}"/>
              </a:ext>
            </a:extLst>
          </p:cNvPr>
          <p:cNvSpPr txBox="1"/>
          <p:nvPr/>
        </p:nvSpPr>
        <p:spPr bwMode="auto">
          <a:xfrm>
            <a:off x="10210800" y="2632364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23C553-257E-9447-AE33-3BE96E4E27B1}"/>
              </a:ext>
            </a:extLst>
          </p:cNvPr>
          <p:cNvSpPr txBox="1"/>
          <p:nvPr/>
        </p:nvSpPr>
        <p:spPr bwMode="auto">
          <a:xfrm>
            <a:off x="9850582" y="397625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363FA2-FE70-C14A-AAAE-AF66C0938CF1}"/>
              </a:ext>
            </a:extLst>
          </p:cNvPr>
          <p:cNvSpPr txBox="1"/>
          <p:nvPr/>
        </p:nvSpPr>
        <p:spPr bwMode="auto">
          <a:xfrm>
            <a:off x="11537576" y="2017059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51" name="Picture 50" descr="Diagram&#10;&#10;Description automatically generated">
            <a:extLst>
              <a:ext uri="{FF2B5EF4-FFF2-40B4-BE49-F238E27FC236}">
                <a16:creationId xmlns:a16="http://schemas.microsoft.com/office/drawing/2014/main" id="{B0A74CBF-BB77-1EF8-A885-35EDA5A05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210" y="596646"/>
            <a:ext cx="48768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BB235A-0B83-45FD-A0F8-FF7269C5BB55}"/>
              </a:ext>
            </a:extLst>
          </p:cNvPr>
          <p:cNvSpPr/>
          <p:nvPr/>
        </p:nvSpPr>
        <p:spPr>
          <a:xfrm>
            <a:off x="0" y="1011956"/>
            <a:ext cx="9144000" cy="33420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58DC8-E389-4749-A13A-8514FE97AA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240" y="1129358"/>
            <a:ext cx="5445760" cy="32269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121D1F-2FF4-6E4D-80E9-5919860D8235}"/>
              </a:ext>
            </a:extLst>
          </p:cNvPr>
          <p:cNvSpPr/>
          <p:nvPr/>
        </p:nvSpPr>
        <p:spPr>
          <a:xfrm>
            <a:off x="3698240" y="1129358"/>
            <a:ext cx="2082800" cy="3224647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BD63E-1B5E-7742-9839-2B994575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NTN Technology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93869-8E97-274D-B490-C4496D58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348454-708E-4418-A754-D7A615DA44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373" y="195089"/>
            <a:ext cx="1196773" cy="646257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19F2351-0627-4366-B2A4-E3EFD7A9BC1C}"/>
              </a:ext>
            </a:extLst>
          </p:cNvPr>
          <p:cNvSpPr txBox="1">
            <a:spLocks/>
          </p:cNvSpPr>
          <p:nvPr/>
        </p:nvSpPr>
        <p:spPr bwMode="auto">
          <a:xfrm>
            <a:off x="659266" y="1214504"/>
            <a:ext cx="5455783" cy="248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0260" indent="-17026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469106" indent="-251222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857250" indent="-17145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200150" indent="-17145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05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543050" indent="-17145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05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3GPP is standardizing seamless interoperability between terrestrial and non-terrestrial networks (NTN)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2250" lvl="1" indent="-222250">
              <a:buClr>
                <a:schemeClr val="accent2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NTN is being developed as an enhancement to 5G standards</a:t>
            </a:r>
          </a:p>
          <a:p>
            <a:pPr marL="222250" lvl="1" indent="-222250">
              <a:buClr>
                <a:schemeClr val="accent2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mobile devices to seamlessly roam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terrestrial and NTN networks</a:t>
            </a:r>
          </a:p>
          <a:p>
            <a:pPr marL="222250" lvl="1" indent="-222250">
              <a:buClr>
                <a:schemeClr val="accent2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5G NTN standard will support mobile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broadband and IoT solutions</a:t>
            </a:r>
          </a:p>
          <a:p>
            <a:pPr marL="222250" lvl="1" indent="-222250">
              <a:buClr>
                <a:schemeClr val="accent2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NGSO network architectures are a primary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NTN standards activities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3322B0-F782-450F-BD30-64E9658F7E2D}"/>
              </a:ext>
            </a:extLst>
          </p:cNvPr>
          <p:cNvSpPr/>
          <p:nvPr/>
        </p:nvSpPr>
        <p:spPr>
          <a:xfrm>
            <a:off x="0" y="3913114"/>
            <a:ext cx="9144000" cy="73674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3GPP Release 17 (5G NTN Standard) to be published in 2Q22, </a:t>
            </a:r>
            <a:br>
              <a:rPr lang="en-US" sz="1600" dirty="0"/>
            </a:br>
            <a:r>
              <a:rPr lang="en-US" sz="1600" dirty="0"/>
              <a:t>paving the way for commercial availability of NTN devices in 2023</a:t>
            </a:r>
          </a:p>
        </p:txBody>
      </p:sp>
    </p:spTree>
    <p:extLst>
      <p:ext uri="{BB962C8B-B14F-4D97-AF65-F5344CB8AC3E}">
        <p14:creationId xmlns:p14="http://schemas.microsoft.com/office/powerpoint/2010/main" val="11276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DF99D8D-E5B9-7D44-A91A-54ED3A4DF949}"/>
              </a:ext>
            </a:extLst>
          </p:cNvPr>
          <p:cNvSpPr/>
          <p:nvPr/>
        </p:nvSpPr>
        <p:spPr>
          <a:xfrm>
            <a:off x="0" y="797299"/>
            <a:ext cx="9144000" cy="25277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B3068-1447-924A-8405-80F8FD02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NTN Device Ecosystem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2C55D-8EC1-6349-A4E5-EDA784CD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r>
              <a:rPr lang="en-US" dirty="0">
                <a:solidFill>
                  <a:srgbClr val="343838">
                    <a:tint val="75000"/>
                  </a:srgbClr>
                </a:solidFill>
                <a:latin typeface="Arial"/>
              </a:rPr>
              <a:t>Confidential &amp; Proprietary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7C5AE7C6-9E1D-5E44-8361-CBFAFF9F873B}"/>
              </a:ext>
            </a:extLst>
          </p:cNvPr>
          <p:cNvSpPr txBox="1">
            <a:spLocks/>
          </p:cNvSpPr>
          <p:nvPr/>
        </p:nvSpPr>
        <p:spPr bwMode="auto">
          <a:xfrm>
            <a:off x="3469342" y="946985"/>
            <a:ext cx="5095893" cy="229855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0260" indent="-17026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600" kern="1200">
                <a:solidFill>
                  <a:schemeClr val="accent6"/>
                </a:solidFill>
                <a:latin typeface="Arial"/>
                <a:ea typeface="ＭＳ Ｐゴシック" charset="-128"/>
                <a:cs typeface="Arial"/>
              </a:defRPr>
            </a:lvl1pPr>
            <a:lvl2pPr marL="469106" indent="-251222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accent6"/>
                </a:solidFill>
                <a:latin typeface="Arial"/>
                <a:ea typeface="ＭＳ Ｐゴシック" charset="-128"/>
                <a:cs typeface="Arial"/>
              </a:defRPr>
            </a:lvl2pPr>
            <a:lvl3pPr marL="857250" indent="-17145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200" kern="1200">
                <a:solidFill>
                  <a:schemeClr val="accent6"/>
                </a:solidFill>
                <a:latin typeface="Arial"/>
                <a:ea typeface="ＭＳ Ｐゴシック" charset="-128"/>
                <a:cs typeface="Arial"/>
              </a:defRPr>
            </a:lvl3pPr>
            <a:lvl4pPr marL="1200150" indent="-17145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050" kern="1200">
                <a:solidFill>
                  <a:schemeClr val="accent6"/>
                </a:solidFill>
                <a:latin typeface="Arial"/>
                <a:ea typeface="ＭＳ Ｐゴシック" charset="-128"/>
                <a:cs typeface="Arial"/>
              </a:defRPr>
            </a:lvl4pPr>
            <a:lvl5pPr marL="1543050" indent="-17145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050" kern="1200">
                <a:solidFill>
                  <a:schemeClr val="accent6"/>
                </a:solidFill>
                <a:latin typeface="Arial"/>
                <a:ea typeface="ＭＳ Ｐゴシック" charset="-128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256" indent="-170256" defTabSz="342892">
              <a:spcBef>
                <a:spcPts val="0"/>
              </a:spcBef>
              <a:spcAft>
                <a:spcPts val="900"/>
              </a:spcAft>
              <a:buClr>
                <a:srgbClr val="3C7EC1"/>
              </a:buClr>
            </a:pPr>
            <a:r>
              <a:rPr lang="en-US" sz="1300" dirty="0">
                <a:solidFill>
                  <a:srgbClr val="FFFFFF"/>
                </a:solidFill>
              </a:rPr>
              <a:t>User terminals will be able to utilize standard chipsets </a:t>
            </a:r>
            <a:br>
              <a:rPr lang="en-US" sz="1300" dirty="0">
                <a:solidFill>
                  <a:srgbClr val="FFFFFF"/>
                </a:solidFill>
              </a:rPr>
            </a:br>
            <a:r>
              <a:rPr lang="en-US" sz="1300" dirty="0">
                <a:solidFill>
                  <a:srgbClr val="FFFFFF"/>
                </a:solidFill>
                <a:ea typeface="ＭＳ Ｐゴシック"/>
              </a:rPr>
              <a:t>leveraging economies of scale of the broader 5G ecosystem, lowering costs and expanding addressable markets</a:t>
            </a:r>
          </a:p>
          <a:p>
            <a:pPr marL="170256" indent="-170256" defTabSz="342892">
              <a:spcBef>
                <a:spcPts val="0"/>
              </a:spcBef>
              <a:spcAft>
                <a:spcPts val="900"/>
              </a:spcAft>
              <a:buClr>
                <a:srgbClr val="3C7EC1"/>
              </a:buClr>
            </a:pPr>
            <a:endParaRPr lang="en-US" sz="200" dirty="0">
              <a:solidFill>
                <a:srgbClr val="FFFFFF"/>
              </a:solidFill>
              <a:ea typeface="ＭＳ Ｐゴシック"/>
            </a:endParaRPr>
          </a:p>
          <a:p>
            <a:pPr marL="170256" indent="-170256" defTabSz="342892">
              <a:spcBef>
                <a:spcPts val="0"/>
              </a:spcBef>
              <a:spcAft>
                <a:spcPts val="900"/>
              </a:spcAft>
              <a:buClr>
                <a:srgbClr val="3C7EC1"/>
              </a:buClr>
            </a:pPr>
            <a:r>
              <a:rPr lang="en-US" sz="1300" dirty="0" err="1">
                <a:solidFill>
                  <a:srgbClr val="FFFFFF"/>
                </a:solidFill>
              </a:rPr>
              <a:t>Omnispace’s</a:t>
            </a:r>
            <a:r>
              <a:rPr lang="en-US" sz="1300" dirty="0">
                <a:solidFill>
                  <a:srgbClr val="FFFFFF"/>
                </a:solidFill>
              </a:rPr>
              <a:t> S-band frequencies have been standardized at 3GPP (Band n256) and support 5G services globally</a:t>
            </a:r>
          </a:p>
          <a:p>
            <a:pPr marL="469094" lvl="1" indent="-251216" defTabSz="342892">
              <a:spcBef>
                <a:spcPts val="0"/>
              </a:spcBef>
              <a:spcAft>
                <a:spcPts val="900"/>
              </a:spcAft>
              <a:buClr>
                <a:srgbClr val="0D2844"/>
              </a:buClr>
            </a:pPr>
            <a:endParaRPr lang="en-US" sz="200" dirty="0">
              <a:solidFill>
                <a:srgbClr val="FFFFFF"/>
              </a:solidFill>
            </a:endParaRPr>
          </a:p>
          <a:p>
            <a:pPr marL="170256" indent="-170256" defTabSz="342892">
              <a:spcBef>
                <a:spcPts val="0"/>
              </a:spcBef>
              <a:spcAft>
                <a:spcPts val="900"/>
              </a:spcAft>
              <a:buClr>
                <a:srgbClr val="3C7EC1"/>
              </a:buClr>
            </a:pPr>
            <a:r>
              <a:rPr lang="en-US" sz="1300" dirty="0" err="1">
                <a:solidFill>
                  <a:srgbClr val="FFFFFF"/>
                </a:solidFill>
              </a:rPr>
              <a:t>Omnispace’s</a:t>
            </a:r>
            <a:r>
              <a:rPr lang="en-US" sz="1300" dirty="0">
                <a:solidFill>
                  <a:srgbClr val="FFFFFF"/>
                </a:solidFill>
              </a:rPr>
              <a:t> frequencies are the baseline for 5G NTN analysis  at 3GPP (sub-6GHz), and can be supported with no hardware changes in 5G chipsets</a:t>
            </a:r>
            <a:endParaRPr lang="en-US" sz="1400" dirty="0">
              <a:solidFill>
                <a:srgbClr val="767776"/>
              </a:solidFill>
            </a:endParaRPr>
          </a:p>
        </p:txBody>
      </p:sp>
      <p:pic>
        <p:nvPicPr>
          <p:cNvPr id="23" name="Content Placeholder 5" descr="A group of people holding cell phones&#10;&#10;Description automatically generated with medium confidence">
            <a:extLst>
              <a:ext uri="{FF2B5EF4-FFF2-40B4-BE49-F238E27FC236}">
                <a16:creationId xmlns:a16="http://schemas.microsoft.com/office/drawing/2014/main" id="{9B3B72D5-32EB-4CC0-A983-98E67DCF1678}"/>
              </a:ext>
            </a:extLst>
          </p:cNvPr>
          <p:cNvPicPr>
            <a:picLocks noGrp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2358" y="851073"/>
            <a:ext cx="2887379" cy="2529466"/>
          </a:xfrm>
          <a:prstGeom prst="hexagon">
            <a:avLst>
              <a:gd name="adj" fmla="val 28489"/>
              <a:gd name="vf" fmla="val 115470"/>
            </a:avLst>
          </a:prstGeom>
          <a:ln w="28575"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9B2EA23-EB6F-4FBD-BCDA-12E97FA933F7}"/>
              </a:ext>
            </a:extLst>
          </p:cNvPr>
          <p:cNvGrpSpPr/>
          <p:nvPr/>
        </p:nvGrpSpPr>
        <p:grpSpPr>
          <a:xfrm>
            <a:off x="0" y="3444422"/>
            <a:ext cx="9144000" cy="1172096"/>
            <a:chOff x="0" y="3444422"/>
            <a:chExt cx="9144000" cy="117209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8D99F8-BE5C-934F-9A92-1EDB3C52815B}"/>
                </a:ext>
              </a:extLst>
            </p:cNvPr>
            <p:cNvGrpSpPr/>
            <p:nvPr/>
          </p:nvGrpSpPr>
          <p:grpSpPr>
            <a:xfrm>
              <a:off x="236160" y="3444422"/>
              <a:ext cx="8484852" cy="769231"/>
              <a:chOff x="1064779" y="2387902"/>
              <a:chExt cx="5784483" cy="50947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DC09E2B-FBA2-FA49-B8EB-A897577EC3BB}"/>
                  </a:ext>
                </a:extLst>
              </p:cNvPr>
              <p:cNvGrpSpPr/>
              <p:nvPr/>
            </p:nvGrpSpPr>
            <p:grpSpPr>
              <a:xfrm>
                <a:off x="1064779" y="2552862"/>
                <a:ext cx="5784483" cy="341618"/>
                <a:chOff x="1058695" y="2552862"/>
                <a:chExt cx="5784483" cy="341618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1EA0DD4A-2151-924B-8744-71CECFCB6A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845387" y="2585763"/>
                  <a:ext cx="997791" cy="203909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0723F238-FF16-3D47-8DD5-DC0E79A054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58695" y="2552862"/>
                  <a:ext cx="905192" cy="341618"/>
                </a:xfrm>
                <a:prstGeom prst="rect">
                  <a:avLst/>
                </a:prstGeom>
              </p:spPr>
            </p:pic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43FE960-19AD-4D46-9523-810377800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77493" y="2387902"/>
                <a:ext cx="424060" cy="509474"/>
              </a:xfrm>
              <a:prstGeom prst="rect">
                <a:avLst/>
              </a:prstGeom>
            </p:spPr>
          </p:pic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6FB49F-4254-F441-914A-3989CAAF7E74}"/>
                </a:ext>
              </a:extLst>
            </p:cNvPr>
            <p:cNvSpPr/>
            <p:nvPr/>
          </p:nvSpPr>
          <p:spPr>
            <a:xfrm>
              <a:off x="0" y="4332987"/>
              <a:ext cx="9144000" cy="283531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292A2883-CC2D-4E27-851D-D866A9FE9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4272" y="3669861"/>
              <a:ext cx="1859078" cy="487002"/>
            </a:xfrm>
            <a:prstGeom prst="rect">
              <a:avLst/>
            </a:prstGeom>
          </p:spPr>
        </p:pic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543E6B9E-7B9B-454D-AD83-CA63861A00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188" b="26821"/>
            <a:stretch/>
          </p:blipFill>
          <p:spPr>
            <a:xfrm>
              <a:off x="1852584" y="3601389"/>
              <a:ext cx="1827370" cy="569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4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>
            <a:extLst>
              <a:ext uri="{FF2B5EF4-FFF2-40B4-BE49-F238E27FC236}">
                <a16:creationId xmlns:a16="http://schemas.microsoft.com/office/drawing/2014/main" id="{6F65EC64-C3A7-413D-BF0F-2E6D169F8988}"/>
              </a:ext>
            </a:extLst>
          </p:cNvPr>
          <p:cNvSpPr/>
          <p:nvPr/>
        </p:nvSpPr>
        <p:spPr>
          <a:xfrm>
            <a:off x="-12726" y="1238467"/>
            <a:ext cx="9156726" cy="339677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3" name="Title 1">
            <a:extLst>
              <a:ext uri="{FF2B5EF4-FFF2-40B4-BE49-F238E27FC236}">
                <a16:creationId xmlns:a16="http://schemas.microsoft.com/office/drawing/2014/main" id="{9638966C-4A7D-456A-BD1E-A69A682CEE83}"/>
              </a:ext>
            </a:extLst>
          </p:cNvPr>
          <p:cNvSpPr txBox="1">
            <a:spLocks/>
          </p:cNvSpPr>
          <p:nvPr/>
        </p:nvSpPr>
        <p:spPr bwMode="auto">
          <a:xfrm>
            <a:off x="694144" y="171900"/>
            <a:ext cx="7992656" cy="47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2000" b="1" kern="120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15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15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15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15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15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15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15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ts val="450"/>
              </a:spcAft>
              <a:defRPr sz="15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dirty="0">
                <a:ea typeface="ＭＳ Ｐゴシック"/>
              </a:rPr>
              <a:t>Omnispace Mid-Band Spectrum is Ideal for NTN Operation</a:t>
            </a:r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9593BFE-1D1A-6541-9BEB-162838E774D0}"/>
              </a:ext>
            </a:extLst>
          </p:cNvPr>
          <p:cNvSpPr/>
          <p:nvPr/>
        </p:nvSpPr>
        <p:spPr>
          <a:xfrm>
            <a:off x="405867" y="2335685"/>
            <a:ext cx="1186842" cy="381939"/>
          </a:xfrm>
          <a:prstGeom prst="rect">
            <a:avLst/>
          </a:prstGeom>
          <a:solidFill>
            <a:schemeClr val="tx2"/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6F9DD-FFBE-1048-A19B-B3A054B2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2807" y="4829034"/>
            <a:ext cx="3087960" cy="274637"/>
          </a:xfrm>
        </p:spPr>
        <p:txBody>
          <a:bodyPr/>
          <a:lstStyle/>
          <a:p>
            <a:r>
              <a:rPr lang="en-US" dirty="0"/>
              <a:t>Confidential &amp; Proprietary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D10AAA-33DC-1347-92CA-824969E7FFCE}"/>
              </a:ext>
            </a:extLst>
          </p:cNvPr>
          <p:cNvGrpSpPr/>
          <p:nvPr/>
        </p:nvGrpSpPr>
        <p:grpSpPr>
          <a:xfrm>
            <a:off x="1322151" y="1063995"/>
            <a:ext cx="6499700" cy="947545"/>
            <a:chOff x="1564431" y="1535041"/>
            <a:chExt cx="8666267" cy="12633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68B767B-094A-C946-8067-28841145A7FB}"/>
                </a:ext>
              </a:extLst>
            </p:cNvPr>
            <p:cNvGrpSpPr/>
            <p:nvPr/>
          </p:nvGrpSpPr>
          <p:grpSpPr>
            <a:xfrm>
              <a:off x="1564431" y="1794156"/>
              <a:ext cx="2787939" cy="1004277"/>
              <a:chOff x="1194324" y="1794156"/>
              <a:chExt cx="2787939" cy="100427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7911DA5-B02B-2944-A465-9454EF9340F7}"/>
                  </a:ext>
                </a:extLst>
              </p:cNvPr>
              <p:cNvSpPr/>
              <p:nvPr/>
            </p:nvSpPr>
            <p:spPr>
              <a:xfrm>
                <a:off x="1287020" y="1794156"/>
                <a:ext cx="2609995" cy="2154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050" b="1" dirty="0">
                    <a:solidFill>
                      <a:schemeClr val="bg1"/>
                    </a:solidFill>
                    <a:latin typeface="Roboto Slab Light" charset="0"/>
                    <a:ea typeface="Roboto Slab Light" charset="0"/>
                    <a:cs typeface="Roboto Slab Light" charset="0"/>
                  </a:rPr>
                  <a:t>Low Band</a:t>
                </a:r>
              </a:p>
            </p:txBody>
          </p:sp>
          <p:sp>
            <p:nvSpPr>
              <p:cNvPr id="35" name="Chevron 34">
                <a:extLst>
                  <a:ext uri="{FF2B5EF4-FFF2-40B4-BE49-F238E27FC236}">
                    <a16:creationId xmlns:a16="http://schemas.microsoft.com/office/drawing/2014/main" id="{90FABA82-32DA-AE40-ADB6-9EB313FA5FC7}"/>
                  </a:ext>
                </a:extLst>
              </p:cNvPr>
              <p:cNvSpPr/>
              <p:nvPr/>
            </p:nvSpPr>
            <p:spPr>
              <a:xfrm>
                <a:off x="1201773" y="2044305"/>
                <a:ext cx="2780490" cy="754128"/>
              </a:xfrm>
              <a:prstGeom prst="chevron">
                <a:avLst>
                  <a:gd name="adj" fmla="val 2404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7F0779-F0D3-1542-A01B-31F6266AF30D}"/>
                  </a:ext>
                </a:extLst>
              </p:cNvPr>
              <p:cNvSpPr txBox="1"/>
              <p:nvPr/>
            </p:nvSpPr>
            <p:spPr>
              <a:xfrm>
                <a:off x="1194324" y="1841247"/>
                <a:ext cx="721492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600 MHz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0B22E37-FE09-8447-A33F-3ECE4B11978D}"/>
                  </a:ext>
                </a:extLst>
              </p:cNvPr>
              <p:cNvSpPr txBox="1"/>
              <p:nvPr/>
            </p:nvSpPr>
            <p:spPr>
              <a:xfrm>
                <a:off x="3211174" y="1841247"/>
                <a:ext cx="732671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chemeClr val="bg1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900 MHz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D53C78-7229-7B4F-820B-C4287BED2812}"/>
                  </a:ext>
                </a:extLst>
              </p:cNvPr>
              <p:cNvSpPr txBox="1"/>
              <p:nvPr/>
            </p:nvSpPr>
            <p:spPr>
              <a:xfrm>
                <a:off x="1385325" y="2164333"/>
                <a:ext cx="575915" cy="369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2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600 MHz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61EBA2-D270-DA4B-9E15-E65219EDED1C}"/>
                  </a:ext>
                </a:extLst>
              </p:cNvPr>
              <p:cNvSpPr txBox="1"/>
              <p:nvPr/>
            </p:nvSpPr>
            <p:spPr>
              <a:xfrm>
                <a:off x="1897885" y="2174437"/>
                <a:ext cx="575915" cy="369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2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700 MHz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B122824-0580-C54E-8D1A-1C818633DD09}"/>
                  </a:ext>
                </a:extLst>
              </p:cNvPr>
              <p:cNvSpPr txBox="1"/>
              <p:nvPr/>
            </p:nvSpPr>
            <p:spPr>
              <a:xfrm>
                <a:off x="2412016" y="2133845"/>
                <a:ext cx="669873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2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Cellular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573E4D8-929D-A342-8838-D9BAE81D50DB}"/>
                  </a:ext>
                </a:extLst>
              </p:cNvPr>
              <p:cNvSpPr txBox="1"/>
              <p:nvPr/>
            </p:nvSpPr>
            <p:spPr>
              <a:xfrm>
                <a:off x="2693566" y="2412234"/>
                <a:ext cx="669873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2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SMR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4A74F31-96CB-EC49-85B9-E89BCDCEFE48}"/>
                  </a:ext>
                </a:extLst>
              </p:cNvPr>
              <p:cNvSpPr txBox="1"/>
              <p:nvPr/>
            </p:nvSpPr>
            <p:spPr>
              <a:xfrm>
                <a:off x="3238004" y="2164333"/>
                <a:ext cx="556547" cy="369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2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GSM 850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6620AFF-BAB6-6147-B6E0-16ACB96E61C0}"/>
                </a:ext>
              </a:extLst>
            </p:cNvPr>
            <p:cNvGrpSpPr/>
            <p:nvPr/>
          </p:nvGrpSpPr>
          <p:grpSpPr>
            <a:xfrm>
              <a:off x="7449818" y="1805960"/>
              <a:ext cx="2780880" cy="992473"/>
              <a:chOff x="7863467" y="1805960"/>
              <a:chExt cx="2780880" cy="99247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AA83EAB-C33C-5549-90D9-DE6B184EDA64}"/>
                  </a:ext>
                </a:extLst>
              </p:cNvPr>
              <p:cNvSpPr/>
              <p:nvPr/>
            </p:nvSpPr>
            <p:spPr>
              <a:xfrm>
                <a:off x="7937550" y="1805960"/>
                <a:ext cx="2640540" cy="2154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050" b="1" dirty="0">
                    <a:solidFill>
                      <a:schemeClr val="bg1"/>
                    </a:solidFill>
                    <a:latin typeface="Roboto Slab Light" charset="0"/>
                    <a:ea typeface="Roboto Slab Light" charset="0"/>
                    <a:cs typeface="Roboto Slab Light" charset="0"/>
                  </a:rPr>
                  <a:t>High Band</a:t>
                </a:r>
              </a:p>
            </p:txBody>
          </p:sp>
          <p:sp>
            <p:nvSpPr>
              <p:cNvPr id="25" name="Chevron 24">
                <a:extLst>
                  <a:ext uri="{FF2B5EF4-FFF2-40B4-BE49-F238E27FC236}">
                    <a16:creationId xmlns:a16="http://schemas.microsoft.com/office/drawing/2014/main" id="{B056BF8D-FA8A-CD40-9661-2A5BC0DA8345}"/>
                  </a:ext>
                </a:extLst>
              </p:cNvPr>
              <p:cNvSpPr/>
              <p:nvPr/>
            </p:nvSpPr>
            <p:spPr>
              <a:xfrm>
                <a:off x="7863857" y="2044305"/>
                <a:ext cx="2780490" cy="754128"/>
              </a:xfrm>
              <a:prstGeom prst="chevron">
                <a:avLst>
                  <a:gd name="adj" fmla="val 2404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C1A639-3B9D-F647-959B-A9AFD64405F3}"/>
                  </a:ext>
                </a:extLst>
              </p:cNvPr>
              <p:cNvSpPr txBox="1"/>
              <p:nvPr/>
            </p:nvSpPr>
            <p:spPr>
              <a:xfrm>
                <a:off x="7863467" y="1841247"/>
                <a:ext cx="725995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2.3 GHz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25C45F-58CA-1D45-B544-842177E9E983}"/>
                  </a:ext>
                </a:extLst>
              </p:cNvPr>
              <p:cNvSpPr txBox="1"/>
              <p:nvPr/>
            </p:nvSpPr>
            <p:spPr>
              <a:xfrm>
                <a:off x="9883578" y="1841247"/>
                <a:ext cx="760769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5.8 GHz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F1627F-30C6-D143-8C65-EEAD0504BADE}"/>
                  </a:ext>
                </a:extLst>
              </p:cNvPr>
              <p:cNvSpPr txBox="1"/>
              <p:nvPr/>
            </p:nvSpPr>
            <p:spPr>
              <a:xfrm>
                <a:off x="9802714" y="2171429"/>
                <a:ext cx="600795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2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WiFi 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B18B745-303C-954C-A368-B7F88F3CA877}"/>
                  </a:ext>
                </a:extLst>
              </p:cNvPr>
              <p:cNvSpPr txBox="1"/>
              <p:nvPr/>
            </p:nvSpPr>
            <p:spPr>
              <a:xfrm>
                <a:off x="8239438" y="2176357"/>
                <a:ext cx="620760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2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WiFi 2.4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8838996-806A-3A4A-95EE-1B9093FA0056}"/>
                  </a:ext>
                </a:extLst>
              </p:cNvPr>
              <p:cNvSpPr txBox="1"/>
              <p:nvPr/>
            </p:nvSpPr>
            <p:spPr>
              <a:xfrm>
                <a:off x="8686947" y="2483555"/>
                <a:ext cx="723435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2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BRS/EBS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0A254E-8A4A-9B48-BFA0-6DBA08C353F6}"/>
                  </a:ext>
                </a:extLst>
              </p:cNvPr>
              <p:cNvSpPr txBox="1"/>
              <p:nvPr/>
            </p:nvSpPr>
            <p:spPr>
              <a:xfrm>
                <a:off x="9008530" y="2164929"/>
                <a:ext cx="667060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2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2.6 GHz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A1989B-76E7-8B44-A656-4F1D634E94F5}"/>
                  </a:ext>
                </a:extLst>
              </p:cNvPr>
              <p:cNvSpPr txBox="1"/>
              <p:nvPr/>
            </p:nvSpPr>
            <p:spPr>
              <a:xfrm>
                <a:off x="9548059" y="2483552"/>
                <a:ext cx="656507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2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CBRS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B942CB-318E-5D48-AEA0-28FE654AD684}"/>
                  </a:ext>
                </a:extLst>
              </p:cNvPr>
              <p:cNvSpPr txBox="1"/>
              <p:nvPr/>
            </p:nvSpPr>
            <p:spPr>
              <a:xfrm>
                <a:off x="8139894" y="2483554"/>
                <a:ext cx="455676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2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WCS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DF6FE00-5DAD-014B-912A-315E54357FBD}"/>
                </a:ext>
              </a:extLst>
            </p:cNvPr>
            <p:cNvGrpSpPr/>
            <p:nvPr/>
          </p:nvGrpSpPr>
          <p:grpSpPr>
            <a:xfrm>
              <a:off x="4513649" y="1806597"/>
              <a:ext cx="2799656" cy="991836"/>
              <a:chOff x="4513649" y="1806597"/>
              <a:chExt cx="2799656" cy="991836"/>
            </a:xfrm>
          </p:grpSpPr>
          <p:sp>
            <p:nvSpPr>
              <p:cNvPr id="13" name="Chevron 12">
                <a:extLst>
                  <a:ext uri="{FF2B5EF4-FFF2-40B4-BE49-F238E27FC236}">
                    <a16:creationId xmlns:a16="http://schemas.microsoft.com/office/drawing/2014/main" id="{72DB116E-7961-484C-A038-E781CA487191}"/>
                  </a:ext>
                </a:extLst>
              </p:cNvPr>
              <p:cNvSpPr/>
              <p:nvPr/>
            </p:nvSpPr>
            <p:spPr>
              <a:xfrm>
                <a:off x="4532815" y="2044305"/>
                <a:ext cx="2780490" cy="754128"/>
              </a:xfrm>
              <a:prstGeom prst="chevron">
                <a:avLst>
                  <a:gd name="adj" fmla="val 2404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9DB7E1-D922-AC4A-8B7C-5435475CA752}"/>
                  </a:ext>
                </a:extLst>
              </p:cNvPr>
              <p:cNvSpPr txBox="1"/>
              <p:nvPr/>
            </p:nvSpPr>
            <p:spPr>
              <a:xfrm>
                <a:off x="4513649" y="1841246"/>
                <a:ext cx="705139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1.7 GHz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25AA33-8B02-8640-B3DC-DB82E20DADB1}"/>
                  </a:ext>
                </a:extLst>
              </p:cNvPr>
              <p:cNvSpPr txBox="1"/>
              <p:nvPr/>
            </p:nvSpPr>
            <p:spPr>
              <a:xfrm>
                <a:off x="6556734" y="1841248"/>
                <a:ext cx="601347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2.2 GHz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9EBA83-73E3-3049-91A6-5F74DC3A26B0}"/>
                  </a:ext>
                </a:extLst>
              </p:cNvPr>
              <p:cNvSpPr txBox="1"/>
              <p:nvPr/>
            </p:nvSpPr>
            <p:spPr>
              <a:xfrm>
                <a:off x="6440676" y="2145197"/>
                <a:ext cx="465573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AWS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082DDC-1EF2-2440-BD75-10F1036D028C}"/>
                  </a:ext>
                </a:extLst>
              </p:cNvPr>
              <p:cNvSpPr txBox="1"/>
              <p:nvPr/>
            </p:nvSpPr>
            <p:spPr>
              <a:xfrm>
                <a:off x="4812410" y="2145197"/>
                <a:ext cx="550871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PCS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22384F-F2D9-DC46-9321-4D7D3A815617}"/>
                  </a:ext>
                </a:extLst>
              </p:cNvPr>
              <p:cNvSpPr txBox="1"/>
              <p:nvPr/>
            </p:nvSpPr>
            <p:spPr>
              <a:xfrm>
                <a:off x="5458152" y="2491693"/>
                <a:ext cx="853884" cy="16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900" b="1" dirty="0">
                    <a:solidFill>
                      <a:schemeClr val="bg1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IMT 2000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4D45E6-934B-3749-B9DC-09C3DAED92E3}"/>
                  </a:ext>
                </a:extLst>
              </p:cNvPr>
              <p:cNvSpPr txBox="1"/>
              <p:nvPr/>
            </p:nvSpPr>
            <p:spPr>
              <a:xfrm>
                <a:off x="6330804" y="2468537"/>
                <a:ext cx="663132" cy="184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UMTS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89CB12-0E3C-BB48-96FD-73EF9A0E429A}"/>
                  </a:ext>
                </a:extLst>
              </p:cNvPr>
              <p:cNvSpPr txBox="1"/>
              <p:nvPr/>
            </p:nvSpPr>
            <p:spPr>
              <a:xfrm>
                <a:off x="4708006" y="2496264"/>
                <a:ext cx="750627" cy="16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900" b="1" dirty="0">
                    <a:solidFill>
                      <a:schemeClr val="bg1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GSM 1800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B48BD24D-7764-5B40-BA3B-6A44C9655612}"/>
                  </a:ext>
                </a:extLst>
              </p:cNvPr>
              <p:cNvSpPr/>
              <p:nvPr/>
            </p:nvSpPr>
            <p:spPr>
              <a:xfrm>
                <a:off x="5316478" y="2073043"/>
                <a:ext cx="1128238" cy="28705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92F9862-300A-B844-832F-A7C9744955DB}"/>
                  </a:ext>
                </a:extLst>
              </p:cNvPr>
              <p:cNvSpPr/>
              <p:nvPr/>
            </p:nvSpPr>
            <p:spPr>
              <a:xfrm>
                <a:off x="4609672" y="1806597"/>
                <a:ext cx="2625267" cy="2154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050" b="1" dirty="0">
                    <a:solidFill>
                      <a:schemeClr val="bg1"/>
                    </a:solidFill>
                    <a:latin typeface="Roboto Slab Light" charset="0"/>
                    <a:ea typeface="Roboto Slab Light" charset="0"/>
                    <a:cs typeface="Roboto Slab Light" charset="0"/>
                  </a:rPr>
                  <a:t>Mid-Band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92B1F2-FE36-E14F-99A4-910E0D925298}"/>
                  </a:ext>
                </a:extLst>
              </p:cNvPr>
              <p:cNvSpPr txBox="1"/>
              <p:nvPr/>
            </p:nvSpPr>
            <p:spPr>
              <a:xfrm>
                <a:off x="5255345" y="2073043"/>
                <a:ext cx="12568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bg1"/>
                    </a:solidFill>
                    <a:latin typeface="Roboto Slab" charset="0"/>
                    <a:ea typeface="Roboto Slab" charset="0"/>
                    <a:cs typeface="Roboto Slab" charset="0"/>
                  </a:rPr>
                  <a:t>MSS 2 GHz</a:t>
                </a:r>
              </a:p>
            </p:txBody>
          </p:sp>
        </p:grp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D56399CA-BFF1-AE4F-A359-F44D01528D94}"/>
                </a:ext>
              </a:extLst>
            </p:cNvPr>
            <p:cNvSpPr/>
            <p:nvPr/>
          </p:nvSpPr>
          <p:spPr>
            <a:xfrm flipH="1">
              <a:off x="5766399" y="1535041"/>
              <a:ext cx="301761" cy="226973"/>
            </a:xfrm>
            <a:prstGeom prst="downArrow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B0B3A1-5A51-4D81-B7AA-929468023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753" y="552191"/>
            <a:ext cx="1257373" cy="575841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55467BDF-435A-8C43-9FE8-F38B45534A1F}"/>
              </a:ext>
            </a:extLst>
          </p:cNvPr>
          <p:cNvGrpSpPr/>
          <p:nvPr/>
        </p:nvGrpSpPr>
        <p:grpSpPr>
          <a:xfrm>
            <a:off x="824273" y="2466980"/>
            <a:ext cx="717420" cy="565263"/>
            <a:chOff x="11203204" y="196251"/>
            <a:chExt cx="1280984" cy="1009303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ED80D9A-5B13-7E46-ACB6-A0F722CB15AD}"/>
                </a:ext>
              </a:extLst>
            </p:cNvPr>
            <p:cNvSpPr txBox="1"/>
            <p:nvPr/>
          </p:nvSpPr>
          <p:spPr>
            <a:xfrm>
              <a:off x="11203204" y="864331"/>
              <a:ext cx="1280984" cy="3412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600" dirty="0">
                  <a:solidFill>
                    <a:schemeClr val="bg1"/>
                  </a:solidFill>
                  <a:latin typeface="Roboto Slab Light" charset="0"/>
                  <a:ea typeface="Roboto Slab Light" charset="0"/>
                  <a:cs typeface="Roboto Slab Light" charset="0"/>
                </a:rPr>
                <a:t>MNO Partner’s Cellular Network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FB15131-E684-664F-8AED-779E0984D81D}"/>
                </a:ext>
              </a:extLst>
            </p:cNvPr>
            <p:cNvSpPr txBox="1"/>
            <p:nvPr/>
          </p:nvSpPr>
          <p:spPr>
            <a:xfrm>
              <a:off x="11203204" y="196251"/>
              <a:ext cx="1280982" cy="26860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600" dirty="0">
                  <a:solidFill>
                    <a:schemeClr val="bg1"/>
                  </a:solidFill>
                  <a:latin typeface="Roboto Slab Light" charset="0"/>
                  <a:ea typeface="Roboto Slab Light" charset="0"/>
                  <a:cs typeface="Roboto Slab Light" charset="0"/>
                </a:rPr>
                <a:t>Omnispace’s NGSO Satellite Network* </a:t>
              </a: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5C554239-E51E-174A-9C10-B7A84C571FFC}"/>
              </a:ext>
            </a:extLst>
          </p:cNvPr>
          <p:cNvSpPr txBox="1"/>
          <p:nvPr/>
        </p:nvSpPr>
        <p:spPr>
          <a:xfrm>
            <a:off x="401198" y="4209010"/>
            <a:ext cx="184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Roboto Slab Light" charset="0"/>
                <a:ea typeface="Roboto Slab Light" charset="0"/>
                <a:cs typeface="Roboto Slab Light" charset="0"/>
              </a:rPr>
              <a:t>*Omnispace’s NGSO satellite network delivers direct-to-device connectivity to augment the performance of partner  MNOs” cellular networks</a:t>
            </a:r>
          </a:p>
        </p:txBody>
      </p:sp>
      <p:pic>
        <p:nvPicPr>
          <p:cNvPr id="179" name="Picture 178" descr="Shape&#10;&#10;Description automatically generated with low confidence">
            <a:extLst>
              <a:ext uri="{FF2B5EF4-FFF2-40B4-BE49-F238E27FC236}">
                <a16:creationId xmlns:a16="http://schemas.microsoft.com/office/drawing/2014/main" id="{33D39CC6-E3DE-6F49-8774-43DD1DFF99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06" y="2804382"/>
            <a:ext cx="247012" cy="247012"/>
          </a:xfrm>
          <a:prstGeom prst="rect">
            <a:avLst/>
          </a:prstGeom>
        </p:spPr>
      </p:pic>
      <p:pic>
        <p:nvPicPr>
          <p:cNvPr id="180" name="Picture 179" descr="Shape&#10;&#10;Description automatically generated with low confidence">
            <a:extLst>
              <a:ext uri="{FF2B5EF4-FFF2-40B4-BE49-F238E27FC236}">
                <a16:creationId xmlns:a16="http://schemas.microsoft.com/office/drawing/2014/main" id="{BFAAFFA3-1380-F142-A4B0-01438E5FDF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1210" y="2372089"/>
            <a:ext cx="298715" cy="29871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4C5B016-9D03-4B94-AE75-D8E04ADB3861}"/>
              </a:ext>
            </a:extLst>
          </p:cNvPr>
          <p:cNvGrpSpPr/>
          <p:nvPr/>
        </p:nvGrpSpPr>
        <p:grpSpPr>
          <a:xfrm>
            <a:off x="2446581" y="2098442"/>
            <a:ext cx="4481508" cy="2467899"/>
            <a:chOff x="2455569" y="2193186"/>
            <a:chExt cx="5060141" cy="2786543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0DD30A8-6EC5-DA45-9D6D-15BAE21CD7A4}"/>
                </a:ext>
              </a:extLst>
            </p:cNvPr>
            <p:cNvSpPr/>
            <p:nvPr/>
          </p:nvSpPr>
          <p:spPr>
            <a:xfrm>
              <a:off x="5792368" y="2193186"/>
              <a:ext cx="782555" cy="7301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D10076A-F537-D24E-97AD-471B3703A6BD}"/>
                </a:ext>
              </a:extLst>
            </p:cNvPr>
            <p:cNvSpPr/>
            <p:nvPr/>
          </p:nvSpPr>
          <p:spPr>
            <a:xfrm>
              <a:off x="6775115" y="3613402"/>
              <a:ext cx="733333" cy="450401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53EC5C29-A57E-F74A-B329-9596FE347676}"/>
                </a:ext>
              </a:extLst>
            </p:cNvPr>
            <p:cNvSpPr txBox="1"/>
            <p:nvPr/>
          </p:nvSpPr>
          <p:spPr>
            <a:xfrm>
              <a:off x="6574921" y="2415154"/>
              <a:ext cx="533739" cy="23960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NGSO</a:t>
              </a:r>
            </a:p>
            <a:p>
              <a:pPr algn="ctr"/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Constellation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814AA33-146B-FC46-AB96-292C6BA96083}"/>
                </a:ext>
              </a:extLst>
            </p:cNvPr>
            <p:cNvSpPr txBox="1"/>
            <p:nvPr/>
          </p:nvSpPr>
          <p:spPr>
            <a:xfrm>
              <a:off x="6807068" y="3057081"/>
              <a:ext cx="558768" cy="23960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Feeder Links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38A641B-F1BF-C249-9699-4A5675CA435B}"/>
                </a:ext>
              </a:extLst>
            </p:cNvPr>
            <p:cNvSpPr txBox="1"/>
            <p:nvPr/>
          </p:nvSpPr>
          <p:spPr>
            <a:xfrm>
              <a:off x="2615036" y="4256532"/>
              <a:ext cx="697038" cy="27955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Mobile Broadband &amp; MVNO CGC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83B8DA6-6DE7-A24B-B335-865389346D9D}"/>
                </a:ext>
              </a:extLst>
            </p:cNvPr>
            <p:cNvSpPr txBox="1"/>
            <p:nvPr/>
          </p:nvSpPr>
          <p:spPr>
            <a:xfrm>
              <a:off x="3652941" y="3311636"/>
              <a:ext cx="540498" cy="1958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IoT</a:t>
              </a:r>
            </a:p>
            <a:p>
              <a:pPr algn="ctr"/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CGC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724E2443-16F0-FD4A-B5CF-FC0E04117AF7}"/>
                </a:ext>
              </a:extLst>
            </p:cNvPr>
            <p:cNvCxnSpPr>
              <a:cxnSpLocks/>
              <a:endCxn id="96" idx="0"/>
            </p:cNvCxnSpPr>
            <p:nvPr/>
          </p:nvCxnSpPr>
          <p:spPr>
            <a:xfrm>
              <a:off x="6454115" y="2812254"/>
              <a:ext cx="687666" cy="801148"/>
            </a:xfrm>
            <a:prstGeom prst="straightConnector1">
              <a:avLst/>
            </a:prstGeom>
            <a:ln w="25400"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8552F0F-16E9-B34E-ACE8-9C7B24F6FAD0}"/>
                </a:ext>
              </a:extLst>
            </p:cNvPr>
            <p:cNvSpPr txBox="1"/>
            <p:nvPr/>
          </p:nvSpPr>
          <p:spPr>
            <a:xfrm>
              <a:off x="3563769" y="4771961"/>
              <a:ext cx="619067" cy="1958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Connected Car</a:t>
              </a:r>
            </a:p>
            <a:p>
              <a:pPr algn="ctr"/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CGC/MSS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6A7D4B4-3619-C94B-8DBA-2061616EFFA3}"/>
                </a:ext>
              </a:extLst>
            </p:cNvPr>
            <p:cNvSpPr txBox="1"/>
            <p:nvPr/>
          </p:nvSpPr>
          <p:spPr>
            <a:xfrm>
              <a:off x="5120162" y="2621974"/>
              <a:ext cx="558768" cy="23960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2 GHz S-band</a:t>
              </a:r>
            </a:p>
            <a:p>
              <a:pPr algn="ctr"/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Service Links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44D24C0-4CC5-EF46-B6E4-ECE6BCA0CD3A}"/>
                </a:ext>
              </a:extLst>
            </p:cNvPr>
            <p:cNvSpPr txBox="1"/>
            <p:nvPr/>
          </p:nvSpPr>
          <p:spPr>
            <a:xfrm>
              <a:off x="4536033" y="2842889"/>
              <a:ext cx="540498" cy="25960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Rural/Remote</a:t>
              </a:r>
            </a:p>
            <a:p>
              <a:pPr algn="ctr"/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Public Safety</a:t>
              </a:r>
            </a:p>
            <a:p>
              <a:pPr algn="ctr"/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MSS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CBAEFC8B-5861-A94D-AD4E-C08DF8D844E8}"/>
                </a:ext>
              </a:extLst>
            </p:cNvPr>
            <p:cNvCxnSpPr/>
            <p:nvPr/>
          </p:nvCxnSpPr>
          <p:spPr>
            <a:xfrm flipH="1">
              <a:off x="4923218" y="2891613"/>
              <a:ext cx="775290" cy="373485"/>
            </a:xfrm>
            <a:prstGeom prst="straightConnector1">
              <a:avLst/>
            </a:prstGeom>
            <a:ln w="25400"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8629B963-703A-ED45-AD92-BD22DF2D99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8508" y="2985857"/>
              <a:ext cx="136595" cy="523093"/>
            </a:xfrm>
            <a:prstGeom prst="straightConnector1">
              <a:avLst/>
            </a:prstGeom>
            <a:ln w="25400"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B36DC9F-8215-B648-B235-E1378780F078}"/>
                </a:ext>
              </a:extLst>
            </p:cNvPr>
            <p:cNvSpPr txBox="1"/>
            <p:nvPr/>
          </p:nvSpPr>
          <p:spPr>
            <a:xfrm>
              <a:off x="4457117" y="4345392"/>
              <a:ext cx="619067" cy="19589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Connected Car</a:t>
              </a:r>
            </a:p>
            <a:p>
              <a:pPr algn="ctr"/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MSS/CGC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8F081C1-F016-CC47-B30D-735AA14F8F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3091" y="2941957"/>
              <a:ext cx="758635" cy="1031058"/>
            </a:xfrm>
            <a:prstGeom prst="straightConnector1">
              <a:avLst/>
            </a:prstGeom>
            <a:ln w="25400"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988D420-FB81-3844-8198-EDE0EEC5F1D2}"/>
                </a:ext>
              </a:extLst>
            </p:cNvPr>
            <p:cNvGrpSpPr/>
            <p:nvPr/>
          </p:nvGrpSpPr>
          <p:grpSpPr>
            <a:xfrm>
              <a:off x="6720223" y="3952083"/>
              <a:ext cx="795487" cy="356390"/>
              <a:chOff x="9743217" y="5145081"/>
              <a:chExt cx="1592497" cy="720707"/>
            </a:xfrm>
          </p:grpSpPr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837E2EF-63B6-8744-863D-2464CC48C500}"/>
                  </a:ext>
                </a:extLst>
              </p:cNvPr>
              <p:cNvSpPr txBox="1"/>
              <p:nvPr/>
            </p:nvSpPr>
            <p:spPr>
              <a:xfrm>
                <a:off x="9743217" y="5145081"/>
                <a:ext cx="1592497" cy="19457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6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 Slab Light" charset="0"/>
                  </a:rPr>
                  <a:t>Gateway Network</a:t>
                </a:r>
              </a:p>
            </p:txBody>
          </p: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B9488D4D-15E1-994B-9619-A28E68D31B69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>
                <a:off x="10539468" y="5339659"/>
                <a:ext cx="0" cy="526129"/>
              </a:xfrm>
              <a:prstGeom prst="straightConnector1">
                <a:avLst/>
              </a:prstGeom>
              <a:ln w="25400">
                <a:solidFill>
                  <a:schemeClr val="tx1">
                    <a:lumMod val="60000"/>
                    <a:lumOff val="40000"/>
                  </a:schemeClr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E19029A-B741-6D43-A367-369859C24E0C}"/>
                </a:ext>
              </a:extLst>
            </p:cNvPr>
            <p:cNvSpPr/>
            <p:nvPr/>
          </p:nvSpPr>
          <p:spPr>
            <a:xfrm>
              <a:off x="3807213" y="4199702"/>
              <a:ext cx="1408352" cy="382843"/>
            </a:xfrm>
            <a:custGeom>
              <a:avLst/>
              <a:gdLst>
                <a:gd name="connsiteX0" fmla="*/ 0 w 2819400"/>
                <a:gd name="connsiteY0" fmla="*/ 706989 h 774202"/>
                <a:gd name="connsiteX1" fmla="*/ 762000 w 2819400"/>
                <a:gd name="connsiteY1" fmla="*/ 706989 h 774202"/>
                <a:gd name="connsiteX2" fmla="*/ 1016000 w 2819400"/>
                <a:gd name="connsiteY2" fmla="*/ 8489 h 774202"/>
                <a:gd name="connsiteX3" fmla="*/ 2044700 w 2819400"/>
                <a:gd name="connsiteY3" fmla="*/ 300589 h 774202"/>
                <a:gd name="connsiteX4" fmla="*/ 2819400 w 2819400"/>
                <a:gd name="connsiteY4" fmla="*/ 8489 h 77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400" h="774202">
                  <a:moveTo>
                    <a:pt x="0" y="706989"/>
                  </a:moveTo>
                  <a:cubicBezTo>
                    <a:pt x="296333" y="765197"/>
                    <a:pt x="592667" y="823406"/>
                    <a:pt x="762000" y="706989"/>
                  </a:cubicBezTo>
                  <a:cubicBezTo>
                    <a:pt x="931333" y="590572"/>
                    <a:pt x="802217" y="76222"/>
                    <a:pt x="1016000" y="8489"/>
                  </a:cubicBezTo>
                  <a:cubicBezTo>
                    <a:pt x="1229783" y="-59244"/>
                    <a:pt x="1744133" y="300589"/>
                    <a:pt x="2044700" y="300589"/>
                  </a:cubicBezTo>
                  <a:cubicBezTo>
                    <a:pt x="2345267" y="300589"/>
                    <a:pt x="2819400" y="8489"/>
                    <a:pt x="2819400" y="8489"/>
                  </a:cubicBezTo>
                </a:path>
              </a:pathLst>
            </a:custGeom>
            <a:noFill/>
            <a:ln w="254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bg1"/>
                </a:solidFill>
              </a:endParaRPr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80F0194F-890E-E846-87FC-763EF4B02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" b="97802" l="1695" r="974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1901" y="4294016"/>
              <a:ext cx="369705" cy="282246"/>
            </a:xfrm>
            <a:prstGeom prst="rect">
              <a:avLst/>
            </a:prstGeom>
          </p:spPr>
        </p:pic>
        <p:pic>
          <p:nvPicPr>
            <p:cNvPr id="5" name="Picture 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3D6395B-7650-0F43-9C1A-37A7AE48C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0717" y="3560740"/>
              <a:ext cx="290544" cy="290544"/>
            </a:xfrm>
            <a:prstGeom prst="rect">
              <a:avLst/>
            </a:prstGeom>
          </p:spPr>
        </p:pic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FA189FA-5E9B-BF48-87E7-E5635AF35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4398" y="3540986"/>
              <a:ext cx="323979" cy="323979"/>
            </a:xfrm>
            <a:prstGeom prst="rect">
              <a:avLst/>
            </a:prstGeom>
          </p:spPr>
        </p:pic>
        <p:pic>
          <p:nvPicPr>
            <p:cNvPr id="45" name="Picture 4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FEB0772-F356-DA48-8E0B-1838E6F54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208560">
              <a:off x="4828052" y="4038918"/>
              <a:ext cx="346797" cy="346797"/>
            </a:xfrm>
            <a:prstGeom prst="rect">
              <a:avLst/>
            </a:prstGeom>
          </p:spPr>
        </p:pic>
        <p:pic>
          <p:nvPicPr>
            <p:cNvPr id="165" name="Picture 16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A718AB8-BA12-054D-B606-3990D681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11801">
              <a:off x="3789487" y="4328068"/>
              <a:ext cx="336863" cy="336863"/>
            </a:xfrm>
            <a:prstGeom prst="rect">
              <a:avLst/>
            </a:prstGeom>
          </p:spPr>
        </p:pic>
        <p:pic>
          <p:nvPicPr>
            <p:cNvPr id="47" name="Picture 4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F5386EB-BAB2-0A45-BAB9-BBC7C98B3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567000" y="3163090"/>
              <a:ext cx="273607" cy="273607"/>
            </a:xfrm>
            <a:prstGeom prst="rect">
              <a:avLst/>
            </a:prstGeom>
          </p:spPr>
        </p:pic>
        <p:pic>
          <p:nvPicPr>
            <p:cNvPr id="49" name="Picture 4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0F469E2-4B88-6743-8347-8BA826D6A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7872" y="3332457"/>
              <a:ext cx="222250" cy="222250"/>
            </a:xfrm>
            <a:prstGeom prst="rect">
              <a:avLst/>
            </a:prstGeom>
          </p:spPr>
        </p:pic>
        <p:pic>
          <p:nvPicPr>
            <p:cNvPr id="53" name="Picture 5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481FD4B-FEB8-9445-9769-48818600E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4126" y="3501062"/>
              <a:ext cx="247012" cy="247012"/>
            </a:xfrm>
            <a:prstGeom prst="rect">
              <a:avLst/>
            </a:prstGeom>
          </p:spPr>
        </p:pic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E3958DE-9987-5D44-9A0D-81C49A861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8817" y="3575903"/>
              <a:ext cx="224551" cy="224551"/>
            </a:xfrm>
            <a:prstGeom prst="rect">
              <a:avLst/>
            </a:prstGeom>
          </p:spPr>
        </p:pic>
        <p:pic>
          <p:nvPicPr>
            <p:cNvPr id="59" name="Picture 58" descr="Icon&#10;&#10;Description automatically generated">
              <a:extLst>
                <a:ext uri="{FF2B5EF4-FFF2-40B4-BE49-F238E27FC236}">
                  <a16:creationId xmlns:a16="http://schemas.microsoft.com/office/drawing/2014/main" id="{8E233572-15E7-C34A-8797-7AC37F640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24614">
              <a:off x="4013932" y="3502870"/>
              <a:ext cx="102698" cy="97027"/>
            </a:xfrm>
            <a:prstGeom prst="rect">
              <a:avLst/>
            </a:prstGeom>
          </p:spPr>
        </p:pic>
        <p:pic>
          <p:nvPicPr>
            <p:cNvPr id="168" name="Picture 167" descr="Icon&#10;&#10;Description automatically generated">
              <a:extLst>
                <a:ext uri="{FF2B5EF4-FFF2-40B4-BE49-F238E27FC236}">
                  <a16:creationId xmlns:a16="http://schemas.microsoft.com/office/drawing/2014/main" id="{4720B555-1F79-7A45-AA94-BEECB8A6D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60784">
              <a:off x="4004831" y="4151859"/>
              <a:ext cx="102698" cy="97027"/>
            </a:xfrm>
            <a:prstGeom prst="rect">
              <a:avLst/>
            </a:prstGeom>
          </p:spPr>
        </p:pic>
        <p:pic>
          <p:nvPicPr>
            <p:cNvPr id="169" name="Picture 168" descr="Icon&#10;&#10;Description automatically generated">
              <a:extLst>
                <a:ext uri="{FF2B5EF4-FFF2-40B4-BE49-F238E27FC236}">
                  <a16:creationId xmlns:a16="http://schemas.microsoft.com/office/drawing/2014/main" id="{E4E7DC9F-7F2A-C249-8A0F-6735AF985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31158">
              <a:off x="4954080" y="3998700"/>
              <a:ext cx="102698" cy="97027"/>
            </a:xfrm>
            <a:prstGeom prst="rect">
              <a:avLst/>
            </a:prstGeom>
          </p:spPr>
        </p:pic>
        <p:pic>
          <p:nvPicPr>
            <p:cNvPr id="170" name="Picture 169" descr="Icon&#10;&#10;Description automatically generated">
              <a:extLst>
                <a:ext uri="{FF2B5EF4-FFF2-40B4-BE49-F238E27FC236}">
                  <a16:creationId xmlns:a16="http://schemas.microsoft.com/office/drawing/2014/main" id="{635479AB-157D-4F48-BE45-2A37514FA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136028">
              <a:off x="5339533" y="3529689"/>
              <a:ext cx="102698" cy="97027"/>
            </a:xfrm>
            <a:prstGeom prst="rect">
              <a:avLst/>
            </a:prstGeom>
          </p:spPr>
        </p:pic>
        <p:pic>
          <p:nvPicPr>
            <p:cNvPr id="171" name="Picture 170" descr="Icon&#10;&#10;Description automatically generated">
              <a:extLst>
                <a:ext uri="{FF2B5EF4-FFF2-40B4-BE49-F238E27FC236}">
                  <a16:creationId xmlns:a16="http://schemas.microsoft.com/office/drawing/2014/main" id="{A054FA8B-51B8-A14C-81F6-63AE35AC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32570">
              <a:off x="5668217" y="3548528"/>
              <a:ext cx="102698" cy="97027"/>
            </a:xfrm>
            <a:prstGeom prst="rect">
              <a:avLst/>
            </a:prstGeom>
          </p:spPr>
        </p:pic>
        <p:pic>
          <p:nvPicPr>
            <p:cNvPr id="61" name="Picture 6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6822900-7F98-544E-A540-965C5B297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2495" y="3772678"/>
              <a:ext cx="273607" cy="273607"/>
            </a:xfrm>
            <a:prstGeom prst="rect">
              <a:avLst/>
            </a:prstGeom>
          </p:spPr>
        </p:pic>
        <p:pic>
          <p:nvPicPr>
            <p:cNvPr id="172" name="Picture 171" descr="Icon&#10;&#10;Description automatically generated">
              <a:extLst>
                <a:ext uri="{FF2B5EF4-FFF2-40B4-BE49-F238E27FC236}">
                  <a16:creationId xmlns:a16="http://schemas.microsoft.com/office/drawing/2014/main" id="{3DDE5247-2D60-FA42-9179-D7A096007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136028">
              <a:off x="3685188" y="3770475"/>
              <a:ext cx="102698" cy="97027"/>
            </a:xfrm>
            <a:prstGeom prst="rect">
              <a:avLst/>
            </a:prstGeom>
          </p:spPr>
        </p:pic>
        <p:pic>
          <p:nvPicPr>
            <p:cNvPr id="63" name="Picture 6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A18A847-669C-3342-A412-CC1FB7545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6080" y="4144290"/>
              <a:ext cx="295250" cy="29525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25B1026-AD2B-3046-8567-ABDFFFF30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2777" y="3823273"/>
              <a:ext cx="313220" cy="312454"/>
            </a:xfrm>
            <a:prstGeom prst="rect">
              <a:avLst/>
            </a:prstGeom>
          </p:spPr>
        </p:pic>
        <p:pic>
          <p:nvPicPr>
            <p:cNvPr id="67" name="Picture 66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C85BE7C5-2CE1-CD4E-8163-3298A7A40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2029" y="3880436"/>
              <a:ext cx="283691" cy="283691"/>
            </a:xfrm>
            <a:prstGeom prst="rect">
              <a:avLst/>
            </a:prstGeom>
          </p:spPr>
        </p:pic>
        <p:pic>
          <p:nvPicPr>
            <p:cNvPr id="173" name="Picture 172" descr="Icon&#10;&#10;Description automatically generated">
              <a:extLst>
                <a:ext uri="{FF2B5EF4-FFF2-40B4-BE49-F238E27FC236}">
                  <a16:creationId xmlns:a16="http://schemas.microsoft.com/office/drawing/2014/main" id="{01287F35-53F3-9B41-B4B1-B16134E7D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836495">
              <a:off x="3059068" y="3757886"/>
              <a:ext cx="102698" cy="97027"/>
            </a:xfrm>
            <a:prstGeom prst="rect">
              <a:avLst/>
            </a:prstGeom>
          </p:spPr>
        </p:pic>
        <p:pic>
          <p:nvPicPr>
            <p:cNvPr id="174" name="Picture 173" descr="Icon&#10;&#10;Description automatically generated">
              <a:extLst>
                <a:ext uri="{FF2B5EF4-FFF2-40B4-BE49-F238E27FC236}">
                  <a16:creationId xmlns:a16="http://schemas.microsoft.com/office/drawing/2014/main" id="{A29EBE9D-0B3C-EA40-B688-A48D0A468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80234">
              <a:off x="3306689" y="3824001"/>
              <a:ext cx="102698" cy="97027"/>
            </a:xfrm>
            <a:prstGeom prst="rect">
              <a:avLst/>
            </a:prstGeom>
          </p:spPr>
        </p:pic>
        <p:pic>
          <p:nvPicPr>
            <p:cNvPr id="69" name="Picture 6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CB72DFF-031F-FA4C-AEF3-0B4BA264A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8378" y="3643334"/>
              <a:ext cx="280566" cy="280566"/>
            </a:xfrm>
            <a:prstGeom prst="rect">
              <a:avLst/>
            </a:prstGeom>
          </p:spPr>
        </p:pic>
        <p:pic>
          <p:nvPicPr>
            <p:cNvPr id="175" name="Picture 17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88FF2A7-1634-9A41-8ACC-5BA85E774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4621" y="3699009"/>
              <a:ext cx="221118" cy="221118"/>
            </a:xfrm>
            <a:prstGeom prst="rect">
              <a:avLst/>
            </a:prstGeom>
          </p:spPr>
        </p:pic>
        <p:pic>
          <p:nvPicPr>
            <p:cNvPr id="176" name="Picture 17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7FE84D9-2DFE-EE45-BF5F-90EFDFCFF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9480" y="3729593"/>
              <a:ext cx="186665" cy="186665"/>
            </a:xfrm>
            <a:prstGeom prst="rect">
              <a:avLst/>
            </a:prstGeom>
          </p:spPr>
        </p:pic>
        <p:pic>
          <p:nvPicPr>
            <p:cNvPr id="71" name="Picture 7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2B48BA0-3DB1-8C43-B501-60DF3DACF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745071" y="2523524"/>
              <a:ext cx="438748" cy="438748"/>
            </a:xfrm>
            <a:prstGeom prst="rect">
              <a:avLst/>
            </a:prstGeom>
          </p:spPr>
        </p:pic>
        <p:pic>
          <p:nvPicPr>
            <p:cNvPr id="177" name="Picture 17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E3BDCCE-3C6F-BC4B-AF9B-D95240D14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051261" y="2349196"/>
              <a:ext cx="317069" cy="317069"/>
            </a:xfrm>
            <a:prstGeom prst="rect">
              <a:avLst/>
            </a:prstGeom>
          </p:spPr>
        </p:pic>
        <p:pic>
          <p:nvPicPr>
            <p:cNvPr id="178" name="Picture 17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2AD82B3-C134-E44C-8D2F-81765A39F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280686" y="2227859"/>
              <a:ext cx="220426" cy="220426"/>
            </a:xfrm>
            <a:prstGeom prst="rect">
              <a:avLst/>
            </a:prstGeom>
          </p:spPr>
        </p:pic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C4372422-03E2-4ED6-9BCA-7D87D830B51B}"/>
                </a:ext>
              </a:extLst>
            </p:cNvPr>
            <p:cNvSpPr/>
            <p:nvPr/>
          </p:nvSpPr>
          <p:spPr>
            <a:xfrm>
              <a:off x="3351003" y="3257991"/>
              <a:ext cx="1083810" cy="848769"/>
            </a:xfrm>
            <a:prstGeom prst="hexagon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Hexagon 105">
              <a:extLst>
                <a:ext uri="{FF2B5EF4-FFF2-40B4-BE49-F238E27FC236}">
                  <a16:creationId xmlns:a16="http://schemas.microsoft.com/office/drawing/2014/main" id="{63B73280-96C6-49DA-AB20-CAC03ACEC0AF}"/>
                </a:ext>
              </a:extLst>
            </p:cNvPr>
            <p:cNvSpPr/>
            <p:nvPr/>
          </p:nvSpPr>
          <p:spPr>
            <a:xfrm>
              <a:off x="2455569" y="3694709"/>
              <a:ext cx="1083810" cy="848769"/>
            </a:xfrm>
            <a:prstGeom prst="hexagon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Hexagon 107">
              <a:extLst>
                <a:ext uri="{FF2B5EF4-FFF2-40B4-BE49-F238E27FC236}">
                  <a16:creationId xmlns:a16="http://schemas.microsoft.com/office/drawing/2014/main" id="{376818F9-DFD3-4532-99C1-2C7BE429A59D}"/>
                </a:ext>
              </a:extLst>
            </p:cNvPr>
            <p:cNvSpPr/>
            <p:nvPr/>
          </p:nvSpPr>
          <p:spPr>
            <a:xfrm>
              <a:off x="4248750" y="2812254"/>
              <a:ext cx="1083810" cy="848769"/>
            </a:xfrm>
            <a:prstGeom prst="hexagon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Hexagon 118">
              <a:extLst>
                <a:ext uri="{FF2B5EF4-FFF2-40B4-BE49-F238E27FC236}">
                  <a16:creationId xmlns:a16="http://schemas.microsoft.com/office/drawing/2014/main" id="{D4C4A604-CEDD-4D67-BC05-6973D1B15D22}"/>
                </a:ext>
              </a:extLst>
            </p:cNvPr>
            <p:cNvSpPr/>
            <p:nvPr/>
          </p:nvSpPr>
          <p:spPr>
            <a:xfrm>
              <a:off x="3353972" y="4130960"/>
              <a:ext cx="1083810" cy="848769"/>
            </a:xfrm>
            <a:prstGeom prst="hexagon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Hexagon 119">
              <a:extLst>
                <a:ext uri="{FF2B5EF4-FFF2-40B4-BE49-F238E27FC236}">
                  <a16:creationId xmlns:a16="http://schemas.microsoft.com/office/drawing/2014/main" id="{96689F39-816F-495C-B2E0-24E1CB75C552}"/>
                </a:ext>
              </a:extLst>
            </p:cNvPr>
            <p:cNvSpPr/>
            <p:nvPr/>
          </p:nvSpPr>
          <p:spPr>
            <a:xfrm>
              <a:off x="5134735" y="3254402"/>
              <a:ext cx="1083810" cy="848769"/>
            </a:xfrm>
            <a:prstGeom prst="hexagon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Hexagon 120">
              <a:extLst>
                <a:ext uri="{FF2B5EF4-FFF2-40B4-BE49-F238E27FC236}">
                  <a16:creationId xmlns:a16="http://schemas.microsoft.com/office/drawing/2014/main" id="{38BC9699-D4F1-40D2-99A8-2EBD88C24A84}"/>
                </a:ext>
              </a:extLst>
            </p:cNvPr>
            <p:cNvSpPr/>
            <p:nvPr/>
          </p:nvSpPr>
          <p:spPr>
            <a:xfrm>
              <a:off x="4241139" y="3690168"/>
              <a:ext cx="1083810" cy="848769"/>
            </a:xfrm>
            <a:prstGeom prst="hexagon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3E394F2-D011-4C7E-979B-1B603A32B69B}"/>
                </a:ext>
              </a:extLst>
            </p:cNvPr>
            <p:cNvSpPr txBox="1"/>
            <p:nvPr/>
          </p:nvSpPr>
          <p:spPr>
            <a:xfrm>
              <a:off x="5420211" y="3883861"/>
              <a:ext cx="558768" cy="23960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Maritime </a:t>
              </a:r>
              <a:b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</a:br>
              <a:r>
                <a:rPr lang="en-US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Slab Light" charset="0"/>
                </a:rPr>
                <a:t>MSS &amp; IoT</a:t>
              </a:r>
            </a:p>
          </p:txBody>
        </p:sp>
        <p:pic>
          <p:nvPicPr>
            <p:cNvPr id="51" name="Picture 5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67F724F-D46A-784D-910A-22A475E29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4333" y="3453618"/>
              <a:ext cx="569599" cy="559443"/>
            </a:xfrm>
            <a:prstGeom prst="rect">
              <a:avLst/>
            </a:prstGeom>
          </p:spPr>
        </p:pic>
        <p:pic>
          <p:nvPicPr>
            <p:cNvPr id="167" name="Picture 16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6D35C04-78F2-3B44-A4C2-56309A8D2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9030" y="4444361"/>
              <a:ext cx="247012" cy="247012"/>
            </a:xfrm>
            <a:prstGeom prst="rect">
              <a:avLst/>
            </a:prstGeom>
          </p:spPr>
        </p:pic>
        <p:pic>
          <p:nvPicPr>
            <p:cNvPr id="166" name="Picture 16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4E76A69-945F-FF4B-823D-9C14F540F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8124" y="3963317"/>
              <a:ext cx="247012" cy="247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50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N_PPT_master_July19_2012">
  <a:themeElements>
    <a:clrScheme name="Custom 7">
      <a:dk1>
        <a:srgbClr val="343838"/>
      </a:dk1>
      <a:lt1>
        <a:srgbClr val="FFFFFF"/>
      </a:lt1>
      <a:dk2>
        <a:srgbClr val="0D2844"/>
      </a:dk2>
      <a:lt2>
        <a:srgbClr val="CACBCA"/>
      </a:lt2>
      <a:accent1>
        <a:srgbClr val="3C7EC1"/>
      </a:accent1>
      <a:accent2>
        <a:srgbClr val="C2AD13"/>
      </a:accent2>
      <a:accent3>
        <a:srgbClr val="6FAD8C"/>
      </a:accent3>
      <a:accent4>
        <a:srgbClr val="D21E37"/>
      </a:accent4>
      <a:accent5>
        <a:srgbClr val="343838"/>
      </a:accent5>
      <a:accent6>
        <a:srgbClr val="767776"/>
      </a:accent6>
      <a:hlink>
        <a:srgbClr val="0000FF"/>
      </a:hlink>
      <a:folHlink>
        <a:srgbClr val="99908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rtlCol="0">
        <a:noAutofit/>
      </a:bodyPr>
      <a:lstStyle>
        <a:defPPr algn="l">
          <a:spcAft>
            <a:spcPts val="600"/>
          </a:spcAft>
          <a:defRPr kern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121496</TotalTime>
  <Words>581</Words>
  <Application>Microsoft Office PowerPoint</Application>
  <PresentationFormat>On-screen Show (16:9)</PresentationFormat>
  <Paragraphs>115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Roboto</vt:lpstr>
      <vt:lpstr>Roboto Slab</vt:lpstr>
      <vt:lpstr>Roboto Slab Light</vt:lpstr>
      <vt:lpstr>Wingdings</vt:lpstr>
      <vt:lpstr>MN_PPT_master_July19_2012</vt:lpstr>
      <vt:lpstr>Introducing Omnispace</vt:lpstr>
      <vt:lpstr>PowerPoint Presentation</vt:lpstr>
      <vt:lpstr>Omnispace Enables Ubiquitous Mobile Connectivity</vt:lpstr>
      <vt:lpstr>Enhancing Services for Existing MNO and IoT Customers</vt:lpstr>
      <vt:lpstr>Market Opportunities Beyond Imagination</vt:lpstr>
      <vt:lpstr>The Only Standards-Based Global 5G NTN Network</vt:lpstr>
      <vt:lpstr>5G NTN Technology</vt:lpstr>
      <vt:lpstr>5G NTN Device Ecosystem</vt:lpstr>
      <vt:lpstr>PowerPoint Presentation</vt:lpstr>
      <vt:lpstr>PowerPoint Presentation</vt:lpstr>
    </vt:vector>
  </TitlesOfParts>
  <Company>MArch Networks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Overview Presentation</dc:title>
  <dc:creator>March Networks</dc:creator>
  <cp:lastModifiedBy>Archie Breare</cp:lastModifiedBy>
  <cp:revision>1374</cp:revision>
  <cp:lastPrinted>2018-11-19T19:36:17Z</cp:lastPrinted>
  <dcterms:created xsi:type="dcterms:W3CDTF">2014-01-23T08:40:37Z</dcterms:created>
  <dcterms:modified xsi:type="dcterms:W3CDTF">2022-12-21T10:03:03Z</dcterms:modified>
</cp:coreProperties>
</file>