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73" r:id="rId5"/>
    <p:sldId id="288" r:id="rId6"/>
    <p:sldId id="317" r:id="rId7"/>
    <p:sldId id="943" r:id="rId8"/>
    <p:sldId id="12806" r:id="rId9"/>
    <p:sldId id="956" r:id="rId10"/>
    <p:sldId id="12807" r:id="rId11"/>
    <p:sldId id="12791" r:id="rId12"/>
    <p:sldId id="12811" r:id="rId13"/>
    <p:sldId id="12813" r:id="rId14"/>
    <p:sldId id="12832" r:id="rId15"/>
    <p:sldId id="951" r:id="rId16"/>
    <p:sldId id="94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 slides" id="{862A8CF8-4D3C-4770-944B-871D8DBBF59F}">
          <p14:sldIdLst>
            <p14:sldId id="273"/>
            <p14:sldId id="288"/>
            <p14:sldId id="317"/>
            <p14:sldId id="943"/>
            <p14:sldId id="12806"/>
            <p14:sldId id="956"/>
            <p14:sldId id="12807"/>
            <p14:sldId id="12791"/>
            <p14:sldId id="12811"/>
            <p14:sldId id="12813"/>
            <p14:sldId id="12832"/>
            <p14:sldId id="951"/>
            <p14:sldId id="9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182E9D-3D00-FE77-F94B-2B37174552B9}" name="Ivan Suarez" initials="IS" userId="S::ivan.suarez@accesspartnership.com::899ee75d-c972-4180-855f-0b2aba4f8e0e" providerId="AD"/>
  <p188:author id="{3D4460DC-0B41-B995-A2A0-E55C72E71617}" name="Hugo Trivino" initials="HT" userId="S::hugo.trivino@accesspartnership.com::abf84bb2-ab04-4952-a2db-fe4d955fbb98" providerId="AD"/>
  <p188:author id="{06AB6BF7-B4DE-53CE-B216-C5FCC7690C69}" name="Parm Nagra" initials="PN" userId="S::parm.nagra@accesspartnership.com::8356c334-a358-4f21-8d6d-ecf2a68d5f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458"/>
    <a:srgbClr val="151D28"/>
    <a:srgbClr val="FFFFFF"/>
    <a:srgbClr val="5EB5D8"/>
    <a:srgbClr val="3DB7D6"/>
    <a:srgbClr val="006EA4"/>
    <a:srgbClr val="243952"/>
    <a:srgbClr val="B5D8F1"/>
    <a:srgbClr val="F0F0F0"/>
    <a:srgbClr val="161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DCE3B-F529-4D1B-A57B-1931B052E439}" v="15" dt="2023-10-10T13:53:36.9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4" d="100"/>
          <a:sy n="144" d="100"/>
        </p:scale>
        <p:origin x="4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al Aliyev" userId="250e094a-8802-40b4-9fb8-419492fabba3" providerId="ADAL" clId="{541DCE3B-F529-4D1B-A57B-1931B052E439}"/>
    <pc:docChg chg="undo redo custSel addSld delSld modSld sldOrd modSection">
      <pc:chgData name="Tural Aliyev" userId="250e094a-8802-40b4-9fb8-419492fabba3" providerId="ADAL" clId="{541DCE3B-F529-4D1B-A57B-1931B052E439}" dt="2023-10-10T17:00:29.453" v="1162" actId="14100"/>
      <pc:docMkLst>
        <pc:docMk/>
      </pc:docMkLst>
      <pc:sldChg chg="addSp modSp add mod">
        <pc:chgData name="Tural Aliyev" userId="250e094a-8802-40b4-9fb8-419492fabba3" providerId="ADAL" clId="{541DCE3B-F529-4D1B-A57B-1931B052E439}" dt="2023-10-10T17:00:29.453" v="1162" actId="14100"/>
        <pc:sldMkLst>
          <pc:docMk/>
          <pc:sldMk cId="2456167027" sldId="273"/>
        </pc:sldMkLst>
        <pc:spChg chg="add mod">
          <ac:chgData name="Tural Aliyev" userId="250e094a-8802-40b4-9fb8-419492fabba3" providerId="ADAL" clId="{541DCE3B-F529-4D1B-A57B-1931B052E439}" dt="2023-10-05T09:31:01.685" v="88" actId="1076"/>
          <ac:spMkLst>
            <pc:docMk/>
            <pc:sldMk cId="2456167027" sldId="273"/>
            <ac:spMk id="3" creationId="{606D7499-4B19-D0C3-E201-472BBD42A255}"/>
          </ac:spMkLst>
        </pc:spChg>
        <pc:spChg chg="mod">
          <ac:chgData name="Tural Aliyev" userId="250e094a-8802-40b4-9fb8-419492fabba3" providerId="ADAL" clId="{541DCE3B-F529-4D1B-A57B-1931B052E439}" dt="2023-10-10T17:00:29.453" v="1162" actId="14100"/>
          <ac:spMkLst>
            <pc:docMk/>
            <pc:sldMk cId="2456167027" sldId="273"/>
            <ac:spMk id="6" creationId="{9C0B07D6-2CCA-412F-9D0A-7552BB1D73B1}"/>
          </ac:spMkLst>
        </pc:spChg>
        <pc:cxnChg chg="add mod">
          <ac:chgData name="Tural Aliyev" userId="250e094a-8802-40b4-9fb8-419492fabba3" providerId="ADAL" clId="{541DCE3B-F529-4D1B-A57B-1931B052E439}" dt="2023-10-05T09:29:48.798" v="79"/>
          <ac:cxnSpMkLst>
            <pc:docMk/>
            <pc:sldMk cId="2456167027" sldId="273"/>
            <ac:cxnSpMk id="2" creationId="{F745A0DD-D498-F776-957D-BAB97E44C375}"/>
          </ac:cxnSpMkLst>
        </pc:cxnChg>
      </pc:sldChg>
      <pc:sldChg chg="modSp add del mod">
        <pc:chgData name="Tural Aliyev" userId="250e094a-8802-40b4-9fb8-419492fabba3" providerId="ADAL" clId="{541DCE3B-F529-4D1B-A57B-1931B052E439}" dt="2023-10-05T15:24:07.158" v="278" actId="47"/>
        <pc:sldMkLst>
          <pc:docMk/>
          <pc:sldMk cId="3547544130" sldId="280"/>
        </pc:sldMkLst>
        <pc:spChg chg="mod">
          <ac:chgData name="Tural Aliyev" userId="250e094a-8802-40b4-9fb8-419492fabba3" providerId="ADAL" clId="{541DCE3B-F529-4D1B-A57B-1931B052E439}" dt="2023-10-05T14:50:20.328" v="142" actId="1076"/>
          <ac:spMkLst>
            <pc:docMk/>
            <pc:sldMk cId="3547544130" sldId="280"/>
            <ac:spMk id="3" creationId="{A9B56288-F6FF-24F7-FB6F-DC48922ECE1B}"/>
          </ac:spMkLst>
        </pc:spChg>
      </pc:sldChg>
      <pc:sldChg chg="modSp add mod">
        <pc:chgData name="Tural Aliyev" userId="250e094a-8802-40b4-9fb8-419492fabba3" providerId="ADAL" clId="{541DCE3B-F529-4D1B-A57B-1931B052E439}" dt="2023-10-10T14:50:57.449" v="1143" actId="1076"/>
        <pc:sldMkLst>
          <pc:docMk/>
          <pc:sldMk cId="2053824668" sldId="288"/>
        </pc:sldMkLst>
        <pc:spChg chg="mod">
          <ac:chgData name="Tural Aliyev" userId="250e094a-8802-40b4-9fb8-419492fabba3" providerId="ADAL" clId="{541DCE3B-F529-4D1B-A57B-1931B052E439}" dt="2023-10-05T14:45:11.011" v="93" actId="1076"/>
          <ac:spMkLst>
            <pc:docMk/>
            <pc:sldMk cId="2053824668" sldId="288"/>
            <ac:spMk id="3" creationId="{199CE615-1FB3-1F19-8DD7-DEF21A7AA92D}"/>
          </ac:spMkLst>
        </pc:spChg>
        <pc:spChg chg="mod">
          <ac:chgData name="Tural Aliyev" userId="250e094a-8802-40b4-9fb8-419492fabba3" providerId="ADAL" clId="{541DCE3B-F529-4D1B-A57B-1931B052E439}" dt="2023-10-10T14:50:57.449" v="1143" actId="1076"/>
          <ac:spMkLst>
            <pc:docMk/>
            <pc:sldMk cId="2053824668" sldId="288"/>
            <ac:spMk id="4" creationId="{1987D317-FAF3-FEE8-9FB9-F0574A3256FF}"/>
          </ac:spMkLst>
        </pc:spChg>
      </pc:sldChg>
      <pc:sldChg chg="modSp mod">
        <pc:chgData name="Tural Aliyev" userId="250e094a-8802-40b4-9fb8-419492fabba3" providerId="ADAL" clId="{541DCE3B-F529-4D1B-A57B-1931B052E439}" dt="2023-10-10T13:46:03.396" v="1025" actId="20577"/>
        <pc:sldMkLst>
          <pc:docMk/>
          <pc:sldMk cId="3276696249" sldId="317"/>
        </pc:sldMkLst>
        <pc:spChg chg="mod">
          <ac:chgData name="Tural Aliyev" userId="250e094a-8802-40b4-9fb8-419492fabba3" providerId="ADAL" clId="{541DCE3B-F529-4D1B-A57B-1931B052E439}" dt="2023-10-10T13:46:03.396" v="1025" actId="20577"/>
          <ac:spMkLst>
            <pc:docMk/>
            <pc:sldMk cId="3276696249" sldId="317"/>
            <ac:spMk id="13" creationId="{87871E2E-1D4E-934C-A10D-16761E2A49C4}"/>
          </ac:spMkLst>
        </pc:spChg>
      </pc:sldChg>
      <pc:sldChg chg="addSp delSp modSp del mod">
        <pc:chgData name="Tural Aliyev" userId="250e094a-8802-40b4-9fb8-419492fabba3" providerId="ADAL" clId="{541DCE3B-F529-4D1B-A57B-1931B052E439}" dt="2023-10-05T09:31:12.532" v="89" actId="47"/>
        <pc:sldMkLst>
          <pc:docMk/>
          <pc:sldMk cId="792367890" sldId="942"/>
        </pc:sldMkLst>
        <pc:spChg chg="mod">
          <ac:chgData name="Tural Aliyev" userId="250e094a-8802-40b4-9fb8-419492fabba3" providerId="ADAL" clId="{541DCE3B-F529-4D1B-A57B-1931B052E439}" dt="2023-10-05T09:26:39.482" v="75" actId="1076"/>
          <ac:spMkLst>
            <pc:docMk/>
            <pc:sldMk cId="792367890" sldId="942"/>
            <ac:spMk id="5" creationId="{B78175A5-8236-674C-B5FD-1C95A4F4D74E}"/>
          </ac:spMkLst>
        </pc:spChg>
        <pc:spChg chg="mod">
          <ac:chgData name="Tural Aliyev" userId="250e094a-8802-40b4-9fb8-419492fabba3" providerId="ADAL" clId="{541DCE3B-F529-4D1B-A57B-1931B052E439}" dt="2023-10-05T09:26:14.023" v="70" actId="14100"/>
          <ac:spMkLst>
            <pc:docMk/>
            <pc:sldMk cId="792367890" sldId="942"/>
            <ac:spMk id="8" creationId="{56DB61B7-3FCB-E438-E502-EB81562CBA29}"/>
          </ac:spMkLst>
        </pc:spChg>
        <pc:spChg chg="mod">
          <ac:chgData name="Tural Aliyev" userId="250e094a-8802-40b4-9fb8-419492fabba3" providerId="ADAL" clId="{541DCE3B-F529-4D1B-A57B-1931B052E439}" dt="2023-10-05T09:25:18.078" v="18" actId="20577"/>
          <ac:spMkLst>
            <pc:docMk/>
            <pc:sldMk cId="792367890" sldId="942"/>
            <ac:spMk id="9" creationId="{A41C082C-9177-BD37-B56A-47DCA6365386}"/>
          </ac:spMkLst>
        </pc:spChg>
        <pc:picChg chg="add mod">
          <ac:chgData name="Tural Aliyev" userId="250e094a-8802-40b4-9fb8-419492fabba3" providerId="ADAL" clId="{541DCE3B-F529-4D1B-A57B-1931B052E439}" dt="2023-10-05T09:26:27.475" v="74"/>
          <ac:picMkLst>
            <pc:docMk/>
            <pc:sldMk cId="792367890" sldId="942"/>
            <ac:picMk id="2" creationId="{096FA613-0360-8BCE-4B69-54784AA446B2}"/>
          </ac:picMkLst>
        </pc:picChg>
        <pc:picChg chg="del mod">
          <ac:chgData name="Tural Aliyev" userId="250e094a-8802-40b4-9fb8-419492fabba3" providerId="ADAL" clId="{541DCE3B-F529-4D1B-A57B-1931B052E439}" dt="2023-10-05T09:26:21.349" v="73" actId="478"/>
          <ac:picMkLst>
            <pc:docMk/>
            <pc:sldMk cId="792367890" sldId="942"/>
            <ac:picMk id="4" creationId="{17666FA8-3C32-09FB-5E4C-2AE4A607CA75}"/>
          </ac:picMkLst>
        </pc:picChg>
      </pc:sldChg>
      <pc:sldChg chg="add">
        <pc:chgData name="Tural Aliyev" userId="250e094a-8802-40b4-9fb8-419492fabba3" providerId="ADAL" clId="{541DCE3B-F529-4D1B-A57B-1931B052E439}" dt="2023-10-10T13:46:35.075" v="1026"/>
        <pc:sldMkLst>
          <pc:docMk/>
          <pc:sldMk cId="1259153780" sldId="943"/>
        </pc:sldMkLst>
      </pc:sldChg>
      <pc:sldChg chg="del">
        <pc:chgData name="Tural Aliyev" userId="250e094a-8802-40b4-9fb8-419492fabba3" providerId="ADAL" clId="{541DCE3B-F529-4D1B-A57B-1931B052E439}" dt="2023-10-05T15:20:53.516" v="276" actId="47"/>
        <pc:sldMkLst>
          <pc:docMk/>
          <pc:sldMk cId="3918316850" sldId="946"/>
        </pc:sldMkLst>
      </pc:sldChg>
      <pc:sldChg chg="modSp add mod">
        <pc:chgData name="Tural Aliyev" userId="250e094a-8802-40b4-9fb8-419492fabba3" providerId="ADAL" clId="{541DCE3B-F529-4D1B-A57B-1931B052E439}" dt="2023-10-10T13:53:14.529" v="1125" actId="1076"/>
        <pc:sldMkLst>
          <pc:docMk/>
          <pc:sldMk cId="1549172079" sldId="951"/>
        </pc:sldMkLst>
        <pc:spChg chg="mod">
          <ac:chgData name="Tural Aliyev" userId="250e094a-8802-40b4-9fb8-419492fabba3" providerId="ADAL" clId="{541DCE3B-F529-4D1B-A57B-1931B052E439}" dt="2023-10-10T13:53:14.529" v="1125" actId="1076"/>
          <ac:spMkLst>
            <pc:docMk/>
            <pc:sldMk cId="1549172079" sldId="951"/>
            <ac:spMk id="9" creationId="{46A17C89-A874-6868-4195-EC039D90B71E}"/>
          </ac:spMkLst>
        </pc:spChg>
        <pc:spChg chg="mod">
          <ac:chgData name="Tural Aliyev" userId="250e094a-8802-40b4-9fb8-419492fabba3" providerId="ADAL" clId="{541DCE3B-F529-4D1B-A57B-1931B052E439}" dt="2023-10-10T13:53:07.132" v="1124" actId="20577"/>
          <ac:spMkLst>
            <pc:docMk/>
            <pc:sldMk cId="1549172079" sldId="951"/>
            <ac:spMk id="10" creationId="{E0CA44A4-5FAA-9238-9C79-DF30C3B22AD3}"/>
          </ac:spMkLst>
        </pc:spChg>
      </pc:sldChg>
      <pc:sldChg chg="modSp add del mod">
        <pc:chgData name="Tural Aliyev" userId="250e094a-8802-40b4-9fb8-419492fabba3" providerId="ADAL" clId="{541DCE3B-F529-4D1B-A57B-1931B052E439}" dt="2023-10-10T16:39:48.894" v="1154" actId="47"/>
        <pc:sldMkLst>
          <pc:docMk/>
          <pc:sldMk cId="161474904" sldId="956"/>
        </pc:sldMkLst>
        <pc:spChg chg="mod">
          <ac:chgData name="Tural Aliyev" userId="250e094a-8802-40b4-9fb8-419492fabba3" providerId="ADAL" clId="{541DCE3B-F529-4D1B-A57B-1931B052E439}" dt="2023-10-10T13:49:16.966" v="1087" actId="1076"/>
          <ac:spMkLst>
            <pc:docMk/>
            <pc:sldMk cId="161474904" sldId="956"/>
            <ac:spMk id="10" creationId="{8B502AB8-655D-DDB2-5779-F4CFB2E6B370}"/>
          </ac:spMkLst>
        </pc:spChg>
      </pc:sldChg>
      <pc:sldChg chg="del">
        <pc:chgData name="Tural Aliyev" userId="250e094a-8802-40b4-9fb8-419492fabba3" providerId="ADAL" clId="{541DCE3B-F529-4D1B-A57B-1931B052E439}" dt="2023-10-05T14:50:01.765" v="139" actId="47"/>
        <pc:sldMkLst>
          <pc:docMk/>
          <pc:sldMk cId="843742446" sldId="971"/>
        </pc:sldMkLst>
      </pc:sldChg>
      <pc:sldChg chg="del">
        <pc:chgData name="Tural Aliyev" userId="250e094a-8802-40b4-9fb8-419492fabba3" providerId="ADAL" clId="{541DCE3B-F529-4D1B-A57B-1931B052E439}" dt="2023-10-05T15:17:35.819" v="275" actId="47"/>
        <pc:sldMkLst>
          <pc:docMk/>
          <pc:sldMk cId="2441335999" sldId="980"/>
        </pc:sldMkLst>
      </pc:sldChg>
      <pc:sldChg chg="del">
        <pc:chgData name="Tural Aliyev" userId="250e094a-8802-40b4-9fb8-419492fabba3" providerId="ADAL" clId="{541DCE3B-F529-4D1B-A57B-1931B052E439}" dt="2023-10-10T13:45:52.411" v="1012" actId="47"/>
        <pc:sldMkLst>
          <pc:docMk/>
          <pc:sldMk cId="63956302" sldId="12787"/>
        </pc:sldMkLst>
      </pc:sldChg>
      <pc:sldChg chg="del">
        <pc:chgData name="Tural Aliyev" userId="250e094a-8802-40b4-9fb8-419492fabba3" providerId="ADAL" clId="{541DCE3B-F529-4D1B-A57B-1931B052E439}" dt="2023-10-10T13:45:53.692" v="1013" actId="47"/>
        <pc:sldMkLst>
          <pc:docMk/>
          <pc:sldMk cId="4128065501" sldId="12788"/>
        </pc:sldMkLst>
      </pc:sldChg>
      <pc:sldChg chg="del">
        <pc:chgData name="Tural Aliyev" userId="250e094a-8802-40b4-9fb8-419492fabba3" providerId="ADAL" clId="{541DCE3B-F529-4D1B-A57B-1931B052E439}" dt="2023-10-05T15:17:34.212" v="274" actId="47"/>
        <pc:sldMkLst>
          <pc:docMk/>
          <pc:sldMk cId="3539498150" sldId="12790"/>
        </pc:sldMkLst>
      </pc:sldChg>
      <pc:sldChg chg="addSp modSp mod ord">
        <pc:chgData name="Tural Aliyev" userId="250e094a-8802-40b4-9fb8-419492fabba3" providerId="ADAL" clId="{541DCE3B-F529-4D1B-A57B-1931B052E439}" dt="2023-10-10T16:39:53.867" v="1156"/>
        <pc:sldMkLst>
          <pc:docMk/>
          <pc:sldMk cId="4056798970" sldId="12791"/>
        </pc:sldMkLst>
        <pc:spChg chg="add mod">
          <ac:chgData name="Tural Aliyev" userId="250e094a-8802-40b4-9fb8-419492fabba3" providerId="ADAL" clId="{541DCE3B-F529-4D1B-A57B-1931B052E439}" dt="2023-10-09T13:39:45.284" v="887" actId="20577"/>
          <ac:spMkLst>
            <pc:docMk/>
            <pc:sldMk cId="4056798970" sldId="12791"/>
            <ac:spMk id="11" creationId="{8B093DF3-098A-3F48-66AD-1D47EB90CA6B}"/>
          </ac:spMkLst>
        </pc:spChg>
      </pc:sldChg>
      <pc:sldChg chg="modSp mod">
        <pc:chgData name="Tural Aliyev" userId="250e094a-8802-40b4-9fb8-419492fabba3" providerId="ADAL" clId="{541DCE3B-F529-4D1B-A57B-1931B052E439}" dt="2023-10-05T14:52:44.549" v="237" actId="20577"/>
        <pc:sldMkLst>
          <pc:docMk/>
          <pc:sldMk cId="1304306477" sldId="12806"/>
        </pc:sldMkLst>
        <pc:spChg chg="mod">
          <ac:chgData name="Tural Aliyev" userId="250e094a-8802-40b4-9fb8-419492fabba3" providerId="ADAL" clId="{541DCE3B-F529-4D1B-A57B-1931B052E439}" dt="2023-10-05T14:52:44.549" v="237" actId="20577"/>
          <ac:spMkLst>
            <pc:docMk/>
            <pc:sldMk cId="1304306477" sldId="12806"/>
            <ac:spMk id="2" creationId="{2B19641C-446B-8C54-1F23-19920D0BACE0}"/>
          </ac:spMkLst>
        </pc:spChg>
      </pc:sldChg>
      <pc:sldChg chg="modSp add del mod ord">
        <pc:chgData name="Tural Aliyev" userId="250e094a-8802-40b4-9fb8-419492fabba3" providerId="ADAL" clId="{541DCE3B-F529-4D1B-A57B-1931B052E439}" dt="2023-10-10T16:39:47.482" v="1152" actId="20578"/>
        <pc:sldMkLst>
          <pc:docMk/>
          <pc:sldMk cId="1567163847" sldId="12807"/>
        </pc:sldMkLst>
        <pc:spChg chg="mod">
          <ac:chgData name="Tural Aliyev" userId="250e094a-8802-40b4-9fb8-419492fabba3" providerId="ADAL" clId="{541DCE3B-F529-4D1B-A57B-1931B052E439}" dt="2023-10-10T13:50:03.168" v="1101" actId="20577"/>
          <ac:spMkLst>
            <pc:docMk/>
            <pc:sldMk cId="1567163847" sldId="12807"/>
            <ac:spMk id="2" creationId="{060835D5-3268-7A89-4093-64781C548E57}"/>
          </ac:spMkLst>
        </pc:spChg>
        <pc:spChg chg="mod ord">
          <ac:chgData name="Tural Aliyev" userId="250e094a-8802-40b4-9fb8-419492fabba3" providerId="ADAL" clId="{541DCE3B-F529-4D1B-A57B-1931B052E439}" dt="2023-10-06T13:52:58.642" v="463" actId="1076"/>
          <ac:spMkLst>
            <pc:docMk/>
            <pc:sldMk cId="1567163847" sldId="12807"/>
            <ac:spMk id="4" creationId="{073B6227-9EB3-02E7-0F9E-C0391A60A129}"/>
          </ac:spMkLst>
        </pc:spChg>
        <pc:spChg chg="mod">
          <ac:chgData name="Tural Aliyev" userId="250e094a-8802-40b4-9fb8-419492fabba3" providerId="ADAL" clId="{541DCE3B-F529-4D1B-A57B-1931B052E439}" dt="2023-10-05T15:28:21.563" v="373" actId="20577"/>
          <ac:spMkLst>
            <pc:docMk/>
            <pc:sldMk cId="1567163847" sldId="12807"/>
            <ac:spMk id="14" creationId="{1344B324-79CB-A20E-ACB6-B42AF89ED1BC}"/>
          </ac:spMkLst>
        </pc:spChg>
        <pc:picChg chg="mod">
          <ac:chgData name="Tural Aliyev" userId="250e094a-8802-40b4-9fb8-419492fabba3" providerId="ADAL" clId="{541DCE3B-F529-4D1B-A57B-1931B052E439}" dt="2023-10-06T13:52:50.920" v="462" actId="1076"/>
          <ac:picMkLst>
            <pc:docMk/>
            <pc:sldMk cId="1567163847" sldId="12807"/>
            <ac:picMk id="10" creationId="{D2525E6B-BA97-2E04-C125-91D5C0AB5F69}"/>
          </ac:picMkLst>
        </pc:picChg>
      </pc:sldChg>
      <pc:sldChg chg="del">
        <pc:chgData name="Tural Aliyev" userId="250e094a-8802-40b4-9fb8-419492fabba3" providerId="ADAL" clId="{541DCE3B-F529-4D1B-A57B-1931B052E439}" dt="2023-10-06T13:21:38.735" v="377" actId="47"/>
        <pc:sldMkLst>
          <pc:docMk/>
          <pc:sldMk cId="214844676" sldId="12809"/>
        </pc:sldMkLst>
      </pc:sldChg>
      <pc:sldChg chg="add">
        <pc:chgData name="Tural Aliyev" userId="250e094a-8802-40b4-9fb8-419492fabba3" providerId="ADAL" clId="{541DCE3B-F529-4D1B-A57B-1931B052E439}" dt="2023-10-06T13:21:37.345" v="376"/>
        <pc:sldMkLst>
          <pc:docMk/>
          <pc:sldMk cId="2250673984" sldId="12811"/>
        </pc:sldMkLst>
      </pc:sldChg>
      <pc:sldChg chg="del">
        <pc:chgData name="Tural Aliyev" userId="250e094a-8802-40b4-9fb8-419492fabba3" providerId="ADAL" clId="{541DCE3B-F529-4D1B-A57B-1931B052E439}" dt="2023-10-06T13:21:35.437" v="375" actId="2696"/>
        <pc:sldMkLst>
          <pc:docMk/>
          <pc:sldMk cId="3564057564" sldId="12811"/>
        </pc:sldMkLst>
      </pc:sldChg>
      <pc:sldChg chg="del">
        <pc:chgData name="Tural Aliyev" userId="250e094a-8802-40b4-9fb8-419492fabba3" providerId="ADAL" clId="{541DCE3B-F529-4D1B-A57B-1931B052E439}" dt="2023-10-06T13:21:20.236" v="374" actId="47"/>
        <pc:sldMkLst>
          <pc:docMk/>
          <pc:sldMk cId="1327243756" sldId="12812"/>
        </pc:sldMkLst>
      </pc:sldChg>
      <pc:sldChg chg="addSp delSp modSp add del mod ord">
        <pc:chgData name="Tural Aliyev" userId="250e094a-8802-40b4-9fb8-419492fabba3" providerId="ADAL" clId="{541DCE3B-F529-4D1B-A57B-1931B052E439}" dt="2023-10-10T16:40:51.112" v="1158"/>
        <pc:sldMkLst>
          <pc:docMk/>
          <pc:sldMk cId="541383192" sldId="12813"/>
        </pc:sldMkLst>
        <pc:spChg chg="del">
          <ac:chgData name="Tural Aliyev" userId="250e094a-8802-40b4-9fb8-419492fabba3" providerId="ADAL" clId="{541DCE3B-F529-4D1B-A57B-1931B052E439}" dt="2023-10-09T14:25:36.356" v="888" actId="478"/>
          <ac:spMkLst>
            <pc:docMk/>
            <pc:sldMk cId="541383192" sldId="12813"/>
            <ac:spMk id="3" creationId="{C9B61F55-0DE9-759F-47F8-985BF804CB8E}"/>
          </ac:spMkLst>
        </pc:spChg>
        <pc:spChg chg="mod">
          <ac:chgData name="Tural Aliyev" userId="250e094a-8802-40b4-9fb8-419492fabba3" providerId="ADAL" clId="{541DCE3B-F529-4D1B-A57B-1931B052E439}" dt="2023-10-10T13:50:32.930" v="1106" actId="27636"/>
          <ac:spMkLst>
            <pc:docMk/>
            <pc:sldMk cId="541383192" sldId="12813"/>
            <ac:spMk id="4" creationId="{9DDBD569-4150-1EF5-1784-A58DD8C10D93}"/>
          </ac:spMkLst>
        </pc:spChg>
        <pc:spChg chg="add del mod">
          <ac:chgData name="Tural Aliyev" userId="250e094a-8802-40b4-9fb8-419492fabba3" providerId="ADAL" clId="{541DCE3B-F529-4D1B-A57B-1931B052E439}" dt="2023-10-09T14:25:38.900" v="889" actId="478"/>
          <ac:spMkLst>
            <pc:docMk/>
            <pc:sldMk cId="541383192" sldId="12813"/>
            <ac:spMk id="6" creationId="{2B5A3590-09DE-7D5B-7F5E-866805953A03}"/>
          </ac:spMkLst>
        </pc:spChg>
      </pc:sldChg>
      <pc:sldChg chg="addSp delSp modSp del mod">
        <pc:chgData name="Tural Aliyev" userId="250e094a-8802-40b4-9fb8-419492fabba3" providerId="ADAL" clId="{541DCE3B-F529-4D1B-A57B-1931B052E439}" dt="2023-10-10T13:50:26.688" v="1104" actId="47"/>
        <pc:sldMkLst>
          <pc:docMk/>
          <pc:sldMk cId="1910180410" sldId="12814"/>
        </pc:sldMkLst>
        <pc:spChg chg="add del mod">
          <ac:chgData name="Tural Aliyev" userId="250e094a-8802-40b4-9fb8-419492fabba3" providerId="ADAL" clId="{541DCE3B-F529-4D1B-A57B-1931B052E439}" dt="2023-10-09T14:25:50.126" v="893" actId="478"/>
          <ac:spMkLst>
            <pc:docMk/>
            <pc:sldMk cId="1910180410" sldId="12814"/>
            <ac:spMk id="4" creationId="{CC00DE1F-BEDB-C8C9-8D30-053703AC590B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5" creationId="{5B2D76C2-A0C7-7B81-FC3B-8DF9AEA2B570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6" creationId="{2F78A777-BCD6-5F61-22B4-B02D8C399790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7" creationId="{10C76F22-5ECD-5C11-0FAF-F2B19A636C02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9" creationId="{BECDD399-9F79-93CE-706B-561376AA5DB5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10" creationId="{105D1EEB-0E8C-2A5F-33B6-525C65A01F8A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11" creationId="{0C189A62-58A3-5E72-B874-3E1F27286AE9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12" creationId="{B590172C-BDF0-B3ED-F085-FBE11FCF8CF1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13" creationId="{DB4EBE6A-FCFE-D24A-40E5-92BC23DB6E75}"/>
          </ac:spMkLst>
        </pc:spChg>
        <pc:spChg chg="mod">
          <ac:chgData name="Tural Aliyev" userId="250e094a-8802-40b4-9fb8-419492fabba3" providerId="ADAL" clId="{541DCE3B-F529-4D1B-A57B-1931B052E439}" dt="2023-10-09T14:25:57.830" v="894" actId="1076"/>
          <ac:spMkLst>
            <pc:docMk/>
            <pc:sldMk cId="1910180410" sldId="12814"/>
            <ac:spMk id="15" creationId="{749422D4-1946-367E-094C-D84000B70269}"/>
          </ac:spMkLst>
        </pc:spChg>
        <pc:spChg chg="mod">
          <ac:chgData name="Tural Aliyev" userId="250e094a-8802-40b4-9fb8-419492fabba3" providerId="ADAL" clId="{541DCE3B-F529-4D1B-A57B-1931B052E439}" dt="2023-10-09T16:20:03.355" v="919" actId="20577"/>
          <ac:spMkLst>
            <pc:docMk/>
            <pc:sldMk cId="1910180410" sldId="12814"/>
            <ac:spMk id="16" creationId="{4CE47136-EB20-E9C6-C399-B361C853A710}"/>
          </ac:spMkLst>
        </pc:spChg>
        <pc:spChg chg="del">
          <ac:chgData name="Tural Aliyev" userId="250e094a-8802-40b4-9fb8-419492fabba3" providerId="ADAL" clId="{541DCE3B-F529-4D1B-A57B-1931B052E439}" dt="2023-10-09T14:25:47.965" v="892" actId="478"/>
          <ac:spMkLst>
            <pc:docMk/>
            <pc:sldMk cId="1910180410" sldId="12814"/>
            <ac:spMk id="24" creationId="{6A361D05-2E9B-8B7C-5AB7-3929EE56B19F}"/>
          </ac:spMkLst>
        </pc:spChg>
        <pc:cxnChg chg="mod">
          <ac:chgData name="Tural Aliyev" userId="250e094a-8802-40b4-9fb8-419492fabba3" providerId="ADAL" clId="{541DCE3B-F529-4D1B-A57B-1931B052E439}" dt="2023-10-09T14:25:57.830" v="894" actId="1076"/>
          <ac:cxnSpMkLst>
            <pc:docMk/>
            <pc:sldMk cId="1910180410" sldId="12814"/>
            <ac:cxnSpMk id="22" creationId="{5B3A2C80-DD80-8042-B165-19F2ED9018BA}"/>
          </ac:cxnSpMkLst>
        </pc:cxnChg>
        <pc:cxnChg chg="mod">
          <ac:chgData name="Tural Aliyev" userId="250e094a-8802-40b4-9fb8-419492fabba3" providerId="ADAL" clId="{541DCE3B-F529-4D1B-A57B-1931B052E439}" dt="2023-10-09T14:25:57.830" v="894" actId="1076"/>
          <ac:cxnSpMkLst>
            <pc:docMk/>
            <pc:sldMk cId="1910180410" sldId="12814"/>
            <ac:cxnSpMk id="23" creationId="{C90887B1-FCF6-9010-E5AD-C6B73A98265A}"/>
          </ac:cxnSpMkLst>
        </pc:cxnChg>
      </pc:sldChg>
      <pc:sldChg chg="del">
        <pc:chgData name="Tural Aliyev" userId="250e094a-8802-40b4-9fb8-419492fabba3" providerId="ADAL" clId="{541DCE3B-F529-4D1B-A57B-1931B052E439}" dt="2023-10-05T15:20:55.617" v="277" actId="47"/>
        <pc:sldMkLst>
          <pc:docMk/>
          <pc:sldMk cId="3448503500" sldId="12815"/>
        </pc:sldMkLst>
      </pc:sldChg>
      <pc:sldChg chg="addSp delSp modSp del mod">
        <pc:chgData name="Tural Aliyev" userId="250e094a-8802-40b4-9fb8-419492fabba3" providerId="ADAL" clId="{541DCE3B-F529-4D1B-A57B-1931B052E439}" dt="2023-10-10T13:50:22.652" v="1102" actId="47"/>
        <pc:sldMkLst>
          <pc:docMk/>
          <pc:sldMk cId="2387228363" sldId="12816"/>
        </pc:sldMkLst>
        <pc:spChg chg="del">
          <ac:chgData name="Tural Aliyev" userId="250e094a-8802-40b4-9fb8-419492fabba3" providerId="ADAL" clId="{541DCE3B-F529-4D1B-A57B-1931B052E439}" dt="2023-10-09T14:26:08.312" v="897" actId="478"/>
          <ac:spMkLst>
            <pc:docMk/>
            <pc:sldMk cId="2387228363" sldId="12816"/>
            <ac:spMk id="3" creationId="{D1CF30B8-F290-19FF-C7C7-EDA6C93A4864}"/>
          </ac:spMkLst>
        </pc:spChg>
        <pc:spChg chg="add del mod">
          <ac:chgData name="Tural Aliyev" userId="250e094a-8802-40b4-9fb8-419492fabba3" providerId="ADAL" clId="{541DCE3B-F529-4D1B-A57B-1931B052E439}" dt="2023-10-09T14:26:10.873" v="898" actId="478"/>
          <ac:spMkLst>
            <pc:docMk/>
            <pc:sldMk cId="2387228363" sldId="12816"/>
            <ac:spMk id="27" creationId="{D953A6E8-26D1-96C8-971B-2102185EB26C}"/>
          </ac:spMkLst>
        </pc:spChg>
      </pc:sldChg>
      <pc:sldChg chg="addSp delSp modSp del mod">
        <pc:chgData name="Tural Aliyev" userId="250e094a-8802-40b4-9fb8-419492fabba3" providerId="ADAL" clId="{541DCE3B-F529-4D1B-A57B-1931B052E439}" dt="2023-10-10T13:50:24.155" v="1103" actId="47"/>
        <pc:sldMkLst>
          <pc:docMk/>
          <pc:sldMk cId="2807287514" sldId="12817"/>
        </pc:sldMkLst>
        <pc:spChg chg="del">
          <ac:chgData name="Tural Aliyev" userId="250e094a-8802-40b4-9fb8-419492fabba3" providerId="ADAL" clId="{541DCE3B-F529-4D1B-A57B-1931B052E439}" dt="2023-10-09T14:26:03.872" v="895" actId="478"/>
          <ac:spMkLst>
            <pc:docMk/>
            <pc:sldMk cId="2807287514" sldId="12817"/>
            <ac:spMk id="3" creationId="{D1CF30B8-F290-19FF-C7C7-EDA6C93A4864}"/>
          </ac:spMkLst>
        </pc:spChg>
        <pc:spChg chg="add del mod">
          <ac:chgData name="Tural Aliyev" userId="250e094a-8802-40b4-9fb8-419492fabba3" providerId="ADAL" clId="{541DCE3B-F529-4D1B-A57B-1931B052E439}" dt="2023-10-09T14:26:05.183" v="896" actId="478"/>
          <ac:spMkLst>
            <pc:docMk/>
            <pc:sldMk cId="2807287514" sldId="12817"/>
            <ac:spMk id="27" creationId="{7773B3FB-1A3D-F843-06DB-D52EA03C5871}"/>
          </ac:spMkLst>
        </pc:spChg>
      </pc:sldChg>
      <pc:sldChg chg="new del">
        <pc:chgData name="Tural Aliyev" userId="250e094a-8802-40b4-9fb8-419492fabba3" providerId="ADAL" clId="{541DCE3B-F529-4D1B-A57B-1931B052E439}" dt="2023-10-09T13:39:32.966" v="865" actId="680"/>
        <pc:sldMkLst>
          <pc:docMk/>
          <pc:sldMk cId="1294964833" sldId="12818"/>
        </pc:sldMkLst>
      </pc:sldChg>
      <pc:sldChg chg="modSp add mod ord">
        <pc:chgData name="Tural Aliyev" userId="250e094a-8802-40b4-9fb8-419492fabba3" providerId="ADAL" clId="{541DCE3B-F529-4D1B-A57B-1931B052E439}" dt="2023-10-10T16:39:48.193" v="1153" actId="20578"/>
        <pc:sldMkLst>
          <pc:docMk/>
          <pc:sldMk cId="4271113177" sldId="12832"/>
        </pc:sldMkLst>
        <pc:spChg chg="mod">
          <ac:chgData name="Tural Aliyev" userId="250e094a-8802-40b4-9fb8-419492fabba3" providerId="ADAL" clId="{541DCE3B-F529-4D1B-A57B-1931B052E439}" dt="2023-10-10T14:02:43.857" v="1130" actId="14100"/>
          <ac:spMkLst>
            <pc:docMk/>
            <pc:sldMk cId="4271113177" sldId="12832"/>
            <ac:spMk id="3" creationId="{4417CA33-2A89-4E65-F5FE-FAC6A939C3E3}"/>
          </ac:spMkLst>
        </pc:spChg>
      </pc:sldChg>
      <pc:sldMasterChg chg="delSldLayout">
        <pc:chgData name="Tural Aliyev" userId="250e094a-8802-40b4-9fb8-419492fabba3" providerId="ADAL" clId="{541DCE3B-F529-4D1B-A57B-1931B052E439}" dt="2023-10-05T15:24:07.158" v="278" actId="47"/>
        <pc:sldMasterMkLst>
          <pc:docMk/>
          <pc:sldMasterMk cId="1841308928" sldId="2147483648"/>
        </pc:sldMasterMkLst>
        <pc:sldLayoutChg chg="del">
          <pc:chgData name="Tural Aliyev" userId="250e094a-8802-40b4-9fb8-419492fabba3" providerId="ADAL" clId="{541DCE3B-F529-4D1B-A57B-1931B052E439}" dt="2023-10-05T15:24:07.158" v="278" actId="47"/>
          <pc:sldLayoutMkLst>
            <pc:docMk/>
            <pc:sldMasterMk cId="1841308928" sldId="2147483648"/>
            <pc:sldLayoutMk cId="2180037642" sldId="214748377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5A272-57C1-407C-FD49-CB755DB45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8885A-C4C8-09E7-567A-2B1C5AF816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BA8AC-F72F-4845-9A9F-9AE40AF0B064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0E941-FC45-8278-3455-9D0E7277C1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BD7C2-936D-4F87-EC50-5F90A6E870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6A460-7B63-DE43-AEF0-F70CC9DEB9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01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81C2E-61DB-384D-9FE0-5750690D2969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567D2-0FB7-8E48-8F0A-F0142A6178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9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67D2-0FB7-8E48-8F0A-F0142A6178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14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67D2-0FB7-8E48-8F0A-F0142A6178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67D2-0FB7-8E48-8F0A-F0142A6178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606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67D2-0FB7-8E48-8F0A-F0142A6178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270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567D2-0FB7-8E48-8F0A-F0142A61785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mailto:london@accesspartnership.com" TargetMode="External"/><Relationship Id="rId7" Type="http://schemas.openxmlformats.org/officeDocument/2006/relationships/hyperlink" Target="mailto:singapore@accesspartnership.com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brussels@accesspartnership.com" TargetMode="External"/><Relationship Id="rId5" Type="http://schemas.openxmlformats.org/officeDocument/2006/relationships/hyperlink" Target="mailto:abudhabi@accesspartnership.com" TargetMode="External"/><Relationship Id="rId4" Type="http://schemas.openxmlformats.org/officeDocument/2006/relationships/hyperlink" Target="mailto:washingtondc@accesspartnership.com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mailto:singapore@accesspartnership.com" TargetMode="External"/><Relationship Id="rId3" Type="http://schemas.openxmlformats.org/officeDocument/2006/relationships/image" Target="../media/image5.svg"/><Relationship Id="rId7" Type="http://schemas.openxmlformats.org/officeDocument/2006/relationships/hyperlink" Target="mailto:brussels@accesspartnership.com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abudhabi@accesspartnership.com" TargetMode="External"/><Relationship Id="rId5" Type="http://schemas.openxmlformats.org/officeDocument/2006/relationships/hyperlink" Target="mailto:washingtondc@accesspartnership.com" TargetMode="External"/><Relationship Id="rId4" Type="http://schemas.openxmlformats.org/officeDocument/2006/relationships/hyperlink" Target="mailto:london@accesspartnership.com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2471"/>
            <a:ext cx="5976938" cy="2387600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5976938" cy="7813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73841-D988-DE45-D995-FE56F5D33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1317"/>
            <a:ext cx="27432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Date: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B23AF80-AF5A-16D6-6F99-F8BA91058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B361CF0-ED4D-8119-573E-D98229CEA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6788" b="7700"/>
          <a:stretch/>
        </p:blipFill>
        <p:spPr>
          <a:xfrm>
            <a:off x="7328325" y="1548693"/>
            <a:ext cx="4863675" cy="53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4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Slide - Mid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D5E61C-D2AA-D8CE-2F8D-02BFB3B59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30" y="3414222"/>
            <a:ext cx="5700045" cy="1309077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CDB9C6-9927-7F6E-728F-18BB1F5C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30" y="4815375"/>
            <a:ext cx="5700045" cy="7813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5B65C98E-01C1-9E27-DEF2-80B993DE123E}"/>
              </a:ext>
            </a:extLst>
          </p:cNvPr>
          <p:cNvSpPr/>
          <p:nvPr userDrawn="1"/>
        </p:nvSpPr>
        <p:spPr>
          <a:xfrm>
            <a:off x="838199" y="2885607"/>
            <a:ext cx="587081" cy="1022463"/>
          </a:xfrm>
          <a:custGeom>
            <a:avLst/>
            <a:gdLst>
              <a:gd name="connsiteX0" fmla="*/ 587082 w 587081"/>
              <a:gd name="connsiteY0" fmla="*/ 0 h 1022463"/>
              <a:gd name="connsiteX1" fmla="*/ 0 w 587081"/>
              <a:gd name="connsiteY1" fmla="*/ 1022464 h 102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81" h="1022463">
                <a:moveTo>
                  <a:pt x="587082" y="0"/>
                </a:moveTo>
                <a:lnTo>
                  <a:pt x="0" y="1022464"/>
                </a:lnTo>
              </a:path>
            </a:pathLst>
          </a:custGeom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04BCD-DBC2-DC71-A78C-E7FA9A272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Slide - Muted Blue">
    <p:bg>
      <p:bgPr>
        <a:solidFill>
          <a:srgbClr val="486B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D5E61C-D2AA-D8CE-2F8D-02BFB3B59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30" y="3414222"/>
            <a:ext cx="5700045" cy="1309077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CDB9C6-9927-7F6E-728F-18BB1F5C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30" y="4815375"/>
            <a:ext cx="5700045" cy="7813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5B65C98E-01C1-9E27-DEF2-80B993DE123E}"/>
              </a:ext>
            </a:extLst>
          </p:cNvPr>
          <p:cNvSpPr/>
          <p:nvPr userDrawn="1"/>
        </p:nvSpPr>
        <p:spPr>
          <a:xfrm>
            <a:off x="838199" y="2885607"/>
            <a:ext cx="587081" cy="1022463"/>
          </a:xfrm>
          <a:custGeom>
            <a:avLst/>
            <a:gdLst>
              <a:gd name="connsiteX0" fmla="*/ 587082 w 587081"/>
              <a:gd name="connsiteY0" fmla="*/ 0 h 1022463"/>
              <a:gd name="connsiteX1" fmla="*/ 0 w 587081"/>
              <a:gd name="connsiteY1" fmla="*/ 1022464 h 102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81" h="1022463">
                <a:moveTo>
                  <a:pt x="587082" y="0"/>
                </a:moveTo>
                <a:lnTo>
                  <a:pt x="0" y="1022464"/>
                </a:lnTo>
              </a:path>
            </a:pathLst>
          </a:custGeom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4EA38-C5E7-1348-05DC-D96CA5A86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418" y="343483"/>
            <a:ext cx="355214" cy="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3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Slide - Beige">
    <p:bg>
      <p:bgPr>
        <a:solidFill>
          <a:srgbClr val="E1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D5E61C-D2AA-D8CE-2F8D-02BFB3B59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30" y="3414222"/>
            <a:ext cx="5700045" cy="1309077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CDB9C6-9927-7F6E-728F-18BB1F5C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30" y="4815375"/>
            <a:ext cx="5700045" cy="7813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5B65C98E-01C1-9E27-DEF2-80B993DE123E}"/>
              </a:ext>
            </a:extLst>
          </p:cNvPr>
          <p:cNvSpPr/>
          <p:nvPr userDrawn="1"/>
        </p:nvSpPr>
        <p:spPr>
          <a:xfrm>
            <a:off x="838199" y="2885607"/>
            <a:ext cx="587081" cy="1022463"/>
          </a:xfrm>
          <a:custGeom>
            <a:avLst/>
            <a:gdLst>
              <a:gd name="connsiteX0" fmla="*/ 587082 w 587081"/>
              <a:gd name="connsiteY0" fmla="*/ 0 h 1022463"/>
              <a:gd name="connsiteX1" fmla="*/ 0 w 587081"/>
              <a:gd name="connsiteY1" fmla="*/ 1022464 h 102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81" h="1022463">
                <a:moveTo>
                  <a:pt x="587082" y="0"/>
                </a:moveTo>
                <a:lnTo>
                  <a:pt x="0" y="1022464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6C2E1-A7EA-7138-8A96-408B504B7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34F70033-475D-ECC2-441F-BE6187FC444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26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34F70033-475D-ECC2-441F-BE6187FC444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30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Bei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DEE9D6-4695-EDBC-8BC4-BB003FCA48C8}"/>
              </a:ext>
            </a:extLst>
          </p:cNvPr>
          <p:cNvSpPr/>
          <p:nvPr userDrawn="1"/>
        </p:nvSpPr>
        <p:spPr>
          <a:xfrm>
            <a:off x="7457093" y="1"/>
            <a:ext cx="4734907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52028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8132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6552028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34F70033-475D-ECC2-441F-BE6187FC444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ADE2C9-B787-9394-D02C-8329A2C1B7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8619" y="1825625"/>
            <a:ext cx="4045634" cy="43513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88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DEE9D6-4695-EDBC-8BC4-BB003FCA48C8}"/>
              </a:ext>
            </a:extLst>
          </p:cNvPr>
          <p:cNvSpPr/>
          <p:nvPr userDrawn="1"/>
        </p:nvSpPr>
        <p:spPr>
          <a:xfrm>
            <a:off x="7457093" y="1"/>
            <a:ext cx="4734907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52028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8132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6552028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34F70033-475D-ECC2-441F-BE6187FC444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AADE2C9-B787-9394-D02C-8329A2C1B72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828619" y="1825625"/>
            <a:ext cx="4045634" cy="43513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92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34F70033-475D-ECC2-441F-BE6187FC444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5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356BC14-E1C2-8A77-4C33-192BF1F1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10429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8B59C409-881D-3548-3DE0-7CFE5C5FE81D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76E98D-D226-5826-CDF3-40604389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D6DE300-6B74-A536-337B-62ADBEBFC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52578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0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_Dar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A8695-2652-43E8-8858-E7CD6DCE4DCF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4711701" cy="39284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0880C09E-5F16-5DDF-4A46-419DC03322D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4735E6-E850-A786-755C-CFC4EE74B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68199E-F63E-053C-D257-0AF9AEF063B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4995333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18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2471"/>
            <a:ext cx="5976938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5976938" cy="7813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73841-D988-DE45-D995-FE56F5D33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131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Date: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B23AF80-AF5A-16D6-6F99-F8BA91058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579199"/>
            <a:ext cx="1722119" cy="5740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53A6498-D258-53A4-B2D4-6898F23FB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6793" b="7707"/>
          <a:stretch/>
        </p:blipFill>
        <p:spPr>
          <a:xfrm>
            <a:off x="7328325" y="1548693"/>
            <a:ext cx="4863675" cy="530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6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_M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A8695-2652-43E8-8858-E7CD6DCE4DCF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8058" y="0"/>
            <a:ext cx="612394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CEED1906-3EB4-B75A-2C09-1CA7D97AA75C}"/>
              </a:ext>
            </a:extLst>
          </p:cNvPr>
          <p:cNvSpPr/>
          <p:nvPr userDrawn="1"/>
        </p:nvSpPr>
        <p:spPr>
          <a:xfrm>
            <a:off x="6068058" y="-1"/>
            <a:ext cx="4572001" cy="6858001"/>
          </a:xfrm>
          <a:prstGeom prst="diagStripe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4711701" cy="392843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Graphic 3">
            <a:extLst>
              <a:ext uri="{FF2B5EF4-FFF2-40B4-BE49-F238E27FC236}">
                <a16:creationId xmlns:a16="http://schemas.microsoft.com/office/drawing/2014/main" id="{4A39207B-3B89-6309-30CC-45E2ED609FE6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AD38698-AB68-EC74-2F24-507026B635E6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EEADCE-02D2-5E1B-0C62-6938F5E4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078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_mute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A8695-2652-43E8-8858-E7CD6DCE4DCF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1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4711701" cy="39284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6E59564F-64E0-EEFB-0759-3B91DA4BE55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5F6E6D-738E-7B4B-8BBB-1EC2F9BCE9D6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ABA01C-C39A-6AFB-EB5A-B09466DD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088467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482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_ligh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A8695-2652-43E8-8858-E7CD6DCE4DCF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4711701" cy="39284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6E59564F-64E0-EEFB-0759-3B91DA4BE55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05F6E6D-738E-7B4B-8BBB-1EC2F9BCE9D6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ABA01C-C39A-6AFB-EB5A-B09466DD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122333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32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0/50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A8695-2652-43E8-8858-E7CD6DCE4DCF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7D3416-23BE-0596-D512-9128153ADE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0948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8525"/>
            <a:ext cx="4711701" cy="3928438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  <a:lvl2pPr>
              <a:defRPr sz="18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4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5" name="Graphic 3">
            <a:extLst>
              <a:ext uri="{FF2B5EF4-FFF2-40B4-BE49-F238E27FC236}">
                <a16:creationId xmlns:a16="http://schemas.microsoft.com/office/drawing/2014/main" id="{A0214EF3-18E3-8A2C-9655-6EC82948112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C4D682C-BABF-19FF-3E1D-8A64F40427C6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3FFAB1-2D81-3FD9-65E9-6CF65B0D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2748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15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Picture_Blue">
    <p:bg>
      <p:bgPr>
        <a:solidFill>
          <a:srgbClr val="486B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DFFB-F693-6CB3-830B-37EEEF50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66AA3-D857-DF4D-DDAB-6FB6CD02381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08FC12BF-53BD-909D-9856-CC026F1B8D6B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F9FE-1024-5F8A-CA79-607EC2FFF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283474"/>
            <a:ext cx="10515600" cy="4157014"/>
          </a:xfrm>
          <a:ln w="28575">
            <a:solidFill>
              <a:schemeClr val="bg1"/>
            </a:solidFill>
            <a:beve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>
            <a:lvl1pPr>
              <a:defRPr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319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Picture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8DFFB-F693-6CB3-830B-37EEEF50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66AA3-D857-DF4D-DDAB-6FB6CD02381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08FC12BF-53BD-909D-9856-CC026F1B8D6B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F9FE-1024-5F8A-CA79-607EC2FFF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283474"/>
            <a:ext cx="10515600" cy="4157014"/>
          </a:xfrm>
          <a:ln w="28575">
            <a:solidFill>
              <a:schemeClr val="bg1"/>
            </a:solidFill>
            <a:beve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>
            <a:lvl1pPr>
              <a:defRPr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445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5E14973-869A-6112-4A97-FEF37C1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302" r="15424"/>
          <a:stretch/>
        </p:blipFill>
        <p:spPr>
          <a:xfrm>
            <a:off x="7177178" y="0"/>
            <a:ext cx="5032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85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70485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7C129809-A66C-3BDE-3C61-4AE484F4DBC3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941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id blu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5E14973-869A-6112-4A97-FEF37C1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302" r="15424"/>
          <a:stretch/>
        </p:blipFill>
        <p:spPr>
          <a:xfrm>
            <a:off x="7177178" y="0"/>
            <a:ext cx="5032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85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418" y="343483"/>
            <a:ext cx="355214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70485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C99DF0D5-8EAD-427F-B5D4-681FBEC43117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487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eal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5E14973-869A-6112-4A97-FEF37C1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302" r="15424"/>
          <a:stretch/>
        </p:blipFill>
        <p:spPr>
          <a:xfrm>
            <a:off x="7177178" y="0"/>
            <a:ext cx="5032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85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70485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A03B02A7-742A-275E-90F2-C01A8895B4C6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799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Yellow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5E14973-869A-6112-4A97-FEF37C1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302" r="15424"/>
          <a:stretch/>
        </p:blipFill>
        <p:spPr>
          <a:xfrm>
            <a:off x="7177178" y="0"/>
            <a:ext cx="5032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85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418" y="343483"/>
            <a:ext cx="355214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70485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4184D73E-220E-6198-9EA6-90663D78EBA5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5976938" cy="7813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 descr="A picture containing person, indoor, wall, window&#10;&#10;Description automatically generated">
            <a:extLst>
              <a:ext uri="{FF2B5EF4-FFF2-40B4-BE49-F238E27FC236}">
                <a16:creationId xmlns:a16="http://schemas.microsoft.com/office/drawing/2014/main" id="{BB1B7528-573F-81E0-ED59-C881B61C4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079" y="585700"/>
            <a:ext cx="6336000" cy="6282460"/>
          </a:xfrm>
          <a:prstGeom prst="parallelogram">
            <a:avLst>
              <a:gd name="adj" fmla="val 57830"/>
            </a:avLst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BE08CB9-8179-733A-8C39-D4E5A1C91F6C}"/>
              </a:ext>
            </a:extLst>
          </p:cNvPr>
          <p:cNvSpPr/>
          <p:nvPr userDrawn="1"/>
        </p:nvSpPr>
        <p:spPr>
          <a:xfrm>
            <a:off x="5203174" y="587684"/>
            <a:ext cx="6387512" cy="6338105"/>
          </a:xfrm>
          <a:custGeom>
            <a:avLst/>
            <a:gdLst>
              <a:gd name="connsiteX0" fmla="*/ 0 w 2302565"/>
              <a:gd name="connsiteY0" fmla="*/ 0 h 7422997"/>
              <a:gd name="connsiteX1" fmla="*/ 2302565 w 2302565"/>
              <a:gd name="connsiteY1" fmla="*/ 0 h 7422997"/>
              <a:gd name="connsiteX2" fmla="*/ 2302565 w 2302565"/>
              <a:gd name="connsiteY2" fmla="*/ 7422997 h 7422997"/>
              <a:gd name="connsiteX3" fmla="*/ 0 w 2302565"/>
              <a:gd name="connsiteY3" fmla="*/ 7422997 h 7422997"/>
              <a:gd name="connsiteX4" fmla="*/ 0 w 2302565"/>
              <a:gd name="connsiteY4" fmla="*/ 0 h 7422997"/>
              <a:gd name="connsiteX0" fmla="*/ 4359965 w 6662530"/>
              <a:gd name="connsiteY0" fmla="*/ 0 h 7502510"/>
              <a:gd name="connsiteX1" fmla="*/ 6662530 w 6662530"/>
              <a:gd name="connsiteY1" fmla="*/ 0 h 7502510"/>
              <a:gd name="connsiteX2" fmla="*/ 6662530 w 6662530"/>
              <a:gd name="connsiteY2" fmla="*/ 7422997 h 7502510"/>
              <a:gd name="connsiteX3" fmla="*/ 0 w 6662530"/>
              <a:gd name="connsiteY3" fmla="*/ 7502510 h 7502510"/>
              <a:gd name="connsiteX4" fmla="*/ 4359965 w 6662530"/>
              <a:gd name="connsiteY4" fmla="*/ 0 h 7502510"/>
              <a:gd name="connsiteX0" fmla="*/ 4359965 w 6662530"/>
              <a:gd name="connsiteY0" fmla="*/ 0 h 7515762"/>
              <a:gd name="connsiteX1" fmla="*/ 6662530 w 6662530"/>
              <a:gd name="connsiteY1" fmla="*/ 0 h 7515762"/>
              <a:gd name="connsiteX2" fmla="*/ 2302565 w 6662530"/>
              <a:gd name="connsiteY2" fmla="*/ 7515762 h 7515762"/>
              <a:gd name="connsiteX3" fmla="*/ 0 w 6662530"/>
              <a:gd name="connsiteY3" fmla="*/ 7502510 h 7515762"/>
              <a:gd name="connsiteX4" fmla="*/ 4359965 w 6662530"/>
              <a:gd name="connsiteY4" fmla="*/ 0 h 7515762"/>
              <a:gd name="connsiteX0" fmla="*/ 4359965 w 6662530"/>
              <a:gd name="connsiteY0" fmla="*/ 0 h 7532091"/>
              <a:gd name="connsiteX1" fmla="*/ 6662530 w 6662530"/>
              <a:gd name="connsiteY1" fmla="*/ 0 h 7532091"/>
              <a:gd name="connsiteX2" fmla="*/ 2340665 w 6662530"/>
              <a:gd name="connsiteY2" fmla="*/ 7532091 h 7532091"/>
              <a:gd name="connsiteX3" fmla="*/ 0 w 6662530"/>
              <a:gd name="connsiteY3" fmla="*/ 7502510 h 7532091"/>
              <a:gd name="connsiteX4" fmla="*/ 4359965 w 6662530"/>
              <a:gd name="connsiteY4" fmla="*/ 0 h 7532091"/>
              <a:gd name="connsiteX0" fmla="*/ 4359965 w 6662530"/>
              <a:gd name="connsiteY0" fmla="*/ 0 h 7537534"/>
              <a:gd name="connsiteX1" fmla="*/ 6662530 w 6662530"/>
              <a:gd name="connsiteY1" fmla="*/ 0 h 7537534"/>
              <a:gd name="connsiteX2" fmla="*/ 2313451 w 6662530"/>
              <a:gd name="connsiteY2" fmla="*/ 7537534 h 7537534"/>
              <a:gd name="connsiteX3" fmla="*/ 0 w 6662530"/>
              <a:gd name="connsiteY3" fmla="*/ 7502510 h 7537534"/>
              <a:gd name="connsiteX4" fmla="*/ 4359965 w 6662530"/>
              <a:gd name="connsiteY4" fmla="*/ 0 h 7537534"/>
              <a:gd name="connsiteX0" fmla="*/ 4359965 w 6662530"/>
              <a:gd name="connsiteY0" fmla="*/ 0 h 7502510"/>
              <a:gd name="connsiteX1" fmla="*/ 6662530 w 6662530"/>
              <a:gd name="connsiteY1" fmla="*/ 0 h 7502510"/>
              <a:gd name="connsiteX2" fmla="*/ 3563363 w 6662530"/>
              <a:gd name="connsiteY2" fmla="*/ 5375278 h 7502510"/>
              <a:gd name="connsiteX3" fmla="*/ 0 w 6662530"/>
              <a:gd name="connsiteY3" fmla="*/ 7502510 h 7502510"/>
              <a:gd name="connsiteX4" fmla="*/ 4359965 w 6662530"/>
              <a:gd name="connsiteY4" fmla="*/ 0 h 7502510"/>
              <a:gd name="connsiteX0" fmla="*/ 3114615 w 5417180"/>
              <a:gd name="connsiteY0" fmla="*/ 0 h 5375278"/>
              <a:gd name="connsiteX1" fmla="*/ 5417180 w 5417180"/>
              <a:gd name="connsiteY1" fmla="*/ 0 h 5375278"/>
              <a:gd name="connsiteX2" fmla="*/ 2318013 w 5417180"/>
              <a:gd name="connsiteY2" fmla="*/ 5375278 h 5375278"/>
              <a:gd name="connsiteX3" fmla="*/ 0 w 5417180"/>
              <a:gd name="connsiteY3" fmla="*/ 5358501 h 5375278"/>
              <a:gd name="connsiteX4" fmla="*/ 3114615 w 5417180"/>
              <a:gd name="connsiteY4" fmla="*/ 0 h 5375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7180" h="5375278">
                <a:moveTo>
                  <a:pt x="3114615" y="0"/>
                </a:moveTo>
                <a:lnTo>
                  <a:pt x="5417180" y="0"/>
                </a:lnTo>
                <a:lnTo>
                  <a:pt x="2318013" y="5375278"/>
                </a:lnTo>
                <a:lnTo>
                  <a:pt x="0" y="5358501"/>
                </a:lnTo>
                <a:lnTo>
                  <a:pt x="3114615" y="0"/>
                </a:lnTo>
                <a:close/>
              </a:path>
            </a:pathLst>
          </a:custGeom>
          <a:noFill/>
          <a:ln w="50800">
            <a:solidFill>
              <a:srgbClr val="F2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5EBEE3-E56D-ED29-BD07-F6BE83550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665" y="1320799"/>
            <a:ext cx="3528095" cy="3068321"/>
          </a:xfrm>
          <a:prstGeom prst="rect">
            <a:avLst/>
          </a:prstGeom>
        </p:spPr>
      </p:pic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78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eige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15E14973-869A-6112-4A97-FEF37C1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302" r="15424"/>
          <a:stretch/>
        </p:blipFill>
        <p:spPr>
          <a:xfrm>
            <a:off x="7177178" y="0"/>
            <a:ext cx="50320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1A5A8-26D7-44B3-9365-33729FF3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485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F9F9-8E6F-2488-88BE-6392C55D7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85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28294-E56A-4765-4A6A-BBF92F0E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7CE4-DFEA-4A37-BF85-97CFBD8C9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939E8-2FAB-9E58-EB7D-6616796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87E2F-2CDC-1C1E-1031-CC79954E9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BE1226-0E09-A1DC-300C-4E2FCAAEB2D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70485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D6848160-1252-BFB5-A727-789CDF40C27B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0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53891-436F-D8D8-A4F3-94771F346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050CF-DAB8-A67E-6611-8519E3102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B9907-2980-068F-431B-8828F7F7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80978-8DB1-C8E0-260A-322E5ADA0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69400-E45E-FC2E-D928-4B092EAD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3E787F-B057-03B9-41D0-9A8DEAA20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DD321D-8D3F-A686-1381-442B9F37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4A31A3C-D600-19DC-C7D0-9243CEA24DE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5AFFC318-2948-A864-64F6-737EB7CF4E7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236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235C6-36D1-47F8-ADDB-6CD281317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A3967-165E-42C2-B8FD-E7FFFCA8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1CA1F-204E-31CB-35FA-D1463C11A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4AEB2-1094-C287-3A97-001EAFB53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F7D90-8535-F361-0CB2-849656808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F9960-2D8B-6CF3-A891-9060D2477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61DDCF-3002-1BCA-F62A-401C786C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F8D337-71C8-38C8-043B-072E8E3C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8DADBB5-7E31-D976-E570-C29DBA87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62E2FC-19CA-D71F-2371-E5A8F15ECD4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Graphic 3">
            <a:extLst>
              <a:ext uri="{FF2B5EF4-FFF2-40B4-BE49-F238E27FC236}">
                <a16:creationId xmlns:a16="http://schemas.microsoft.com/office/drawing/2014/main" id="{1037348E-0931-DE4A-1867-5C2DA76621A8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940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37C7D1-1B52-604F-D48A-92211905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AE6C17-F173-8D89-4576-1B8756EDBB6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5E566206-FC49-7285-C66C-8D959CB995C8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23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Muted_blue">
    <p:bg>
      <p:bgPr>
        <a:solidFill>
          <a:srgbClr val="5075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37C7D1-1B52-604F-D48A-92211905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AE6C17-F173-8D89-4576-1B8756EDBB6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7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37C7D1-1B52-604F-D48A-92211905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AE6C17-F173-8D89-4576-1B8756EDBB6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Graphic 3">
            <a:extLst>
              <a:ext uri="{FF2B5EF4-FFF2-40B4-BE49-F238E27FC236}">
                <a16:creationId xmlns:a16="http://schemas.microsoft.com/office/drawing/2014/main" id="{B50E3691-3DAE-A895-55C5-B0520EF598F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905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uted_Blue">
    <p:bg>
      <p:bgPr>
        <a:solidFill>
          <a:srgbClr val="5075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9418" y="343483"/>
            <a:ext cx="355214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605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-Blue">
    <p:bg>
      <p:bgPr>
        <a:solidFill>
          <a:srgbClr val="294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5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ei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807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D7E35-7438-CC11-ED21-3C23042E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430D-270A-E2F6-9B1E-443549CD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FDF87-61C1-357B-C46A-135358D8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6FBF8-0D3E-C812-AD77-800780CEB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1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4759914" cy="11649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7" name="Picture 6" descr="A person holding a computer&#10;&#10;Description automatically generated">
            <a:extLst>
              <a:ext uri="{FF2B5EF4-FFF2-40B4-BE49-F238E27FC236}">
                <a16:creationId xmlns:a16="http://schemas.microsoft.com/office/drawing/2014/main" id="{C2934C36-5B19-0421-7F25-85774303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986" y="0"/>
            <a:ext cx="814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19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">
    <p:bg>
      <p:bgPr>
        <a:solidFill>
          <a:srgbClr val="294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FBF67E-3806-5529-B6FE-46B6AEAB4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794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we operate">
    <p:bg>
      <p:bgPr>
        <a:solidFill>
          <a:srgbClr val="2940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DD0B0EE-E2B1-50AE-F630-4B2A4F42A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0D2BD-3820-9C51-7C5B-BB063581AED1}"/>
              </a:ext>
            </a:extLst>
          </p:cNvPr>
          <p:cNvSpPr txBox="1"/>
          <p:nvPr userDrawn="1"/>
        </p:nvSpPr>
        <p:spPr>
          <a:xfrm>
            <a:off x="838200" y="2862466"/>
            <a:ext cx="250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FFFFFF"/>
                </a:solidFill>
                <a:effectLst/>
              </a:rPr>
              <a:t>Offices worldwide allow us to offer both a global and local perspective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A74EE-0C40-75E9-CE5F-A501BE7159FF}"/>
              </a:ext>
            </a:extLst>
          </p:cNvPr>
          <p:cNvSpPr txBox="1"/>
          <p:nvPr userDrawn="1"/>
        </p:nvSpPr>
        <p:spPr>
          <a:xfrm>
            <a:off x="8540540" y="2862466"/>
            <a:ext cx="305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FFFFFF"/>
                </a:solidFill>
                <a:effectLst/>
              </a:rPr>
              <a:t>Employees with deep understanding of areas ranging from policy to legal and engineering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C2B32-3F5E-2A70-D8CE-1FCF08FC752B}"/>
              </a:ext>
            </a:extLst>
          </p:cNvPr>
          <p:cNvSpPr txBox="1"/>
          <p:nvPr userDrawn="1"/>
        </p:nvSpPr>
        <p:spPr>
          <a:xfrm>
            <a:off x="830329" y="1496149"/>
            <a:ext cx="2700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5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7421E-9789-2C9C-20D6-A6AB76DEC6E3}"/>
              </a:ext>
            </a:extLst>
          </p:cNvPr>
          <p:cNvSpPr txBox="1"/>
          <p:nvPr userDrawn="1"/>
        </p:nvSpPr>
        <p:spPr>
          <a:xfrm>
            <a:off x="8502731" y="1534967"/>
            <a:ext cx="3563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>
                <a:solidFill>
                  <a:schemeClr val="accent4"/>
                </a:solidFill>
              </a:rPr>
              <a:t>130+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AAB88-E392-567E-9811-F67466B17972}"/>
              </a:ext>
            </a:extLst>
          </p:cNvPr>
          <p:cNvSpPr txBox="1"/>
          <p:nvPr userDrawn="1"/>
        </p:nvSpPr>
        <p:spPr>
          <a:xfrm>
            <a:off x="678744" y="3849359"/>
            <a:ext cx="3901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3"/>
                </a:solidFill>
              </a:rPr>
              <a:t>200+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107A4-77D3-8319-60EC-9CC20A015024}"/>
              </a:ext>
            </a:extLst>
          </p:cNvPr>
          <p:cNvSpPr txBox="1"/>
          <p:nvPr userDrawn="1"/>
        </p:nvSpPr>
        <p:spPr>
          <a:xfrm>
            <a:off x="779965" y="5204987"/>
            <a:ext cx="359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</a:rPr>
              <a:t>j</a:t>
            </a:r>
            <a:r>
              <a:rPr lang="en-GB" sz="1200" b="0" i="0" u="none" strike="noStrike" dirty="0">
                <a:solidFill>
                  <a:srgbClr val="FFFFFF"/>
                </a:solidFill>
                <a:effectLst/>
              </a:rPr>
              <a:t>urisdictions where we devise strategies to </a:t>
            </a:r>
          </a:p>
          <a:p>
            <a:r>
              <a:rPr lang="en-GB" sz="1200" b="0" i="0" u="none" strike="noStrike" dirty="0">
                <a:solidFill>
                  <a:srgbClr val="FFFFFF"/>
                </a:solidFill>
                <a:effectLst/>
              </a:rPr>
              <a:t>overcome technical, regulatory and political barriers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77875-1A36-8C62-A4BE-34D245AF7480}"/>
              </a:ext>
            </a:extLst>
          </p:cNvPr>
          <p:cNvSpPr txBox="1"/>
          <p:nvPr userDrawn="1"/>
        </p:nvSpPr>
        <p:spPr>
          <a:xfrm>
            <a:off x="8540540" y="5204987"/>
            <a:ext cx="281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FFFFFF"/>
                </a:solidFill>
                <a:effectLst/>
              </a:rPr>
              <a:t>The number of languages – from Arabic to Mandarin – spoken by our teams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C3B954-764B-7700-AD2E-C140E921C362}"/>
              </a:ext>
            </a:extLst>
          </p:cNvPr>
          <p:cNvSpPr txBox="1"/>
          <p:nvPr userDrawn="1"/>
        </p:nvSpPr>
        <p:spPr>
          <a:xfrm>
            <a:off x="8495570" y="3884439"/>
            <a:ext cx="2700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>
                <a:solidFill>
                  <a:schemeClr val="accent5"/>
                </a:solidFill>
              </a:rPr>
              <a:t>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92C48-93FC-BC41-384C-ED9E126BCC65}"/>
              </a:ext>
            </a:extLst>
          </p:cNvPr>
          <p:cNvSpPr txBox="1"/>
          <p:nvPr userDrawn="1"/>
        </p:nvSpPr>
        <p:spPr>
          <a:xfrm>
            <a:off x="3513667" y="1888909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WASHINGTON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7B873-05E4-8C18-4CC0-5AD75C4C3CBB}"/>
              </a:ext>
            </a:extLst>
          </p:cNvPr>
          <p:cNvSpPr txBox="1"/>
          <p:nvPr userDrawn="1"/>
        </p:nvSpPr>
        <p:spPr>
          <a:xfrm>
            <a:off x="6774612" y="1727326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LONDON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E68875-5485-F6FB-BA70-A0F0D98FE811}"/>
              </a:ext>
            </a:extLst>
          </p:cNvPr>
          <p:cNvSpPr txBox="1"/>
          <p:nvPr userDrawn="1"/>
        </p:nvSpPr>
        <p:spPr>
          <a:xfrm>
            <a:off x="6095999" y="3600668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SINGAPORE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4EED0B-0DA7-0EFF-1E1E-14F2507BEF30}"/>
              </a:ext>
            </a:extLst>
          </p:cNvPr>
          <p:cNvSpPr txBox="1"/>
          <p:nvPr userDrawn="1"/>
        </p:nvSpPr>
        <p:spPr>
          <a:xfrm>
            <a:off x="4230655" y="268014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ABU DHABI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4D60E-FE29-7685-89C4-D67361A47876}"/>
              </a:ext>
            </a:extLst>
          </p:cNvPr>
          <p:cNvSpPr txBox="1"/>
          <p:nvPr userDrawn="1"/>
        </p:nvSpPr>
        <p:spPr>
          <a:xfrm>
            <a:off x="7187690" y="2104353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BRUSSELS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58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we operat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195F-3E0E-734C-ADEA-6DEC10BB1BF1}" type="datetimeFigureOut">
              <a:rPr lang="en-GB" smtClean="0"/>
              <a:pPr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17FABA-A519-CE44-B08E-F63FF88970C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6" name="Graphic 3">
            <a:extLst>
              <a:ext uri="{FF2B5EF4-FFF2-40B4-BE49-F238E27FC236}">
                <a16:creationId xmlns:a16="http://schemas.microsoft.com/office/drawing/2014/main" id="{B8C6ED78-DABB-F096-E18C-C2CB820E71CC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92D2-0FFF-B7AA-971E-BF62D8210316}"/>
              </a:ext>
            </a:extLst>
          </p:cNvPr>
          <p:cNvGrpSpPr/>
          <p:nvPr userDrawn="1"/>
        </p:nvGrpSpPr>
        <p:grpSpPr>
          <a:xfrm>
            <a:off x="291398" y="657702"/>
            <a:ext cx="11609205" cy="6079429"/>
            <a:chOff x="84083" y="657702"/>
            <a:chExt cx="11609205" cy="6079429"/>
          </a:xfrm>
        </p:grpSpPr>
        <p:pic>
          <p:nvPicPr>
            <p:cNvPr id="22" name="Picture 21" descr="Map&#10;&#10;Description automatically generated">
              <a:extLst>
                <a:ext uri="{FF2B5EF4-FFF2-40B4-BE49-F238E27FC236}">
                  <a16:creationId xmlns:a16="http://schemas.microsoft.com/office/drawing/2014/main" id="{7A0E4584-8581-5E2F-4F2A-89AB40139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83" y="657702"/>
              <a:ext cx="11609205" cy="607942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A9664F-7045-71EB-9F7A-4175B3B6D3D5}"/>
                </a:ext>
              </a:extLst>
            </p:cNvPr>
            <p:cNvSpPr txBox="1"/>
            <p:nvPr/>
          </p:nvSpPr>
          <p:spPr>
            <a:xfrm>
              <a:off x="3018761" y="3440030"/>
              <a:ext cx="1101888" cy="23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4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WASHINGTON</a:t>
              </a:r>
              <a:endParaRPr kumimoji="0" lang="en-GB" sz="500" b="1" i="0" u="none" strike="noStrike" kern="120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D27AF2-91FE-B60D-DC37-3DC8FB45973C}"/>
                </a:ext>
              </a:extLst>
            </p:cNvPr>
            <p:cNvSpPr txBox="1"/>
            <p:nvPr/>
          </p:nvSpPr>
          <p:spPr>
            <a:xfrm>
              <a:off x="4379335" y="2893269"/>
              <a:ext cx="1101888" cy="23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4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LONDON</a:t>
              </a:r>
              <a:endParaRPr kumimoji="0" lang="en-GB" sz="500" b="1" i="0" u="none" strike="noStrike" kern="120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E7E84C-72E4-2E2F-E9B4-D89012E3EE4E}"/>
                </a:ext>
              </a:extLst>
            </p:cNvPr>
            <p:cNvSpPr txBox="1"/>
            <p:nvPr/>
          </p:nvSpPr>
          <p:spPr>
            <a:xfrm>
              <a:off x="7499809" y="4794013"/>
              <a:ext cx="1101888" cy="23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4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SINGAPORE</a:t>
              </a:r>
              <a:endParaRPr kumimoji="0" lang="en-GB" sz="500" b="1" i="0" u="none" strike="noStrike" kern="120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6F638F-1836-B1E3-96BB-29547EB04C06}"/>
                </a:ext>
              </a:extLst>
            </p:cNvPr>
            <p:cNvSpPr txBox="1"/>
            <p:nvPr/>
          </p:nvSpPr>
          <p:spPr>
            <a:xfrm>
              <a:off x="6857231" y="3841436"/>
              <a:ext cx="1101888" cy="23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4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ABU DHABI</a:t>
              </a:r>
              <a:endParaRPr kumimoji="0" lang="en-GB" sz="500" b="1" i="0" u="none" strike="noStrike" kern="120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CD03E2-B815-E002-9E22-0C961AB36E02}"/>
                </a:ext>
              </a:extLst>
            </p:cNvPr>
            <p:cNvSpPr txBox="1"/>
            <p:nvPr/>
          </p:nvSpPr>
          <p:spPr>
            <a:xfrm>
              <a:off x="4983279" y="3115692"/>
              <a:ext cx="1101888" cy="239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4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BRUSSELS</a:t>
              </a:r>
              <a:endParaRPr kumimoji="0" lang="en-GB" sz="500" b="1" i="0" u="none" strike="noStrike" kern="1200" cap="none" spc="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7E49FA6-B48E-E35A-6ED0-B10359329C86}"/>
                </a:ext>
              </a:extLst>
            </p:cNvPr>
            <p:cNvSpPr/>
            <p:nvPr/>
          </p:nvSpPr>
          <p:spPr>
            <a:xfrm>
              <a:off x="2823376" y="3486015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6A56C6-FA6A-49E2-7C43-C363F94CE7A7}"/>
                </a:ext>
              </a:extLst>
            </p:cNvPr>
            <p:cNvSpPr/>
            <p:nvPr/>
          </p:nvSpPr>
          <p:spPr>
            <a:xfrm>
              <a:off x="9087936" y="3587996"/>
              <a:ext cx="147677" cy="14767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64BC2BC-CF74-0C4E-35B4-1C1079412132}"/>
                </a:ext>
              </a:extLst>
            </p:cNvPr>
            <p:cNvSpPr/>
            <p:nvPr/>
          </p:nvSpPr>
          <p:spPr>
            <a:xfrm>
              <a:off x="2974258" y="3486957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3990278-3241-2248-6B67-9968CF3903E4}"/>
                </a:ext>
              </a:extLst>
            </p:cNvPr>
            <p:cNvSpPr/>
            <p:nvPr/>
          </p:nvSpPr>
          <p:spPr>
            <a:xfrm>
              <a:off x="3093681" y="3105064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F4ED0F1-E707-EE18-CE3E-A0FC39E8E350}"/>
                </a:ext>
              </a:extLst>
            </p:cNvPr>
            <p:cNvSpPr/>
            <p:nvPr/>
          </p:nvSpPr>
          <p:spPr>
            <a:xfrm>
              <a:off x="2350129" y="4132315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AC9AA5B-D8F1-2130-009C-5909EE0D686B}"/>
                </a:ext>
              </a:extLst>
            </p:cNvPr>
            <p:cNvSpPr/>
            <p:nvPr/>
          </p:nvSpPr>
          <p:spPr>
            <a:xfrm>
              <a:off x="2749537" y="4407787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101835-4F2B-1EE0-C22A-5605D6CBF3E5}"/>
                </a:ext>
              </a:extLst>
            </p:cNvPr>
            <p:cNvSpPr/>
            <p:nvPr/>
          </p:nvSpPr>
          <p:spPr>
            <a:xfrm>
              <a:off x="3093681" y="4637347"/>
              <a:ext cx="147677" cy="14767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C079091-EAE8-3A02-9596-8D6E27AE3B71}"/>
                </a:ext>
              </a:extLst>
            </p:cNvPr>
            <p:cNvSpPr/>
            <p:nvPr/>
          </p:nvSpPr>
          <p:spPr>
            <a:xfrm>
              <a:off x="3744086" y="4982825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56BF24F-8A96-5FC3-F53E-787AFE835D39}"/>
                </a:ext>
              </a:extLst>
            </p:cNvPr>
            <p:cNvSpPr/>
            <p:nvPr/>
          </p:nvSpPr>
          <p:spPr>
            <a:xfrm>
              <a:off x="3121935" y="5415443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F4A36D-339F-B433-5181-50350BA1355A}"/>
                </a:ext>
              </a:extLst>
            </p:cNvPr>
            <p:cNvSpPr/>
            <p:nvPr/>
          </p:nvSpPr>
          <p:spPr>
            <a:xfrm>
              <a:off x="3495867" y="5779377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EB95DAF-E32A-1651-8F74-7AEFC161DCC0}"/>
                </a:ext>
              </a:extLst>
            </p:cNvPr>
            <p:cNvSpPr/>
            <p:nvPr/>
          </p:nvSpPr>
          <p:spPr>
            <a:xfrm>
              <a:off x="5791091" y="2865416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B3E58D-C802-0C3F-D576-65CA4CC609E7}"/>
                </a:ext>
              </a:extLst>
            </p:cNvPr>
            <p:cNvSpPr/>
            <p:nvPr/>
          </p:nvSpPr>
          <p:spPr>
            <a:xfrm>
              <a:off x="6349027" y="3648042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0C7B457-6052-B3C9-2F9F-3ADA4CD2DEC5}"/>
                </a:ext>
              </a:extLst>
            </p:cNvPr>
            <p:cNvSpPr/>
            <p:nvPr/>
          </p:nvSpPr>
          <p:spPr>
            <a:xfrm>
              <a:off x="6173891" y="3711746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911B55C-370C-C95D-B60E-55FDEF332CE9}"/>
                </a:ext>
              </a:extLst>
            </p:cNvPr>
            <p:cNvSpPr/>
            <p:nvPr/>
          </p:nvSpPr>
          <p:spPr>
            <a:xfrm>
              <a:off x="6624947" y="3953422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667B51D-1C99-12F8-54DB-5BC8DFB56EDD}"/>
                </a:ext>
              </a:extLst>
            </p:cNvPr>
            <p:cNvSpPr/>
            <p:nvPr/>
          </p:nvSpPr>
          <p:spPr>
            <a:xfrm>
              <a:off x="7644831" y="4081084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42D0E75-A72C-3B30-D75F-8D1A1C1F05D5}"/>
                </a:ext>
              </a:extLst>
            </p:cNvPr>
            <p:cNvSpPr/>
            <p:nvPr/>
          </p:nvSpPr>
          <p:spPr>
            <a:xfrm>
              <a:off x="8778093" y="3500364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48A3C5C-ADB7-8724-BEB5-683030C1533C}"/>
                </a:ext>
              </a:extLst>
            </p:cNvPr>
            <p:cNvSpPr/>
            <p:nvPr/>
          </p:nvSpPr>
          <p:spPr>
            <a:xfrm>
              <a:off x="9397778" y="3559854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7863ADC-FD8F-5125-9954-C09C727AB55E}"/>
                </a:ext>
              </a:extLst>
            </p:cNvPr>
            <p:cNvSpPr/>
            <p:nvPr/>
          </p:nvSpPr>
          <p:spPr>
            <a:xfrm>
              <a:off x="8337043" y="4426995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6E83D52-0752-F00C-EC09-290E086638A6}"/>
                </a:ext>
              </a:extLst>
            </p:cNvPr>
            <p:cNvSpPr/>
            <p:nvPr/>
          </p:nvSpPr>
          <p:spPr>
            <a:xfrm>
              <a:off x="8410882" y="4839999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48B639-9167-450E-AE22-59365D922744}"/>
                </a:ext>
              </a:extLst>
            </p:cNvPr>
            <p:cNvSpPr/>
            <p:nvPr/>
          </p:nvSpPr>
          <p:spPr>
            <a:xfrm>
              <a:off x="10434869" y="6052621"/>
              <a:ext cx="147677" cy="14767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FC426C6-A471-A90F-071C-C60E60CDFFED}"/>
                </a:ext>
              </a:extLst>
            </p:cNvPr>
            <p:cNvSpPr/>
            <p:nvPr/>
          </p:nvSpPr>
          <p:spPr>
            <a:xfrm>
              <a:off x="5229765" y="2939254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B7833A5-E327-7E4F-C547-658200EDFA40}"/>
                </a:ext>
              </a:extLst>
            </p:cNvPr>
            <p:cNvSpPr/>
            <p:nvPr/>
          </p:nvSpPr>
          <p:spPr>
            <a:xfrm>
              <a:off x="5439546" y="2999809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B845BD-FA1C-1C9E-1AC5-9C9DF485CE3B}"/>
                </a:ext>
              </a:extLst>
            </p:cNvPr>
            <p:cNvSpPr/>
            <p:nvPr/>
          </p:nvSpPr>
          <p:spPr>
            <a:xfrm>
              <a:off x="6900645" y="3891609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1B9C3D-9416-BBD6-A02C-7C0789985187}"/>
                </a:ext>
              </a:extLst>
            </p:cNvPr>
            <p:cNvSpPr/>
            <p:nvPr/>
          </p:nvSpPr>
          <p:spPr>
            <a:xfrm>
              <a:off x="8337043" y="4701285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869867-C57F-A04B-3A4C-5B29171C0E32}"/>
                </a:ext>
              </a:extLst>
            </p:cNvPr>
            <p:cNvSpPr/>
            <p:nvPr/>
          </p:nvSpPr>
          <p:spPr>
            <a:xfrm>
              <a:off x="6113504" y="5503730"/>
              <a:ext cx="147677" cy="14767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9A20F78-A0FC-D87B-4E27-C616D55152A3}"/>
                </a:ext>
              </a:extLst>
            </p:cNvPr>
            <p:cNvSpPr/>
            <p:nvPr/>
          </p:nvSpPr>
          <p:spPr>
            <a:xfrm>
              <a:off x="8746720" y="3947489"/>
              <a:ext cx="147677" cy="14767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2D8E12-D6C4-45C1-A6CA-30FE36E3EA89}"/>
                </a:ext>
              </a:extLst>
            </p:cNvPr>
            <p:cNvSpPr/>
            <p:nvPr/>
          </p:nvSpPr>
          <p:spPr>
            <a:xfrm>
              <a:off x="9759819" y="5823438"/>
              <a:ext cx="147677" cy="14767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C2DAE54-1A03-1972-35D4-1F73F85F93F2}"/>
                </a:ext>
              </a:extLst>
            </p:cNvPr>
            <p:cNvSpPr txBox="1"/>
            <p:nvPr/>
          </p:nvSpPr>
          <p:spPr>
            <a:xfrm>
              <a:off x="666483" y="5057352"/>
              <a:ext cx="990600" cy="756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AP Offices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AP Presence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AP Partners</a:t>
              </a:r>
              <a:endPara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580A27C-D981-0B39-E21F-35C6CB4B638C}"/>
                </a:ext>
              </a:extLst>
            </p:cNvPr>
            <p:cNvSpPr/>
            <p:nvPr/>
          </p:nvSpPr>
          <p:spPr>
            <a:xfrm>
              <a:off x="535371" y="5391179"/>
              <a:ext cx="132762" cy="13276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92BED4F-B03F-3857-C991-4B76C4FDBB61}"/>
                </a:ext>
              </a:extLst>
            </p:cNvPr>
            <p:cNvSpPr/>
            <p:nvPr/>
          </p:nvSpPr>
          <p:spPr>
            <a:xfrm>
              <a:off x="535371" y="5625273"/>
              <a:ext cx="132762" cy="13276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DF14985-B627-0665-DACB-E2F591E83F8D}"/>
                </a:ext>
              </a:extLst>
            </p:cNvPr>
            <p:cNvSpPr/>
            <p:nvPr/>
          </p:nvSpPr>
          <p:spPr>
            <a:xfrm>
              <a:off x="535371" y="5157085"/>
              <a:ext cx="132762" cy="13276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DFDF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977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16B050-A5CA-E3B5-7BFB-91532116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E4678-0559-3BA5-0BD7-A1658E0E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AE9EF-A896-29A2-DBD6-9602CB1B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37C7D1-1B52-604F-D48A-92211905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1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B81C3-C83C-380E-691D-1F3F2018E8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4AE6C17-F173-8D89-4576-1B8756EDBB6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38200" y="951328"/>
            <a:ext cx="9144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4B5284B-25A6-E546-6812-0552FEE062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662053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629129E-0218-E7C7-3111-D5D4E1D080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25240" y="1662053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99B39A-71FD-CC6F-A967-192F81EC8B0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12280" y="1662053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DBE4108-DF41-8D96-3AF9-7DBAE1CC66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99320" y="1662053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BDE6D7D-7122-0390-3D66-81253387E3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38200" y="4039196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6B8D77D-7B90-3D0B-D870-5BB93A8692A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25240" y="4039196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361B520-BF94-19E5-A764-44829721583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12280" y="4039196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5038161-0E52-5E26-CE81-6E905B7FE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99320" y="4039196"/>
            <a:ext cx="1554480" cy="1554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7" name="Graphic 3">
            <a:extLst>
              <a:ext uri="{FF2B5EF4-FFF2-40B4-BE49-F238E27FC236}">
                <a16:creationId xmlns:a16="http://schemas.microsoft.com/office/drawing/2014/main" id="{BFB562CD-8B01-06E1-D29D-B7314BBC19D2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3" grpId="0"/>
      <p:bldP spid="14" grpId="0"/>
      <p:bldP spid="15" grpId="0"/>
      <p:bldP spid="1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5978B-D4B2-9E4B-218E-2D41202C6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202" y="987425"/>
            <a:ext cx="525938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5C461-DD0A-2267-766E-BD7E9608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8D93F-21A7-4BAF-3FFE-0CDC2D59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727ED-EF2E-D307-9196-07AC2814F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D58BA-33C2-EB38-8545-9674AC1D4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080971-56C1-0DB4-C938-21038FF934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199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F6F70B04-F97F-1E65-BE66-319896B1451A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748653B-D117-02E9-D53B-4BD51273302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D39577-5907-FE2A-3E55-89B8FC31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489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1E58E-E8EE-CD21-6DB7-591766F79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3422" y="1464781"/>
            <a:ext cx="4975168" cy="3928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1F138-1EE2-1E4C-EE54-A1D8D863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F6C7-0ECE-054C-0A46-E8349BB0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838C8-C1E3-EF7D-0D2E-3B5D6285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A146C-B373-6C91-EEF3-EA1B4D11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B7703-AC60-29FE-26D2-A56C4AC54D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199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D197D9B4-8593-43A1-62D7-CA8CF7820C08}"/>
              </a:ext>
            </a:extLst>
          </p:cNvPr>
          <p:cNvSpPr/>
          <p:nvPr userDrawn="1"/>
        </p:nvSpPr>
        <p:spPr>
          <a:xfrm>
            <a:off x="10766719" y="3868965"/>
            <a:ext cx="1168741" cy="2035485"/>
          </a:xfrm>
          <a:custGeom>
            <a:avLst/>
            <a:gdLst>
              <a:gd name="connsiteX0" fmla="*/ 587082 w 587081"/>
              <a:gd name="connsiteY0" fmla="*/ 0 h 1022463"/>
              <a:gd name="connsiteX1" fmla="*/ 0 w 587081"/>
              <a:gd name="connsiteY1" fmla="*/ 1022464 h 102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81" h="1022463">
                <a:moveTo>
                  <a:pt x="587082" y="0"/>
                </a:moveTo>
                <a:lnTo>
                  <a:pt x="0" y="1022464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ACB401F8-8B0F-D7C1-74BE-AE7B9544659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475CE74-4303-1081-E925-5D96A2F1FEBB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AF9085-422F-5D2F-6F08-27106A94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643623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92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1E58E-E8EE-CD21-6DB7-591766F79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3422" y="1464781"/>
            <a:ext cx="4975168" cy="3928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1F138-1EE2-1E4C-EE54-A1D8D863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F6C7-0ECE-054C-0A46-E8349BB0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838C8-C1E3-EF7D-0D2E-3B5D62852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A146C-B373-6C91-EEF3-EA1B4D11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B7703-AC60-29FE-26D2-A56C4AC54D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199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BBDFB29-4EDF-9285-8D13-C019DED1D927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38FB9B5F-E4FF-4AD3-245D-1B9CB22D17C8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EE3D79-E280-6913-2F5D-EE088AB7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51025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96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1E58E-E8EE-CD21-6DB7-591766F79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03422" y="1464780"/>
            <a:ext cx="4975168" cy="5393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1F138-1EE2-1E4C-EE54-A1D8D863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A146C-B373-6C91-EEF3-EA1B4D11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B7703-AC60-29FE-26D2-A56C4AC54D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199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F49F51D7-3AAD-A669-3E37-168231BA9BB9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33B1572-1953-D6F7-69B1-1EE036C9BFA4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9C307D-90F6-C807-19CE-5F4DD08C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128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1E58E-E8EE-CD21-6DB7-591766F79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2248525"/>
            <a:ext cx="4975168" cy="46094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1F138-1EE2-1E4C-EE54-A1D8D863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1A146C-B373-6C91-EEF3-EA1B4D11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1B7703-AC60-29FE-26D2-A56C4AC54D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9224" y="2248525"/>
            <a:ext cx="5257801" cy="39284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Graphic 3">
            <a:extLst>
              <a:ext uri="{FF2B5EF4-FFF2-40B4-BE49-F238E27FC236}">
                <a16:creationId xmlns:a16="http://schemas.microsoft.com/office/drawing/2014/main" id="{5F9D317F-957D-4DA3-2619-D05913BE594A}"/>
              </a:ext>
            </a:extLst>
          </p:cNvPr>
          <p:cNvSpPr/>
          <p:nvPr userDrawn="1"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99E39F-58D3-800F-FCF4-81EB761D2D3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838199" y="950532"/>
            <a:ext cx="4572000" cy="46950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5D126A-E2C4-0DF2-BB58-C61A0D3B9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572135"/>
          </a:xfrm>
        </p:spPr>
        <p:txBody>
          <a:bodyPr anchor="t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289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_contact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0636035-180B-068D-C441-5689C57A1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008" y="2205621"/>
            <a:ext cx="2667983" cy="89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910D1-A409-CCB6-EDFE-5C1598E2BD2B}"/>
              </a:ext>
            </a:extLst>
          </p:cNvPr>
          <p:cNvSpPr txBox="1"/>
          <p:nvPr userDrawn="1"/>
        </p:nvSpPr>
        <p:spPr>
          <a:xfrm>
            <a:off x="5209379" y="4044654"/>
            <a:ext cx="1773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Segoe UI Semibold" panose="020B0502040204020203" pitchFamily="34" charset="0"/>
              </a:rPr>
              <a:t>Contact details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CF8A54-D9A2-EE22-A677-6D18DB6ED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9165" y="4961952"/>
            <a:ext cx="1811338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Insert name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419586-7751-0BE7-10E6-188CD1828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9165" y="5265725"/>
            <a:ext cx="1811338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0BBB87-93B5-D4F2-242B-B37F7ACD5D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6258" y="5570141"/>
            <a:ext cx="3077152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577308F-BF92-8FEC-4EA3-6946145528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2621" y="4961952"/>
            <a:ext cx="1811338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Insert name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4904A7-67BC-D30E-D2B1-E51BD6A6F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2621" y="5265725"/>
            <a:ext cx="1811338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CFA6752-791B-71C3-60A3-B2DC743A88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9714" y="5570141"/>
            <a:ext cx="3077152" cy="278782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2"/>
                </a:solidFill>
                <a:latin typeface="+mj-lt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10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4759914" cy="11649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4C36-5B19-0421-7F25-85774303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426" y="0"/>
            <a:ext cx="815769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802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_contact_slide_addresses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0636035-180B-068D-C441-5689C57A1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007" y="2981169"/>
            <a:ext cx="2667983" cy="895662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0121C3D-92E2-4119-9118-266615486736}"/>
              </a:ext>
            </a:extLst>
          </p:cNvPr>
          <p:cNvSpPr txBox="1"/>
          <p:nvPr userDrawn="1"/>
        </p:nvSpPr>
        <p:spPr>
          <a:xfrm>
            <a:off x="2643701" y="5688385"/>
            <a:ext cx="1738104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</a:t>
            </a:r>
            <a:r>
              <a:rPr kumimoji="0" sz="700" b="0" i="0" u="none" strike="noStrike" kern="0" cap="none" spc="0" normalizeH="0" baseline="30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Floor, </a:t>
            </a: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The Tower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65 Buckingham Gate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London, SW1E 6</a:t>
            </a: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AS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UK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+44 (0) 20 8600 0630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london@accesspartnership.com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6F2CAC9-4ACD-4C4B-A00B-F1E10B26E0DD}"/>
              </a:ext>
            </a:extLst>
          </p:cNvPr>
          <p:cNvSpPr txBox="1"/>
          <p:nvPr userDrawn="1"/>
        </p:nvSpPr>
        <p:spPr>
          <a:xfrm>
            <a:off x="902054" y="5688385"/>
            <a:ext cx="1815416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Suite 512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1730 Rhode Island Ave N.W.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Washington DC 20036  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USA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+1 202 503 1570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washingtondc@accesspartnership.com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EB66F643-F964-473B-8FD1-19EDB916142C}"/>
              </a:ext>
            </a:extLst>
          </p:cNvPr>
          <p:cNvSpPr txBox="1"/>
          <p:nvPr userDrawn="1"/>
        </p:nvSpPr>
        <p:spPr>
          <a:xfrm>
            <a:off x="5734934" y="5688385"/>
            <a:ext cx="227292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Al Wahda City Tower, 20</a:t>
            </a:r>
            <a:r>
              <a:rPr kumimoji="0" sz="7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Hazaa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Bin Zayed The First Street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PO Box 127432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Abu Dhabi, UAE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+971 2 815 7811	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abudhabi@accesspartnership.com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5CBB678-6BCE-4548-A8C1-21AE47447483}"/>
              </a:ext>
            </a:extLst>
          </p:cNvPr>
          <p:cNvSpPr txBox="1"/>
          <p:nvPr userDrawn="1"/>
        </p:nvSpPr>
        <p:spPr>
          <a:xfrm>
            <a:off x="4132882" y="5688385"/>
            <a:ext cx="1382894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Square de </a:t>
            </a: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Meeûs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37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4th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B-1000 Brussels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Belgium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: +32 (0)2 791 79 50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brussels@accesspartnership.com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5744362-0C39-46CE-BE41-71402BDCA440}"/>
              </a:ext>
            </a:extLst>
          </p:cNvPr>
          <p:cNvSpPr txBox="1"/>
          <p:nvPr userDrawn="1"/>
        </p:nvSpPr>
        <p:spPr>
          <a:xfrm>
            <a:off x="902054" y="5051477"/>
            <a:ext cx="200021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North America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Washington DC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5913F77-2ABD-4210-9675-E5D15C0080C7}"/>
              </a:ext>
            </a:extLst>
          </p:cNvPr>
          <p:cNvSpPr txBox="1"/>
          <p:nvPr userDrawn="1"/>
        </p:nvSpPr>
        <p:spPr>
          <a:xfrm>
            <a:off x="2645514" y="5043836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Europe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London	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B6679167-0E26-4BEE-88FB-27835F3319E7}"/>
              </a:ext>
            </a:extLst>
          </p:cNvPr>
          <p:cNvSpPr txBox="1"/>
          <p:nvPr userDrawn="1"/>
        </p:nvSpPr>
        <p:spPr>
          <a:xfrm>
            <a:off x="5734934" y="5043836"/>
            <a:ext cx="1233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Middle East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Abu Dhabi</a:t>
            </a:r>
          </a:p>
        </p:txBody>
      </p:sp>
      <p:sp>
        <p:nvSpPr>
          <p:cNvPr id="15" name="Straight Connector 13">
            <a:extLst>
              <a:ext uri="{FF2B5EF4-FFF2-40B4-BE49-F238E27FC236}">
                <a16:creationId xmlns:a16="http://schemas.microsoft.com/office/drawing/2014/main" id="{97D53B3B-6C2E-43AB-8AE2-DB9ED8B9EE14}"/>
              </a:ext>
            </a:extLst>
          </p:cNvPr>
          <p:cNvSpPr/>
          <p:nvPr userDrawn="1"/>
        </p:nvSpPr>
        <p:spPr>
          <a:xfrm flipH="1">
            <a:off x="931034" y="5364924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C0E7B0F-4E81-40B7-97FB-5FB8FC9124ED}"/>
              </a:ext>
            </a:extLst>
          </p:cNvPr>
          <p:cNvSpPr txBox="1"/>
          <p:nvPr userDrawn="1"/>
        </p:nvSpPr>
        <p:spPr>
          <a:xfrm>
            <a:off x="7720528" y="5044219"/>
            <a:ext cx="20002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sz="900" kern="0">
                <a:solidFill>
                  <a:srgbClr val="7BC2E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Africa</a:t>
            </a: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GB" sz="900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Johannesburg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32C1EAAC-98EF-4314-884A-B86301618EF8}"/>
              </a:ext>
            </a:extLst>
          </p:cNvPr>
          <p:cNvSpPr txBox="1"/>
          <p:nvPr userDrawn="1"/>
        </p:nvSpPr>
        <p:spPr>
          <a:xfrm>
            <a:off x="7720528" y="5688384"/>
            <a:ext cx="1889619" cy="75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119 Witch-Hazel Avenue</a:t>
            </a: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Highveld Technopark</a:t>
            </a: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ZA" sz="700" kern="0">
              <a:solidFill>
                <a:srgbClr val="FFFFFF"/>
              </a:solidFill>
              <a:latin typeface="+mj-lt"/>
              <a:ea typeface="+mn-lt"/>
              <a:cs typeface="+mn-lt"/>
              <a:sym typeface="Calibri"/>
            </a:endParaRPr>
          </a:p>
          <a:p>
            <a:pPr>
              <a:lnSpc>
                <a:spcPct val="100000"/>
              </a:lnSpc>
              <a:defRPr sz="1000" b="0"/>
            </a:pP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Johannesburg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Gauteng, South Africa</a:t>
            </a: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>
              <a:solidFill>
                <a:srgbClr val="FFFFFF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lang="en-GB" sz="700" kern="0">
              <a:solidFill>
                <a:srgbClr val="FFFFFF"/>
              </a:solidFill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+27 72 324 8821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F9283ADA-3D4F-49D1-843A-DD0FB3AF232A}"/>
              </a:ext>
            </a:extLst>
          </p:cNvPr>
          <p:cNvSpPr txBox="1"/>
          <p:nvPr userDrawn="1"/>
        </p:nvSpPr>
        <p:spPr>
          <a:xfrm>
            <a:off x="9610147" y="5051477"/>
            <a:ext cx="237847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Asia</a:t>
            </a:r>
            <a:r>
              <a:rPr lang="en-GB" sz="900" kern="0">
                <a:solidFill>
                  <a:srgbClr val="7BC2E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-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Pacific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BC2E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900" b="0" kern="0" noProof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Singapore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	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6DE94711-6250-4CE2-BC13-6429828111C4}"/>
              </a:ext>
            </a:extLst>
          </p:cNvPr>
          <p:cNvSpPr txBox="1"/>
          <p:nvPr userDrawn="1"/>
        </p:nvSpPr>
        <p:spPr>
          <a:xfrm>
            <a:off x="9610147" y="5688383"/>
            <a:ext cx="157960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Asia Square, Tower 2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#11-01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12 Marina View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Singapore 018961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+65 </a:t>
            </a:r>
            <a:r>
              <a:rPr lang="en-SG" sz="700">
                <a:solidFill>
                  <a:srgbClr val="FFFFFF"/>
                </a:solidFill>
                <a:effectLst/>
                <a:latin typeface="+mj-lt"/>
                <a:ea typeface="Calibri" panose="020F0502020204030204" pitchFamily="34" charset="0"/>
              </a:rPr>
              <a:t>8323 7855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singapore@accesspartnership.com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20" name="Straight Connector 13">
            <a:extLst>
              <a:ext uri="{FF2B5EF4-FFF2-40B4-BE49-F238E27FC236}">
                <a16:creationId xmlns:a16="http://schemas.microsoft.com/office/drawing/2014/main" id="{CAA898AF-20F0-43DB-93EE-F3919E705E4B}"/>
              </a:ext>
            </a:extLst>
          </p:cNvPr>
          <p:cNvSpPr/>
          <p:nvPr userDrawn="1"/>
        </p:nvSpPr>
        <p:spPr>
          <a:xfrm flipH="1">
            <a:off x="2695144" y="5355093"/>
            <a:ext cx="2807141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21" name="Straight Connector 13">
            <a:extLst>
              <a:ext uri="{FF2B5EF4-FFF2-40B4-BE49-F238E27FC236}">
                <a16:creationId xmlns:a16="http://schemas.microsoft.com/office/drawing/2014/main" id="{D8803653-5C4D-4B33-82E2-90F07FF81DA2}"/>
              </a:ext>
            </a:extLst>
          </p:cNvPr>
          <p:cNvSpPr/>
          <p:nvPr userDrawn="1"/>
        </p:nvSpPr>
        <p:spPr>
          <a:xfrm flipH="1">
            <a:off x="5763577" y="5339327"/>
            <a:ext cx="1728000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22" name="Straight Connector 13">
            <a:extLst>
              <a:ext uri="{FF2B5EF4-FFF2-40B4-BE49-F238E27FC236}">
                <a16:creationId xmlns:a16="http://schemas.microsoft.com/office/drawing/2014/main" id="{2A62B44F-5E7A-4D5F-B340-A2C3F022F75A}"/>
              </a:ext>
            </a:extLst>
          </p:cNvPr>
          <p:cNvSpPr/>
          <p:nvPr userDrawn="1"/>
        </p:nvSpPr>
        <p:spPr>
          <a:xfrm flipH="1" flipV="1">
            <a:off x="7753253" y="5335040"/>
            <a:ext cx="1692000" cy="700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23" name="Straight Connector 13">
            <a:extLst>
              <a:ext uri="{FF2B5EF4-FFF2-40B4-BE49-F238E27FC236}">
                <a16:creationId xmlns:a16="http://schemas.microsoft.com/office/drawing/2014/main" id="{6F243D94-11CA-43EA-A4C9-E77C4A182BF8}"/>
              </a:ext>
            </a:extLst>
          </p:cNvPr>
          <p:cNvSpPr/>
          <p:nvPr userDrawn="1"/>
        </p:nvSpPr>
        <p:spPr>
          <a:xfrm flipH="1">
            <a:off x="9621155" y="5335740"/>
            <a:ext cx="1656000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A25DF042-BC1B-4F9E-B99F-4A7DD3E73FE5}"/>
              </a:ext>
            </a:extLst>
          </p:cNvPr>
          <p:cNvSpPr txBox="1"/>
          <p:nvPr userDrawn="1"/>
        </p:nvSpPr>
        <p:spPr>
          <a:xfrm>
            <a:off x="4151063" y="5056939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BC2E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Brussels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03340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0636035-180B-068D-C441-5689C57A1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507" y="2981169"/>
            <a:ext cx="2686984" cy="895662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C823D2DE-DCC4-C440-B6C5-3BF3B31C7C99}"/>
              </a:ext>
            </a:extLst>
          </p:cNvPr>
          <p:cNvSpPr txBox="1"/>
          <p:nvPr userDrawn="1"/>
        </p:nvSpPr>
        <p:spPr>
          <a:xfrm>
            <a:off x="2643701" y="5688385"/>
            <a:ext cx="1738104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</a:t>
            </a:r>
            <a:r>
              <a:rPr kumimoji="0" sz="700" b="0" i="0" u="none" strike="noStrike" kern="0" cap="none" spc="0" normalizeH="0" baseline="3000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Floor, </a:t>
            </a:r>
            <a:r>
              <a:rPr lang="en-GB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The Tower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65 Buckingham Gate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London, SW1E 6</a:t>
            </a: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AS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UK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+44 (0) 20 8600 0630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chemeClr val="accent1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london@accesspartnership.com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94D11C4-0F20-017E-B76D-B5033D27BA7F}"/>
              </a:ext>
            </a:extLst>
          </p:cNvPr>
          <p:cNvSpPr txBox="1"/>
          <p:nvPr userDrawn="1"/>
        </p:nvSpPr>
        <p:spPr>
          <a:xfrm>
            <a:off x="902054" y="5688385"/>
            <a:ext cx="1815416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Suite 512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1730 Rhode Island Ave N.W.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Washington DC 20036  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USA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+1 202 503 1570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chemeClr val="accent1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washingtondc@accesspartnership.com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57222E7-3106-B18E-E1A1-7119CCB0AC64}"/>
              </a:ext>
            </a:extLst>
          </p:cNvPr>
          <p:cNvSpPr txBox="1"/>
          <p:nvPr userDrawn="1"/>
        </p:nvSpPr>
        <p:spPr>
          <a:xfrm>
            <a:off x="5734934" y="5688385"/>
            <a:ext cx="227292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Al Wahda City Tower, 20</a:t>
            </a:r>
            <a:r>
              <a:rPr kumimoji="0" sz="700" b="0" i="0" u="none" strike="noStrike" kern="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Hazaa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Bin Zayed The First Street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PO Box 127432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Abu Dhabi, UAE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+971 2 815 7811	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chemeClr val="accent1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abudhabi@accesspartnership.com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CC2BE3B-1B58-318C-4A73-FFFB3762DBDF}"/>
              </a:ext>
            </a:extLst>
          </p:cNvPr>
          <p:cNvSpPr txBox="1"/>
          <p:nvPr userDrawn="1"/>
        </p:nvSpPr>
        <p:spPr>
          <a:xfrm>
            <a:off x="4132882" y="5688385"/>
            <a:ext cx="1382894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Square de </a:t>
            </a: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Meeûs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37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4th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B-1000 Brussels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Belgium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: +32 (0)2 791 79 50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chemeClr val="accent1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brussels@accesspartnership.com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2A1E1D3-D2E0-0D10-A43C-29976E17A713}"/>
              </a:ext>
            </a:extLst>
          </p:cNvPr>
          <p:cNvSpPr txBox="1"/>
          <p:nvPr userDrawn="1"/>
        </p:nvSpPr>
        <p:spPr>
          <a:xfrm>
            <a:off x="902054" y="5051477"/>
            <a:ext cx="200021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North America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Washington DC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C7F23B0-63BD-EF3B-0AAF-D0B7EE4A283F}"/>
              </a:ext>
            </a:extLst>
          </p:cNvPr>
          <p:cNvSpPr txBox="1"/>
          <p:nvPr userDrawn="1"/>
        </p:nvSpPr>
        <p:spPr>
          <a:xfrm>
            <a:off x="2645514" y="5043836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Europe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London	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9613233-6BDE-64AA-B7DD-AFCA5D0B29DC}"/>
              </a:ext>
            </a:extLst>
          </p:cNvPr>
          <p:cNvSpPr txBox="1"/>
          <p:nvPr userDrawn="1"/>
        </p:nvSpPr>
        <p:spPr>
          <a:xfrm>
            <a:off x="5734934" y="5043836"/>
            <a:ext cx="1233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Middle East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Abu Dhabi</a:t>
            </a:r>
          </a:p>
        </p:txBody>
      </p:sp>
      <p:sp>
        <p:nvSpPr>
          <p:cNvPr id="10" name="Straight Connector 13">
            <a:extLst>
              <a:ext uri="{FF2B5EF4-FFF2-40B4-BE49-F238E27FC236}">
                <a16:creationId xmlns:a16="http://schemas.microsoft.com/office/drawing/2014/main" id="{84AFEA00-56E5-A16C-784F-F7EE8A9F4A0B}"/>
              </a:ext>
            </a:extLst>
          </p:cNvPr>
          <p:cNvSpPr/>
          <p:nvPr userDrawn="1"/>
        </p:nvSpPr>
        <p:spPr>
          <a:xfrm flipH="1">
            <a:off x="931034" y="5364924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99E74ED8-8A2D-65B9-1F8D-A0E95662F5BA}"/>
              </a:ext>
            </a:extLst>
          </p:cNvPr>
          <p:cNvSpPr txBox="1"/>
          <p:nvPr userDrawn="1"/>
        </p:nvSpPr>
        <p:spPr>
          <a:xfrm>
            <a:off x="7720528" y="5044219"/>
            <a:ext cx="20002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sz="900" ker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Africa</a:t>
            </a: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GB" sz="900" ker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Johannesburg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E49387D3-841B-33CE-BB59-9EF24B466649}"/>
              </a:ext>
            </a:extLst>
          </p:cNvPr>
          <p:cNvSpPr txBox="1"/>
          <p:nvPr userDrawn="1"/>
        </p:nvSpPr>
        <p:spPr>
          <a:xfrm>
            <a:off x="7720528" y="5688384"/>
            <a:ext cx="1889619" cy="75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119 Witch-Hazel Avenue</a:t>
            </a:r>
            <a:r>
              <a:rPr lang="en-ZA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Highveld Technopark</a:t>
            </a:r>
            <a:r>
              <a:rPr lang="en-ZA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 </a:t>
            </a:r>
            <a:endParaRPr lang="en-ZA" sz="700" kern="0">
              <a:solidFill>
                <a:schemeClr val="accent1"/>
              </a:solidFill>
              <a:latin typeface="+mj-lt"/>
              <a:ea typeface="+mn-lt"/>
              <a:cs typeface="+mn-lt"/>
              <a:sym typeface="Calibri"/>
            </a:endParaRPr>
          </a:p>
          <a:p>
            <a:pPr>
              <a:lnSpc>
                <a:spcPct val="100000"/>
              </a:lnSpc>
              <a:defRPr sz="1000" b="0"/>
            </a:pPr>
            <a:r>
              <a:rPr lang="en-ZA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Johannesburg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Gauteng, South Africa</a:t>
            </a:r>
            <a:r>
              <a:rPr lang="en-GB" sz="700" kern="0">
                <a:solidFill>
                  <a:schemeClr val="accent1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>
              <a:solidFill>
                <a:schemeClr val="accent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lang="en-GB" sz="700" kern="0">
              <a:solidFill>
                <a:schemeClr val="accent1"/>
              </a:solidFill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+27 72 324 8821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F7319FB1-F599-E1E5-2BD4-95BCE782658F}"/>
              </a:ext>
            </a:extLst>
          </p:cNvPr>
          <p:cNvSpPr txBox="1"/>
          <p:nvPr userDrawn="1"/>
        </p:nvSpPr>
        <p:spPr>
          <a:xfrm>
            <a:off x="9610147" y="5051477"/>
            <a:ext cx="237847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Asia</a:t>
            </a:r>
            <a:r>
              <a:rPr lang="en-GB" sz="900" ker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-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Pacific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900" b="0" kern="0" noProof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Singapore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	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69860C0F-76C7-B5B8-1DB2-81B604805A90}"/>
              </a:ext>
            </a:extLst>
          </p:cNvPr>
          <p:cNvSpPr txBox="1"/>
          <p:nvPr userDrawn="1"/>
        </p:nvSpPr>
        <p:spPr>
          <a:xfrm>
            <a:off x="9610147" y="5688383"/>
            <a:ext cx="157960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lang="en-GB" sz="700" b="0" i="0">
                <a:solidFill>
                  <a:schemeClr val="accent1"/>
                </a:solidFill>
                <a:effectLst/>
                <a:latin typeface="+mj-lt"/>
              </a:rPr>
              <a:t>Asia Square, Tower 2</a:t>
            </a:r>
            <a:br>
              <a:rPr lang="en-GB" sz="700">
                <a:solidFill>
                  <a:schemeClr val="accent1"/>
                </a:solidFill>
                <a:latin typeface="+mj-lt"/>
              </a:rPr>
            </a:br>
            <a:r>
              <a:rPr lang="en-GB" sz="700" b="0" i="0">
                <a:solidFill>
                  <a:schemeClr val="accent1"/>
                </a:solidFill>
                <a:effectLst/>
                <a:latin typeface="+mj-lt"/>
              </a:rPr>
              <a:t>#11-01</a:t>
            </a:r>
            <a:br>
              <a:rPr lang="en-GB" sz="700">
                <a:solidFill>
                  <a:schemeClr val="accent1"/>
                </a:solidFill>
                <a:latin typeface="+mj-lt"/>
              </a:rPr>
            </a:br>
            <a:r>
              <a:rPr lang="en-GB" sz="700" b="0" i="0">
                <a:solidFill>
                  <a:schemeClr val="accent1"/>
                </a:solidFill>
                <a:effectLst/>
                <a:latin typeface="+mj-lt"/>
              </a:rPr>
              <a:t>12 Marina View</a:t>
            </a:r>
            <a:br>
              <a:rPr lang="en-GB" sz="700">
                <a:solidFill>
                  <a:schemeClr val="accent1"/>
                </a:solidFill>
                <a:latin typeface="+mj-lt"/>
              </a:rPr>
            </a:br>
            <a:r>
              <a:rPr lang="en-GB" sz="700" b="0" i="0">
                <a:solidFill>
                  <a:schemeClr val="accent1"/>
                </a:solidFill>
                <a:effectLst/>
                <a:latin typeface="+mj-lt"/>
              </a:rPr>
              <a:t>Singapore 018961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+65 </a:t>
            </a:r>
            <a:r>
              <a:rPr lang="en-SG" sz="70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8323 7855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chemeClr val="accent1"/>
                </a:solidFill>
                <a:effectLst/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singapore@accesspartnership.com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5" name="Straight Connector 13">
            <a:extLst>
              <a:ext uri="{FF2B5EF4-FFF2-40B4-BE49-F238E27FC236}">
                <a16:creationId xmlns:a16="http://schemas.microsoft.com/office/drawing/2014/main" id="{94A54427-CBDD-1B5C-A2D3-0CFBBD10D69E}"/>
              </a:ext>
            </a:extLst>
          </p:cNvPr>
          <p:cNvSpPr/>
          <p:nvPr userDrawn="1"/>
        </p:nvSpPr>
        <p:spPr>
          <a:xfrm flipH="1">
            <a:off x="2695144" y="5355093"/>
            <a:ext cx="2807141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6" name="Straight Connector 13">
            <a:extLst>
              <a:ext uri="{FF2B5EF4-FFF2-40B4-BE49-F238E27FC236}">
                <a16:creationId xmlns:a16="http://schemas.microsoft.com/office/drawing/2014/main" id="{594DF02B-0340-19F0-F0A9-1CA62FF38801}"/>
              </a:ext>
            </a:extLst>
          </p:cNvPr>
          <p:cNvSpPr/>
          <p:nvPr userDrawn="1"/>
        </p:nvSpPr>
        <p:spPr>
          <a:xfrm flipH="1">
            <a:off x="5763577" y="5339327"/>
            <a:ext cx="1728000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7" name="Straight Connector 13">
            <a:extLst>
              <a:ext uri="{FF2B5EF4-FFF2-40B4-BE49-F238E27FC236}">
                <a16:creationId xmlns:a16="http://schemas.microsoft.com/office/drawing/2014/main" id="{B45DBA36-B0AD-1D1B-2736-B73FD4F55AB2}"/>
              </a:ext>
            </a:extLst>
          </p:cNvPr>
          <p:cNvSpPr/>
          <p:nvPr userDrawn="1"/>
        </p:nvSpPr>
        <p:spPr>
          <a:xfrm flipH="1" flipV="1">
            <a:off x="7753253" y="5335040"/>
            <a:ext cx="1692000" cy="700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8" name="Straight Connector 13">
            <a:extLst>
              <a:ext uri="{FF2B5EF4-FFF2-40B4-BE49-F238E27FC236}">
                <a16:creationId xmlns:a16="http://schemas.microsoft.com/office/drawing/2014/main" id="{90FBD4D9-8880-F6B5-0741-C2B94B1B2FE3}"/>
              </a:ext>
            </a:extLst>
          </p:cNvPr>
          <p:cNvSpPr/>
          <p:nvPr userDrawn="1"/>
        </p:nvSpPr>
        <p:spPr>
          <a:xfrm flipH="1">
            <a:off x="9621155" y="5335740"/>
            <a:ext cx="1656000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36DEC58-052F-B96D-BCE5-ACAE72FC896B}"/>
              </a:ext>
            </a:extLst>
          </p:cNvPr>
          <p:cNvSpPr txBox="1"/>
          <p:nvPr userDrawn="1"/>
        </p:nvSpPr>
        <p:spPr>
          <a:xfrm>
            <a:off x="4151063" y="5056939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Brussels</a:t>
            </a: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0284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_slide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491D0B7-949E-070C-D90B-0B0EF4A1F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507" y="2981169"/>
            <a:ext cx="2686984" cy="8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1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EEB8-1BB5-DC81-12DA-AA125163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8F7B-7428-97E4-60CC-9721705CB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A5059-6B65-9A12-1497-18B30ACE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EBB-8405-4DC2-A60A-1C1D4C2B656D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384CC-3208-26B6-2C95-659A7FA8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C5B75-0BE7-CEC9-459E-395D90BC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763-C378-4D61-9903-E7E93F672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414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">
    <p:bg>
      <p:bgPr>
        <a:solidFill>
          <a:srgbClr val="173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6431769" y="-2031"/>
            <a:ext cx="5760230" cy="6860460"/>
          </a:xfrm>
          <a:custGeom>
            <a:avLst/>
            <a:gdLst>
              <a:gd name="connsiteX0" fmla="*/ 0 w 5739261"/>
              <a:gd name="connsiteY0" fmla="*/ 0 h 6858000"/>
              <a:gd name="connsiteX1" fmla="*/ 5739261 w 5739261"/>
              <a:gd name="connsiteY1" fmla="*/ 0 h 6858000"/>
              <a:gd name="connsiteX2" fmla="*/ 5739261 w 5739261"/>
              <a:gd name="connsiteY2" fmla="*/ 6858000 h 6858000"/>
              <a:gd name="connsiteX3" fmla="*/ 0 w 5739261"/>
              <a:gd name="connsiteY3" fmla="*/ 6858000 h 6858000"/>
              <a:gd name="connsiteX4" fmla="*/ 0 w 5739261"/>
              <a:gd name="connsiteY4" fmla="*/ 0 h 6858000"/>
              <a:gd name="connsiteX0" fmla="*/ 0 w 5739261"/>
              <a:gd name="connsiteY0" fmla="*/ 0 h 6858000"/>
              <a:gd name="connsiteX1" fmla="*/ 5739261 w 5739261"/>
              <a:gd name="connsiteY1" fmla="*/ 0 h 6858000"/>
              <a:gd name="connsiteX2" fmla="*/ 5739261 w 5739261"/>
              <a:gd name="connsiteY2" fmla="*/ 6858000 h 6858000"/>
              <a:gd name="connsiteX3" fmla="*/ 1304925 w 5739261"/>
              <a:gd name="connsiteY3" fmla="*/ 6853238 h 6858000"/>
              <a:gd name="connsiteX4" fmla="*/ 0 w 5739261"/>
              <a:gd name="connsiteY4" fmla="*/ 0 h 6858000"/>
              <a:gd name="connsiteX0" fmla="*/ 0 w 5739261"/>
              <a:gd name="connsiteY0" fmla="*/ 0 h 6858000"/>
              <a:gd name="connsiteX1" fmla="*/ 5739261 w 5739261"/>
              <a:gd name="connsiteY1" fmla="*/ 0 h 6858000"/>
              <a:gd name="connsiteX2" fmla="*/ 5739261 w 5739261"/>
              <a:gd name="connsiteY2" fmla="*/ 6858000 h 6858000"/>
              <a:gd name="connsiteX3" fmla="*/ 1304925 w 5739261"/>
              <a:gd name="connsiteY3" fmla="*/ 6853238 h 6858000"/>
              <a:gd name="connsiteX4" fmla="*/ 0 w 5739261"/>
              <a:gd name="connsiteY4" fmla="*/ 0 h 6858000"/>
              <a:gd name="connsiteX0" fmla="*/ 0 w 5730635"/>
              <a:gd name="connsiteY0" fmla="*/ 0 h 6858000"/>
              <a:gd name="connsiteX1" fmla="*/ 5730635 w 5730635"/>
              <a:gd name="connsiteY1" fmla="*/ 0 h 6858000"/>
              <a:gd name="connsiteX2" fmla="*/ 5730635 w 5730635"/>
              <a:gd name="connsiteY2" fmla="*/ 6858000 h 6858000"/>
              <a:gd name="connsiteX3" fmla="*/ 1296299 w 5730635"/>
              <a:gd name="connsiteY3" fmla="*/ 6853238 h 6858000"/>
              <a:gd name="connsiteX4" fmla="*/ 0 w 5730635"/>
              <a:gd name="connsiteY4" fmla="*/ 0 h 6858000"/>
              <a:gd name="connsiteX0" fmla="*/ 0 w 5730635"/>
              <a:gd name="connsiteY0" fmla="*/ 0 h 6858000"/>
              <a:gd name="connsiteX1" fmla="*/ 5730635 w 5730635"/>
              <a:gd name="connsiteY1" fmla="*/ 0 h 6858000"/>
              <a:gd name="connsiteX2" fmla="*/ 5730635 w 5730635"/>
              <a:gd name="connsiteY2" fmla="*/ 6858000 h 6858000"/>
              <a:gd name="connsiteX3" fmla="*/ 1296299 w 5730635"/>
              <a:gd name="connsiteY3" fmla="*/ 6853238 h 6858000"/>
              <a:gd name="connsiteX4" fmla="*/ 0 w 5730635"/>
              <a:gd name="connsiteY4" fmla="*/ 0 h 6858000"/>
              <a:gd name="connsiteX0" fmla="*/ 0 w 5730635"/>
              <a:gd name="connsiteY0" fmla="*/ 0 h 6883879"/>
              <a:gd name="connsiteX1" fmla="*/ 5730635 w 5730635"/>
              <a:gd name="connsiteY1" fmla="*/ 25879 h 6883879"/>
              <a:gd name="connsiteX2" fmla="*/ 5730635 w 5730635"/>
              <a:gd name="connsiteY2" fmla="*/ 6883879 h 6883879"/>
              <a:gd name="connsiteX3" fmla="*/ 1296299 w 5730635"/>
              <a:gd name="connsiteY3" fmla="*/ 6879117 h 6883879"/>
              <a:gd name="connsiteX4" fmla="*/ 0 w 5730635"/>
              <a:gd name="connsiteY4" fmla="*/ 0 h 6883879"/>
              <a:gd name="connsiteX0" fmla="*/ 0 w 5730635"/>
              <a:gd name="connsiteY0" fmla="*/ 0 h 6883879"/>
              <a:gd name="connsiteX1" fmla="*/ 5730635 w 5730635"/>
              <a:gd name="connsiteY1" fmla="*/ 25879 h 6883879"/>
              <a:gd name="connsiteX2" fmla="*/ 5730635 w 5730635"/>
              <a:gd name="connsiteY2" fmla="*/ 6883879 h 6883879"/>
              <a:gd name="connsiteX3" fmla="*/ 1296299 w 5730635"/>
              <a:gd name="connsiteY3" fmla="*/ 6879117 h 6883879"/>
              <a:gd name="connsiteX4" fmla="*/ 0 w 5730635"/>
              <a:gd name="connsiteY4" fmla="*/ 0 h 6883879"/>
              <a:gd name="connsiteX0" fmla="*/ 0 w 5740160"/>
              <a:gd name="connsiteY0" fmla="*/ 5077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305824 w 5740160"/>
              <a:gd name="connsiteY3" fmla="*/ 6853238 h 6858000"/>
              <a:gd name="connsiteX4" fmla="*/ 0 w 5740160"/>
              <a:gd name="connsiteY4" fmla="*/ 5077 h 6858000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305824 w 5740160"/>
              <a:gd name="connsiteY3" fmla="*/ 6853238 h 6858000"/>
              <a:gd name="connsiteX4" fmla="*/ 0 w 5740160"/>
              <a:gd name="connsiteY4" fmla="*/ 2696 h 6858000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305824 w 5740160"/>
              <a:gd name="connsiteY3" fmla="*/ 6853238 h 6858000"/>
              <a:gd name="connsiteX4" fmla="*/ 0 w 5740160"/>
              <a:gd name="connsiteY4" fmla="*/ 2696 h 6858000"/>
              <a:gd name="connsiteX0" fmla="*/ 0 w 5740160"/>
              <a:gd name="connsiteY0" fmla="*/ 2696 h 6860381"/>
              <a:gd name="connsiteX1" fmla="*/ 5740160 w 5740160"/>
              <a:gd name="connsiteY1" fmla="*/ 0 h 6860381"/>
              <a:gd name="connsiteX2" fmla="*/ 5740160 w 5740160"/>
              <a:gd name="connsiteY2" fmla="*/ 6858000 h 6860381"/>
              <a:gd name="connsiteX3" fmla="*/ 1301062 w 5740160"/>
              <a:gd name="connsiteY3" fmla="*/ 6860381 h 6860381"/>
              <a:gd name="connsiteX4" fmla="*/ 0 w 5740160"/>
              <a:gd name="connsiteY4" fmla="*/ 2696 h 6860381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298681 w 5740160"/>
              <a:gd name="connsiteY3" fmla="*/ 6855619 h 6858000"/>
              <a:gd name="connsiteX4" fmla="*/ 0 w 5740160"/>
              <a:gd name="connsiteY4" fmla="*/ 2696 h 6858000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298681 w 5740160"/>
              <a:gd name="connsiteY3" fmla="*/ 6855619 h 6858000"/>
              <a:gd name="connsiteX4" fmla="*/ 0 w 5740160"/>
              <a:gd name="connsiteY4" fmla="*/ 2696 h 6858000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298681 w 5740160"/>
              <a:gd name="connsiteY3" fmla="*/ 6855619 h 6858000"/>
              <a:gd name="connsiteX4" fmla="*/ 0 w 5740160"/>
              <a:gd name="connsiteY4" fmla="*/ 2696 h 6858000"/>
              <a:gd name="connsiteX0" fmla="*/ 0 w 5740160"/>
              <a:gd name="connsiteY0" fmla="*/ 2696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298681 w 5740160"/>
              <a:gd name="connsiteY3" fmla="*/ 6855619 h 6858000"/>
              <a:gd name="connsiteX4" fmla="*/ 0 w 5740160"/>
              <a:gd name="connsiteY4" fmla="*/ 2696 h 6858000"/>
              <a:gd name="connsiteX0" fmla="*/ 0 w 5740160"/>
              <a:gd name="connsiteY0" fmla="*/ 0 h 6874354"/>
              <a:gd name="connsiteX1" fmla="*/ 5740160 w 5740160"/>
              <a:gd name="connsiteY1" fmla="*/ 16354 h 6874354"/>
              <a:gd name="connsiteX2" fmla="*/ 5740160 w 5740160"/>
              <a:gd name="connsiteY2" fmla="*/ 6874354 h 6874354"/>
              <a:gd name="connsiteX3" fmla="*/ 1298681 w 5740160"/>
              <a:gd name="connsiteY3" fmla="*/ 6871973 h 6874354"/>
              <a:gd name="connsiteX4" fmla="*/ 0 w 5740160"/>
              <a:gd name="connsiteY4" fmla="*/ 0 h 6874354"/>
              <a:gd name="connsiteX0" fmla="*/ 0 w 5740160"/>
              <a:gd name="connsiteY0" fmla="*/ 899 h 6858000"/>
              <a:gd name="connsiteX1" fmla="*/ 5740160 w 5740160"/>
              <a:gd name="connsiteY1" fmla="*/ 0 h 6858000"/>
              <a:gd name="connsiteX2" fmla="*/ 5740160 w 5740160"/>
              <a:gd name="connsiteY2" fmla="*/ 6858000 h 6858000"/>
              <a:gd name="connsiteX3" fmla="*/ 1298681 w 5740160"/>
              <a:gd name="connsiteY3" fmla="*/ 6855619 h 6858000"/>
              <a:gd name="connsiteX4" fmla="*/ 0 w 5740160"/>
              <a:gd name="connsiteY4" fmla="*/ 899 h 6858000"/>
              <a:gd name="connsiteX0" fmla="*/ 0 w 5747655"/>
              <a:gd name="connsiteY0" fmla="*/ 15889 h 6858000"/>
              <a:gd name="connsiteX1" fmla="*/ 5747655 w 5747655"/>
              <a:gd name="connsiteY1" fmla="*/ 0 h 6858000"/>
              <a:gd name="connsiteX2" fmla="*/ 5747655 w 5747655"/>
              <a:gd name="connsiteY2" fmla="*/ 6858000 h 6858000"/>
              <a:gd name="connsiteX3" fmla="*/ 1306176 w 5747655"/>
              <a:gd name="connsiteY3" fmla="*/ 6855619 h 6858000"/>
              <a:gd name="connsiteX4" fmla="*/ 0 w 5747655"/>
              <a:gd name="connsiteY4" fmla="*/ 15889 h 6858000"/>
              <a:gd name="connsiteX0" fmla="*/ 0 w 5755150"/>
              <a:gd name="connsiteY0" fmla="*/ 8394 h 6858000"/>
              <a:gd name="connsiteX1" fmla="*/ 5755150 w 5755150"/>
              <a:gd name="connsiteY1" fmla="*/ 0 h 6858000"/>
              <a:gd name="connsiteX2" fmla="*/ 5755150 w 5755150"/>
              <a:gd name="connsiteY2" fmla="*/ 6858000 h 6858000"/>
              <a:gd name="connsiteX3" fmla="*/ 1313671 w 5755150"/>
              <a:gd name="connsiteY3" fmla="*/ 6855619 h 6858000"/>
              <a:gd name="connsiteX4" fmla="*/ 0 w 5755150"/>
              <a:gd name="connsiteY4" fmla="*/ 8394 h 6858000"/>
              <a:gd name="connsiteX0" fmla="*/ 0 w 5755150"/>
              <a:gd name="connsiteY0" fmla="*/ 8394 h 6858000"/>
              <a:gd name="connsiteX1" fmla="*/ 5755150 w 5755150"/>
              <a:gd name="connsiteY1" fmla="*/ 0 h 6858000"/>
              <a:gd name="connsiteX2" fmla="*/ 5755150 w 5755150"/>
              <a:gd name="connsiteY2" fmla="*/ 6858000 h 6858000"/>
              <a:gd name="connsiteX3" fmla="*/ 1294420 w 5755150"/>
              <a:gd name="connsiteY3" fmla="*/ 6845994 h 6858000"/>
              <a:gd name="connsiteX4" fmla="*/ 0 w 5755150"/>
              <a:gd name="connsiteY4" fmla="*/ 8394 h 6858000"/>
              <a:gd name="connsiteX0" fmla="*/ 0 w 5760230"/>
              <a:gd name="connsiteY0" fmla="*/ 0 h 6859766"/>
              <a:gd name="connsiteX1" fmla="*/ 5760230 w 5760230"/>
              <a:gd name="connsiteY1" fmla="*/ 1766 h 6859766"/>
              <a:gd name="connsiteX2" fmla="*/ 5760230 w 5760230"/>
              <a:gd name="connsiteY2" fmla="*/ 6859766 h 6859766"/>
              <a:gd name="connsiteX3" fmla="*/ 1299500 w 5760230"/>
              <a:gd name="connsiteY3" fmla="*/ 6847760 h 6859766"/>
              <a:gd name="connsiteX4" fmla="*/ 0 w 5760230"/>
              <a:gd name="connsiteY4" fmla="*/ 0 h 6859766"/>
              <a:gd name="connsiteX0" fmla="*/ 0 w 5760230"/>
              <a:gd name="connsiteY0" fmla="*/ 0 h 6860460"/>
              <a:gd name="connsiteX1" fmla="*/ 5760230 w 5760230"/>
              <a:gd name="connsiteY1" fmla="*/ 1766 h 6860460"/>
              <a:gd name="connsiteX2" fmla="*/ 5760230 w 5760230"/>
              <a:gd name="connsiteY2" fmla="*/ 6859766 h 6860460"/>
              <a:gd name="connsiteX3" fmla="*/ 1312200 w 5760230"/>
              <a:gd name="connsiteY3" fmla="*/ 6860460 h 6860460"/>
              <a:gd name="connsiteX4" fmla="*/ 0 w 5760230"/>
              <a:gd name="connsiteY4" fmla="*/ 0 h 6860460"/>
              <a:gd name="connsiteX0" fmla="*/ 0 w 5760230"/>
              <a:gd name="connsiteY0" fmla="*/ 0 h 6860460"/>
              <a:gd name="connsiteX1" fmla="*/ 5760230 w 5760230"/>
              <a:gd name="connsiteY1" fmla="*/ 1766 h 6860460"/>
              <a:gd name="connsiteX2" fmla="*/ 5760230 w 5760230"/>
              <a:gd name="connsiteY2" fmla="*/ 6859766 h 6860460"/>
              <a:gd name="connsiteX3" fmla="*/ 1307966 w 5760230"/>
              <a:gd name="connsiteY3" fmla="*/ 6860460 h 6860460"/>
              <a:gd name="connsiteX4" fmla="*/ 0 w 5760230"/>
              <a:gd name="connsiteY4" fmla="*/ 0 h 686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0230" h="6860460">
                <a:moveTo>
                  <a:pt x="0" y="0"/>
                </a:moveTo>
                <a:lnTo>
                  <a:pt x="5760230" y="1766"/>
                </a:lnTo>
                <a:lnTo>
                  <a:pt x="5760230" y="6859766"/>
                </a:lnTo>
                <a:lnTo>
                  <a:pt x="1307966" y="6860460"/>
                </a:lnTo>
                <a:cubicBezTo>
                  <a:pt x="877753" y="4576047"/>
                  <a:pt x="430212" y="2284413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9" rIns="91439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4" y="480430"/>
            <a:ext cx="2011686" cy="6751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">
            <a:extLst>
              <a:ext uri="{FF2B5EF4-FFF2-40B4-BE49-F238E27FC236}">
                <a16:creationId xmlns:a16="http://schemas.microsoft.com/office/drawing/2014/main" id="{41F1890B-F546-4E20-9A20-5554D7D9231C}"/>
              </a:ext>
            </a:extLst>
          </p:cNvPr>
          <p:cNvSpPr/>
          <p:nvPr/>
        </p:nvSpPr>
        <p:spPr>
          <a:xfrm>
            <a:off x="6285408" y="-265"/>
            <a:ext cx="1467810" cy="6858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418" y="0"/>
                </a:lnTo>
                <a:lnTo>
                  <a:pt x="21600" y="21600"/>
                </a:lnTo>
                <a:lnTo>
                  <a:pt x="18689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3DEF4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228600">
              <a:defRPr sz="1500" b="0">
                <a:latin typeface="+mj-lt"/>
                <a:ea typeface="+mj-ea"/>
                <a:cs typeface="+mj-cs"/>
                <a:sym typeface="Open Sans"/>
              </a:defRPr>
            </a:pPr>
            <a:endParaRPr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483FED-5DC4-46A6-918E-6A0BEC61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761972"/>
            <a:ext cx="5636616" cy="1145794"/>
          </a:xfrm>
        </p:spPr>
        <p:txBody>
          <a:bodyPr>
            <a:no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6287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ark Blank Page">
    <p:bg>
      <p:bgPr>
        <a:solidFill>
          <a:srgbClr val="173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84000" y="6438899"/>
            <a:ext cx="254000" cy="26924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EBB4EF-88D5-47D6-A814-96C13AB2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18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4759914" cy="11649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4C36-5B19-0421-7F25-85774303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066" y="1"/>
            <a:ext cx="81475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4759914" cy="11649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4C36-5B19-0421-7F25-85774303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426" y="1"/>
            <a:ext cx="813737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AC84-93DF-7207-0C91-1F003365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01551"/>
            <a:ext cx="5107469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43CB5-C878-2F0D-3FF2-CDA24B910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62146"/>
            <a:ext cx="4759914" cy="116493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2DC8D2DD-4EB1-2186-E00C-DEE42A99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8" y="579199"/>
            <a:ext cx="1709941" cy="574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34C36-5B19-0421-7F25-85774303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063" y="0"/>
            <a:ext cx="81501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Slide - Dark Blue">
    <p:bg>
      <p:bgPr>
        <a:solidFill>
          <a:srgbClr val="253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D5E61C-D2AA-D8CE-2F8D-02BFB3B59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30" y="3414222"/>
            <a:ext cx="5700045" cy="1309077"/>
          </a:xfrm>
        </p:spPr>
        <p:txBody>
          <a:bodyPr anchor="t" anchorCtr="0">
            <a:normAutofit/>
          </a:bodyPr>
          <a:lstStyle>
            <a:lvl1pPr algn="l">
              <a:defRPr sz="4400" b="1" i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CDB9C6-9927-7F6E-728F-18BB1F5C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830" y="4815375"/>
            <a:ext cx="5700045" cy="7813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5B65C98E-01C1-9E27-DEF2-80B993DE123E}"/>
              </a:ext>
            </a:extLst>
          </p:cNvPr>
          <p:cNvSpPr/>
          <p:nvPr userDrawn="1"/>
        </p:nvSpPr>
        <p:spPr>
          <a:xfrm>
            <a:off x="838199" y="2885607"/>
            <a:ext cx="587081" cy="1022463"/>
          </a:xfrm>
          <a:custGeom>
            <a:avLst/>
            <a:gdLst>
              <a:gd name="connsiteX0" fmla="*/ 587082 w 587081"/>
              <a:gd name="connsiteY0" fmla="*/ 0 h 1022463"/>
              <a:gd name="connsiteX1" fmla="*/ 0 w 587081"/>
              <a:gd name="connsiteY1" fmla="*/ 1022464 h 102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7081" h="1022463">
                <a:moveTo>
                  <a:pt x="587082" y="0"/>
                </a:moveTo>
                <a:lnTo>
                  <a:pt x="0" y="1022464"/>
                </a:lnTo>
              </a:path>
            </a:pathLst>
          </a:custGeom>
          <a:ln w="1270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4385D-6DE2-3159-23C8-3F2FF52E4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7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1EB88-B4E5-E06B-3D64-962C6052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4EFC5-C475-FD38-C89C-056AEABCD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4EBE4-2F4B-40C8-BA68-59E830F48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3195F-3E0E-734C-ADEA-6DEC10BB1BF1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B5436-4A4C-C5C5-0CB7-3BD007AC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00D0F-2096-F05D-18B1-3A8795C48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7FABA-A519-CE44-B08E-F63FF88970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0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661" r:id="rId9"/>
    <p:sldLayoutId id="2147483674" r:id="rId10"/>
    <p:sldLayoutId id="2147483675" r:id="rId11"/>
    <p:sldLayoutId id="2147483676" r:id="rId12"/>
    <p:sldLayoutId id="2147483668" r:id="rId13"/>
    <p:sldLayoutId id="2147483712" r:id="rId14"/>
    <p:sldLayoutId id="2147483713" r:id="rId15"/>
    <p:sldLayoutId id="2147483714" r:id="rId16"/>
    <p:sldLayoutId id="2147483701" r:id="rId17"/>
    <p:sldLayoutId id="2147483650" r:id="rId18"/>
    <p:sldLayoutId id="2147483678" r:id="rId19"/>
    <p:sldLayoutId id="2147483679" r:id="rId20"/>
    <p:sldLayoutId id="2147483680" r:id="rId21"/>
    <p:sldLayoutId id="2147483704" r:id="rId22"/>
    <p:sldLayoutId id="2147483681" r:id="rId23"/>
    <p:sldLayoutId id="2147483702" r:id="rId24"/>
    <p:sldLayoutId id="2147483703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52" r:id="rId31"/>
    <p:sldLayoutId id="2147483653" r:id="rId32"/>
    <p:sldLayoutId id="2147483654" r:id="rId33"/>
    <p:sldLayoutId id="2147483694" r:id="rId34"/>
    <p:sldLayoutId id="2147483660" r:id="rId35"/>
    <p:sldLayoutId id="2147483698" r:id="rId36"/>
    <p:sldLayoutId id="2147483699" r:id="rId37"/>
    <p:sldLayoutId id="2147483700" r:id="rId38"/>
    <p:sldLayoutId id="2147483655" r:id="rId39"/>
    <p:sldLayoutId id="2147483705" r:id="rId40"/>
    <p:sldLayoutId id="2147483707" r:id="rId41"/>
    <p:sldLayoutId id="2147483708" r:id="rId42"/>
    <p:sldLayoutId id="2147483686" r:id="rId43"/>
    <p:sldLayoutId id="2147483656" r:id="rId44"/>
    <p:sldLayoutId id="2147483657" r:id="rId45"/>
    <p:sldLayoutId id="2147483682" r:id="rId46"/>
    <p:sldLayoutId id="2147483692" r:id="rId47"/>
    <p:sldLayoutId id="2147483693" r:id="rId48"/>
    <p:sldLayoutId id="2147483669" r:id="rId49"/>
    <p:sldLayoutId id="2147483706" r:id="rId50"/>
    <p:sldLayoutId id="2147483763" r:id="rId51"/>
    <p:sldLayoutId id="2147483677" r:id="rId52"/>
    <p:sldLayoutId id="2147483770" r:id="rId53"/>
    <p:sldLayoutId id="2147483771" r:id="rId54"/>
    <p:sldLayoutId id="2147483772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gokhan.tok@accesspartnership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mailto:london@accesspartnership.com" TargetMode="External"/><Relationship Id="rId7" Type="http://schemas.openxmlformats.org/officeDocument/2006/relationships/hyperlink" Target="mailto:singapore@accesspartnership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6" Type="http://schemas.openxmlformats.org/officeDocument/2006/relationships/hyperlink" Target="mailto:abudhabi@accesspartnership.com" TargetMode="External"/><Relationship Id="rId5" Type="http://schemas.openxmlformats.org/officeDocument/2006/relationships/hyperlink" Target="mailto:brussels@accesspartnership.com" TargetMode="External"/><Relationship Id="rId4" Type="http://schemas.openxmlformats.org/officeDocument/2006/relationships/hyperlink" Target="mailto:washingtondc@accesspartnership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accesspartnership.com/the-future-of-smartphones/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FF7B46-008F-41B8-A256-BB50626065F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r="8679"/>
          <a:stretch/>
        </p:blipFill>
        <p:spPr>
          <a:xfrm>
            <a:off x="6446759" y="-2031"/>
            <a:ext cx="5760230" cy="686046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0B07D6-2CCA-412F-9D0A-7552BB1D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94" y="1847858"/>
            <a:ext cx="5315148" cy="2952742"/>
          </a:xfrm>
        </p:spPr>
        <p:txBody>
          <a:bodyPr/>
          <a:lstStyle/>
          <a:p>
            <a:r>
              <a:rPr lang="en-GB" sz="4400" b="1" dirty="0">
                <a:solidFill>
                  <a:srgbClr val="FFFFFF"/>
                </a:solidFill>
                <a:latin typeface="Segoe UI Semibold"/>
                <a:ea typeface="+mn-ea"/>
                <a:cs typeface="Segoe UI Semibold"/>
              </a:rPr>
              <a:t>Exploring whether D2D MSS can share terrestrial IMT spectrum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45A0DD-D498-F776-957D-BAB97E44C375}"/>
              </a:ext>
            </a:extLst>
          </p:cNvPr>
          <p:cNvCxnSpPr/>
          <p:nvPr/>
        </p:nvCxnSpPr>
        <p:spPr>
          <a:xfrm flipV="1">
            <a:off x="335204" y="1984012"/>
            <a:ext cx="189781" cy="322053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06D7499-4B19-D0C3-E201-472BBD42A255}"/>
              </a:ext>
            </a:extLst>
          </p:cNvPr>
          <p:cNvSpPr txBox="1">
            <a:spLocks/>
          </p:cNvSpPr>
          <p:nvPr/>
        </p:nvSpPr>
        <p:spPr>
          <a:xfrm>
            <a:off x="524985" y="5379451"/>
            <a:ext cx="4782511" cy="80453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Utsaah" panose="020B0604020202020204" pitchFamily="34" charset="0"/>
              <a:cs typeface="Utsaah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FFFF"/>
                </a:solidFill>
                <a:latin typeface="Utsaah" panose="020B0604020202020204" pitchFamily="34" charset="0"/>
                <a:cs typeface="Utsaah" panose="020B0604020202020204" pitchFamily="34" charset="0"/>
              </a:rPr>
              <a:t>October 2023</a:t>
            </a:r>
            <a:endParaRPr lang="en-GB" sz="3600" dirty="0">
              <a:latin typeface="Utsaah" panose="020B0604020202020204" pitchFamily="34" charset="0"/>
              <a:cs typeface="Utsaah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6702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4FD6-08C0-E359-A661-21A5F049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achieve coexistence?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BD569-4150-1EF5-1784-A58DD8C10D93}"/>
              </a:ext>
            </a:extLst>
          </p:cNvPr>
          <p:cNvSpPr txBox="1">
            <a:spLocks/>
          </p:cNvSpPr>
          <p:nvPr/>
        </p:nvSpPr>
        <p:spPr>
          <a:xfrm>
            <a:off x="838199" y="1356995"/>
            <a:ext cx="10951029" cy="513588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Satellites could deploy dynamic spot beams with ability to turn on and off</a:t>
            </a:r>
          </a:p>
          <a:p>
            <a:r>
              <a:rPr lang="en-GB" sz="2400" dirty="0"/>
              <a:t>Use steeper roll-off from the boresight of the satellite antenna to decrease sidelobe interference and increase resilience to interference</a:t>
            </a:r>
          </a:p>
          <a:p>
            <a:r>
              <a:rPr lang="en-GB" sz="2400" dirty="0"/>
              <a:t>Dynamic frequency management could be considered</a:t>
            </a:r>
          </a:p>
          <a:p>
            <a:r>
              <a:rPr lang="en-GB" sz="2400" dirty="0"/>
              <a:t>Actual activity factor and polarization difference should be used in coexistence assessment</a:t>
            </a:r>
          </a:p>
          <a:p>
            <a:r>
              <a:rPr lang="en-GB" sz="2400" dirty="0"/>
              <a:t>Mobile phones activate/request satellite connectivity only when out of coverage of terrestrial IMT and </a:t>
            </a:r>
            <a:r>
              <a:rPr lang="en-GB" sz="2400" dirty="0" err="1"/>
              <a:t>WiFi</a:t>
            </a:r>
            <a:endParaRPr lang="en-GB" sz="2400" dirty="0"/>
          </a:p>
          <a:p>
            <a:r>
              <a:rPr lang="en-GB" sz="2400" dirty="0"/>
              <a:t>Mobile phones should have the capability to deactivate the satellite connectivity function in unauthorized country (geofencing)</a:t>
            </a:r>
          </a:p>
          <a:p>
            <a:r>
              <a:rPr lang="en-GB" sz="2400" dirty="0"/>
              <a:t>MNOs and satellite operators should work closely in attempt to avoid using the bands allocated for D2D MSS for terrestrial IMT </a:t>
            </a:r>
            <a:r>
              <a:rPr lang="en-GB" sz="2400" b="1" dirty="0"/>
              <a:t>in rural areas </a:t>
            </a:r>
            <a:r>
              <a:rPr lang="en-GB" sz="2400" dirty="0"/>
              <a:t>where coverage overlap more likely to take place. Sharing network planning information may be necessary to improve coverage and coexistence.</a:t>
            </a:r>
          </a:p>
        </p:txBody>
      </p:sp>
    </p:spTree>
    <p:extLst>
      <p:ext uri="{BB962C8B-B14F-4D97-AF65-F5344CB8AC3E}">
        <p14:creationId xmlns:p14="http://schemas.microsoft.com/office/powerpoint/2010/main" val="541383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6257-D7F7-ABEE-D3EC-458DCDDC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Segoe UI Light"/>
              </a:rPr>
              <a:t>Reverse duplex operation could minimise the geographical spacing needed between terrestrial and satellite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7CA33-2A89-4E65-F5FE-FAC6A939C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5" y="1384661"/>
            <a:ext cx="10646229" cy="22835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Segoe UI Light"/>
              </a:rPr>
              <a:t>If the same direction of transmission is used the key interference is from satellite downlink into the cellular handset receiving terrestrial downlink</a:t>
            </a:r>
          </a:p>
          <a:p>
            <a:r>
              <a:rPr lang="en-GB" dirty="0">
                <a:cs typeface="Segoe UI Light"/>
              </a:rPr>
              <a:t>For the opposite direction interference is from a handset transmitting to the satellite interfering with a handset receiving terrestrial transmission</a:t>
            </a:r>
          </a:p>
          <a:p>
            <a:r>
              <a:rPr lang="en-GB" dirty="0">
                <a:cs typeface="Segoe UI Light"/>
              </a:rPr>
              <a:t>Handset-handset interference is generally limited by terrain and relatively low transmit power levels allowing operation closer to the edge of coverage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A2B99-E92A-33BB-991A-BCBE4557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915" y="3668210"/>
            <a:ext cx="2419815" cy="3037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3B8F0-B8E0-7F85-8128-B3B29910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974" y="3668210"/>
            <a:ext cx="2419816" cy="30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A17C89-A874-6868-4195-EC039D90B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82304"/>
            <a:ext cx="5462414" cy="322799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GB" sz="2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en-GB" sz="32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indent="0" algn="r">
              <a:buNone/>
            </a:pPr>
            <a:endParaRPr lang="en-GB" sz="32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indent="0" algn="r">
              <a:buNone/>
            </a:pPr>
            <a:r>
              <a:rPr lang="en-GB" sz="32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Tural Aliyev</a:t>
            </a:r>
          </a:p>
          <a:p>
            <a:pPr marL="0" indent="0" algn="r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Senior Engineering Manager</a:t>
            </a:r>
          </a:p>
          <a:p>
            <a:pPr marL="0" indent="0" algn="r">
              <a:buNone/>
            </a:pPr>
            <a:r>
              <a:rPr lang="en-GB" sz="2200" dirty="0">
                <a:latin typeface="Segoe UI Semilight" panose="020B0402040204020203" pitchFamily="34" charset="0"/>
                <a:cs typeface="Segoe UI Semilight" panose="020B0402040204020203" pitchFamily="34" charset="0"/>
                <a:hlinkClick r:id="rId3"/>
              </a:rPr>
              <a:t>tural.aliyev@accesspartnership.com</a:t>
            </a:r>
            <a:endParaRPr lang="en-GB" sz="2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en-GB" sz="2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 algn="r">
              <a:buNone/>
            </a:pPr>
            <a:endParaRPr lang="en-GB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CA44A4-5FAA-9238-9C79-DF30C3B22AD3}"/>
              </a:ext>
            </a:extLst>
          </p:cNvPr>
          <p:cNvSpPr txBox="1">
            <a:spLocks/>
          </p:cNvSpPr>
          <p:nvPr/>
        </p:nvSpPr>
        <p:spPr>
          <a:xfrm>
            <a:off x="574728" y="1161174"/>
            <a:ext cx="10443792" cy="572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dirty="0">
                <a:latin typeface="Segoe UI" panose="020B0502040204020203" pitchFamily="34" charset="0"/>
                <a:cs typeface="Segoe UI" panose="020B0502040204020203" pitchFamily="34" charset="0"/>
              </a:rPr>
              <a:t>Q&amp;A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3D187EA-5711-A50E-8E8F-4D5A9AC641EC}"/>
              </a:ext>
            </a:extLst>
          </p:cNvPr>
          <p:cNvSpPr txBox="1">
            <a:spLocks/>
          </p:cNvSpPr>
          <p:nvPr/>
        </p:nvSpPr>
        <p:spPr>
          <a:xfrm>
            <a:off x="518023" y="6048059"/>
            <a:ext cx="3435893" cy="33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rgbClr val="151D2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accesspartnership.com</a:t>
            </a:r>
            <a:endParaRPr lang="en-GB" sz="1400" dirty="0">
              <a:solidFill>
                <a:srgbClr val="151D28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F082E00-533F-C8B8-16BC-47BD7F2CA21F}"/>
              </a:ext>
            </a:extLst>
          </p:cNvPr>
          <p:cNvSpPr txBox="1">
            <a:spLocks/>
          </p:cNvSpPr>
          <p:nvPr/>
        </p:nvSpPr>
        <p:spPr>
          <a:xfrm>
            <a:off x="8238084" y="6048059"/>
            <a:ext cx="3435893" cy="33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dirty="0">
                <a:solidFill>
                  <a:srgbClr val="151D28"/>
                </a:solidFill>
                <a:latin typeface="Segoe UI Light" panose="020B0502040204020203" pitchFamily="34" charset="0"/>
              </a:rPr>
              <a:t>@</a:t>
            </a:r>
            <a:r>
              <a:rPr lang="en-GB" sz="1400" dirty="0" err="1">
                <a:solidFill>
                  <a:srgbClr val="151D28"/>
                </a:solidFill>
                <a:latin typeface="Segoe UI Light" panose="020B0502040204020203" pitchFamily="34" charset="0"/>
              </a:rPr>
              <a:t>AccessPartnership</a:t>
            </a:r>
            <a:endParaRPr lang="en-GB" sz="1400" dirty="0">
              <a:solidFill>
                <a:srgbClr val="151D28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72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8BFC8D-63A7-DBED-4237-6AC71BBD057F}"/>
              </a:ext>
            </a:extLst>
          </p:cNvPr>
          <p:cNvSpPr/>
          <p:nvPr/>
        </p:nvSpPr>
        <p:spPr>
          <a:xfrm>
            <a:off x="-17077" y="0"/>
            <a:ext cx="12257792" cy="6858000"/>
          </a:xfrm>
          <a:prstGeom prst="rect">
            <a:avLst/>
          </a:prstGeom>
          <a:solidFill>
            <a:srgbClr val="294059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6E5CAA89-109D-3D28-167A-604F729C2479}"/>
              </a:ext>
            </a:extLst>
          </p:cNvPr>
          <p:cNvSpPr/>
          <p:nvPr/>
        </p:nvSpPr>
        <p:spPr>
          <a:xfrm>
            <a:off x="5204326" y="587684"/>
            <a:ext cx="6386359" cy="6373067"/>
          </a:xfrm>
          <a:custGeom>
            <a:avLst/>
            <a:gdLst>
              <a:gd name="connsiteX0" fmla="*/ 0 w 2302565"/>
              <a:gd name="connsiteY0" fmla="*/ 0 h 7422997"/>
              <a:gd name="connsiteX1" fmla="*/ 2302565 w 2302565"/>
              <a:gd name="connsiteY1" fmla="*/ 0 h 7422997"/>
              <a:gd name="connsiteX2" fmla="*/ 2302565 w 2302565"/>
              <a:gd name="connsiteY2" fmla="*/ 7422997 h 7422997"/>
              <a:gd name="connsiteX3" fmla="*/ 0 w 2302565"/>
              <a:gd name="connsiteY3" fmla="*/ 7422997 h 7422997"/>
              <a:gd name="connsiteX4" fmla="*/ 0 w 2302565"/>
              <a:gd name="connsiteY4" fmla="*/ 0 h 7422997"/>
              <a:gd name="connsiteX0" fmla="*/ 4359965 w 6662530"/>
              <a:gd name="connsiteY0" fmla="*/ 0 h 7502510"/>
              <a:gd name="connsiteX1" fmla="*/ 6662530 w 6662530"/>
              <a:gd name="connsiteY1" fmla="*/ 0 h 7502510"/>
              <a:gd name="connsiteX2" fmla="*/ 6662530 w 6662530"/>
              <a:gd name="connsiteY2" fmla="*/ 7422997 h 7502510"/>
              <a:gd name="connsiteX3" fmla="*/ 0 w 6662530"/>
              <a:gd name="connsiteY3" fmla="*/ 7502510 h 7502510"/>
              <a:gd name="connsiteX4" fmla="*/ 4359965 w 6662530"/>
              <a:gd name="connsiteY4" fmla="*/ 0 h 7502510"/>
              <a:gd name="connsiteX0" fmla="*/ 4359965 w 6662530"/>
              <a:gd name="connsiteY0" fmla="*/ 0 h 7515762"/>
              <a:gd name="connsiteX1" fmla="*/ 6662530 w 6662530"/>
              <a:gd name="connsiteY1" fmla="*/ 0 h 7515762"/>
              <a:gd name="connsiteX2" fmla="*/ 2302565 w 6662530"/>
              <a:gd name="connsiteY2" fmla="*/ 7515762 h 7515762"/>
              <a:gd name="connsiteX3" fmla="*/ 0 w 6662530"/>
              <a:gd name="connsiteY3" fmla="*/ 7502510 h 7515762"/>
              <a:gd name="connsiteX4" fmla="*/ 4359965 w 6662530"/>
              <a:gd name="connsiteY4" fmla="*/ 0 h 7515762"/>
              <a:gd name="connsiteX0" fmla="*/ 4359965 w 6662530"/>
              <a:gd name="connsiteY0" fmla="*/ 0 h 7532091"/>
              <a:gd name="connsiteX1" fmla="*/ 6662530 w 6662530"/>
              <a:gd name="connsiteY1" fmla="*/ 0 h 7532091"/>
              <a:gd name="connsiteX2" fmla="*/ 2340665 w 6662530"/>
              <a:gd name="connsiteY2" fmla="*/ 7532091 h 7532091"/>
              <a:gd name="connsiteX3" fmla="*/ 0 w 6662530"/>
              <a:gd name="connsiteY3" fmla="*/ 7502510 h 7532091"/>
              <a:gd name="connsiteX4" fmla="*/ 4359965 w 6662530"/>
              <a:gd name="connsiteY4" fmla="*/ 0 h 7532091"/>
              <a:gd name="connsiteX0" fmla="*/ 4359965 w 6662530"/>
              <a:gd name="connsiteY0" fmla="*/ 0 h 7537534"/>
              <a:gd name="connsiteX1" fmla="*/ 6662530 w 6662530"/>
              <a:gd name="connsiteY1" fmla="*/ 0 h 7537534"/>
              <a:gd name="connsiteX2" fmla="*/ 2313451 w 6662530"/>
              <a:gd name="connsiteY2" fmla="*/ 7537534 h 7537534"/>
              <a:gd name="connsiteX3" fmla="*/ 0 w 6662530"/>
              <a:gd name="connsiteY3" fmla="*/ 7502510 h 7537534"/>
              <a:gd name="connsiteX4" fmla="*/ 4359965 w 6662530"/>
              <a:gd name="connsiteY4" fmla="*/ 0 h 7537534"/>
              <a:gd name="connsiteX0" fmla="*/ 3113637 w 5416202"/>
              <a:gd name="connsiteY0" fmla="*/ 0 h 7537534"/>
              <a:gd name="connsiteX1" fmla="*/ 5416202 w 5416202"/>
              <a:gd name="connsiteY1" fmla="*/ 0 h 7537534"/>
              <a:gd name="connsiteX2" fmla="*/ 1067123 w 5416202"/>
              <a:gd name="connsiteY2" fmla="*/ 7537534 h 7537534"/>
              <a:gd name="connsiteX3" fmla="*/ 0 w 5416202"/>
              <a:gd name="connsiteY3" fmla="*/ 5369905 h 7537534"/>
              <a:gd name="connsiteX4" fmla="*/ 3113637 w 5416202"/>
              <a:gd name="connsiteY4" fmla="*/ 0 h 7537534"/>
              <a:gd name="connsiteX0" fmla="*/ 3113637 w 5416202"/>
              <a:gd name="connsiteY0" fmla="*/ 0 h 5404929"/>
              <a:gd name="connsiteX1" fmla="*/ 5416202 w 5416202"/>
              <a:gd name="connsiteY1" fmla="*/ 0 h 5404929"/>
              <a:gd name="connsiteX2" fmla="*/ 2304218 w 5416202"/>
              <a:gd name="connsiteY2" fmla="*/ 5404929 h 5404929"/>
              <a:gd name="connsiteX3" fmla="*/ 0 w 5416202"/>
              <a:gd name="connsiteY3" fmla="*/ 5369905 h 5404929"/>
              <a:gd name="connsiteX4" fmla="*/ 3113637 w 5416202"/>
              <a:gd name="connsiteY4" fmla="*/ 0 h 540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202" h="5404929">
                <a:moveTo>
                  <a:pt x="3113637" y="0"/>
                </a:moveTo>
                <a:lnTo>
                  <a:pt x="5416202" y="0"/>
                </a:lnTo>
                <a:lnTo>
                  <a:pt x="2304218" y="5404929"/>
                </a:lnTo>
                <a:lnTo>
                  <a:pt x="0" y="5369905"/>
                </a:lnTo>
                <a:lnTo>
                  <a:pt x="3113637" y="0"/>
                </a:lnTo>
                <a:close/>
              </a:path>
            </a:pathLst>
          </a:custGeom>
          <a:noFill/>
          <a:ln w="50800">
            <a:solidFill>
              <a:srgbClr val="FFFFFF">
                <a:alpha val="3165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E0F6CAE-D6B5-663E-0574-DAFA90C22B0C}"/>
              </a:ext>
            </a:extLst>
          </p:cNvPr>
          <p:cNvSpPr txBox="1"/>
          <p:nvPr/>
        </p:nvSpPr>
        <p:spPr>
          <a:xfrm>
            <a:off x="2518280" y="5455596"/>
            <a:ext cx="1738104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</a:t>
            </a:r>
            <a:r>
              <a:rPr kumimoji="0" sz="700" b="0" i="0" u="none" strike="noStrike" kern="0" cap="none" spc="0" normalizeH="0" baseline="30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Floor, </a:t>
            </a: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The Tower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65 Buckingham Gate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London, SW1E 6</a:t>
            </a: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AS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UK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+44 (0) 20 8600 0630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london@accesspartnership.com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1B6D430-8A1A-F5D6-4B91-092B21565BD5}"/>
              </a:ext>
            </a:extLst>
          </p:cNvPr>
          <p:cNvSpPr txBox="1"/>
          <p:nvPr/>
        </p:nvSpPr>
        <p:spPr>
          <a:xfrm>
            <a:off x="550719" y="5455596"/>
            <a:ext cx="1815416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Suite 512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1730 Rhode Island Ave N.W.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Washington DC 20036  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USA	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 +1 202 503 1570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washingtondc@accesspartnership.com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C3EA818F-35AA-53DF-062B-B36E08BA560E}"/>
              </a:ext>
            </a:extLst>
          </p:cNvPr>
          <p:cNvSpPr txBox="1"/>
          <p:nvPr/>
        </p:nvSpPr>
        <p:spPr>
          <a:xfrm>
            <a:off x="4245759" y="5455596"/>
            <a:ext cx="1528398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Square de </a:t>
            </a: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Meeûs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37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4th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B-1000 Brussels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Belgium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: +32 (0)2 791 79 50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brussels@accesspartnership.com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17382BA-137A-508B-EFD4-184314699A4C}"/>
              </a:ext>
            </a:extLst>
          </p:cNvPr>
          <p:cNvSpPr txBox="1"/>
          <p:nvPr/>
        </p:nvSpPr>
        <p:spPr>
          <a:xfrm>
            <a:off x="550719" y="4797795"/>
            <a:ext cx="200021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North America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Washington DC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9121430-E02D-FDC3-F057-AF35FBFC0086}"/>
              </a:ext>
            </a:extLst>
          </p:cNvPr>
          <p:cNvSpPr txBox="1"/>
          <p:nvPr/>
        </p:nvSpPr>
        <p:spPr>
          <a:xfrm>
            <a:off x="2520093" y="4797795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Europe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London	</a:t>
            </a:r>
          </a:p>
        </p:txBody>
      </p:sp>
      <p:sp>
        <p:nvSpPr>
          <p:cNvPr id="13" name="Straight Connector 13">
            <a:extLst>
              <a:ext uri="{FF2B5EF4-FFF2-40B4-BE49-F238E27FC236}">
                <a16:creationId xmlns:a16="http://schemas.microsoft.com/office/drawing/2014/main" id="{A2960098-849C-8DE0-5189-25910AA56257}"/>
              </a:ext>
            </a:extLst>
          </p:cNvPr>
          <p:cNvSpPr/>
          <p:nvPr/>
        </p:nvSpPr>
        <p:spPr>
          <a:xfrm flipH="1">
            <a:off x="579699" y="5118883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BDE12B5-BDBC-DF79-84D2-63544CF70ED4}"/>
              </a:ext>
            </a:extLst>
          </p:cNvPr>
          <p:cNvSpPr txBox="1"/>
          <p:nvPr/>
        </p:nvSpPr>
        <p:spPr>
          <a:xfrm>
            <a:off x="4263940" y="4810898"/>
            <a:ext cx="96393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BC2E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Brussels</a:t>
            </a:r>
            <a:r>
              <a: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1B229CD-5F3A-F779-E61A-F797DA85858A}"/>
              </a:ext>
            </a:extLst>
          </p:cNvPr>
          <p:cNvSpPr txBox="1"/>
          <p:nvPr/>
        </p:nvSpPr>
        <p:spPr>
          <a:xfrm>
            <a:off x="6167395" y="5455596"/>
            <a:ext cx="159117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6264" tIns="56264" rIns="56264" bIns="56264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Al Wahda City Tower, 20</a:t>
            </a:r>
            <a:r>
              <a:rPr kumimoji="0" sz="7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th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Floor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Hazaa</a:t>
            </a: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 Bin Zayed The First Street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PO Box 127432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Abu Dhabi, UAE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+971 2 815 7811	</a:t>
            </a:r>
            <a:endParaRPr kumimoji="0"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abudhabi@accesspartnership.com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268FA8C-AC9D-9885-CADC-BDE6BCB4C9EC}"/>
              </a:ext>
            </a:extLst>
          </p:cNvPr>
          <p:cNvSpPr txBox="1"/>
          <p:nvPr/>
        </p:nvSpPr>
        <p:spPr>
          <a:xfrm>
            <a:off x="6167395" y="4797795"/>
            <a:ext cx="123320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Middle East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Abu Dhabi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06C5A8BB-6C6C-30CC-3917-FC2E7623972F}"/>
              </a:ext>
            </a:extLst>
          </p:cNvPr>
          <p:cNvSpPr txBox="1"/>
          <p:nvPr/>
        </p:nvSpPr>
        <p:spPr>
          <a:xfrm>
            <a:off x="8179493" y="4797795"/>
            <a:ext cx="173629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US" sz="900" kern="0">
                <a:solidFill>
                  <a:srgbClr val="7BC2E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Africa</a:t>
            </a: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endParaRPr lang="en-US" sz="900" kern="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457200">
              <a:lnSpc>
                <a:spcPct val="100000"/>
              </a:lnSpc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lang="en-GB" sz="900" b="1" ker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Johannesburg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F2F0934-A4DB-182E-80AE-D092AD835EE5}"/>
              </a:ext>
            </a:extLst>
          </p:cNvPr>
          <p:cNvSpPr txBox="1"/>
          <p:nvPr/>
        </p:nvSpPr>
        <p:spPr>
          <a:xfrm>
            <a:off x="8179493" y="5455596"/>
            <a:ext cx="1889619" cy="759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119 Witch-Hazel Avenue</a:t>
            </a: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Highveld Technopark</a:t>
            </a: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ZA" sz="700" kern="0">
              <a:solidFill>
                <a:srgbClr val="FFFFFF"/>
              </a:solidFill>
              <a:latin typeface="+mj-lt"/>
              <a:ea typeface="+mn-lt"/>
              <a:cs typeface="+mn-lt"/>
              <a:sym typeface="Calibri"/>
            </a:endParaRPr>
          </a:p>
          <a:p>
            <a:pPr>
              <a:lnSpc>
                <a:spcPct val="100000"/>
              </a:lnSpc>
              <a:defRPr sz="1000" b="0"/>
            </a:pPr>
            <a:r>
              <a:rPr lang="en-ZA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Johannesburg </a:t>
            </a:r>
            <a:endParaRPr lang="en-GB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lt"/>
              <a:cs typeface="+mn-lt"/>
            </a:endParaRPr>
          </a:p>
          <a:p>
            <a:pPr>
              <a:lnSpc>
                <a:spcPct val="100000"/>
              </a:lnSpc>
              <a:defRPr sz="1000" b="0"/>
            </a:pPr>
            <a:r>
              <a:rPr kumimoji="0" lang="en-ZA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Gauteng, South Africa</a:t>
            </a:r>
            <a:r>
              <a:rPr lang="en-GB" sz="700" kern="0">
                <a:solidFill>
                  <a:srgbClr val="FFFFFF"/>
                </a:solidFill>
                <a:latin typeface="+mj-lt"/>
                <a:cs typeface="Calibri"/>
                <a:sym typeface="Calibri"/>
              </a:rPr>
              <a:t> </a:t>
            </a:r>
            <a:endParaRPr lang="en-GB" sz="700">
              <a:solidFill>
                <a:srgbClr val="FFFFFF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lang="en-GB" sz="700" kern="0">
              <a:solidFill>
                <a:srgbClr val="FFFFFF"/>
              </a:solidFill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lang="en-GB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+27 72 324 8821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90EA9EB-E1AF-8577-65EE-128EB3FB960B}"/>
              </a:ext>
            </a:extLst>
          </p:cNvPr>
          <p:cNvSpPr txBox="1"/>
          <p:nvPr/>
        </p:nvSpPr>
        <p:spPr>
          <a:xfrm>
            <a:off x="10042609" y="4797795"/>
            <a:ext cx="183226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solidFill>
                  <a:srgbClr val="7BC2E4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kumimoji="0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Asia</a:t>
            </a:r>
            <a:r>
              <a:rPr lang="en-GB" sz="900" kern="0">
                <a:solidFill>
                  <a:srgbClr val="7BC2E4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-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7BC2E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Pacific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7BC2E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900" b="0" kern="0" noProof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Singapore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News Gothic MT"/>
              </a:rPr>
              <a:t>		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News Gothic MT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B3E8633-8075-6D4F-AD2F-08A6101374B8}"/>
              </a:ext>
            </a:extLst>
          </p:cNvPr>
          <p:cNvSpPr txBox="1"/>
          <p:nvPr/>
        </p:nvSpPr>
        <p:spPr>
          <a:xfrm>
            <a:off x="10042608" y="5455596"/>
            <a:ext cx="1579609" cy="867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6264" tIns="56264" rIns="56264" bIns="56264" anchor="t">
            <a:spAutoFit/>
          </a:bodyPr>
          <a:lstStyle/>
          <a:p>
            <a:pPr>
              <a:lnSpc>
                <a:spcPct val="100000"/>
              </a:lnSpc>
              <a:defRPr sz="1000" b="0"/>
            </a:pP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Asia Square, Tower 2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#11-01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12 Marina View</a:t>
            </a:r>
            <a:br>
              <a:rPr lang="en-GB" sz="700">
                <a:solidFill>
                  <a:srgbClr val="FFFFFF"/>
                </a:solidFill>
                <a:latin typeface="+mj-lt"/>
              </a:rPr>
            </a:br>
            <a:r>
              <a:rPr lang="en-GB" sz="700" b="0" i="0">
                <a:solidFill>
                  <a:srgbClr val="FFFFFF"/>
                </a:solidFill>
                <a:effectLst/>
                <a:latin typeface="+mj-lt"/>
              </a:rPr>
              <a:t>Singapore 018961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/>
                <a:sym typeface="Calibri"/>
              </a:rPr>
              <a:t>Tel: +65 </a:t>
            </a:r>
            <a:r>
              <a:rPr lang="en-SG" sz="700">
                <a:solidFill>
                  <a:srgbClr val="FFFFFF"/>
                </a:solidFill>
                <a:effectLst/>
                <a:latin typeface="+mj-lt"/>
                <a:ea typeface="Calibri" panose="020F0502020204030204" pitchFamily="34" charset="0"/>
              </a:rPr>
              <a:t>8323 7855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/>
            </a:pPr>
            <a:r>
              <a:rPr lang="en-GB" sz="700" b="0" i="0" u="none" strike="noStrike">
                <a:solidFill>
                  <a:srgbClr val="FFFFFF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singapore@accesspartnership.com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Calibri"/>
              <a:sym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CA5618-68D4-DDDE-5CC4-5E35D09E0BCF}"/>
              </a:ext>
            </a:extLst>
          </p:cNvPr>
          <p:cNvCxnSpPr>
            <a:cxnSpLocks/>
          </p:cNvCxnSpPr>
          <p:nvPr/>
        </p:nvCxnSpPr>
        <p:spPr>
          <a:xfrm flipV="1">
            <a:off x="502004" y="4738716"/>
            <a:ext cx="79249" cy="134484"/>
          </a:xfrm>
          <a:prstGeom prst="line">
            <a:avLst/>
          </a:prstGeom>
          <a:ln w="6350">
            <a:solidFill>
              <a:srgbClr val="92C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2C545E-B8E6-BCAF-3A84-4366F63EC17D}"/>
              </a:ext>
            </a:extLst>
          </p:cNvPr>
          <p:cNvCxnSpPr>
            <a:cxnSpLocks/>
          </p:cNvCxnSpPr>
          <p:nvPr/>
        </p:nvCxnSpPr>
        <p:spPr>
          <a:xfrm flipV="1">
            <a:off x="2463706" y="4738716"/>
            <a:ext cx="79249" cy="134484"/>
          </a:xfrm>
          <a:prstGeom prst="line">
            <a:avLst/>
          </a:prstGeom>
          <a:ln w="6350">
            <a:solidFill>
              <a:srgbClr val="92C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BF2E22-DAFC-51C9-9467-432293AEFF0F}"/>
              </a:ext>
            </a:extLst>
          </p:cNvPr>
          <p:cNvCxnSpPr>
            <a:cxnSpLocks/>
          </p:cNvCxnSpPr>
          <p:nvPr/>
        </p:nvCxnSpPr>
        <p:spPr>
          <a:xfrm flipV="1">
            <a:off x="6092176" y="4779500"/>
            <a:ext cx="79249" cy="134484"/>
          </a:xfrm>
          <a:prstGeom prst="line">
            <a:avLst/>
          </a:prstGeom>
          <a:ln w="6350">
            <a:solidFill>
              <a:srgbClr val="92C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B56ECD-9A57-DDD8-069E-131FA06BE72B}"/>
              </a:ext>
            </a:extLst>
          </p:cNvPr>
          <p:cNvCxnSpPr>
            <a:cxnSpLocks/>
          </p:cNvCxnSpPr>
          <p:nvPr/>
        </p:nvCxnSpPr>
        <p:spPr>
          <a:xfrm flipV="1">
            <a:off x="8120138" y="4779500"/>
            <a:ext cx="79249" cy="134484"/>
          </a:xfrm>
          <a:prstGeom prst="line">
            <a:avLst/>
          </a:prstGeom>
          <a:ln w="6350">
            <a:solidFill>
              <a:srgbClr val="92C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4122FA-ED6B-E099-A8D5-88CAF09026B5}"/>
              </a:ext>
            </a:extLst>
          </p:cNvPr>
          <p:cNvCxnSpPr>
            <a:cxnSpLocks/>
          </p:cNvCxnSpPr>
          <p:nvPr/>
        </p:nvCxnSpPr>
        <p:spPr>
          <a:xfrm flipV="1">
            <a:off x="9987362" y="4779500"/>
            <a:ext cx="79249" cy="134484"/>
          </a:xfrm>
          <a:prstGeom prst="line">
            <a:avLst/>
          </a:prstGeom>
          <a:ln w="6350">
            <a:solidFill>
              <a:srgbClr val="92C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47E0E294-0348-C252-D1D5-1E1667C35D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41" y="575540"/>
            <a:ext cx="1380675" cy="462048"/>
          </a:xfrm>
          <a:prstGeom prst="rect">
            <a:avLst/>
          </a:prstGeom>
        </p:spPr>
      </p:pic>
      <p:sp>
        <p:nvSpPr>
          <p:cNvPr id="28" name="Straight Connector 13">
            <a:extLst>
              <a:ext uri="{FF2B5EF4-FFF2-40B4-BE49-F238E27FC236}">
                <a16:creationId xmlns:a16="http://schemas.microsoft.com/office/drawing/2014/main" id="{788418F3-6DCE-8456-F1B6-E12B41951493}"/>
              </a:ext>
            </a:extLst>
          </p:cNvPr>
          <p:cNvSpPr/>
          <p:nvPr/>
        </p:nvSpPr>
        <p:spPr>
          <a:xfrm flipH="1">
            <a:off x="2554273" y="5118884"/>
            <a:ext cx="3216484" cy="0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29" name="Straight Connector 13">
            <a:extLst>
              <a:ext uri="{FF2B5EF4-FFF2-40B4-BE49-F238E27FC236}">
                <a16:creationId xmlns:a16="http://schemas.microsoft.com/office/drawing/2014/main" id="{4EC28F71-44E5-9B74-F5E6-6E40F06827D0}"/>
              </a:ext>
            </a:extLst>
          </p:cNvPr>
          <p:cNvSpPr/>
          <p:nvPr/>
        </p:nvSpPr>
        <p:spPr>
          <a:xfrm flipH="1">
            <a:off x="6211873" y="5118883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30" name="Straight Connector 13">
            <a:extLst>
              <a:ext uri="{FF2B5EF4-FFF2-40B4-BE49-F238E27FC236}">
                <a16:creationId xmlns:a16="http://schemas.microsoft.com/office/drawing/2014/main" id="{FE07B308-B381-F7DF-4B4C-D92C193B78C5}"/>
              </a:ext>
            </a:extLst>
          </p:cNvPr>
          <p:cNvSpPr/>
          <p:nvPr/>
        </p:nvSpPr>
        <p:spPr>
          <a:xfrm flipH="1">
            <a:off x="8186447" y="5118883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  <p:sp>
        <p:nvSpPr>
          <p:cNvPr id="31" name="Straight Connector 13">
            <a:extLst>
              <a:ext uri="{FF2B5EF4-FFF2-40B4-BE49-F238E27FC236}">
                <a16:creationId xmlns:a16="http://schemas.microsoft.com/office/drawing/2014/main" id="{A0F27500-8A70-82C9-CBD5-5D034258E199}"/>
              </a:ext>
            </a:extLst>
          </p:cNvPr>
          <p:cNvSpPr/>
          <p:nvPr/>
        </p:nvSpPr>
        <p:spPr>
          <a:xfrm flipH="1">
            <a:off x="10081507" y="5118883"/>
            <a:ext cx="1559019" cy="1"/>
          </a:xfrm>
          <a:prstGeom prst="line">
            <a:avLst/>
          </a:prstGeom>
          <a:solidFill>
            <a:srgbClr val="7BC2E4"/>
          </a:solidFill>
          <a:ln w="6350">
            <a:solidFill>
              <a:srgbClr val="7BC2E4"/>
            </a:solidFill>
            <a:miter lim="400000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72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FAB62-94A2-6FFD-47C9-A2EEFF30BE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9CE615-1FB3-1F19-8DD7-DEF21A7A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2"/>
                </a:solidFill>
              </a:rPr>
              <a:t>What is on the agenda?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7D317-FAF3-FEE8-9FB9-F0574A3256FF}"/>
              </a:ext>
            </a:extLst>
          </p:cNvPr>
          <p:cNvSpPr txBox="1"/>
          <p:nvPr/>
        </p:nvSpPr>
        <p:spPr>
          <a:xfrm>
            <a:off x="363806" y="1606837"/>
            <a:ext cx="10929035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GB" sz="3600" b="0" dirty="0">
                <a:solidFill>
                  <a:schemeClr val="bg1"/>
                </a:solidFill>
              </a:rPr>
              <a:t>Who is Access Partnership?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GB" sz="3600" dirty="0">
                <a:solidFill>
                  <a:schemeClr val="bg1"/>
                </a:solidFill>
              </a:rPr>
              <a:t>What is D2D satellite service?</a:t>
            </a:r>
            <a:endParaRPr lang="en-GB" sz="3600" b="0" dirty="0">
              <a:solidFill>
                <a:schemeClr val="bg1"/>
              </a:solidFill>
            </a:endParaRP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GB" sz="3600" dirty="0">
                <a:solidFill>
                  <a:schemeClr val="bg1"/>
                </a:solidFill>
              </a:rPr>
              <a:t>D2D MSS and terrestrial IMT coexistence in the same band</a:t>
            </a:r>
            <a:endParaRPr lang="en-GB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246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0D3945B-2E0A-0970-A9F8-30C647B7D4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3DE7DD-5C97-4CB5-3A71-EBE21493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Who is Access Partnership?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A6180-10D8-5E4E-BF83-25E90DA334CF}"/>
              </a:ext>
            </a:extLst>
          </p:cNvPr>
          <p:cNvSpPr txBox="1"/>
          <p:nvPr/>
        </p:nvSpPr>
        <p:spPr>
          <a:xfrm>
            <a:off x="838200" y="2862466"/>
            <a:ext cx="250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FFFFFF"/>
                </a:solidFill>
                <a:effectLst/>
              </a:rPr>
              <a:t>Offices worldwide allow us to offer both a global and local perspective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5ACD6-8486-B648-A64F-C0E46877CB4D}"/>
              </a:ext>
            </a:extLst>
          </p:cNvPr>
          <p:cNvSpPr txBox="1"/>
          <p:nvPr/>
        </p:nvSpPr>
        <p:spPr>
          <a:xfrm>
            <a:off x="8540540" y="2862466"/>
            <a:ext cx="305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FFFFFF"/>
                </a:solidFill>
                <a:effectLst/>
              </a:rPr>
              <a:t>Employees with deep understanding of areas ranging from policy to legal and engineering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7A8AF-2A67-2845-83B3-DB93D6BDFAA3}"/>
              </a:ext>
            </a:extLst>
          </p:cNvPr>
          <p:cNvSpPr txBox="1"/>
          <p:nvPr/>
        </p:nvSpPr>
        <p:spPr>
          <a:xfrm>
            <a:off x="830329" y="1496149"/>
            <a:ext cx="2700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4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71E2E-1D4E-934C-A10D-16761E2A49C4}"/>
              </a:ext>
            </a:extLst>
          </p:cNvPr>
          <p:cNvSpPr txBox="1"/>
          <p:nvPr/>
        </p:nvSpPr>
        <p:spPr>
          <a:xfrm>
            <a:off x="8502731" y="1534967"/>
            <a:ext cx="3563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3"/>
                </a:solidFill>
              </a:rPr>
              <a:t>140+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8406C-9983-5246-A9F2-5F5DB00C5E77}"/>
              </a:ext>
            </a:extLst>
          </p:cNvPr>
          <p:cNvSpPr txBox="1"/>
          <p:nvPr/>
        </p:nvSpPr>
        <p:spPr>
          <a:xfrm>
            <a:off x="678744" y="3849359"/>
            <a:ext cx="3901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accent5"/>
                </a:solidFill>
              </a:rPr>
              <a:t>200+</a:t>
            </a:r>
          </a:p>
        </p:txBody>
      </p:sp>
      <p:sp>
        <p:nvSpPr>
          <p:cNvPr id="20" name="Graphic 3">
            <a:extLst>
              <a:ext uri="{FF2B5EF4-FFF2-40B4-BE49-F238E27FC236}">
                <a16:creationId xmlns:a16="http://schemas.microsoft.com/office/drawing/2014/main" id="{E04A9F00-AF3F-7C46-A2BC-1A36EC1DF1C7}"/>
              </a:ext>
            </a:extLst>
          </p:cNvPr>
          <p:cNvSpPr/>
          <p:nvPr/>
        </p:nvSpPr>
        <p:spPr>
          <a:xfrm rot="14400000">
            <a:off x="522956" y="173928"/>
            <a:ext cx="405697" cy="553078"/>
          </a:xfrm>
          <a:custGeom>
            <a:avLst/>
            <a:gdLst>
              <a:gd name="connsiteX0" fmla="*/ 0 w 1278424"/>
              <a:gd name="connsiteY0" fmla="*/ 0 h 1742847"/>
              <a:gd name="connsiteX1" fmla="*/ 1005447 w 1278424"/>
              <a:gd name="connsiteY1" fmla="*/ 1742847 h 1742847"/>
              <a:gd name="connsiteX2" fmla="*/ 1278424 w 1278424"/>
              <a:gd name="connsiteY2" fmla="*/ 1269937 h 1742847"/>
              <a:gd name="connsiteX3" fmla="*/ 545670 w 1278424"/>
              <a:gd name="connsiteY3" fmla="*/ 0 h 1742847"/>
              <a:gd name="connsiteX4" fmla="*/ 0 w 1278424"/>
              <a:gd name="connsiteY4" fmla="*/ 0 h 1742847"/>
              <a:gd name="connsiteX5" fmla="*/ 0 w 1278424"/>
              <a:gd name="connsiteY5" fmla="*/ 0 h 174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8424" h="1742847">
                <a:moveTo>
                  <a:pt x="0" y="0"/>
                </a:moveTo>
                <a:lnTo>
                  <a:pt x="1005447" y="1742847"/>
                </a:lnTo>
                <a:lnTo>
                  <a:pt x="1278424" y="1269937"/>
                </a:lnTo>
                <a:lnTo>
                  <a:pt x="54567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1DFDF"/>
          </a:solidFill>
          <a:ln w="94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D3E1A-ADDB-6B48-9ADE-D2FDD0D6490E}"/>
              </a:ext>
            </a:extLst>
          </p:cNvPr>
          <p:cNvSpPr txBox="1"/>
          <p:nvPr/>
        </p:nvSpPr>
        <p:spPr>
          <a:xfrm>
            <a:off x="779965" y="5204987"/>
            <a:ext cx="359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FFFF"/>
                </a:solidFill>
              </a:rPr>
              <a:t>j</a:t>
            </a:r>
            <a:r>
              <a:rPr lang="en-GB" sz="1200" b="0" i="0" u="none" strike="noStrike" dirty="0">
                <a:solidFill>
                  <a:srgbClr val="FFFFFF"/>
                </a:solidFill>
                <a:effectLst/>
              </a:rPr>
              <a:t>urisdictions where we devise strategies to </a:t>
            </a:r>
          </a:p>
          <a:p>
            <a:r>
              <a:rPr lang="en-GB" sz="1200" b="0" i="0" u="none" strike="noStrike" dirty="0">
                <a:solidFill>
                  <a:srgbClr val="FFFFFF"/>
                </a:solidFill>
                <a:effectLst/>
              </a:rPr>
              <a:t>overcome technical, regulatory, and political barriers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A03AA-9EBD-8C4A-BE7C-ED52CE9B98F7}"/>
              </a:ext>
            </a:extLst>
          </p:cNvPr>
          <p:cNvSpPr txBox="1"/>
          <p:nvPr/>
        </p:nvSpPr>
        <p:spPr>
          <a:xfrm>
            <a:off x="8540540" y="5204987"/>
            <a:ext cx="281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>
                <a:solidFill>
                  <a:srgbClr val="FFFFFF"/>
                </a:solidFill>
                <a:effectLst/>
              </a:rPr>
              <a:t>The number of languages – from Arabic to Mandarin – spoken by our teams</a:t>
            </a:r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81D2E-2236-7444-9113-0CF70D30F746}"/>
              </a:ext>
            </a:extLst>
          </p:cNvPr>
          <p:cNvSpPr txBox="1"/>
          <p:nvPr/>
        </p:nvSpPr>
        <p:spPr>
          <a:xfrm>
            <a:off x="8495570" y="3884439"/>
            <a:ext cx="2700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chemeClr val="bg2"/>
                </a:solidFill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041AC1-8C52-7149-B0F8-B3EEA6DD1A99}"/>
              </a:ext>
            </a:extLst>
          </p:cNvPr>
          <p:cNvSpPr txBox="1"/>
          <p:nvPr/>
        </p:nvSpPr>
        <p:spPr>
          <a:xfrm>
            <a:off x="3513667" y="1888909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WASHINGTON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10585-F8E7-4640-ADE7-C6EE8CC656CE}"/>
              </a:ext>
            </a:extLst>
          </p:cNvPr>
          <p:cNvSpPr txBox="1"/>
          <p:nvPr/>
        </p:nvSpPr>
        <p:spPr>
          <a:xfrm>
            <a:off x="6774612" y="1727326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LONDON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8D3415-0630-AD4A-9D20-29D26902EB89}"/>
              </a:ext>
            </a:extLst>
          </p:cNvPr>
          <p:cNvSpPr txBox="1"/>
          <p:nvPr/>
        </p:nvSpPr>
        <p:spPr>
          <a:xfrm>
            <a:off x="6095999" y="3600668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 dirty="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SINGAPORE</a:t>
            </a:r>
            <a:endParaRPr lang="en-GB" sz="500" b="1" spc="40" dirty="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A64A15-AC1B-E64A-AD09-EC632B06CDFF}"/>
              </a:ext>
            </a:extLst>
          </p:cNvPr>
          <p:cNvSpPr txBox="1"/>
          <p:nvPr/>
        </p:nvSpPr>
        <p:spPr>
          <a:xfrm>
            <a:off x="4230655" y="2680147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ABU DHABI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2F884B-245A-5946-9490-6F87FD73BAA1}"/>
              </a:ext>
            </a:extLst>
          </p:cNvPr>
          <p:cNvSpPr txBox="1"/>
          <p:nvPr/>
        </p:nvSpPr>
        <p:spPr>
          <a:xfrm>
            <a:off x="7187690" y="2104353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u="none" strike="noStrike" spc="40">
                <a:solidFill>
                  <a:srgbClr val="FFFFFF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rPr>
              <a:t>BRUSSELS</a:t>
            </a:r>
            <a:endParaRPr lang="en-GB" sz="500" b="1" spc="40">
              <a:solidFill>
                <a:srgbClr val="FFFFFF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194428-604A-861B-2DAA-70C5DD48F1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8590" y="343483"/>
            <a:ext cx="356870" cy="30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6DB409-F1FA-886E-9EC0-B458F5AFB1DD}"/>
              </a:ext>
            </a:extLst>
          </p:cNvPr>
          <p:cNvSpPr txBox="1"/>
          <p:nvPr/>
        </p:nvSpPr>
        <p:spPr>
          <a:xfrm>
            <a:off x="4047218" y="4398065"/>
            <a:ext cx="110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spc="40" dirty="0">
                <a:solidFill>
                  <a:srgbClr val="FFFFFF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JOHANNESBURG</a:t>
            </a:r>
          </a:p>
        </p:txBody>
      </p:sp>
    </p:spTree>
    <p:extLst>
      <p:ext uri="{BB962C8B-B14F-4D97-AF65-F5344CB8AC3E}">
        <p14:creationId xmlns:p14="http://schemas.microsoft.com/office/powerpoint/2010/main" val="327669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FE0B-9F4B-E29C-E715-73940607C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/>
              <a:t>About Access Partnership</a:t>
            </a:r>
            <a:endParaRPr lang="en-US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3795E6-C027-2270-ED68-B7A6AFC0F19E}"/>
              </a:ext>
            </a:extLst>
          </p:cNvPr>
          <p:cNvSpPr txBox="1">
            <a:spLocks/>
          </p:cNvSpPr>
          <p:nvPr/>
        </p:nvSpPr>
        <p:spPr>
          <a:xfrm>
            <a:off x="1809896" y="1449314"/>
            <a:ext cx="2545157" cy="7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Experts in regulatory and technical affairs.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BD73A-C7CE-D84F-9A7F-35E69FEC5A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54" y="1381866"/>
            <a:ext cx="720000" cy="72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12B4F9-1BA4-EA0D-B883-0343950273BA}"/>
              </a:ext>
            </a:extLst>
          </p:cNvPr>
          <p:cNvSpPr txBox="1">
            <a:spLocks/>
          </p:cNvSpPr>
          <p:nvPr/>
        </p:nvSpPr>
        <p:spPr>
          <a:xfrm>
            <a:off x="1809896" y="2442441"/>
            <a:ext cx="2009069" cy="7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Spectrum leaders at ITU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D326E8-EE36-7172-3EC0-E4DCCD3D1A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39" y="2400056"/>
            <a:ext cx="720000" cy="720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336AF3-B6D2-78B6-3832-8412D7A3C0C9}"/>
              </a:ext>
            </a:extLst>
          </p:cNvPr>
          <p:cNvSpPr txBox="1">
            <a:spLocks/>
          </p:cNvSpPr>
          <p:nvPr/>
        </p:nvSpPr>
        <p:spPr>
          <a:xfrm>
            <a:off x="1809896" y="4428695"/>
            <a:ext cx="2258012" cy="7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Multidisciplinary research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D82985-4C34-0B96-B8F3-3DA607832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19791"/>
            <a:ext cx="776946" cy="77694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CA61FB-47F0-4043-EB65-F17F88578053}"/>
              </a:ext>
            </a:extLst>
          </p:cNvPr>
          <p:cNvSpPr txBox="1">
            <a:spLocks/>
          </p:cNvSpPr>
          <p:nvPr/>
        </p:nvSpPr>
        <p:spPr>
          <a:xfrm>
            <a:off x="1809895" y="5421821"/>
            <a:ext cx="2926227" cy="756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Segoe UI Semilight"/>
                <a:cs typeface="Segoe UI Semilight"/>
              </a:rPr>
              <a:t>Unique experience in managing D2D projects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91B3F3-0214-CFFE-53B3-1A7587DD56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039" y="5394927"/>
            <a:ext cx="720000" cy="7200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F515AB3-2DFE-4C49-0F52-F12BFC6CCAB5}"/>
              </a:ext>
            </a:extLst>
          </p:cNvPr>
          <p:cNvSpPr txBox="1">
            <a:spLocks/>
          </p:cNvSpPr>
          <p:nvPr/>
        </p:nvSpPr>
        <p:spPr>
          <a:xfrm>
            <a:off x="1809896" y="3599171"/>
            <a:ext cx="2258012" cy="4296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Global footprint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55A6B7-3EBF-D5D8-8F0D-EA5C491FAB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54" y="3421356"/>
            <a:ext cx="720000" cy="720000"/>
          </a:xfrm>
          <a:prstGeom prst="rect">
            <a:avLst/>
          </a:prstGeom>
        </p:spPr>
      </p:pic>
      <p:pic>
        <p:nvPicPr>
          <p:cNvPr id="26" name="Picture 25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0E1AE68D-D08E-797F-DC2F-8EFFAAD6DD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3369" y="0"/>
            <a:ext cx="6748631" cy="68580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DD9B90EE-A60C-AC39-E4D1-0DF23A508CC6}"/>
              </a:ext>
            </a:extLst>
          </p:cNvPr>
          <p:cNvSpPr/>
          <p:nvPr/>
        </p:nvSpPr>
        <p:spPr>
          <a:xfrm>
            <a:off x="5204326" y="587684"/>
            <a:ext cx="6386359" cy="6373067"/>
          </a:xfrm>
          <a:custGeom>
            <a:avLst/>
            <a:gdLst>
              <a:gd name="connsiteX0" fmla="*/ 0 w 2302565"/>
              <a:gd name="connsiteY0" fmla="*/ 0 h 7422997"/>
              <a:gd name="connsiteX1" fmla="*/ 2302565 w 2302565"/>
              <a:gd name="connsiteY1" fmla="*/ 0 h 7422997"/>
              <a:gd name="connsiteX2" fmla="*/ 2302565 w 2302565"/>
              <a:gd name="connsiteY2" fmla="*/ 7422997 h 7422997"/>
              <a:gd name="connsiteX3" fmla="*/ 0 w 2302565"/>
              <a:gd name="connsiteY3" fmla="*/ 7422997 h 7422997"/>
              <a:gd name="connsiteX4" fmla="*/ 0 w 2302565"/>
              <a:gd name="connsiteY4" fmla="*/ 0 h 7422997"/>
              <a:gd name="connsiteX0" fmla="*/ 4359965 w 6662530"/>
              <a:gd name="connsiteY0" fmla="*/ 0 h 7502510"/>
              <a:gd name="connsiteX1" fmla="*/ 6662530 w 6662530"/>
              <a:gd name="connsiteY1" fmla="*/ 0 h 7502510"/>
              <a:gd name="connsiteX2" fmla="*/ 6662530 w 6662530"/>
              <a:gd name="connsiteY2" fmla="*/ 7422997 h 7502510"/>
              <a:gd name="connsiteX3" fmla="*/ 0 w 6662530"/>
              <a:gd name="connsiteY3" fmla="*/ 7502510 h 7502510"/>
              <a:gd name="connsiteX4" fmla="*/ 4359965 w 6662530"/>
              <a:gd name="connsiteY4" fmla="*/ 0 h 7502510"/>
              <a:gd name="connsiteX0" fmla="*/ 4359965 w 6662530"/>
              <a:gd name="connsiteY0" fmla="*/ 0 h 7515762"/>
              <a:gd name="connsiteX1" fmla="*/ 6662530 w 6662530"/>
              <a:gd name="connsiteY1" fmla="*/ 0 h 7515762"/>
              <a:gd name="connsiteX2" fmla="*/ 2302565 w 6662530"/>
              <a:gd name="connsiteY2" fmla="*/ 7515762 h 7515762"/>
              <a:gd name="connsiteX3" fmla="*/ 0 w 6662530"/>
              <a:gd name="connsiteY3" fmla="*/ 7502510 h 7515762"/>
              <a:gd name="connsiteX4" fmla="*/ 4359965 w 6662530"/>
              <a:gd name="connsiteY4" fmla="*/ 0 h 7515762"/>
              <a:gd name="connsiteX0" fmla="*/ 4359965 w 6662530"/>
              <a:gd name="connsiteY0" fmla="*/ 0 h 7532091"/>
              <a:gd name="connsiteX1" fmla="*/ 6662530 w 6662530"/>
              <a:gd name="connsiteY1" fmla="*/ 0 h 7532091"/>
              <a:gd name="connsiteX2" fmla="*/ 2340665 w 6662530"/>
              <a:gd name="connsiteY2" fmla="*/ 7532091 h 7532091"/>
              <a:gd name="connsiteX3" fmla="*/ 0 w 6662530"/>
              <a:gd name="connsiteY3" fmla="*/ 7502510 h 7532091"/>
              <a:gd name="connsiteX4" fmla="*/ 4359965 w 6662530"/>
              <a:gd name="connsiteY4" fmla="*/ 0 h 7532091"/>
              <a:gd name="connsiteX0" fmla="*/ 4359965 w 6662530"/>
              <a:gd name="connsiteY0" fmla="*/ 0 h 7537534"/>
              <a:gd name="connsiteX1" fmla="*/ 6662530 w 6662530"/>
              <a:gd name="connsiteY1" fmla="*/ 0 h 7537534"/>
              <a:gd name="connsiteX2" fmla="*/ 2313451 w 6662530"/>
              <a:gd name="connsiteY2" fmla="*/ 7537534 h 7537534"/>
              <a:gd name="connsiteX3" fmla="*/ 0 w 6662530"/>
              <a:gd name="connsiteY3" fmla="*/ 7502510 h 7537534"/>
              <a:gd name="connsiteX4" fmla="*/ 4359965 w 6662530"/>
              <a:gd name="connsiteY4" fmla="*/ 0 h 7537534"/>
              <a:gd name="connsiteX0" fmla="*/ 3113637 w 5416202"/>
              <a:gd name="connsiteY0" fmla="*/ 0 h 7537534"/>
              <a:gd name="connsiteX1" fmla="*/ 5416202 w 5416202"/>
              <a:gd name="connsiteY1" fmla="*/ 0 h 7537534"/>
              <a:gd name="connsiteX2" fmla="*/ 1067123 w 5416202"/>
              <a:gd name="connsiteY2" fmla="*/ 7537534 h 7537534"/>
              <a:gd name="connsiteX3" fmla="*/ 0 w 5416202"/>
              <a:gd name="connsiteY3" fmla="*/ 5369905 h 7537534"/>
              <a:gd name="connsiteX4" fmla="*/ 3113637 w 5416202"/>
              <a:gd name="connsiteY4" fmla="*/ 0 h 7537534"/>
              <a:gd name="connsiteX0" fmla="*/ 3113637 w 5416202"/>
              <a:gd name="connsiteY0" fmla="*/ 0 h 5404929"/>
              <a:gd name="connsiteX1" fmla="*/ 5416202 w 5416202"/>
              <a:gd name="connsiteY1" fmla="*/ 0 h 5404929"/>
              <a:gd name="connsiteX2" fmla="*/ 2304218 w 5416202"/>
              <a:gd name="connsiteY2" fmla="*/ 5404929 h 5404929"/>
              <a:gd name="connsiteX3" fmla="*/ 0 w 5416202"/>
              <a:gd name="connsiteY3" fmla="*/ 5369905 h 5404929"/>
              <a:gd name="connsiteX4" fmla="*/ 3113637 w 5416202"/>
              <a:gd name="connsiteY4" fmla="*/ 0 h 540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202" h="5404929">
                <a:moveTo>
                  <a:pt x="3113637" y="0"/>
                </a:moveTo>
                <a:lnTo>
                  <a:pt x="5416202" y="0"/>
                </a:lnTo>
                <a:lnTo>
                  <a:pt x="2304218" y="5404929"/>
                </a:lnTo>
                <a:lnTo>
                  <a:pt x="0" y="5369905"/>
                </a:lnTo>
                <a:lnTo>
                  <a:pt x="3113637" y="0"/>
                </a:lnTo>
                <a:close/>
              </a:path>
            </a:pathLst>
          </a:custGeom>
          <a:noFill/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5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641C-446B-8C54-1F23-19920D0BA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2471"/>
            <a:ext cx="9243060" cy="2387600"/>
          </a:xfrm>
        </p:spPr>
        <p:txBody>
          <a:bodyPr>
            <a:normAutofit/>
          </a:bodyPr>
          <a:lstStyle/>
          <a:p>
            <a:r>
              <a:rPr lang="en-GB" sz="4800" dirty="0"/>
              <a:t>What is Direct-to-device (D2D) satellite service?</a:t>
            </a:r>
          </a:p>
        </p:txBody>
      </p:sp>
    </p:spTree>
    <p:extLst>
      <p:ext uri="{BB962C8B-B14F-4D97-AF65-F5344CB8AC3E}">
        <p14:creationId xmlns:p14="http://schemas.microsoft.com/office/powerpoint/2010/main" val="130430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F21A22F-3D88-9F26-CA1C-35D8973665D0}"/>
              </a:ext>
            </a:extLst>
          </p:cNvPr>
          <p:cNvSpPr txBox="1">
            <a:spLocks/>
          </p:cNvSpPr>
          <p:nvPr/>
        </p:nvSpPr>
        <p:spPr>
          <a:xfrm>
            <a:off x="494161" y="1154101"/>
            <a:ext cx="5099816" cy="1734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>
                <a:solidFill>
                  <a:srgbClr val="000000"/>
                </a:solidFill>
                <a:effectLst/>
                <a:latin typeface="Segoe UI"/>
                <a:cs typeface="Segoe UI"/>
              </a:rPr>
              <a:t>Dubbed 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direct-to-device</a:t>
            </a:r>
            <a:r>
              <a:rPr lang="en-GB">
                <a:solidFill>
                  <a:srgbClr val="000000"/>
                </a:solidFill>
                <a:effectLst/>
                <a:latin typeface="Segoe UI"/>
                <a:cs typeface="Segoe UI"/>
              </a:rPr>
              <a:t>, this new paradigm brings satellite capability to 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devices</a:t>
            </a:r>
            <a:endParaRPr lang="en-GB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T</a:t>
            </a:r>
            <a:r>
              <a:rPr lang="en-GB">
                <a:solidFill>
                  <a:srgbClr val="000000"/>
                </a:solidFill>
                <a:effectLst/>
                <a:latin typeface="Segoe UI"/>
                <a:cs typeface="Segoe UI"/>
              </a:rPr>
              <a:t>he impact of the emerging 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D2D </a:t>
            </a:r>
            <a:r>
              <a:rPr lang="en-GB">
                <a:solidFill>
                  <a:srgbClr val="000000"/>
                </a:solidFill>
                <a:effectLst/>
                <a:latin typeface="Segoe UI"/>
                <a:cs typeface="Segoe UI"/>
              </a:rPr>
              <a:t>market goes beyond just connecting people.</a:t>
            </a:r>
            <a:r>
              <a:rPr lang="en-GB">
                <a:solidFill>
                  <a:srgbClr val="000000"/>
                </a:solidFill>
                <a:latin typeface="Segoe UI"/>
                <a:cs typeface="Segoe UI"/>
              </a:rPr>
              <a:t> </a:t>
            </a:r>
            <a:endParaRPr lang="en-GB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It has the power to transform economies, boost GDP, and increase productivity.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502AB8-655D-DDB2-5779-F4CFB2E6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149"/>
            <a:ext cx="10591800" cy="572135"/>
          </a:xfrm>
        </p:spPr>
        <p:txBody>
          <a:bodyPr/>
          <a:lstStyle/>
          <a:p>
            <a:r>
              <a:rPr lang="en-GB" sz="2800" b="1" dirty="0"/>
              <a:t>The Future of Smartphones: Direct-to-Device (D2D) satellite services</a:t>
            </a:r>
          </a:p>
        </p:txBody>
      </p:sp>
      <p:pic>
        <p:nvPicPr>
          <p:cNvPr id="3" name="Picture 2" descr="A diagram of a satellite network&#10;&#10;Description automatically generated">
            <a:extLst>
              <a:ext uri="{FF2B5EF4-FFF2-40B4-BE49-F238E27FC236}">
                <a16:creationId xmlns:a16="http://schemas.microsoft.com/office/drawing/2014/main" id="{A24871C0-7EB0-5C33-8F8E-165EC5BF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785" y="3572743"/>
            <a:ext cx="8500983" cy="3157666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B40C8E-10D9-E6E0-33B6-15AC8CA7FDE5}"/>
              </a:ext>
            </a:extLst>
          </p:cNvPr>
          <p:cNvSpPr txBox="1">
            <a:spLocks/>
          </p:cNvSpPr>
          <p:nvPr/>
        </p:nvSpPr>
        <p:spPr>
          <a:xfrm>
            <a:off x="6330184" y="1154101"/>
            <a:ext cx="5099816" cy="2021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effectLst/>
                <a:latin typeface="Segoe UI"/>
                <a:cs typeface="Segoe UI"/>
              </a:rPr>
              <a:t>The </a:t>
            </a:r>
            <a:r>
              <a:rPr lang="en-GB" dirty="0">
                <a:solidFill>
                  <a:srgbClr val="000000"/>
                </a:solidFill>
                <a:latin typeface="Segoe UI"/>
                <a:cs typeface="Segoe UI"/>
              </a:rPr>
              <a:t>communication journey in a D2D context follows: </a:t>
            </a:r>
            <a:endParaRPr lang="en-GB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 user initiates communication via satellite 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 satellite relays the transmission to a ground station; which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processes and routes it to a global destination. </a:t>
            </a:r>
          </a:p>
          <a:p>
            <a:pPr algn="l">
              <a:lnSpc>
                <a:spcPct val="100000"/>
              </a:lnSpc>
            </a:pPr>
            <a:endParaRPr lang="en-GB" dirty="0">
              <a:solidFill>
                <a:srgbClr val="151D28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73B6227-9EB3-02E7-0F9E-C0391A60A129}"/>
              </a:ext>
            </a:extLst>
          </p:cNvPr>
          <p:cNvSpPr/>
          <p:nvPr/>
        </p:nvSpPr>
        <p:spPr>
          <a:xfrm>
            <a:off x="1802698" y="2292618"/>
            <a:ext cx="2388870" cy="2448220"/>
          </a:xfrm>
          <a:prstGeom prst="ellipse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835D5-3268-7A89-4093-64781C54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you need to know about D2D satellite service?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769AEA-F708-036A-A897-84BD744F6FC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Providing complemental coverage when devices are out of cellular coverage</a:t>
            </a:r>
          </a:p>
        </p:txBody>
      </p:sp>
      <p:pic>
        <p:nvPicPr>
          <p:cNvPr id="5" name="Graphic 4" descr="Satellite outline">
            <a:extLst>
              <a:ext uri="{FF2B5EF4-FFF2-40B4-BE49-F238E27FC236}">
                <a16:creationId xmlns:a16="http://schemas.microsoft.com/office/drawing/2014/main" id="{742C6865-394C-8015-E9B9-273A42A93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412741">
            <a:off x="3756172" y="2009271"/>
            <a:ext cx="560013" cy="560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A9C9AD-5CE2-233C-841B-8F4D95E0FBC3}"/>
              </a:ext>
            </a:extLst>
          </p:cNvPr>
          <p:cNvCxnSpPr/>
          <p:nvPr/>
        </p:nvCxnSpPr>
        <p:spPr>
          <a:xfrm flipV="1">
            <a:off x="3068600" y="2556407"/>
            <a:ext cx="688455" cy="960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EA1262-90FF-7AC5-0A65-C261C949CD44}"/>
              </a:ext>
            </a:extLst>
          </p:cNvPr>
          <p:cNvCxnSpPr>
            <a:cxnSpLocks/>
          </p:cNvCxnSpPr>
          <p:nvPr/>
        </p:nvCxnSpPr>
        <p:spPr>
          <a:xfrm flipH="1">
            <a:off x="3179152" y="2681089"/>
            <a:ext cx="648350" cy="936459"/>
          </a:xfrm>
          <a:prstGeom prst="straightConnector1">
            <a:avLst/>
          </a:prstGeom>
          <a:ln>
            <a:solidFill>
              <a:srgbClr val="E734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2EB2ECC-B6EC-7129-6ADC-0650157B3ABA}"/>
              </a:ext>
            </a:extLst>
          </p:cNvPr>
          <p:cNvSpPr/>
          <p:nvPr/>
        </p:nvSpPr>
        <p:spPr>
          <a:xfrm>
            <a:off x="838200" y="4287350"/>
            <a:ext cx="1577340" cy="163449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ell Tower outline">
            <a:extLst>
              <a:ext uri="{FF2B5EF4-FFF2-40B4-BE49-F238E27FC236}">
                <a16:creationId xmlns:a16="http://schemas.microsoft.com/office/drawing/2014/main" id="{95AD2856-303E-BB49-24F4-CA44F0C21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395" y="4716839"/>
            <a:ext cx="569856" cy="569531"/>
          </a:xfrm>
          <a:prstGeom prst="rect">
            <a:avLst/>
          </a:prstGeom>
        </p:spPr>
      </p:pic>
      <p:pic>
        <p:nvPicPr>
          <p:cNvPr id="10" name="Graphic 9" descr="Phone Vibration with solid fill">
            <a:extLst>
              <a:ext uri="{FF2B5EF4-FFF2-40B4-BE49-F238E27FC236}">
                <a16:creationId xmlns:a16="http://schemas.microsoft.com/office/drawing/2014/main" id="{D2525E6B-BA97-2E04-C125-91D5C0AB5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526" y="3617548"/>
            <a:ext cx="386700" cy="3867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210B4A-A73E-49FE-A429-BE4D60109AA3}"/>
              </a:ext>
            </a:extLst>
          </p:cNvPr>
          <p:cNvCxnSpPr/>
          <p:nvPr/>
        </p:nvCxnSpPr>
        <p:spPr>
          <a:xfrm>
            <a:off x="1466872" y="4942378"/>
            <a:ext cx="441813" cy="92458"/>
          </a:xfrm>
          <a:prstGeom prst="straightConnector1">
            <a:avLst/>
          </a:prstGeom>
          <a:ln>
            <a:solidFill>
              <a:srgbClr val="E734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45FBCA-9108-91FA-650E-3B9088B72B3D}"/>
              </a:ext>
            </a:extLst>
          </p:cNvPr>
          <p:cNvCxnSpPr>
            <a:cxnSpLocks/>
          </p:cNvCxnSpPr>
          <p:nvPr/>
        </p:nvCxnSpPr>
        <p:spPr>
          <a:xfrm flipH="1" flipV="1">
            <a:off x="1477279" y="5069204"/>
            <a:ext cx="358968" cy="89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hone Vibration with solid fill">
            <a:extLst>
              <a:ext uri="{FF2B5EF4-FFF2-40B4-BE49-F238E27FC236}">
                <a16:creationId xmlns:a16="http://schemas.microsoft.com/office/drawing/2014/main" id="{DEB882E3-F9EF-14A4-6557-D6056D69B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32318" y="4945669"/>
            <a:ext cx="340701" cy="3407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44B324-79CB-A20E-ACB6-B42AF89ED1BC}"/>
              </a:ext>
            </a:extLst>
          </p:cNvPr>
          <p:cNvSpPr/>
          <p:nvPr/>
        </p:nvSpPr>
        <p:spPr>
          <a:xfrm>
            <a:off x="5158857" y="1994441"/>
            <a:ext cx="6358229" cy="3990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  Important Considerations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Achieve Universal Coverage by complementing terrestrial IMT coverage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Deployment compliant with ITU RR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NGSOs and frequency bands &lt;3 GHz fit better for D2D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Ensure non-interference through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Importance for global connectivity goals</a:t>
            </a:r>
          </a:p>
        </p:txBody>
      </p:sp>
    </p:spTree>
    <p:extLst>
      <p:ext uri="{BB962C8B-B14F-4D97-AF65-F5344CB8AC3E}">
        <p14:creationId xmlns:p14="http://schemas.microsoft.com/office/powerpoint/2010/main" val="156716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D564CD-4304-8BC2-8B87-ACF7914B1DA5}"/>
              </a:ext>
            </a:extLst>
          </p:cNvPr>
          <p:cNvSpPr/>
          <p:nvPr/>
        </p:nvSpPr>
        <p:spPr>
          <a:xfrm>
            <a:off x="3933194" y="1915882"/>
            <a:ext cx="4325611" cy="3990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0679B-02C0-F456-FCE7-795E01F1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D2D Opportunity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B9716-C120-947A-F6AF-7193A5074F0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Access Partnership conducted extensive research around this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7EDF5-318B-013F-9F6B-13F6410957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484" y="2371914"/>
            <a:ext cx="720000" cy="72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8F35DC-D688-95A8-FDF9-955CBCA10680}"/>
              </a:ext>
            </a:extLst>
          </p:cNvPr>
          <p:cNvSpPr txBox="1">
            <a:spLocks/>
          </p:cNvSpPr>
          <p:nvPr/>
        </p:nvSpPr>
        <p:spPr>
          <a:xfrm>
            <a:off x="5114645" y="2286398"/>
            <a:ext cx="2596577" cy="7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Utsaah" panose="020B0604020202020204" pitchFamily="34" charset="0"/>
                <a:cs typeface="Utsaah" panose="020B0604020202020204" pitchFamily="34" charset="0"/>
              </a:rPr>
              <a:t>Public Value &amp; Decentralization: accessible and affordable connectivity.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4D865E-88D9-E4C2-0E98-B649FD8C5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2484" y="3476917"/>
            <a:ext cx="720000" cy="720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672F1E-2305-A398-F49A-FCD32CABA126}"/>
              </a:ext>
            </a:extLst>
          </p:cNvPr>
          <p:cNvSpPr txBox="1">
            <a:spLocks/>
          </p:cNvSpPr>
          <p:nvPr/>
        </p:nvSpPr>
        <p:spPr>
          <a:xfrm>
            <a:off x="5120019" y="3436272"/>
            <a:ext cx="2596577" cy="7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Utsaah" panose="020B0604020202020204" pitchFamily="34" charset="0"/>
                <a:cs typeface="Utsaah" panose="020B0604020202020204" pitchFamily="34" charset="0"/>
              </a:rPr>
              <a:t>Extending connectivity for governments and the private sector in various use cases.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94EC9-F006-67E8-6E28-726E97958F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109" y="4661092"/>
            <a:ext cx="720000" cy="7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D861BB-9B03-B459-7B0B-DFC2388C923C}"/>
              </a:ext>
            </a:extLst>
          </p:cNvPr>
          <p:cNvSpPr txBox="1"/>
          <p:nvPr/>
        </p:nvSpPr>
        <p:spPr>
          <a:xfrm>
            <a:off x="5114645" y="4578162"/>
            <a:ext cx="2963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Utsaah" panose="020B0604020202020204" pitchFamily="34" charset="0"/>
                <a:ea typeface="+mn-ea"/>
                <a:cs typeface="Utsaah" panose="020B0604020202020204" pitchFamily="34" charset="0"/>
              </a:rPr>
              <a:t>Disaster Response &amp; Recovery: Saving lives through supplemental emergency services connectivity.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02ECF8-A53C-9B6C-AF83-09DDFD1C86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83" t="1006" r="31594"/>
          <a:stretch/>
        </p:blipFill>
        <p:spPr>
          <a:xfrm>
            <a:off x="838354" y="1915881"/>
            <a:ext cx="2677731" cy="3973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3667C9CD-92F3-1643-BC1E-CA3CEABF1175}"/>
              </a:ext>
            </a:extLst>
          </p:cNvPr>
          <p:cNvSpPr/>
          <p:nvPr/>
        </p:nvSpPr>
        <p:spPr>
          <a:xfrm rot="16200000">
            <a:off x="8284639" y="3436272"/>
            <a:ext cx="1033534" cy="7568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03FC19-D8A2-98F6-D019-8DCF363D239D}"/>
              </a:ext>
            </a:extLst>
          </p:cNvPr>
          <p:cNvCxnSpPr/>
          <p:nvPr/>
        </p:nvCxnSpPr>
        <p:spPr>
          <a:xfrm>
            <a:off x="8413284" y="2286398"/>
            <a:ext cx="0" cy="3094694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EEF3BC-6981-57BB-CCC4-8DF340BC3B6C}"/>
              </a:ext>
            </a:extLst>
          </p:cNvPr>
          <p:cNvSpPr txBox="1"/>
          <p:nvPr/>
        </p:nvSpPr>
        <p:spPr>
          <a:xfrm>
            <a:off x="9252065" y="3314483"/>
            <a:ext cx="28041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Utsaah" panose="020B0604020202020204" pitchFamily="34" charset="0"/>
                <a:cs typeface="Utsaah" panose="020B0604020202020204" pitchFamily="34" charset="0"/>
              </a:rPr>
              <a:t>Key Finding</a:t>
            </a:r>
          </a:p>
          <a:p>
            <a:r>
              <a:rPr lang="en-GB" sz="2000" dirty="0">
                <a:latin typeface="Utsaah" panose="020B0604020202020204" pitchFamily="34" charset="0"/>
                <a:cs typeface="Utsaah" panose="020B0604020202020204" pitchFamily="34" charset="0"/>
              </a:rPr>
              <a:t>enhanced D2D services require additional spectrum (MSS)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93DF3-098A-3F48-66AD-1D47EB90CA6B}"/>
              </a:ext>
            </a:extLst>
          </p:cNvPr>
          <p:cNvSpPr txBox="1"/>
          <p:nvPr/>
        </p:nvSpPr>
        <p:spPr>
          <a:xfrm>
            <a:off x="9252065" y="6412230"/>
            <a:ext cx="254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Link to the document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679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9641C-446B-8C54-1F23-19920D0BA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2471"/>
            <a:ext cx="9243060" cy="2387600"/>
          </a:xfrm>
        </p:spPr>
        <p:txBody>
          <a:bodyPr>
            <a:normAutofit/>
          </a:bodyPr>
          <a:lstStyle/>
          <a:p>
            <a:r>
              <a:rPr lang="en-GB" sz="4800" dirty="0"/>
              <a:t>D2D MSS and terrestrial IMT coexistence in the same band</a:t>
            </a:r>
          </a:p>
        </p:txBody>
      </p:sp>
    </p:spTree>
    <p:extLst>
      <p:ext uri="{BB962C8B-B14F-4D97-AF65-F5344CB8AC3E}">
        <p14:creationId xmlns:p14="http://schemas.microsoft.com/office/powerpoint/2010/main" val="2250673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 Colour Palette Feb23">
      <a:dk1>
        <a:srgbClr val="333333"/>
      </a:dk1>
      <a:lt1>
        <a:srgbClr val="E1DFDF"/>
      </a:lt1>
      <a:dk2>
        <a:srgbClr val="535456"/>
      </a:dk2>
      <a:lt2>
        <a:srgbClr val="F4F4F4"/>
      </a:lt2>
      <a:accent1>
        <a:srgbClr val="253952"/>
      </a:accent1>
      <a:accent2>
        <a:srgbClr val="006FAC"/>
      </a:accent2>
      <a:accent3>
        <a:srgbClr val="486B89"/>
      </a:accent3>
      <a:accent4>
        <a:srgbClr val="97C0D4"/>
      </a:accent4>
      <a:accent5>
        <a:srgbClr val="49AFB9"/>
      </a:accent5>
      <a:accent6>
        <a:srgbClr val="F2BE35"/>
      </a:accent6>
      <a:hlink>
        <a:srgbClr val="5EC4E9"/>
      </a:hlink>
      <a:folHlink>
        <a:srgbClr val="BC2053"/>
      </a:folHlink>
    </a:clrScheme>
    <a:fontScheme name="Segoe Alt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07400C9-A575-42E4-BF22-A11A1A69DFA4}" vid="{60F0586F-F70F-47F8-AC16-66DA9C89E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D7195B848EA14FBDC7C9FE1AE7335D" ma:contentTypeVersion="17" ma:contentTypeDescription="Create a new document." ma:contentTypeScope="" ma:versionID="3457035be6d821cc42d6ce2ede39249b">
  <xsd:schema xmlns:xsd="http://www.w3.org/2001/XMLSchema" xmlns:xs="http://www.w3.org/2001/XMLSchema" xmlns:p="http://schemas.microsoft.com/office/2006/metadata/properties" xmlns:ns2="4c34c42e-f062-47de-b034-8967b0842878" xmlns:ns3="7f30eac3-7eee-4ce8-9158-77c259597ece" targetNamespace="http://schemas.microsoft.com/office/2006/metadata/properties" ma:root="true" ma:fieldsID="e1ecbf301a7119343628cfe232b57051" ns2:_="" ns3:_="">
    <xsd:import namespace="4c34c42e-f062-47de-b034-8967b0842878"/>
    <xsd:import namespace="7f30eac3-7eee-4ce8-9158-77c259597e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4c42e-f062-47de-b034-8967b0842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095094-7cb6-4bf4-aa52-87758b1da3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0eac3-7eee-4ce8-9158-77c259597e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73a0fb4-4735-409e-aae2-46a59d1f9f95}" ma:internalName="TaxCatchAll" ma:showField="CatchAllData" ma:web="7f30eac3-7eee-4ce8-9158-77c259597e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30eac3-7eee-4ce8-9158-77c259597ece" xsi:nil="true"/>
    <lcf76f155ced4ddcb4097134ff3c332f xmlns="4c34c42e-f062-47de-b034-8967b084287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4D0B9F-A08C-4855-9EFB-B0726CBFC8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34c42e-f062-47de-b034-8967b0842878"/>
    <ds:schemaRef ds:uri="7f30eac3-7eee-4ce8-9158-77c259597e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256AEF-966A-4BC0-8167-7D3E42C0CA1B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4c34c42e-f062-47de-b034-8967b0842878"/>
    <ds:schemaRef ds:uri="http://schemas.microsoft.com/office/2006/documentManagement/types"/>
    <ds:schemaRef ds:uri="http://www.w3.org/XML/1998/namespace"/>
    <ds:schemaRef ds:uri="7f30eac3-7eee-4ce8-9158-77c259597e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60E2F0-A4EE-4305-B83A-3FB74BF199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 Template - Layouts-102</Template>
  <TotalTime>7953</TotalTime>
  <Words>774</Words>
  <Application>Microsoft Office PowerPoint</Application>
  <PresentationFormat>Widescreen</PresentationFormat>
  <Paragraphs>150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Segoe UI</vt:lpstr>
      <vt:lpstr>Segoe UI Light</vt:lpstr>
      <vt:lpstr>Segoe UI Semibold</vt:lpstr>
      <vt:lpstr>Segoe UI Semilight</vt:lpstr>
      <vt:lpstr>Utsaah</vt:lpstr>
      <vt:lpstr>Wingdings</vt:lpstr>
      <vt:lpstr>Office Theme</vt:lpstr>
      <vt:lpstr>Exploring whether D2D MSS can share terrestrial IMT spectrum</vt:lpstr>
      <vt:lpstr>What is on the agenda?</vt:lpstr>
      <vt:lpstr>Who is Access Partnership?</vt:lpstr>
      <vt:lpstr>About Access Partnership</vt:lpstr>
      <vt:lpstr>What is Direct-to-device (D2D) satellite service?</vt:lpstr>
      <vt:lpstr>The Future of Smartphones: Direct-to-Device (D2D) satellite services</vt:lpstr>
      <vt:lpstr>What you need to know about D2D satellite service?</vt:lpstr>
      <vt:lpstr>The D2D Opportunity</vt:lpstr>
      <vt:lpstr>D2D MSS and terrestrial IMT coexistence in the same band</vt:lpstr>
      <vt:lpstr>How to achieve coexistence? </vt:lpstr>
      <vt:lpstr>Reverse duplex operation could minimise the geographical spacing needed between terrestrial and satellite usage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Access Partnership</dc:title>
  <dc:creator>Hashem Alkhalidi</dc:creator>
  <cp:lastModifiedBy>Tural Aliyev</cp:lastModifiedBy>
  <cp:revision>106</cp:revision>
  <dcterms:created xsi:type="dcterms:W3CDTF">2023-05-24T11:40:27Z</dcterms:created>
  <dcterms:modified xsi:type="dcterms:W3CDTF">2023-10-10T17:00:32Z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0x010100BDD7195B848EA14FBDC7C9FE1AE7335D</vt:lpwstr>
  </property>
</Properties>
</file>