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2" r:id="rId3"/>
    <p:sldId id="332" r:id="rId4"/>
    <p:sldId id="333" r:id="rId5"/>
    <p:sldId id="328" r:id="rId6"/>
    <p:sldId id="356" r:id="rId7"/>
    <p:sldId id="3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2E6C5F-D4ED-435A-AC18-B3D9FF9E2879}">
          <p14:sldIdLst>
            <p14:sldId id="256"/>
            <p14:sldId id="352"/>
            <p14:sldId id="332"/>
            <p14:sldId id="333"/>
            <p14:sldId id="328"/>
            <p14:sldId id="356"/>
            <p14:sldId id="314"/>
          </p14:sldIdLst>
        </p14:section>
        <p14:section name="Untitled Section" id="{75147A22-B0E4-495F-A4CF-E88DB5E805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hodges089@btinternet.com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BC7CD"/>
    <a:srgbClr val="FF3228"/>
    <a:srgbClr val="124A8F"/>
    <a:srgbClr val="861926"/>
    <a:srgbClr val="617074"/>
    <a:srgbClr val="001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80E4F-04E7-42B4-BC9F-9E8137BCAF0D}" v="10" dt="2025-04-29T12:56:31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65317" autoAdjust="0"/>
  </p:normalViewPr>
  <p:slideViewPr>
    <p:cSldViewPr snapToGrid="0">
      <p:cViewPr varScale="1">
        <p:scale>
          <a:sx n="73" d="100"/>
          <a:sy n="73" d="100"/>
        </p:scale>
        <p:origin x="19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odges" userId="f0f182aa-aa1a-4d68-8609-fe1df78862ee" providerId="ADAL" clId="{4492D8BD-8A0A-4237-9B7B-BC509573E5C2}"/>
    <pc:docChg chg="custSel modSld">
      <pc:chgData name="David Hodges" userId="f0f182aa-aa1a-4d68-8609-fe1df78862ee" providerId="ADAL" clId="{4492D8BD-8A0A-4237-9B7B-BC509573E5C2}" dt="2024-06-25T17:02:46.005" v="0" actId="313"/>
      <pc:docMkLst>
        <pc:docMk/>
      </pc:docMkLst>
      <pc:sldChg chg="modNotesTx">
        <pc:chgData name="David Hodges" userId="f0f182aa-aa1a-4d68-8609-fe1df78862ee" providerId="ADAL" clId="{4492D8BD-8A0A-4237-9B7B-BC509573E5C2}" dt="2024-06-25T17:02:46.005" v="0" actId="313"/>
        <pc:sldMkLst>
          <pc:docMk/>
          <pc:sldMk cId="2570420155" sldId="333"/>
        </pc:sldMkLst>
      </pc:sldChg>
    </pc:docChg>
  </pc:docChgLst>
  <pc:docChgLst>
    <pc:chgData name="David Hodges" userId="f0f182aa-aa1a-4d68-8609-fe1df78862ee" providerId="ADAL" clId="{C3480E4F-04E7-42B4-BC9F-9E8137BCAF0D}"/>
    <pc:docChg chg="addSld delSld modSld sldOrd modSection">
      <pc:chgData name="David Hodges" userId="f0f182aa-aa1a-4d68-8609-fe1df78862ee" providerId="ADAL" clId="{C3480E4F-04E7-42B4-BC9F-9E8137BCAF0D}" dt="2025-04-29T15:37:40.847" v="42" actId="20577"/>
      <pc:docMkLst>
        <pc:docMk/>
      </pc:docMkLst>
      <pc:sldChg chg="modSp mod modNotesTx">
        <pc:chgData name="David Hodges" userId="f0f182aa-aa1a-4d68-8609-fe1df78862ee" providerId="ADAL" clId="{C3480E4F-04E7-42B4-BC9F-9E8137BCAF0D}" dt="2025-04-29T15:36:13.747" v="31" actId="20577"/>
        <pc:sldMkLst>
          <pc:docMk/>
          <pc:sldMk cId="68075130" sldId="256"/>
        </pc:sldMkLst>
        <pc:spChg chg="mod">
          <ac:chgData name="David Hodges" userId="f0f182aa-aa1a-4d68-8609-fe1df78862ee" providerId="ADAL" clId="{C3480E4F-04E7-42B4-BC9F-9E8137BCAF0D}" dt="2025-04-29T12:54:12.212" v="28" actId="20577"/>
          <ac:spMkLst>
            <pc:docMk/>
            <pc:sldMk cId="68075130" sldId="256"/>
            <ac:spMk id="2" creationId="{AA533500-92A7-4577-B5E0-56D5E7AE1E05}"/>
          </ac:spMkLst>
        </pc:spChg>
      </pc:sldChg>
      <pc:sldChg chg="del">
        <pc:chgData name="David Hodges" userId="f0f182aa-aa1a-4d68-8609-fe1df78862ee" providerId="ADAL" clId="{C3480E4F-04E7-42B4-BC9F-9E8137BCAF0D}" dt="2025-04-29T15:36:55.312" v="35" actId="2696"/>
        <pc:sldMkLst>
          <pc:docMk/>
          <pc:sldMk cId="4241247344" sldId="269"/>
        </pc:sldMkLst>
      </pc:sldChg>
      <pc:sldChg chg="del">
        <pc:chgData name="David Hodges" userId="f0f182aa-aa1a-4d68-8609-fe1df78862ee" providerId="ADAL" clId="{C3480E4F-04E7-42B4-BC9F-9E8137BCAF0D}" dt="2025-04-29T15:37:10.762" v="36" actId="2696"/>
        <pc:sldMkLst>
          <pc:docMk/>
          <pc:sldMk cId="3080767200" sldId="288"/>
        </pc:sldMkLst>
      </pc:sldChg>
      <pc:sldChg chg="modNotesTx">
        <pc:chgData name="David Hodges" userId="f0f182aa-aa1a-4d68-8609-fe1df78862ee" providerId="ADAL" clId="{C3480E4F-04E7-42B4-BC9F-9E8137BCAF0D}" dt="2025-04-29T15:37:40.847" v="42" actId="20577"/>
        <pc:sldMkLst>
          <pc:docMk/>
          <pc:sldMk cId="2470930641" sldId="314"/>
        </pc:sldMkLst>
      </pc:sldChg>
      <pc:sldChg chg="del mod modShow">
        <pc:chgData name="David Hodges" userId="f0f182aa-aa1a-4d68-8609-fe1df78862ee" providerId="ADAL" clId="{C3480E4F-04E7-42B4-BC9F-9E8137BCAF0D}" dt="2025-04-29T15:36:18.705" v="32" actId="2696"/>
        <pc:sldMkLst>
          <pc:docMk/>
          <pc:sldMk cId="4068568258" sldId="326"/>
        </pc:sldMkLst>
      </pc:sldChg>
      <pc:sldChg chg="ord modNotesTx">
        <pc:chgData name="David Hodges" userId="f0f182aa-aa1a-4d68-8609-fe1df78862ee" providerId="ADAL" clId="{C3480E4F-04E7-42B4-BC9F-9E8137BCAF0D}" dt="2025-04-29T15:37:30.791" v="40" actId="20577"/>
        <pc:sldMkLst>
          <pc:docMk/>
          <pc:sldMk cId="868998304" sldId="328"/>
        </pc:sldMkLst>
      </pc:sldChg>
      <pc:sldChg chg="del">
        <pc:chgData name="David Hodges" userId="f0f182aa-aa1a-4d68-8609-fe1df78862ee" providerId="ADAL" clId="{C3480E4F-04E7-42B4-BC9F-9E8137BCAF0D}" dt="2025-03-13T13:06:24.470" v="2"/>
        <pc:sldMkLst>
          <pc:docMk/>
          <pc:sldMk cId="1653197790" sldId="328"/>
        </pc:sldMkLst>
      </pc:sldChg>
      <pc:sldChg chg="modNotesTx">
        <pc:chgData name="David Hodges" userId="f0f182aa-aa1a-4d68-8609-fe1df78862ee" providerId="ADAL" clId="{C3480E4F-04E7-42B4-BC9F-9E8137BCAF0D}" dt="2025-04-29T15:37:22.419" v="38" actId="20577"/>
        <pc:sldMkLst>
          <pc:docMk/>
          <pc:sldMk cId="3386512995" sldId="332"/>
        </pc:sldMkLst>
      </pc:sldChg>
      <pc:sldChg chg="modNotesTx">
        <pc:chgData name="David Hodges" userId="f0f182aa-aa1a-4d68-8609-fe1df78862ee" providerId="ADAL" clId="{C3480E4F-04E7-42B4-BC9F-9E8137BCAF0D}" dt="2025-04-29T15:37:26.581" v="39" actId="20577"/>
        <pc:sldMkLst>
          <pc:docMk/>
          <pc:sldMk cId="2570420155" sldId="333"/>
        </pc:sldMkLst>
      </pc:sldChg>
      <pc:sldChg chg="del mod modShow">
        <pc:chgData name="David Hodges" userId="f0f182aa-aa1a-4d68-8609-fe1df78862ee" providerId="ADAL" clId="{C3480E4F-04E7-42B4-BC9F-9E8137BCAF0D}" dt="2025-04-29T15:36:55.312" v="35" actId="2696"/>
        <pc:sldMkLst>
          <pc:docMk/>
          <pc:sldMk cId="2240006450" sldId="334"/>
        </pc:sldMkLst>
      </pc:sldChg>
      <pc:sldChg chg="del mod modShow">
        <pc:chgData name="David Hodges" userId="f0f182aa-aa1a-4d68-8609-fe1df78862ee" providerId="ADAL" clId="{C3480E4F-04E7-42B4-BC9F-9E8137BCAF0D}" dt="2025-04-29T15:36:55.312" v="35" actId="2696"/>
        <pc:sldMkLst>
          <pc:docMk/>
          <pc:sldMk cId="1966922771" sldId="337"/>
        </pc:sldMkLst>
      </pc:sldChg>
      <pc:sldChg chg="del mod modShow">
        <pc:chgData name="David Hodges" userId="f0f182aa-aa1a-4d68-8609-fe1df78862ee" providerId="ADAL" clId="{C3480E4F-04E7-42B4-BC9F-9E8137BCAF0D}" dt="2025-04-29T15:36:55.312" v="35" actId="2696"/>
        <pc:sldMkLst>
          <pc:docMk/>
          <pc:sldMk cId="1607609702" sldId="339"/>
        </pc:sldMkLst>
      </pc:sldChg>
      <pc:sldChg chg="del">
        <pc:chgData name="David Hodges" userId="f0f182aa-aa1a-4d68-8609-fe1df78862ee" providerId="ADAL" clId="{C3480E4F-04E7-42B4-BC9F-9E8137BCAF0D}" dt="2025-04-29T15:36:33.530" v="33" actId="2696"/>
        <pc:sldMkLst>
          <pc:docMk/>
          <pc:sldMk cId="4135290604" sldId="348"/>
        </pc:sldMkLst>
      </pc:sldChg>
      <pc:sldChg chg="del">
        <pc:chgData name="David Hodges" userId="f0f182aa-aa1a-4d68-8609-fe1df78862ee" providerId="ADAL" clId="{C3480E4F-04E7-42B4-BC9F-9E8137BCAF0D}" dt="2025-04-29T15:36:33.530" v="33" actId="2696"/>
        <pc:sldMkLst>
          <pc:docMk/>
          <pc:sldMk cId="1795066390" sldId="349"/>
        </pc:sldMkLst>
      </pc:sldChg>
      <pc:sldChg chg="del">
        <pc:chgData name="David Hodges" userId="f0f182aa-aa1a-4d68-8609-fe1df78862ee" providerId="ADAL" clId="{C3480E4F-04E7-42B4-BC9F-9E8137BCAF0D}" dt="2025-04-29T15:36:33.530" v="33" actId="2696"/>
        <pc:sldMkLst>
          <pc:docMk/>
          <pc:sldMk cId="4139167477" sldId="350"/>
        </pc:sldMkLst>
      </pc:sldChg>
      <pc:sldChg chg="del">
        <pc:chgData name="David Hodges" userId="f0f182aa-aa1a-4d68-8609-fe1df78862ee" providerId="ADAL" clId="{C3480E4F-04E7-42B4-BC9F-9E8137BCAF0D}" dt="2025-04-29T15:36:55.312" v="35" actId="2696"/>
        <pc:sldMkLst>
          <pc:docMk/>
          <pc:sldMk cId="3996929530" sldId="351"/>
        </pc:sldMkLst>
      </pc:sldChg>
      <pc:sldChg chg="modNotesTx">
        <pc:chgData name="David Hodges" userId="f0f182aa-aa1a-4d68-8609-fe1df78862ee" providerId="ADAL" clId="{C3480E4F-04E7-42B4-BC9F-9E8137BCAF0D}" dt="2025-04-29T15:37:18.252" v="37" actId="20577"/>
        <pc:sldMkLst>
          <pc:docMk/>
          <pc:sldMk cId="2151236682" sldId="352"/>
        </pc:sldMkLst>
      </pc:sldChg>
      <pc:sldChg chg="del">
        <pc:chgData name="David Hodges" userId="f0f182aa-aa1a-4d68-8609-fe1df78862ee" providerId="ADAL" clId="{C3480E4F-04E7-42B4-BC9F-9E8137BCAF0D}" dt="2025-04-29T15:36:39.395" v="34" actId="2696"/>
        <pc:sldMkLst>
          <pc:docMk/>
          <pc:sldMk cId="4177521362" sldId="353"/>
        </pc:sldMkLst>
      </pc:sldChg>
      <pc:sldChg chg="modSp del mod modAnim modShow">
        <pc:chgData name="David Hodges" userId="f0f182aa-aa1a-4d68-8609-fe1df78862ee" providerId="ADAL" clId="{C3480E4F-04E7-42B4-BC9F-9E8137BCAF0D}" dt="2025-04-29T15:36:55.312" v="35" actId="2696"/>
        <pc:sldMkLst>
          <pc:docMk/>
          <pc:sldMk cId="4168041411" sldId="354"/>
        </pc:sldMkLst>
        <pc:spChg chg="mod">
          <ac:chgData name="David Hodges" userId="f0f182aa-aa1a-4d68-8609-fe1df78862ee" providerId="ADAL" clId="{C3480E4F-04E7-42B4-BC9F-9E8137BCAF0D}" dt="2025-03-13T13:07:23.695" v="5" actId="20577"/>
          <ac:spMkLst>
            <pc:docMk/>
            <pc:sldMk cId="4168041411" sldId="354"/>
            <ac:spMk id="2" creationId="{330DC90B-80AE-1205-57AD-D55504CB8F0B}"/>
          </ac:spMkLst>
        </pc:spChg>
      </pc:sldChg>
      <pc:sldChg chg="del mod modShow">
        <pc:chgData name="David Hodges" userId="f0f182aa-aa1a-4d68-8609-fe1df78862ee" providerId="ADAL" clId="{C3480E4F-04E7-42B4-BC9F-9E8137BCAF0D}" dt="2025-04-29T15:36:55.312" v="35" actId="2696"/>
        <pc:sldMkLst>
          <pc:docMk/>
          <pc:sldMk cId="4139084266" sldId="355"/>
        </pc:sldMkLst>
      </pc:sldChg>
      <pc:sldChg chg="add modNotesTx">
        <pc:chgData name="David Hodges" userId="f0f182aa-aa1a-4d68-8609-fe1df78862ee" providerId="ADAL" clId="{C3480E4F-04E7-42B4-BC9F-9E8137BCAF0D}" dt="2025-04-29T15:37:37.400" v="41" actId="20577"/>
        <pc:sldMkLst>
          <pc:docMk/>
          <pc:sldMk cId="302034211" sldId="356"/>
        </pc:sldMkLst>
      </pc:sldChg>
      <pc:sldChg chg="del">
        <pc:chgData name="David Hodges" userId="f0f182aa-aa1a-4d68-8609-fe1df78862ee" providerId="ADAL" clId="{C3480E4F-04E7-42B4-BC9F-9E8137BCAF0D}" dt="2025-04-29T12:56:27.858" v="29" actId="2696"/>
        <pc:sldMkLst>
          <pc:docMk/>
          <pc:sldMk cId="3440894232" sldId="356"/>
        </pc:sldMkLst>
      </pc:sldChg>
      <pc:sldChg chg="del">
        <pc:chgData name="David Hodges" userId="f0f182aa-aa1a-4d68-8609-fe1df78862ee" providerId="ADAL" clId="{C3480E4F-04E7-42B4-BC9F-9E8137BCAF0D}" dt="2025-04-29T15:37:10.762" v="36" actId="2696"/>
        <pc:sldMkLst>
          <pc:docMk/>
          <pc:sldMk cId="1648621842" sldId="358"/>
        </pc:sldMkLst>
      </pc:sldChg>
      <pc:sldChg chg="del">
        <pc:chgData name="David Hodges" userId="f0f182aa-aa1a-4d68-8609-fe1df78862ee" providerId="ADAL" clId="{C3480E4F-04E7-42B4-BC9F-9E8137BCAF0D}" dt="2025-04-29T15:37:10.762" v="36" actId="2696"/>
        <pc:sldMkLst>
          <pc:docMk/>
          <pc:sldMk cId="1410698708" sldId="360"/>
        </pc:sldMkLst>
      </pc:sldChg>
      <pc:sldChg chg="del">
        <pc:chgData name="David Hodges" userId="f0f182aa-aa1a-4d68-8609-fe1df78862ee" providerId="ADAL" clId="{C3480E4F-04E7-42B4-BC9F-9E8137BCAF0D}" dt="2025-04-29T15:37:10.762" v="36" actId="2696"/>
        <pc:sldMkLst>
          <pc:docMk/>
          <pc:sldMk cId="2877106916" sldId="362"/>
        </pc:sldMkLst>
      </pc:sldChg>
      <pc:sldChg chg="del mod modShow">
        <pc:chgData name="David Hodges" userId="f0f182aa-aa1a-4d68-8609-fe1df78862ee" providerId="ADAL" clId="{C3480E4F-04E7-42B4-BC9F-9E8137BCAF0D}" dt="2025-04-29T15:37:10.762" v="36" actId="2696"/>
        <pc:sldMkLst>
          <pc:docMk/>
          <pc:sldMk cId="3511213880" sldId="363"/>
        </pc:sldMkLst>
      </pc:sldChg>
      <pc:sldChg chg="del">
        <pc:chgData name="David Hodges" userId="f0f182aa-aa1a-4d68-8609-fe1df78862ee" providerId="ADAL" clId="{C3480E4F-04E7-42B4-BC9F-9E8137BCAF0D}" dt="2025-04-29T15:36:33.530" v="33" actId="2696"/>
        <pc:sldMkLst>
          <pc:docMk/>
          <pc:sldMk cId="2901888005" sldId="367"/>
        </pc:sldMkLst>
      </pc:sldChg>
      <pc:sldChg chg="modSp del mod modShow">
        <pc:chgData name="David Hodges" userId="f0f182aa-aa1a-4d68-8609-fe1df78862ee" providerId="ADAL" clId="{C3480E4F-04E7-42B4-BC9F-9E8137BCAF0D}" dt="2025-04-29T15:37:10.762" v="36" actId="2696"/>
        <pc:sldMkLst>
          <pc:docMk/>
          <pc:sldMk cId="2885184007" sldId="368"/>
        </pc:sldMkLst>
        <pc:graphicFrameChg chg="mod">
          <ac:chgData name="David Hodges" userId="f0f182aa-aa1a-4d68-8609-fe1df78862ee" providerId="ADAL" clId="{C3480E4F-04E7-42B4-BC9F-9E8137BCAF0D}" dt="2025-03-13T13:04:10.584" v="1" actId="20577"/>
          <ac:graphicFrameMkLst>
            <pc:docMk/>
            <pc:sldMk cId="2885184007" sldId="368"/>
            <ac:graphicFrameMk id="5" creationId="{98BE3CB2-DFE0-69F2-5484-3ABBA0AEF3F0}"/>
          </ac:graphicFrameMkLst>
        </pc:graphicFrameChg>
      </pc:sldChg>
      <pc:sldChg chg="del">
        <pc:chgData name="David Hodges" userId="f0f182aa-aa1a-4d68-8609-fe1df78862ee" providerId="ADAL" clId="{C3480E4F-04E7-42B4-BC9F-9E8137BCAF0D}" dt="2025-03-13T13:06:47.059" v="3"/>
        <pc:sldMkLst>
          <pc:docMk/>
          <pc:sldMk cId="1578913193" sldId="3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4CCEAB-376C-259A-6557-A269D4F72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C69C4-AC2D-7C36-555B-BAD5C5365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9253-D487-40E0-98B7-4E1A6E4AD50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50C4C-C88B-95F4-31FE-3142622EE3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7F807-ABE5-B050-90A6-ECC4D5E3F7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E1838-C6A0-4073-9C79-5E5663E8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7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BB3AE-B3CC-468C-B004-38FD77AFA763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C30C-A6E4-44AB-AE14-29DD86FAE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5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4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3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1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8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4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5C30C-A6E4-44AB-AE14-29DD86FAE2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7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B2FB-CB50-41D3-B484-DE914D1A6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DD077-CDDA-433A-B2AA-616D338A0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7A0A-CC39-4ECD-A5FD-836AEB8F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865F-F589-415A-81CD-985BEB99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6C57-689A-4151-BBEF-D76BE653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087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2245-B4D0-4904-A012-1883B901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5B06-DE1D-4097-B682-60A67D0D9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8BAC-D12F-4303-9E4B-979A4960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704C-665B-4340-AA78-C02F3A41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2F98-BBD4-40AD-9072-20563575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287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0A2F-D32D-41A6-80FC-7C3B5C9C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A43BF-D68C-4AF7-90CA-FFD5B6BC2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AB6A-26F2-4E76-A524-8D161782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F217-BB99-4526-A358-DDFED315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4775-0D07-43D3-A98F-34261CA3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988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A738-7D21-4FDF-A1FF-A3DCDE0B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9C1C-B1C2-47EE-8488-4CDC77CB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221F-D4F5-4790-A7C2-026BCB13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74D2-62C5-42F9-8250-F6EA4353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A3B56-C522-4169-90DF-2B4120A1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27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8C63-1D81-4C35-80D1-FD99C485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D3E4A-A0DC-4849-AED9-8BA6C262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AE994-6BFC-4DDC-9116-D16E6AD4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C0F2C-2195-47FA-A6F6-4C4AE397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93FBB-CFCD-4F2D-A088-1335627B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506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4720-C361-4E82-AB21-775ADF89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A7B2-226C-4B0B-A8BE-910D6D2BC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51DE-ED05-4B90-9AE0-AF8CD8BE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B61BA-E013-4E5F-8F34-4ECE2D4E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D0320-40A8-4990-90E2-C8207E78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8F3AC-4B73-454F-8419-418BCD2B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169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FE60-5843-44FF-856E-767E673F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3A261-C107-43FE-A77D-12277C75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4920D-5E83-47F7-A250-F43B15CC6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B36DA-0DA0-4F90-AAE7-04A65811E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F15E5-76DD-4E8B-89FB-959AF226E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A6A8E-E82E-4132-BC84-F499EF45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019FB-6257-4AE7-93F0-169DA5F7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95764-C553-48F2-8079-1CC725F0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135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17AB-A15D-41A7-967C-D837A7A6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0AFA7-D083-4F6D-B090-0EB46033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4AB08-F4D4-40B8-8B33-515CE697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29942-9256-41EC-8B29-80509313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40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93A2B-EE8E-43EF-B488-C8E9B764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598AF-2092-40DF-AD9E-596B672A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4E873-FF5C-41C1-8B12-907E24FB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012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FD86-88BB-42A5-9966-6B008306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62DC-9F19-48B4-96C6-BF5441FA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21216-8ECA-42BE-B578-E4F80929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0D934-9287-454A-A2CE-7D949182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F43F3-1074-4BB3-BBD5-5330E934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23E-216C-475C-9A4B-F27699CF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596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ADBB-00E9-4964-B981-3DA3349F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EA9B2-A24F-442D-A8FD-41666C6FB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D9E00-52E1-4893-9EC6-E175C78B3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FC7F0-9E69-467D-842E-AB6DEC7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258D6-B8DF-4DF4-8E05-EB30B766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A3934-FF08-4E3F-A6F4-2826AC5E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373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ECF42-16F1-4276-995F-B46D5813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BDB-41B5-4394-BC9E-5EB97C450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02F97-1C95-40E1-AF9D-4DDE7D70C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8E69-4E2D-4896-9D76-6EFF723A72CE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580F-DA98-45C7-A5DA-3F05125F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6A23-F66C-45E5-9D54-8CD771236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0CC9-E44D-4241-94DE-3913DAB3A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3500-92A7-4577-B5E0-56D5E7AE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7617" y="1596299"/>
            <a:ext cx="4536489" cy="238856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4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ROV research brief</a:t>
            </a:r>
            <a:br>
              <a:rPr lang="en-GB" sz="4000" b="1" dirty="0"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latin typeface="+mn-lt"/>
                <a:cs typeface="Arial" panose="020B0604020202020204" pitchFamily="34" charset="0"/>
              </a:rPr>
              <a:t>Dave Hodges</a:t>
            </a:r>
            <a:br>
              <a:rPr lang="en-GB" sz="2800" b="1" dirty="0"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latin typeface="+mn-lt"/>
                <a:cs typeface="Arial" panose="020B0604020202020204" pitchFamily="34" charset="0"/>
              </a:rPr>
              <a:t>29</a:t>
            </a:r>
            <a:r>
              <a:rPr lang="en-GB" sz="2800" b="1" baseline="30000" dirty="0">
                <a:latin typeface="+mn-lt"/>
                <a:cs typeface="Arial" panose="020B0604020202020204" pitchFamily="34" charset="0"/>
              </a:rPr>
              <a:t>th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 April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79D6A-78F6-4DE3-915B-B6DE20576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18" y="567228"/>
            <a:ext cx="1756787" cy="1761511"/>
          </a:xfrm>
          <a:prstGeom prst="rect">
            <a:avLst/>
          </a:prstGeom>
        </p:spPr>
      </p:pic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55AD7860-4160-E20E-D6EA-AEEEEDE2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37" y="567230"/>
            <a:ext cx="1756787" cy="1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67CD-A6A7-257A-8BE1-DE3F87C2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85" y="351477"/>
            <a:ext cx="489386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Avon FRS water incidents 2014-2021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13EF-2426-9B85-0FF2-D2A55E1B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85" y="215518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- 297 water rescue incidents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dirty="0">
                <a:solidFill>
                  <a:schemeClr val="bg1"/>
                </a:solidFill>
                <a:latin typeface="+mn-lt"/>
              </a:rPr>
              <a:t>- 90.9% in inland waterways</a:t>
            </a:r>
            <a:br>
              <a:rPr lang="en-GB" sz="2800" dirty="0">
                <a:solidFill>
                  <a:schemeClr val="bg1"/>
                </a:solidFill>
                <a:latin typeface="+mn-lt"/>
              </a:rPr>
            </a:br>
            <a:r>
              <a:rPr lang="en-GB" sz="2800" dirty="0">
                <a:solidFill>
                  <a:schemeClr val="bg1"/>
                </a:solidFill>
                <a:latin typeface="+mn-lt"/>
              </a:rPr>
              <a:t>- 33 accidental fatalities.</a:t>
            </a:r>
            <a:endParaRPr lang="en-GB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461C6CB-80A8-C27B-2D15-B265421B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6"/>
          <a:stretch/>
        </p:blipFill>
        <p:spPr>
          <a:xfrm>
            <a:off x="5912385" y="-1"/>
            <a:ext cx="6279615" cy="68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129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4201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983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1A62-4308-F935-B10B-73FCBFBE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23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Sonar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9551-98F4-8006-3340-5B5562C7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23" y="1813593"/>
            <a:ext cx="569387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- Manikin at 12m depth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- Split screen sonar and HD camera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- Child size manikin clothed.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F86DED-CE69-7BE1-68EC-53F1F1EE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" t="1501" r="1276" b="6465"/>
          <a:stretch/>
        </p:blipFill>
        <p:spPr>
          <a:xfrm>
            <a:off x="6240946" y="0"/>
            <a:ext cx="595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3500-92A7-4577-B5E0-56D5E7AE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60672"/>
            <a:ext cx="4536489" cy="631244"/>
          </a:xfrm>
        </p:spPr>
        <p:txBody>
          <a:bodyPr>
            <a:normAutofit fontScale="90000"/>
          </a:bodyPr>
          <a:lstStyle/>
          <a:p>
            <a:b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Any questions...?</a:t>
            </a:r>
            <a:endParaRPr lang="en-GB" sz="49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11967</TotalTime>
  <Words>65</Words>
  <Application>Microsoft Office PowerPoint</Application>
  <PresentationFormat>Widescreen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ROV research brief Dave Hodges 29th April 2025</vt:lpstr>
      <vt:lpstr>Avon FRS water incidents 2014-2021</vt:lpstr>
      <vt:lpstr>PowerPoint Presentation</vt:lpstr>
      <vt:lpstr>PowerPoint Presentation</vt:lpstr>
      <vt:lpstr>PowerPoint Presentation</vt:lpstr>
      <vt:lpstr>Sonar</vt:lpstr>
      <vt:lpstr> Any questions...?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Dave Hodges.  Why me, why ECFRS - my vision and priorities.  24.03.21.</dc:title>
  <dc:creator>davidhodges089@btinternet.com</dc:creator>
  <cp:lastModifiedBy>David Hodges</cp:lastModifiedBy>
  <cp:revision>163</cp:revision>
  <dcterms:created xsi:type="dcterms:W3CDTF">2021-03-22T19:23:48Z</dcterms:created>
  <dcterms:modified xsi:type="dcterms:W3CDTF">2025-04-29T15:37:47Z</dcterms:modified>
</cp:coreProperties>
</file>