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9" r:id="rId4"/>
    <p:sldMasterId id="2147483702" r:id="rId5"/>
  </p:sldMasterIdLst>
  <p:notesMasterIdLst>
    <p:notesMasterId r:id="rId21"/>
  </p:notesMasterIdLst>
  <p:handoutMasterIdLst>
    <p:handoutMasterId r:id="rId22"/>
  </p:handoutMasterIdLst>
  <p:sldIdLst>
    <p:sldId id="386" r:id="rId6"/>
    <p:sldId id="399" r:id="rId7"/>
    <p:sldId id="374" r:id="rId8"/>
    <p:sldId id="397" r:id="rId9"/>
    <p:sldId id="398" r:id="rId10"/>
    <p:sldId id="389" r:id="rId11"/>
    <p:sldId id="390" r:id="rId12"/>
    <p:sldId id="394" r:id="rId13"/>
    <p:sldId id="395" r:id="rId14"/>
    <p:sldId id="400" r:id="rId15"/>
    <p:sldId id="396" r:id="rId16"/>
    <p:sldId id="387" r:id="rId17"/>
    <p:sldId id="402" r:id="rId18"/>
    <p:sldId id="388" r:id="rId19"/>
    <p:sldId id="39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E358265B-4B52-3E41-A860-0F8D6B01A498}">
          <p14:sldIdLst>
            <p14:sldId id="386"/>
          </p14:sldIdLst>
        </p14:section>
        <p14:section name="Main Content" id="{66ED2A9A-914C-1C4E-A107-3AE19EB12E3C}">
          <p14:sldIdLst>
            <p14:sldId id="399"/>
            <p14:sldId id="374"/>
            <p14:sldId id="397"/>
            <p14:sldId id="398"/>
            <p14:sldId id="389"/>
            <p14:sldId id="390"/>
            <p14:sldId id="394"/>
            <p14:sldId id="395"/>
            <p14:sldId id="400"/>
            <p14:sldId id="396"/>
            <p14:sldId id="387"/>
            <p14:sldId id="402"/>
            <p14:sldId id="388"/>
            <p14:sldId id="39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B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793BB5-B247-B198-96DE-A6CAC46E9EE2}" v="141" dt="2024-07-24T13:59:13.322"/>
    <p1510:client id="{5EDD101D-DFD0-F20B-309E-2AC34657D336}" v="415" dt="2024-07-25T10:27:52.327"/>
    <p1510:client id="{970C448F-C7CB-4C7C-B03E-4CA33D37CD11}" v="6" dt="2024-07-25T10:46:49.250"/>
    <p1510:client id="{A114966F-7DDF-47CD-BA52-2051AD891710}" v="2127" dt="2024-07-25T09:30:18.3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1" d="100"/>
          <a:sy n="51" d="100"/>
        </p:scale>
        <p:origin x="1164" y="2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26C9BF-FDC3-4DD5-9923-2EBDD29B67EB}" type="doc">
      <dgm:prSet loTypeId="urn:microsoft.com/office/officeart/2017/3/layout/HorizontalPathTimeline" loCatId="process" qsTypeId="urn:microsoft.com/office/officeart/2005/8/quickstyle/simple1" qsCatId="simple" csTypeId="urn:microsoft.com/office/officeart/2005/8/colors/accent1_2" csCatId="accent1" phldr="1"/>
      <dgm:spPr/>
      <dgm:t>
        <a:bodyPr/>
        <a:lstStyle/>
        <a:p>
          <a:endParaRPr lang="en-US"/>
        </a:p>
      </dgm:t>
    </dgm:pt>
    <dgm:pt modelId="{BC25E586-8ED4-467D-88ED-126F6044565E}">
      <dgm:prSet/>
      <dgm:spPr/>
      <dgm:t>
        <a:bodyPr/>
        <a:lstStyle/>
        <a:p>
          <a:pPr>
            <a:defRPr b="1"/>
          </a:pPr>
          <a:r>
            <a:rPr lang="en-US">
              <a:latin typeface="Arial" panose="020B0604020202020204"/>
            </a:rPr>
            <a:t>Sept</a:t>
          </a:r>
          <a:r>
            <a:rPr lang="en-US"/>
            <a:t>. </a:t>
          </a:r>
          <a:r>
            <a:rPr lang="en-US">
              <a:latin typeface="Arial" panose="020B0604020202020204"/>
            </a:rPr>
            <a:t>2024</a:t>
          </a:r>
          <a:endParaRPr lang="en-US"/>
        </a:p>
      </dgm:t>
    </dgm:pt>
    <dgm:pt modelId="{36DE1B58-C4ED-4433-A220-CABF2A8BD699}" type="parTrans" cxnId="{10FFDAB2-41B3-428C-B88C-217566D5A3EE}">
      <dgm:prSet/>
      <dgm:spPr/>
      <dgm:t>
        <a:bodyPr/>
        <a:lstStyle/>
        <a:p>
          <a:endParaRPr lang="en-US"/>
        </a:p>
      </dgm:t>
    </dgm:pt>
    <dgm:pt modelId="{8380549A-AC47-49C0-B475-47ED34BF1F9F}" type="sibTrans" cxnId="{10FFDAB2-41B3-428C-B88C-217566D5A3EE}">
      <dgm:prSet/>
      <dgm:spPr/>
      <dgm:t>
        <a:bodyPr/>
        <a:lstStyle/>
        <a:p>
          <a:endParaRPr lang="en-US"/>
        </a:p>
      </dgm:t>
    </dgm:pt>
    <dgm:pt modelId="{39FD9F65-A68B-47D6-8F1B-E911889EB5A7}">
      <dgm:prSet/>
      <dgm:spPr/>
      <dgm:t>
        <a:bodyPr/>
        <a:lstStyle/>
        <a:p>
          <a:pPr algn="ctr"/>
          <a:r>
            <a:rPr lang="en-US"/>
            <a:t>Launch of ITT</a:t>
          </a:r>
        </a:p>
      </dgm:t>
    </dgm:pt>
    <dgm:pt modelId="{83F989B0-47ED-4E5F-8FE5-AD280B81AD99}" type="parTrans" cxnId="{A8577054-D297-44F5-B9B6-A5553F613489}">
      <dgm:prSet/>
      <dgm:spPr/>
      <dgm:t>
        <a:bodyPr/>
        <a:lstStyle/>
        <a:p>
          <a:endParaRPr lang="en-US"/>
        </a:p>
      </dgm:t>
    </dgm:pt>
    <dgm:pt modelId="{8253DD58-2E16-400F-BF36-60F21AFC6F77}" type="sibTrans" cxnId="{A8577054-D297-44F5-B9B6-A5553F613489}">
      <dgm:prSet/>
      <dgm:spPr/>
      <dgm:t>
        <a:bodyPr/>
        <a:lstStyle/>
        <a:p>
          <a:endParaRPr lang="en-US"/>
        </a:p>
      </dgm:t>
    </dgm:pt>
    <dgm:pt modelId="{A4AD3344-3144-4178-A132-0FB996C9E3C1}">
      <dgm:prSet/>
      <dgm:spPr/>
      <dgm:t>
        <a:bodyPr/>
        <a:lstStyle/>
        <a:p>
          <a:pPr>
            <a:defRPr b="1"/>
          </a:pPr>
          <a:r>
            <a:rPr lang="en-US">
              <a:latin typeface="Arial"/>
              <a:ea typeface="Geneva"/>
              <a:cs typeface="Arial"/>
            </a:rPr>
            <a:t>October.</a:t>
          </a:r>
          <a:r>
            <a:rPr lang="en-US"/>
            <a:t> </a:t>
          </a:r>
          <a:r>
            <a:rPr lang="en-US">
              <a:latin typeface="Arial" panose="020B0604020202020204"/>
            </a:rPr>
            <a:t>2024</a:t>
          </a:r>
          <a:endParaRPr lang="en-US"/>
        </a:p>
      </dgm:t>
    </dgm:pt>
    <dgm:pt modelId="{4A939572-C726-4CEA-8B7F-BD659E17B0E1}" type="parTrans" cxnId="{02F14661-5B03-4050-8DF9-7FC14144214D}">
      <dgm:prSet/>
      <dgm:spPr/>
      <dgm:t>
        <a:bodyPr/>
        <a:lstStyle/>
        <a:p>
          <a:endParaRPr lang="en-US"/>
        </a:p>
      </dgm:t>
    </dgm:pt>
    <dgm:pt modelId="{90988DEE-E6A8-461E-B3C0-87D6232A42C1}" type="sibTrans" cxnId="{02F14661-5B03-4050-8DF9-7FC14144214D}">
      <dgm:prSet/>
      <dgm:spPr/>
      <dgm:t>
        <a:bodyPr/>
        <a:lstStyle/>
        <a:p>
          <a:endParaRPr lang="en-US"/>
        </a:p>
      </dgm:t>
    </dgm:pt>
    <dgm:pt modelId="{6E920824-1E11-4108-8EB9-304DB0B619D6}">
      <dgm:prSet/>
      <dgm:spPr/>
      <dgm:t>
        <a:bodyPr/>
        <a:lstStyle/>
        <a:p>
          <a:pPr algn="ctr"/>
          <a:r>
            <a:rPr lang="en-US">
              <a:latin typeface="Arial"/>
              <a:ea typeface="Geneva"/>
              <a:cs typeface="Arial"/>
            </a:rPr>
            <a:t>Sign Off &amp; Governance</a:t>
          </a:r>
          <a:endParaRPr lang="en-US"/>
        </a:p>
      </dgm:t>
    </dgm:pt>
    <dgm:pt modelId="{CCBF7DD2-891B-4E96-AB8E-C7F4CE0E347E}" type="parTrans" cxnId="{EF9BC4DE-C1F6-4588-84BF-62E5976ACCD5}">
      <dgm:prSet/>
      <dgm:spPr/>
      <dgm:t>
        <a:bodyPr/>
        <a:lstStyle/>
        <a:p>
          <a:endParaRPr lang="en-US"/>
        </a:p>
      </dgm:t>
    </dgm:pt>
    <dgm:pt modelId="{44EB7B7A-F31B-4392-B62D-030F1F72F2F0}" type="sibTrans" cxnId="{EF9BC4DE-C1F6-4588-84BF-62E5976ACCD5}">
      <dgm:prSet/>
      <dgm:spPr/>
      <dgm:t>
        <a:bodyPr/>
        <a:lstStyle/>
        <a:p>
          <a:endParaRPr lang="en-US"/>
        </a:p>
      </dgm:t>
    </dgm:pt>
    <dgm:pt modelId="{DC6C9217-416F-45E4-B984-23916A154823}">
      <dgm:prSet/>
      <dgm:spPr/>
      <dgm:t>
        <a:bodyPr/>
        <a:lstStyle/>
        <a:p>
          <a:pPr>
            <a:defRPr b="1"/>
          </a:pPr>
          <a:r>
            <a:rPr lang="en-US">
              <a:latin typeface="Arial" panose="020B0604020202020204"/>
            </a:rPr>
            <a:t>Oct-Nov</a:t>
          </a:r>
          <a:r>
            <a:rPr lang="en-US"/>
            <a:t>. </a:t>
          </a:r>
          <a:r>
            <a:rPr lang="en-US">
              <a:latin typeface="Arial" panose="020B0604020202020204"/>
            </a:rPr>
            <a:t>2024</a:t>
          </a:r>
          <a:endParaRPr lang="en-US"/>
        </a:p>
      </dgm:t>
    </dgm:pt>
    <dgm:pt modelId="{3886F9CB-23EB-41EB-9AB5-00F5CA0B91F9}" type="parTrans" cxnId="{A4BEF103-848F-4AB5-AAA7-A2E52993FC30}">
      <dgm:prSet/>
      <dgm:spPr/>
      <dgm:t>
        <a:bodyPr/>
        <a:lstStyle/>
        <a:p>
          <a:endParaRPr lang="en-US"/>
        </a:p>
      </dgm:t>
    </dgm:pt>
    <dgm:pt modelId="{E5B466D8-663D-442D-8408-4FFFF15BE691}" type="sibTrans" cxnId="{A4BEF103-848F-4AB5-AAA7-A2E52993FC30}">
      <dgm:prSet/>
      <dgm:spPr/>
      <dgm:t>
        <a:bodyPr/>
        <a:lstStyle/>
        <a:p>
          <a:endParaRPr lang="en-US"/>
        </a:p>
      </dgm:t>
    </dgm:pt>
    <dgm:pt modelId="{5E0AA9B1-43E6-4591-9114-136B634F7022}">
      <dgm:prSet/>
      <dgm:spPr/>
      <dgm:t>
        <a:bodyPr/>
        <a:lstStyle/>
        <a:p>
          <a:pPr algn="ctr"/>
          <a:r>
            <a:rPr lang="en-US">
              <a:latin typeface="Arial"/>
              <a:ea typeface="Geneva"/>
              <a:cs typeface="Arial"/>
            </a:rPr>
            <a:t>Award of Contract</a:t>
          </a:r>
          <a:endParaRPr lang="en-US"/>
        </a:p>
      </dgm:t>
    </dgm:pt>
    <dgm:pt modelId="{B4E14545-812A-4BA4-8553-EB2F25FF0A84}" type="parTrans" cxnId="{7FB81B4B-43C2-48BC-9C32-545500768587}">
      <dgm:prSet/>
      <dgm:spPr/>
      <dgm:t>
        <a:bodyPr/>
        <a:lstStyle/>
        <a:p>
          <a:endParaRPr lang="en-US"/>
        </a:p>
      </dgm:t>
    </dgm:pt>
    <dgm:pt modelId="{3E264C8E-5404-4BD4-876C-A43911A03222}" type="sibTrans" cxnId="{7FB81B4B-43C2-48BC-9C32-545500768587}">
      <dgm:prSet/>
      <dgm:spPr/>
      <dgm:t>
        <a:bodyPr/>
        <a:lstStyle/>
        <a:p>
          <a:endParaRPr lang="en-US"/>
        </a:p>
      </dgm:t>
    </dgm:pt>
    <dgm:pt modelId="{92DC738E-2A86-4DD2-BDFD-5E5DFFCC4726}">
      <dgm:prSet/>
      <dgm:spPr/>
      <dgm:t>
        <a:bodyPr/>
        <a:lstStyle/>
        <a:p>
          <a:pPr>
            <a:defRPr b="1"/>
          </a:pPr>
          <a:r>
            <a:rPr lang="en-US">
              <a:latin typeface="Arial"/>
              <a:ea typeface="Geneva"/>
              <a:cs typeface="Arial"/>
            </a:rPr>
            <a:t>Nov.</a:t>
          </a:r>
          <a:r>
            <a:rPr lang="en-US"/>
            <a:t> </a:t>
          </a:r>
          <a:r>
            <a:rPr lang="en-US">
              <a:latin typeface="Arial" panose="020B0604020202020204"/>
            </a:rPr>
            <a:t>2024</a:t>
          </a:r>
          <a:endParaRPr lang="en-US"/>
        </a:p>
      </dgm:t>
    </dgm:pt>
    <dgm:pt modelId="{35B96CF6-16DC-4549-A4E3-E7826F67FBB6}" type="parTrans" cxnId="{80C90B9F-DC73-4B62-9464-8923D238C862}">
      <dgm:prSet/>
      <dgm:spPr/>
      <dgm:t>
        <a:bodyPr/>
        <a:lstStyle/>
        <a:p>
          <a:endParaRPr lang="en-US"/>
        </a:p>
      </dgm:t>
    </dgm:pt>
    <dgm:pt modelId="{82EF6E2A-B1F9-4A76-8FE1-308E79586538}" type="sibTrans" cxnId="{80C90B9F-DC73-4B62-9464-8923D238C862}">
      <dgm:prSet/>
      <dgm:spPr/>
      <dgm:t>
        <a:bodyPr/>
        <a:lstStyle/>
        <a:p>
          <a:endParaRPr lang="en-US"/>
        </a:p>
      </dgm:t>
    </dgm:pt>
    <dgm:pt modelId="{7AE38AAF-BC35-4B58-93E8-02DD79D27698}">
      <dgm:prSet/>
      <dgm:spPr/>
      <dgm:t>
        <a:bodyPr/>
        <a:lstStyle/>
        <a:p>
          <a:pPr algn="ctr"/>
          <a:r>
            <a:rPr lang="en-US">
              <a:latin typeface="Arial"/>
              <a:ea typeface="Geneva"/>
              <a:cs typeface="Arial"/>
            </a:rPr>
            <a:t>Contract </a:t>
          </a:r>
          <a:r>
            <a:rPr lang="en-US">
              <a:latin typeface="Arial"/>
              <a:cs typeface="Arial"/>
            </a:rPr>
            <a:t>Mobilisation</a:t>
          </a:r>
          <a:endParaRPr lang="en-US" err="1"/>
        </a:p>
      </dgm:t>
    </dgm:pt>
    <dgm:pt modelId="{B768B7D3-9592-4CDA-8DDC-85D380D9E5AE}" type="parTrans" cxnId="{E8BFC77B-F35B-4FE3-A1D1-0F928E9CA26C}">
      <dgm:prSet/>
      <dgm:spPr/>
      <dgm:t>
        <a:bodyPr/>
        <a:lstStyle/>
        <a:p>
          <a:endParaRPr lang="en-US"/>
        </a:p>
      </dgm:t>
    </dgm:pt>
    <dgm:pt modelId="{DE07B692-3486-4B6E-9D1F-39577C337703}" type="sibTrans" cxnId="{E8BFC77B-F35B-4FE3-A1D1-0F928E9CA26C}">
      <dgm:prSet/>
      <dgm:spPr/>
      <dgm:t>
        <a:bodyPr/>
        <a:lstStyle/>
        <a:p>
          <a:endParaRPr lang="en-US"/>
        </a:p>
      </dgm:t>
    </dgm:pt>
    <dgm:pt modelId="{B27B70CE-ED2C-42F5-AD55-481C9E99D878}">
      <dgm:prSet/>
      <dgm:spPr/>
      <dgm:t>
        <a:bodyPr/>
        <a:lstStyle/>
        <a:p>
          <a:pPr>
            <a:defRPr b="1"/>
          </a:pPr>
          <a:r>
            <a:rPr lang="en-US">
              <a:latin typeface="Arial"/>
              <a:ea typeface="Geneva"/>
              <a:cs typeface="Arial"/>
            </a:rPr>
            <a:t>Dec</a:t>
          </a:r>
          <a:r>
            <a:rPr lang="en-US"/>
            <a:t>. </a:t>
          </a:r>
          <a:r>
            <a:rPr lang="en-US">
              <a:latin typeface="Arial"/>
              <a:cs typeface="Arial"/>
            </a:rPr>
            <a:t>2024</a:t>
          </a:r>
          <a:endParaRPr lang="en-US"/>
        </a:p>
      </dgm:t>
    </dgm:pt>
    <dgm:pt modelId="{E305478F-F5E6-4CAB-ABE3-F5FB055F0B4A}" type="parTrans" cxnId="{A71F2F82-40F0-40F6-8746-675567F06108}">
      <dgm:prSet/>
      <dgm:spPr/>
      <dgm:t>
        <a:bodyPr/>
        <a:lstStyle/>
        <a:p>
          <a:endParaRPr lang="en-US"/>
        </a:p>
      </dgm:t>
    </dgm:pt>
    <dgm:pt modelId="{007B9230-C8E1-45DC-BECB-892569D53625}" type="sibTrans" cxnId="{A71F2F82-40F0-40F6-8746-675567F06108}">
      <dgm:prSet/>
      <dgm:spPr/>
      <dgm:t>
        <a:bodyPr/>
        <a:lstStyle/>
        <a:p>
          <a:endParaRPr lang="en-US"/>
        </a:p>
      </dgm:t>
    </dgm:pt>
    <dgm:pt modelId="{357D3A60-5EA7-426F-AAF2-56005CB82B88}">
      <dgm:prSet phldr="0"/>
      <dgm:spPr/>
      <dgm:t>
        <a:bodyPr/>
        <a:lstStyle/>
        <a:p>
          <a:pPr algn="ctr"/>
          <a:r>
            <a:rPr lang="en-US">
              <a:latin typeface="Arial" panose="020B0604020202020204"/>
            </a:rPr>
            <a:t>Start of contract</a:t>
          </a:r>
          <a:endParaRPr lang="en-US"/>
        </a:p>
      </dgm:t>
    </dgm:pt>
    <dgm:pt modelId="{2C54C3CF-0BD2-48F1-B97B-35B5A717E203}" type="parTrans" cxnId="{920CFF70-6D6A-4741-9C10-F0B033957015}">
      <dgm:prSet/>
      <dgm:spPr/>
      <dgm:t>
        <a:bodyPr/>
        <a:lstStyle/>
        <a:p>
          <a:endParaRPr lang="en-US"/>
        </a:p>
      </dgm:t>
    </dgm:pt>
    <dgm:pt modelId="{FB8A39B1-7166-4A8C-9834-029769B708A5}" type="sibTrans" cxnId="{920CFF70-6D6A-4741-9C10-F0B033957015}">
      <dgm:prSet/>
      <dgm:spPr/>
      <dgm:t>
        <a:bodyPr/>
        <a:lstStyle/>
        <a:p>
          <a:endParaRPr lang="en-US"/>
        </a:p>
      </dgm:t>
    </dgm:pt>
    <dgm:pt modelId="{07197063-143D-40BC-B707-C4917E5255F4}" type="pres">
      <dgm:prSet presAssocID="{1A26C9BF-FDC3-4DD5-9923-2EBDD29B67EB}" presName="root" presStyleCnt="0">
        <dgm:presLayoutVars>
          <dgm:chMax/>
          <dgm:chPref/>
          <dgm:animLvl val="lvl"/>
        </dgm:presLayoutVars>
      </dgm:prSet>
      <dgm:spPr/>
    </dgm:pt>
    <dgm:pt modelId="{0EA00597-4C37-4648-A7A4-5DDF9E7D6879}" type="pres">
      <dgm:prSet presAssocID="{1A26C9BF-FDC3-4DD5-9923-2EBDD29B67EB}" presName="divider" presStyleLbl="node1" presStyleIdx="0" presStyleCnt="1"/>
      <dgm:spPr/>
    </dgm:pt>
    <dgm:pt modelId="{2A71080C-A071-4C63-AC11-3B2275EAC332}" type="pres">
      <dgm:prSet presAssocID="{1A26C9BF-FDC3-4DD5-9923-2EBDD29B67EB}" presName="nodes" presStyleCnt="0">
        <dgm:presLayoutVars>
          <dgm:chMax/>
          <dgm:chPref/>
          <dgm:animLvl val="lvl"/>
        </dgm:presLayoutVars>
      </dgm:prSet>
      <dgm:spPr/>
    </dgm:pt>
    <dgm:pt modelId="{B9FF071C-023D-4C31-BA2C-50BE887176F3}" type="pres">
      <dgm:prSet presAssocID="{BC25E586-8ED4-467D-88ED-126F6044565E}" presName="composite" presStyleCnt="0"/>
      <dgm:spPr/>
    </dgm:pt>
    <dgm:pt modelId="{0A1053DF-AA95-45E0-B9C3-B1D30BE4E330}" type="pres">
      <dgm:prSet presAssocID="{BC25E586-8ED4-467D-88ED-126F6044565E}" presName="L1TextContainer" presStyleLbl="revTx" presStyleIdx="0" presStyleCnt="5">
        <dgm:presLayoutVars>
          <dgm:chMax val="1"/>
          <dgm:chPref val="1"/>
          <dgm:bulletEnabled val="1"/>
        </dgm:presLayoutVars>
      </dgm:prSet>
      <dgm:spPr/>
    </dgm:pt>
    <dgm:pt modelId="{D11328CA-DF1E-47AB-823E-D3E36C91EC3E}" type="pres">
      <dgm:prSet presAssocID="{BC25E586-8ED4-467D-88ED-126F6044565E}" presName="L2TextContainerWrapper" presStyleCnt="0">
        <dgm:presLayoutVars>
          <dgm:chMax val="0"/>
          <dgm:chPref val="0"/>
          <dgm:bulletEnabled val="1"/>
        </dgm:presLayoutVars>
      </dgm:prSet>
      <dgm:spPr/>
    </dgm:pt>
    <dgm:pt modelId="{E38517B0-78B6-4BC7-9543-F672B77682B6}" type="pres">
      <dgm:prSet presAssocID="{BC25E586-8ED4-467D-88ED-126F6044565E}" presName="L2TextContainer" presStyleLbl="bgAccFollowNode1" presStyleIdx="0" presStyleCnt="5"/>
      <dgm:spPr/>
    </dgm:pt>
    <dgm:pt modelId="{3D6C4DF0-7A8F-4506-83C2-ACF5FCE4C95F}" type="pres">
      <dgm:prSet presAssocID="{BC25E586-8ED4-467D-88ED-126F6044565E}" presName="FlexibleEmptyPlaceHolder" presStyleCnt="0"/>
      <dgm:spPr/>
    </dgm:pt>
    <dgm:pt modelId="{3965A124-3436-4212-B5BB-C2DE905CD035}" type="pres">
      <dgm:prSet presAssocID="{BC25E586-8ED4-467D-88ED-126F6044565E}" presName="ConnectLine" presStyleLbl="alignNode1" presStyleIdx="0" presStyleCnt="5"/>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2FF50634-5CCB-47E7-B2BF-6F0797126AE3}" type="pres">
      <dgm:prSet presAssocID="{BC25E586-8ED4-467D-88ED-126F6044565E}" presName="ConnectorPoint" presStyleLbl="fgAcc1" presStyleIdx="0" presStyleCnt="5"/>
      <dgm:spPr>
        <a:solidFill>
          <a:schemeClr val="lt1">
            <a:alpha val="90000"/>
            <a:hueOff val="0"/>
            <a:satOff val="0"/>
            <a:lumOff val="0"/>
            <a:alphaOff val="0"/>
          </a:schemeClr>
        </a:solidFill>
        <a:ln w="25400" cap="flat" cmpd="sng" algn="ctr">
          <a:noFill/>
          <a:prstDash val="solid"/>
        </a:ln>
        <a:effectLst/>
      </dgm:spPr>
    </dgm:pt>
    <dgm:pt modelId="{B3810437-C1F1-4EA9-A5CE-B30994A6E82A}" type="pres">
      <dgm:prSet presAssocID="{BC25E586-8ED4-467D-88ED-126F6044565E}" presName="EmptyPlaceHolder" presStyleCnt="0"/>
      <dgm:spPr/>
    </dgm:pt>
    <dgm:pt modelId="{B6937151-4C96-429F-A19D-1BD83BFF200D}" type="pres">
      <dgm:prSet presAssocID="{8380549A-AC47-49C0-B475-47ED34BF1F9F}" presName="spaceBetweenRectangles" presStyleCnt="0"/>
      <dgm:spPr/>
    </dgm:pt>
    <dgm:pt modelId="{A6DAA015-F68A-48D9-BFAC-14EC17F1EEFF}" type="pres">
      <dgm:prSet presAssocID="{A4AD3344-3144-4178-A132-0FB996C9E3C1}" presName="composite" presStyleCnt="0"/>
      <dgm:spPr/>
    </dgm:pt>
    <dgm:pt modelId="{B82B0546-BDC7-4A41-AE5C-56DB675DF0B0}" type="pres">
      <dgm:prSet presAssocID="{A4AD3344-3144-4178-A132-0FB996C9E3C1}" presName="L1TextContainer" presStyleLbl="revTx" presStyleIdx="1" presStyleCnt="5">
        <dgm:presLayoutVars>
          <dgm:chMax val="1"/>
          <dgm:chPref val="1"/>
          <dgm:bulletEnabled val="1"/>
        </dgm:presLayoutVars>
      </dgm:prSet>
      <dgm:spPr/>
    </dgm:pt>
    <dgm:pt modelId="{A37F62B5-7AD2-4613-952F-A174AB4C71B5}" type="pres">
      <dgm:prSet presAssocID="{A4AD3344-3144-4178-A132-0FB996C9E3C1}" presName="L2TextContainerWrapper" presStyleCnt="0">
        <dgm:presLayoutVars>
          <dgm:chMax val="0"/>
          <dgm:chPref val="0"/>
          <dgm:bulletEnabled val="1"/>
        </dgm:presLayoutVars>
      </dgm:prSet>
      <dgm:spPr/>
    </dgm:pt>
    <dgm:pt modelId="{CC9EB056-B44B-4883-A099-73D42354376D}" type="pres">
      <dgm:prSet presAssocID="{A4AD3344-3144-4178-A132-0FB996C9E3C1}" presName="L2TextContainer" presStyleLbl="bgAccFollowNode1" presStyleIdx="1" presStyleCnt="5"/>
      <dgm:spPr/>
    </dgm:pt>
    <dgm:pt modelId="{90B2B5CF-CE64-41D7-A323-CB4A6B706AC8}" type="pres">
      <dgm:prSet presAssocID="{A4AD3344-3144-4178-A132-0FB996C9E3C1}" presName="FlexibleEmptyPlaceHolder" presStyleCnt="0"/>
      <dgm:spPr/>
    </dgm:pt>
    <dgm:pt modelId="{3AC3834F-75B4-4B51-8CC4-76F95AA97E69}" type="pres">
      <dgm:prSet presAssocID="{A4AD3344-3144-4178-A132-0FB996C9E3C1}" presName="ConnectLine" presStyleLbl="alignNode1" presStyleIdx="1" presStyleCnt="5"/>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10DCD4C4-D1B8-4BF7-8D2F-CCA506C9965C}" type="pres">
      <dgm:prSet presAssocID="{A4AD3344-3144-4178-A132-0FB996C9E3C1}" presName="ConnectorPoint" presStyleLbl="fgAcc1" presStyleIdx="1" presStyleCnt="5"/>
      <dgm:spPr>
        <a:solidFill>
          <a:schemeClr val="lt1">
            <a:alpha val="90000"/>
            <a:hueOff val="0"/>
            <a:satOff val="0"/>
            <a:lumOff val="0"/>
            <a:alphaOff val="0"/>
          </a:schemeClr>
        </a:solidFill>
        <a:ln w="25400" cap="flat" cmpd="sng" algn="ctr">
          <a:noFill/>
          <a:prstDash val="solid"/>
        </a:ln>
        <a:effectLst/>
      </dgm:spPr>
    </dgm:pt>
    <dgm:pt modelId="{54489BED-B78C-44E1-9EBA-F892371A3151}" type="pres">
      <dgm:prSet presAssocID="{A4AD3344-3144-4178-A132-0FB996C9E3C1}" presName="EmptyPlaceHolder" presStyleCnt="0"/>
      <dgm:spPr/>
    </dgm:pt>
    <dgm:pt modelId="{D648788E-A4A9-4990-9F6D-BB353A43FD32}" type="pres">
      <dgm:prSet presAssocID="{90988DEE-E6A8-461E-B3C0-87D6232A42C1}" presName="spaceBetweenRectangles" presStyleCnt="0"/>
      <dgm:spPr/>
    </dgm:pt>
    <dgm:pt modelId="{C8C911E4-FCDF-47C5-821D-216034A35415}" type="pres">
      <dgm:prSet presAssocID="{DC6C9217-416F-45E4-B984-23916A154823}" presName="composite" presStyleCnt="0"/>
      <dgm:spPr/>
    </dgm:pt>
    <dgm:pt modelId="{8ECCD2BB-4DD6-4B42-972F-4525EC72E765}" type="pres">
      <dgm:prSet presAssocID="{DC6C9217-416F-45E4-B984-23916A154823}" presName="L1TextContainer" presStyleLbl="revTx" presStyleIdx="2" presStyleCnt="5">
        <dgm:presLayoutVars>
          <dgm:chMax val="1"/>
          <dgm:chPref val="1"/>
          <dgm:bulletEnabled val="1"/>
        </dgm:presLayoutVars>
      </dgm:prSet>
      <dgm:spPr/>
    </dgm:pt>
    <dgm:pt modelId="{EDBCA22A-0EB6-42C7-98E5-DA57C6D98ACE}" type="pres">
      <dgm:prSet presAssocID="{DC6C9217-416F-45E4-B984-23916A154823}" presName="L2TextContainerWrapper" presStyleCnt="0">
        <dgm:presLayoutVars>
          <dgm:chMax val="0"/>
          <dgm:chPref val="0"/>
          <dgm:bulletEnabled val="1"/>
        </dgm:presLayoutVars>
      </dgm:prSet>
      <dgm:spPr/>
    </dgm:pt>
    <dgm:pt modelId="{8C5EB9A2-E4AC-42A2-9C70-FEF601CBC879}" type="pres">
      <dgm:prSet presAssocID="{DC6C9217-416F-45E4-B984-23916A154823}" presName="L2TextContainer" presStyleLbl="bgAccFollowNode1" presStyleIdx="2" presStyleCnt="5"/>
      <dgm:spPr/>
    </dgm:pt>
    <dgm:pt modelId="{B7723194-A7B0-41DD-AAF9-4FC3582750C1}" type="pres">
      <dgm:prSet presAssocID="{DC6C9217-416F-45E4-B984-23916A154823}" presName="FlexibleEmptyPlaceHolder" presStyleCnt="0"/>
      <dgm:spPr/>
    </dgm:pt>
    <dgm:pt modelId="{7DCDAADE-2E01-43FD-A105-EC7638C79C20}" type="pres">
      <dgm:prSet presAssocID="{DC6C9217-416F-45E4-B984-23916A154823}" presName="ConnectLine" presStyleLbl="alignNode1" presStyleIdx="2" presStyleCnt="5"/>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7801B25C-C564-4C0E-B452-9F47C9772086}" type="pres">
      <dgm:prSet presAssocID="{DC6C9217-416F-45E4-B984-23916A154823}" presName="ConnectorPoint" presStyleLbl="fgAcc1" presStyleIdx="2" presStyleCnt="5"/>
      <dgm:spPr>
        <a:solidFill>
          <a:schemeClr val="lt1">
            <a:alpha val="90000"/>
            <a:hueOff val="0"/>
            <a:satOff val="0"/>
            <a:lumOff val="0"/>
            <a:alphaOff val="0"/>
          </a:schemeClr>
        </a:solidFill>
        <a:ln w="25400" cap="flat" cmpd="sng" algn="ctr">
          <a:noFill/>
          <a:prstDash val="solid"/>
        </a:ln>
        <a:effectLst/>
      </dgm:spPr>
    </dgm:pt>
    <dgm:pt modelId="{7334B1C6-03F7-478A-8FB4-69FA65BEFB4D}" type="pres">
      <dgm:prSet presAssocID="{DC6C9217-416F-45E4-B984-23916A154823}" presName="EmptyPlaceHolder" presStyleCnt="0"/>
      <dgm:spPr/>
    </dgm:pt>
    <dgm:pt modelId="{9A78188F-E96B-4CC8-B392-E194F77AB662}" type="pres">
      <dgm:prSet presAssocID="{E5B466D8-663D-442D-8408-4FFFF15BE691}" presName="spaceBetweenRectangles" presStyleCnt="0"/>
      <dgm:spPr/>
    </dgm:pt>
    <dgm:pt modelId="{623DC611-4570-4E2B-ACC2-A9EA85BEFC2C}" type="pres">
      <dgm:prSet presAssocID="{92DC738E-2A86-4DD2-BDFD-5E5DFFCC4726}" presName="composite" presStyleCnt="0"/>
      <dgm:spPr/>
    </dgm:pt>
    <dgm:pt modelId="{83DED7B0-13EC-45D5-AFEB-25F4AD0E9072}" type="pres">
      <dgm:prSet presAssocID="{92DC738E-2A86-4DD2-BDFD-5E5DFFCC4726}" presName="L1TextContainer" presStyleLbl="revTx" presStyleIdx="3" presStyleCnt="5">
        <dgm:presLayoutVars>
          <dgm:chMax val="1"/>
          <dgm:chPref val="1"/>
          <dgm:bulletEnabled val="1"/>
        </dgm:presLayoutVars>
      </dgm:prSet>
      <dgm:spPr/>
    </dgm:pt>
    <dgm:pt modelId="{3BF11088-9452-4332-92D3-636862AEC663}" type="pres">
      <dgm:prSet presAssocID="{92DC738E-2A86-4DD2-BDFD-5E5DFFCC4726}" presName="L2TextContainerWrapper" presStyleCnt="0">
        <dgm:presLayoutVars>
          <dgm:chMax val="0"/>
          <dgm:chPref val="0"/>
          <dgm:bulletEnabled val="1"/>
        </dgm:presLayoutVars>
      </dgm:prSet>
      <dgm:spPr/>
    </dgm:pt>
    <dgm:pt modelId="{E4BF6811-56FF-4303-8ED8-17169EAC2E40}" type="pres">
      <dgm:prSet presAssocID="{92DC738E-2A86-4DD2-BDFD-5E5DFFCC4726}" presName="L2TextContainer" presStyleLbl="bgAccFollowNode1" presStyleIdx="3" presStyleCnt="5"/>
      <dgm:spPr/>
    </dgm:pt>
    <dgm:pt modelId="{880DB3A5-9EB5-4AB6-9B6B-0827116EFE4D}" type="pres">
      <dgm:prSet presAssocID="{92DC738E-2A86-4DD2-BDFD-5E5DFFCC4726}" presName="FlexibleEmptyPlaceHolder" presStyleCnt="0"/>
      <dgm:spPr/>
    </dgm:pt>
    <dgm:pt modelId="{0EFDAC1B-D0DE-43D0-AB45-A72C3A771B02}" type="pres">
      <dgm:prSet presAssocID="{92DC738E-2A86-4DD2-BDFD-5E5DFFCC4726}" presName="ConnectLine" presStyleLbl="alignNode1" presStyleIdx="3" presStyleCnt="5"/>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65E2FFFD-CD36-4458-B890-311A744976E5}" type="pres">
      <dgm:prSet presAssocID="{92DC738E-2A86-4DD2-BDFD-5E5DFFCC4726}" presName="ConnectorPoint" presStyleLbl="fgAcc1" presStyleIdx="3" presStyleCnt="5"/>
      <dgm:spPr>
        <a:solidFill>
          <a:schemeClr val="lt1">
            <a:alpha val="90000"/>
            <a:hueOff val="0"/>
            <a:satOff val="0"/>
            <a:lumOff val="0"/>
            <a:alphaOff val="0"/>
          </a:schemeClr>
        </a:solidFill>
        <a:ln w="25400" cap="flat" cmpd="sng" algn="ctr">
          <a:noFill/>
          <a:prstDash val="solid"/>
        </a:ln>
        <a:effectLst/>
      </dgm:spPr>
    </dgm:pt>
    <dgm:pt modelId="{3869D93D-B388-4A16-A25A-86A610DB6511}" type="pres">
      <dgm:prSet presAssocID="{92DC738E-2A86-4DD2-BDFD-5E5DFFCC4726}" presName="EmptyPlaceHolder" presStyleCnt="0"/>
      <dgm:spPr/>
    </dgm:pt>
    <dgm:pt modelId="{89DBC6EA-71EE-4901-83F2-E2C419199A4D}" type="pres">
      <dgm:prSet presAssocID="{82EF6E2A-B1F9-4A76-8FE1-308E79586538}" presName="spaceBetweenRectangles" presStyleCnt="0"/>
      <dgm:spPr/>
    </dgm:pt>
    <dgm:pt modelId="{AC04E38D-9373-4C1A-8B41-E51A5C2A7D3C}" type="pres">
      <dgm:prSet presAssocID="{B27B70CE-ED2C-42F5-AD55-481C9E99D878}" presName="composite" presStyleCnt="0"/>
      <dgm:spPr/>
    </dgm:pt>
    <dgm:pt modelId="{676AB2E6-0821-4B3E-B6D8-7E61920AA654}" type="pres">
      <dgm:prSet presAssocID="{B27B70CE-ED2C-42F5-AD55-481C9E99D878}" presName="L1TextContainer" presStyleLbl="revTx" presStyleIdx="4" presStyleCnt="5">
        <dgm:presLayoutVars>
          <dgm:chMax val="1"/>
          <dgm:chPref val="1"/>
          <dgm:bulletEnabled val="1"/>
        </dgm:presLayoutVars>
      </dgm:prSet>
      <dgm:spPr/>
    </dgm:pt>
    <dgm:pt modelId="{CAE555BC-C8D4-43AF-90BC-C083FEB447BE}" type="pres">
      <dgm:prSet presAssocID="{B27B70CE-ED2C-42F5-AD55-481C9E99D878}" presName="L2TextContainerWrapper" presStyleCnt="0">
        <dgm:presLayoutVars>
          <dgm:chMax val="0"/>
          <dgm:chPref val="0"/>
          <dgm:bulletEnabled val="1"/>
        </dgm:presLayoutVars>
      </dgm:prSet>
      <dgm:spPr/>
    </dgm:pt>
    <dgm:pt modelId="{DCE68478-5231-4A06-8E2E-DD76B8123CDF}" type="pres">
      <dgm:prSet presAssocID="{B27B70CE-ED2C-42F5-AD55-481C9E99D878}" presName="L2TextContainer" presStyleLbl="bgAccFollowNode1" presStyleIdx="4" presStyleCnt="5"/>
      <dgm:spPr/>
    </dgm:pt>
    <dgm:pt modelId="{3DFD11C6-7325-4037-AC5A-6A39A1EF302C}" type="pres">
      <dgm:prSet presAssocID="{B27B70CE-ED2C-42F5-AD55-481C9E99D878}" presName="FlexibleEmptyPlaceHolder" presStyleCnt="0"/>
      <dgm:spPr/>
    </dgm:pt>
    <dgm:pt modelId="{2691FC10-5815-447B-A423-CF19BF7DFE0C}" type="pres">
      <dgm:prSet presAssocID="{B27B70CE-ED2C-42F5-AD55-481C9E99D878}" presName="ConnectLine" presStyleLbl="alignNode1" presStyleIdx="4" presStyleCnt="5"/>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3A1332A1-D8BC-4EE8-AD62-B2D1053B1F19}" type="pres">
      <dgm:prSet presAssocID="{B27B70CE-ED2C-42F5-AD55-481C9E99D878}" presName="ConnectorPoint" presStyleLbl="fgAcc1" presStyleIdx="4" presStyleCnt="5"/>
      <dgm:spPr>
        <a:solidFill>
          <a:schemeClr val="lt1">
            <a:alpha val="90000"/>
            <a:hueOff val="0"/>
            <a:satOff val="0"/>
            <a:lumOff val="0"/>
            <a:alphaOff val="0"/>
          </a:schemeClr>
        </a:solidFill>
        <a:ln w="25400" cap="flat" cmpd="sng" algn="ctr">
          <a:noFill/>
          <a:prstDash val="solid"/>
        </a:ln>
        <a:effectLst/>
      </dgm:spPr>
    </dgm:pt>
    <dgm:pt modelId="{D3A7AAAF-9815-49F2-AADC-F7839D2F08D6}" type="pres">
      <dgm:prSet presAssocID="{B27B70CE-ED2C-42F5-AD55-481C9E99D878}" presName="EmptyPlaceHolder" presStyleCnt="0"/>
      <dgm:spPr/>
    </dgm:pt>
  </dgm:ptLst>
  <dgm:cxnLst>
    <dgm:cxn modelId="{A4BEF103-848F-4AB5-AAA7-A2E52993FC30}" srcId="{1A26C9BF-FDC3-4DD5-9923-2EBDD29B67EB}" destId="{DC6C9217-416F-45E4-B984-23916A154823}" srcOrd="2" destOrd="0" parTransId="{3886F9CB-23EB-41EB-9AB5-00F5CA0B91F9}" sibTransId="{E5B466D8-663D-442D-8408-4FFFF15BE691}"/>
    <dgm:cxn modelId="{B8BB9A0A-1DBC-4218-8895-F0EA0A9208BB}" type="presOf" srcId="{1A26C9BF-FDC3-4DD5-9923-2EBDD29B67EB}" destId="{07197063-143D-40BC-B707-C4917E5255F4}" srcOrd="0" destOrd="0" presId="urn:microsoft.com/office/officeart/2017/3/layout/HorizontalPathTimeline"/>
    <dgm:cxn modelId="{F2030819-3A97-4DA3-A341-0D6BD5A5C45A}" type="presOf" srcId="{357D3A60-5EA7-426F-AAF2-56005CB82B88}" destId="{DCE68478-5231-4A06-8E2E-DD76B8123CDF}" srcOrd="0" destOrd="0" presId="urn:microsoft.com/office/officeart/2017/3/layout/HorizontalPathTimeline"/>
    <dgm:cxn modelId="{A3C9F937-4E14-4761-8BE9-CB6E8D4D4C39}" type="presOf" srcId="{BC25E586-8ED4-467D-88ED-126F6044565E}" destId="{0A1053DF-AA95-45E0-B9C3-B1D30BE4E330}" srcOrd="0" destOrd="0" presId="urn:microsoft.com/office/officeart/2017/3/layout/HorizontalPathTimeline"/>
    <dgm:cxn modelId="{48FB7A38-E68B-4385-9F18-5306BE5E2A35}" type="presOf" srcId="{A4AD3344-3144-4178-A132-0FB996C9E3C1}" destId="{B82B0546-BDC7-4A41-AE5C-56DB675DF0B0}" srcOrd="0" destOrd="0" presId="urn:microsoft.com/office/officeart/2017/3/layout/HorizontalPathTimeline"/>
    <dgm:cxn modelId="{84C1F03A-8AC8-48E4-85FF-8D7634D718C6}" type="presOf" srcId="{5E0AA9B1-43E6-4591-9114-136B634F7022}" destId="{8C5EB9A2-E4AC-42A2-9C70-FEF601CBC879}" srcOrd="0" destOrd="0" presId="urn:microsoft.com/office/officeart/2017/3/layout/HorizontalPathTimeline"/>
    <dgm:cxn modelId="{02F14661-5B03-4050-8DF9-7FC14144214D}" srcId="{1A26C9BF-FDC3-4DD5-9923-2EBDD29B67EB}" destId="{A4AD3344-3144-4178-A132-0FB996C9E3C1}" srcOrd="1" destOrd="0" parTransId="{4A939572-C726-4CEA-8B7F-BD659E17B0E1}" sibTransId="{90988DEE-E6A8-461E-B3C0-87D6232A42C1}"/>
    <dgm:cxn modelId="{92781646-87D2-4EAB-9116-B2DB45D02775}" type="presOf" srcId="{DC6C9217-416F-45E4-B984-23916A154823}" destId="{8ECCD2BB-4DD6-4B42-972F-4525EC72E765}" srcOrd="0" destOrd="0" presId="urn:microsoft.com/office/officeart/2017/3/layout/HorizontalPathTimeline"/>
    <dgm:cxn modelId="{7FB81B4B-43C2-48BC-9C32-545500768587}" srcId="{DC6C9217-416F-45E4-B984-23916A154823}" destId="{5E0AA9B1-43E6-4591-9114-136B634F7022}" srcOrd="0" destOrd="0" parTransId="{B4E14545-812A-4BA4-8553-EB2F25FF0A84}" sibTransId="{3E264C8E-5404-4BD4-876C-A43911A03222}"/>
    <dgm:cxn modelId="{920CFF70-6D6A-4741-9C10-F0B033957015}" srcId="{B27B70CE-ED2C-42F5-AD55-481C9E99D878}" destId="{357D3A60-5EA7-426F-AAF2-56005CB82B88}" srcOrd="0" destOrd="0" parTransId="{2C54C3CF-0BD2-48F1-B97B-35B5A717E203}" sibTransId="{FB8A39B1-7166-4A8C-9834-029769B708A5}"/>
    <dgm:cxn modelId="{A8577054-D297-44F5-B9B6-A5553F613489}" srcId="{BC25E586-8ED4-467D-88ED-126F6044565E}" destId="{39FD9F65-A68B-47D6-8F1B-E911889EB5A7}" srcOrd="0" destOrd="0" parTransId="{83F989B0-47ED-4E5F-8FE5-AD280B81AD99}" sibTransId="{8253DD58-2E16-400F-BF36-60F21AFC6F77}"/>
    <dgm:cxn modelId="{61A6F374-B38E-4058-A05D-3CDD8753B475}" type="presOf" srcId="{6E920824-1E11-4108-8EB9-304DB0B619D6}" destId="{CC9EB056-B44B-4883-A099-73D42354376D}" srcOrd="0" destOrd="0" presId="urn:microsoft.com/office/officeart/2017/3/layout/HorizontalPathTimeline"/>
    <dgm:cxn modelId="{E8BFC77B-F35B-4FE3-A1D1-0F928E9CA26C}" srcId="{92DC738E-2A86-4DD2-BDFD-5E5DFFCC4726}" destId="{7AE38AAF-BC35-4B58-93E8-02DD79D27698}" srcOrd="0" destOrd="0" parTransId="{B768B7D3-9592-4CDA-8DDC-85D380D9E5AE}" sibTransId="{DE07B692-3486-4B6E-9D1F-39577C337703}"/>
    <dgm:cxn modelId="{A71F2F82-40F0-40F6-8746-675567F06108}" srcId="{1A26C9BF-FDC3-4DD5-9923-2EBDD29B67EB}" destId="{B27B70CE-ED2C-42F5-AD55-481C9E99D878}" srcOrd="4" destOrd="0" parTransId="{E305478F-F5E6-4CAB-ABE3-F5FB055F0B4A}" sibTransId="{007B9230-C8E1-45DC-BECB-892569D53625}"/>
    <dgm:cxn modelId="{9096B782-3420-4EC6-AAE3-1F9A5A6868FF}" type="presOf" srcId="{B27B70CE-ED2C-42F5-AD55-481C9E99D878}" destId="{676AB2E6-0821-4B3E-B6D8-7E61920AA654}" srcOrd="0" destOrd="0" presId="urn:microsoft.com/office/officeart/2017/3/layout/HorizontalPathTimeline"/>
    <dgm:cxn modelId="{80C90B9F-DC73-4B62-9464-8923D238C862}" srcId="{1A26C9BF-FDC3-4DD5-9923-2EBDD29B67EB}" destId="{92DC738E-2A86-4DD2-BDFD-5E5DFFCC4726}" srcOrd="3" destOrd="0" parTransId="{35B96CF6-16DC-4549-A4E3-E7826F67FBB6}" sibTransId="{82EF6E2A-B1F9-4A76-8FE1-308E79586538}"/>
    <dgm:cxn modelId="{260388AC-B3E8-4E53-977C-358027830E08}" type="presOf" srcId="{7AE38AAF-BC35-4B58-93E8-02DD79D27698}" destId="{E4BF6811-56FF-4303-8ED8-17169EAC2E40}" srcOrd="0" destOrd="0" presId="urn:microsoft.com/office/officeart/2017/3/layout/HorizontalPathTimeline"/>
    <dgm:cxn modelId="{10FFDAB2-41B3-428C-B88C-217566D5A3EE}" srcId="{1A26C9BF-FDC3-4DD5-9923-2EBDD29B67EB}" destId="{BC25E586-8ED4-467D-88ED-126F6044565E}" srcOrd="0" destOrd="0" parTransId="{36DE1B58-C4ED-4433-A220-CABF2A8BD699}" sibTransId="{8380549A-AC47-49C0-B475-47ED34BF1F9F}"/>
    <dgm:cxn modelId="{EF9BC4DE-C1F6-4588-84BF-62E5976ACCD5}" srcId="{A4AD3344-3144-4178-A132-0FB996C9E3C1}" destId="{6E920824-1E11-4108-8EB9-304DB0B619D6}" srcOrd="0" destOrd="0" parTransId="{CCBF7DD2-891B-4E96-AB8E-C7F4CE0E347E}" sibTransId="{44EB7B7A-F31B-4392-B62D-030F1F72F2F0}"/>
    <dgm:cxn modelId="{4D093CF3-5CF9-4254-9AC1-FFB4F0B1EDD5}" type="presOf" srcId="{39FD9F65-A68B-47D6-8F1B-E911889EB5A7}" destId="{E38517B0-78B6-4BC7-9543-F672B77682B6}" srcOrd="0" destOrd="0" presId="urn:microsoft.com/office/officeart/2017/3/layout/HorizontalPathTimeline"/>
    <dgm:cxn modelId="{B4825AF4-A13C-4D67-A7FB-E7F96B0BE37C}" type="presOf" srcId="{92DC738E-2A86-4DD2-BDFD-5E5DFFCC4726}" destId="{83DED7B0-13EC-45D5-AFEB-25F4AD0E9072}" srcOrd="0" destOrd="0" presId="urn:microsoft.com/office/officeart/2017/3/layout/HorizontalPathTimeline"/>
    <dgm:cxn modelId="{71E0D066-D77C-4398-88A1-CFEBA10B03A6}" type="presParOf" srcId="{07197063-143D-40BC-B707-C4917E5255F4}" destId="{0EA00597-4C37-4648-A7A4-5DDF9E7D6879}" srcOrd="0" destOrd="0" presId="urn:microsoft.com/office/officeart/2017/3/layout/HorizontalPathTimeline"/>
    <dgm:cxn modelId="{E8E8F683-F392-4E52-9FC7-49CCA68C3C44}" type="presParOf" srcId="{07197063-143D-40BC-B707-C4917E5255F4}" destId="{2A71080C-A071-4C63-AC11-3B2275EAC332}" srcOrd="1" destOrd="0" presId="urn:microsoft.com/office/officeart/2017/3/layout/HorizontalPathTimeline"/>
    <dgm:cxn modelId="{AA636F70-CB77-47F7-8068-541F54DF6EC7}" type="presParOf" srcId="{2A71080C-A071-4C63-AC11-3B2275EAC332}" destId="{B9FF071C-023D-4C31-BA2C-50BE887176F3}" srcOrd="0" destOrd="0" presId="urn:microsoft.com/office/officeart/2017/3/layout/HorizontalPathTimeline"/>
    <dgm:cxn modelId="{B7F9EE16-DE3F-4198-83BE-7B68F469F58D}" type="presParOf" srcId="{B9FF071C-023D-4C31-BA2C-50BE887176F3}" destId="{0A1053DF-AA95-45E0-B9C3-B1D30BE4E330}" srcOrd="0" destOrd="0" presId="urn:microsoft.com/office/officeart/2017/3/layout/HorizontalPathTimeline"/>
    <dgm:cxn modelId="{D1712F04-C014-40DE-B0B8-84A62059F37C}" type="presParOf" srcId="{B9FF071C-023D-4C31-BA2C-50BE887176F3}" destId="{D11328CA-DF1E-47AB-823E-D3E36C91EC3E}" srcOrd="1" destOrd="0" presId="urn:microsoft.com/office/officeart/2017/3/layout/HorizontalPathTimeline"/>
    <dgm:cxn modelId="{2338FA53-8D10-47D0-9EB2-15241D02DFBB}" type="presParOf" srcId="{D11328CA-DF1E-47AB-823E-D3E36C91EC3E}" destId="{E38517B0-78B6-4BC7-9543-F672B77682B6}" srcOrd="0" destOrd="0" presId="urn:microsoft.com/office/officeart/2017/3/layout/HorizontalPathTimeline"/>
    <dgm:cxn modelId="{85A0528F-6596-4B06-8D04-DA5E1C16C718}" type="presParOf" srcId="{D11328CA-DF1E-47AB-823E-D3E36C91EC3E}" destId="{3D6C4DF0-7A8F-4506-83C2-ACF5FCE4C95F}" srcOrd="1" destOrd="0" presId="urn:microsoft.com/office/officeart/2017/3/layout/HorizontalPathTimeline"/>
    <dgm:cxn modelId="{1F8452DC-5940-416A-8FBE-83BB85802AC3}" type="presParOf" srcId="{B9FF071C-023D-4C31-BA2C-50BE887176F3}" destId="{3965A124-3436-4212-B5BB-C2DE905CD035}" srcOrd="2" destOrd="0" presId="urn:microsoft.com/office/officeart/2017/3/layout/HorizontalPathTimeline"/>
    <dgm:cxn modelId="{64708344-43B8-4C91-9E9E-276E072A68A8}" type="presParOf" srcId="{B9FF071C-023D-4C31-BA2C-50BE887176F3}" destId="{2FF50634-5CCB-47E7-B2BF-6F0797126AE3}" srcOrd="3" destOrd="0" presId="urn:microsoft.com/office/officeart/2017/3/layout/HorizontalPathTimeline"/>
    <dgm:cxn modelId="{36B37CEF-028B-4EFD-85A4-163409F488AA}" type="presParOf" srcId="{B9FF071C-023D-4C31-BA2C-50BE887176F3}" destId="{B3810437-C1F1-4EA9-A5CE-B30994A6E82A}" srcOrd="4" destOrd="0" presId="urn:microsoft.com/office/officeart/2017/3/layout/HorizontalPathTimeline"/>
    <dgm:cxn modelId="{C36F2883-764E-4569-A9E4-B17232029C64}" type="presParOf" srcId="{2A71080C-A071-4C63-AC11-3B2275EAC332}" destId="{B6937151-4C96-429F-A19D-1BD83BFF200D}" srcOrd="1" destOrd="0" presId="urn:microsoft.com/office/officeart/2017/3/layout/HorizontalPathTimeline"/>
    <dgm:cxn modelId="{9A7BCA6D-4727-4D62-B32C-47371D350C77}" type="presParOf" srcId="{2A71080C-A071-4C63-AC11-3B2275EAC332}" destId="{A6DAA015-F68A-48D9-BFAC-14EC17F1EEFF}" srcOrd="2" destOrd="0" presId="urn:microsoft.com/office/officeart/2017/3/layout/HorizontalPathTimeline"/>
    <dgm:cxn modelId="{25F8306A-09C3-4C37-B4F0-7E3166A78341}" type="presParOf" srcId="{A6DAA015-F68A-48D9-BFAC-14EC17F1EEFF}" destId="{B82B0546-BDC7-4A41-AE5C-56DB675DF0B0}" srcOrd="0" destOrd="0" presId="urn:microsoft.com/office/officeart/2017/3/layout/HorizontalPathTimeline"/>
    <dgm:cxn modelId="{4D991018-C668-4A09-A324-DA94782BD7AF}" type="presParOf" srcId="{A6DAA015-F68A-48D9-BFAC-14EC17F1EEFF}" destId="{A37F62B5-7AD2-4613-952F-A174AB4C71B5}" srcOrd="1" destOrd="0" presId="urn:microsoft.com/office/officeart/2017/3/layout/HorizontalPathTimeline"/>
    <dgm:cxn modelId="{7800E519-B6CA-465F-9E85-EE21E825321A}" type="presParOf" srcId="{A37F62B5-7AD2-4613-952F-A174AB4C71B5}" destId="{CC9EB056-B44B-4883-A099-73D42354376D}" srcOrd="0" destOrd="0" presId="urn:microsoft.com/office/officeart/2017/3/layout/HorizontalPathTimeline"/>
    <dgm:cxn modelId="{BF3FD907-AB23-4B84-910A-1E518454956B}" type="presParOf" srcId="{A37F62B5-7AD2-4613-952F-A174AB4C71B5}" destId="{90B2B5CF-CE64-41D7-A323-CB4A6B706AC8}" srcOrd="1" destOrd="0" presId="urn:microsoft.com/office/officeart/2017/3/layout/HorizontalPathTimeline"/>
    <dgm:cxn modelId="{1CDD961E-4257-4EDA-A68B-7CDD254E881C}" type="presParOf" srcId="{A6DAA015-F68A-48D9-BFAC-14EC17F1EEFF}" destId="{3AC3834F-75B4-4B51-8CC4-76F95AA97E69}" srcOrd="2" destOrd="0" presId="urn:microsoft.com/office/officeart/2017/3/layout/HorizontalPathTimeline"/>
    <dgm:cxn modelId="{E8BB0AE1-E0AB-4DA4-9EC5-12AC611CEE41}" type="presParOf" srcId="{A6DAA015-F68A-48D9-BFAC-14EC17F1EEFF}" destId="{10DCD4C4-D1B8-4BF7-8D2F-CCA506C9965C}" srcOrd="3" destOrd="0" presId="urn:microsoft.com/office/officeart/2017/3/layout/HorizontalPathTimeline"/>
    <dgm:cxn modelId="{64CEC726-FF3F-4255-AB07-F17E80452F91}" type="presParOf" srcId="{A6DAA015-F68A-48D9-BFAC-14EC17F1EEFF}" destId="{54489BED-B78C-44E1-9EBA-F892371A3151}" srcOrd="4" destOrd="0" presId="urn:microsoft.com/office/officeart/2017/3/layout/HorizontalPathTimeline"/>
    <dgm:cxn modelId="{EE8DF355-A35F-4D18-A7EB-D58660204873}" type="presParOf" srcId="{2A71080C-A071-4C63-AC11-3B2275EAC332}" destId="{D648788E-A4A9-4990-9F6D-BB353A43FD32}" srcOrd="3" destOrd="0" presId="urn:microsoft.com/office/officeart/2017/3/layout/HorizontalPathTimeline"/>
    <dgm:cxn modelId="{E12E19EB-BFAE-4E41-A66B-6017505D0223}" type="presParOf" srcId="{2A71080C-A071-4C63-AC11-3B2275EAC332}" destId="{C8C911E4-FCDF-47C5-821D-216034A35415}" srcOrd="4" destOrd="0" presId="urn:microsoft.com/office/officeart/2017/3/layout/HorizontalPathTimeline"/>
    <dgm:cxn modelId="{C944DB67-0052-41A6-B314-6CB2D9A8C5BE}" type="presParOf" srcId="{C8C911E4-FCDF-47C5-821D-216034A35415}" destId="{8ECCD2BB-4DD6-4B42-972F-4525EC72E765}" srcOrd="0" destOrd="0" presId="urn:microsoft.com/office/officeart/2017/3/layout/HorizontalPathTimeline"/>
    <dgm:cxn modelId="{26672B82-3F8D-4D55-8B02-1914ABF2CB6C}" type="presParOf" srcId="{C8C911E4-FCDF-47C5-821D-216034A35415}" destId="{EDBCA22A-0EB6-42C7-98E5-DA57C6D98ACE}" srcOrd="1" destOrd="0" presId="urn:microsoft.com/office/officeart/2017/3/layout/HorizontalPathTimeline"/>
    <dgm:cxn modelId="{F8FD4654-4408-47E7-A538-B666DD8A73F5}" type="presParOf" srcId="{EDBCA22A-0EB6-42C7-98E5-DA57C6D98ACE}" destId="{8C5EB9A2-E4AC-42A2-9C70-FEF601CBC879}" srcOrd="0" destOrd="0" presId="urn:microsoft.com/office/officeart/2017/3/layout/HorizontalPathTimeline"/>
    <dgm:cxn modelId="{842573D1-4E5C-4519-B3A0-D0767857F9B4}" type="presParOf" srcId="{EDBCA22A-0EB6-42C7-98E5-DA57C6D98ACE}" destId="{B7723194-A7B0-41DD-AAF9-4FC3582750C1}" srcOrd="1" destOrd="0" presId="urn:microsoft.com/office/officeart/2017/3/layout/HorizontalPathTimeline"/>
    <dgm:cxn modelId="{56F73FB4-2A56-4527-A4A9-AE818AA54E69}" type="presParOf" srcId="{C8C911E4-FCDF-47C5-821D-216034A35415}" destId="{7DCDAADE-2E01-43FD-A105-EC7638C79C20}" srcOrd="2" destOrd="0" presId="urn:microsoft.com/office/officeart/2017/3/layout/HorizontalPathTimeline"/>
    <dgm:cxn modelId="{7BBF1C72-F9B9-4C27-BE51-14F6CDD9A7B0}" type="presParOf" srcId="{C8C911E4-FCDF-47C5-821D-216034A35415}" destId="{7801B25C-C564-4C0E-B452-9F47C9772086}" srcOrd="3" destOrd="0" presId="urn:microsoft.com/office/officeart/2017/3/layout/HorizontalPathTimeline"/>
    <dgm:cxn modelId="{41189D90-C2E4-405D-AD0A-9096FB24C437}" type="presParOf" srcId="{C8C911E4-FCDF-47C5-821D-216034A35415}" destId="{7334B1C6-03F7-478A-8FB4-69FA65BEFB4D}" srcOrd="4" destOrd="0" presId="urn:microsoft.com/office/officeart/2017/3/layout/HorizontalPathTimeline"/>
    <dgm:cxn modelId="{B3643F72-74BD-435D-8A96-3EBD62F2E7F2}" type="presParOf" srcId="{2A71080C-A071-4C63-AC11-3B2275EAC332}" destId="{9A78188F-E96B-4CC8-B392-E194F77AB662}" srcOrd="5" destOrd="0" presId="urn:microsoft.com/office/officeart/2017/3/layout/HorizontalPathTimeline"/>
    <dgm:cxn modelId="{B491A9C0-2CED-40D6-88C7-961971142275}" type="presParOf" srcId="{2A71080C-A071-4C63-AC11-3B2275EAC332}" destId="{623DC611-4570-4E2B-ACC2-A9EA85BEFC2C}" srcOrd="6" destOrd="0" presId="urn:microsoft.com/office/officeart/2017/3/layout/HorizontalPathTimeline"/>
    <dgm:cxn modelId="{1EA3133D-65C9-42C7-AA04-6ACF7AF8C349}" type="presParOf" srcId="{623DC611-4570-4E2B-ACC2-A9EA85BEFC2C}" destId="{83DED7B0-13EC-45D5-AFEB-25F4AD0E9072}" srcOrd="0" destOrd="0" presId="urn:microsoft.com/office/officeart/2017/3/layout/HorizontalPathTimeline"/>
    <dgm:cxn modelId="{BEF62254-83B9-499D-BB83-4D5B2DA2071F}" type="presParOf" srcId="{623DC611-4570-4E2B-ACC2-A9EA85BEFC2C}" destId="{3BF11088-9452-4332-92D3-636862AEC663}" srcOrd="1" destOrd="0" presId="urn:microsoft.com/office/officeart/2017/3/layout/HorizontalPathTimeline"/>
    <dgm:cxn modelId="{30577FFD-16E5-420B-BFBC-73671119A99F}" type="presParOf" srcId="{3BF11088-9452-4332-92D3-636862AEC663}" destId="{E4BF6811-56FF-4303-8ED8-17169EAC2E40}" srcOrd="0" destOrd="0" presId="urn:microsoft.com/office/officeart/2017/3/layout/HorizontalPathTimeline"/>
    <dgm:cxn modelId="{30F8B34A-A53F-4E98-BE7E-087C26C72527}" type="presParOf" srcId="{3BF11088-9452-4332-92D3-636862AEC663}" destId="{880DB3A5-9EB5-4AB6-9B6B-0827116EFE4D}" srcOrd="1" destOrd="0" presId="urn:microsoft.com/office/officeart/2017/3/layout/HorizontalPathTimeline"/>
    <dgm:cxn modelId="{3751052A-3219-4B89-BC7F-0A060E5B3048}" type="presParOf" srcId="{623DC611-4570-4E2B-ACC2-A9EA85BEFC2C}" destId="{0EFDAC1B-D0DE-43D0-AB45-A72C3A771B02}" srcOrd="2" destOrd="0" presId="urn:microsoft.com/office/officeart/2017/3/layout/HorizontalPathTimeline"/>
    <dgm:cxn modelId="{B1C4ABB6-089A-4B00-9BA1-8A294EA70B65}" type="presParOf" srcId="{623DC611-4570-4E2B-ACC2-A9EA85BEFC2C}" destId="{65E2FFFD-CD36-4458-B890-311A744976E5}" srcOrd="3" destOrd="0" presId="urn:microsoft.com/office/officeart/2017/3/layout/HorizontalPathTimeline"/>
    <dgm:cxn modelId="{197F0843-B50B-4B8A-A12D-69CC442FB86C}" type="presParOf" srcId="{623DC611-4570-4E2B-ACC2-A9EA85BEFC2C}" destId="{3869D93D-B388-4A16-A25A-86A610DB6511}" srcOrd="4" destOrd="0" presId="urn:microsoft.com/office/officeart/2017/3/layout/HorizontalPathTimeline"/>
    <dgm:cxn modelId="{52226B68-D129-4010-BB09-C4CC6812DA7E}" type="presParOf" srcId="{2A71080C-A071-4C63-AC11-3B2275EAC332}" destId="{89DBC6EA-71EE-4901-83F2-E2C419199A4D}" srcOrd="7" destOrd="0" presId="urn:microsoft.com/office/officeart/2017/3/layout/HorizontalPathTimeline"/>
    <dgm:cxn modelId="{AFA67F2C-D424-4FCA-9BA1-24B4D96CCC41}" type="presParOf" srcId="{2A71080C-A071-4C63-AC11-3B2275EAC332}" destId="{AC04E38D-9373-4C1A-8B41-E51A5C2A7D3C}" srcOrd="8" destOrd="0" presId="urn:microsoft.com/office/officeart/2017/3/layout/HorizontalPathTimeline"/>
    <dgm:cxn modelId="{633E364B-A7A1-4296-8CD7-46A256D55808}" type="presParOf" srcId="{AC04E38D-9373-4C1A-8B41-E51A5C2A7D3C}" destId="{676AB2E6-0821-4B3E-B6D8-7E61920AA654}" srcOrd="0" destOrd="0" presId="urn:microsoft.com/office/officeart/2017/3/layout/HorizontalPathTimeline"/>
    <dgm:cxn modelId="{317DDA3F-D0E2-4B8F-8530-1CAD28099B7D}" type="presParOf" srcId="{AC04E38D-9373-4C1A-8B41-E51A5C2A7D3C}" destId="{CAE555BC-C8D4-43AF-90BC-C083FEB447BE}" srcOrd="1" destOrd="0" presId="urn:microsoft.com/office/officeart/2017/3/layout/HorizontalPathTimeline"/>
    <dgm:cxn modelId="{19A67D70-08EB-45F3-8E1E-982285184A92}" type="presParOf" srcId="{CAE555BC-C8D4-43AF-90BC-C083FEB447BE}" destId="{DCE68478-5231-4A06-8E2E-DD76B8123CDF}" srcOrd="0" destOrd="0" presId="urn:microsoft.com/office/officeart/2017/3/layout/HorizontalPathTimeline"/>
    <dgm:cxn modelId="{76927714-D1A4-44F6-B448-B80C96A5A35B}" type="presParOf" srcId="{CAE555BC-C8D4-43AF-90BC-C083FEB447BE}" destId="{3DFD11C6-7325-4037-AC5A-6A39A1EF302C}" srcOrd="1" destOrd="0" presId="urn:microsoft.com/office/officeart/2017/3/layout/HorizontalPathTimeline"/>
    <dgm:cxn modelId="{1D953656-C631-4807-86BE-2F272AB627B6}" type="presParOf" srcId="{AC04E38D-9373-4C1A-8B41-E51A5C2A7D3C}" destId="{2691FC10-5815-447B-A423-CF19BF7DFE0C}" srcOrd="2" destOrd="0" presId="urn:microsoft.com/office/officeart/2017/3/layout/HorizontalPathTimeline"/>
    <dgm:cxn modelId="{3F76ABE6-B195-4143-9C79-6E042F15629A}" type="presParOf" srcId="{AC04E38D-9373-4C1A-8B41-E51A5C2A7D3C}" destId="{3A1332A1-D8BC-4EE8-AD62-B2D1053B1F19}" srcOrd="3" destOrd="0" presId="urn:microsoft.com/office/officeart/2017/3/layout/HorizontalPathTimeline"/>
    <dgm:cxn modelId="{2627D41A-00AC-4935-AAD9-E0630D6CB9CD}" type="presParOf" srcId="{AC04E38D-9373-4C1A-8B41-E51A5C2A7D3C}" destId="{D3A7AAAF-9815-49F2-AADC-F7839D2F08D6}"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053DF-AA95-45E0-B9C3-B1D30BE4E330}">
      <dsp:nvSpPr>
        <dsp:cNvPr id="0" name=""/>
        <dsp:cNvSpPr/>
      </dsp:nvSpPr>
      <dsp:spPr>
        <a:xfrm>
          <a:off x="278070" y="2119283"/>
          <a:ext cx="2192416" cy="445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latin typeface="Arial" panose="020B0604020202020204"/>
            </a:rPr>
            <a:t>Sept</a:t>
          </a:r>
          <a:r>
            <a:rPr lang="en-US" sz="2000" kern="1200"/>
            <a:t>. </a:t>
          </a:r>
          <a:r>
            <a:rPr lang="en-US" sz="2000" kern="1200">
              <a:latin typeface="Arial" panose="020B0604020202020204"/>
            </a:rPr>
            <a:t>2024</a:t>
          </a:r>
          <a:endParaRPr lang="en-US" sz="2000" kern="1200"/>
        </a:p>
      </dsp:txBody>
      <dsp:txXfrm>
        <a:off x="278070" y="2119283"/>
        <a:ext cx="2192416" cy="445957"/>
      </dsp:txXfrm>
    </dsp:sp>
    <dsp:sp modelId="{0EA00597-4C37-4648-A7A4-5DDF9E7D6879}">
      <dsp:nvSpPr>
        <dsp:cNvPr id="0" name=""/>
        <dsp:cNvSpPr/>
      </dsp:nvSpPr>
      <dsp:spPr>
        <a:xfrm>
          <a:off x="0" y="1894332"/>
          <a:ext cx="8229600" cy="1578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8517B0-78B6-4BC7-9543-F672B77682B6}">
      <dsp:nvSpPr>
        <dsp:cNvPr id="0" name=""/>
        <dsp:cNvSpPr/>
      </dsp:nvSpPr>
      <dsp:spPr>
        <a:xfrm>
          <a:off x="168449" y="672882"/>
          <a:ext cx="2411658" cy="5505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ctr" defTabSz="666750">
            <a:lnSpc>
              <a:spcPct val="90000"/>
            </a:lnSpc>
            <a:spcBef>
              <a:spcPct val="0"/>
            </a:spcBef>
            <a:spcAft>
              <a:spcPct val="35000"/>
            </a:spcAft>
            <a:buNone/>
          </a:pPr>
          <a:r>
            <a:rPr lang="en-US" sz="1500" kern="1200"/>
            <a:t>Launch of ITT</a:t>
          </a:r>
        </a:p>
      </dsp:txBody>
      <dsp:txXfrm>
        <a:off x="168449" y="672882"/>
        <a:ext cx="2411658" cy="550540"/>
      </dsp:txXfrm>
    </dsp:sp>
    <dsp:sp modelId="{3965A124-3436-4212-B5BB-C2DE905CD035}">
      <dsp:nvSpPr>
        <dsp:cNvPr id="0" name=""/>
        <dsp:cNvSpPr/>
      </dsp:nvSpPr>
      <dsp:spPr>
        <a:xfrm>
          <a:off x="1374278" y="1223422"/>
          <a:ext cx="0" cy="670909"/>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B82B0546-BDC7-4A41-AE5C-56DB675DF0B0}">
      <dsp:nvSpPr>
        <dsp:cNvPr id="0" name=""/>
        <dsp:cNvSpPr/>
      </dsp:nvSpPr>
      <dsp:spPr>
        <a:xfrm>
          <a:off x="1648331" y="1381283"/>
          <a:ext cx="2192416" cy="445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latin typeface="Arial"/>
              <a:ea typeface="Geneva"/>
              <a:cs typeface="Arial"/>
            </a:rPr>
            <a:t>October.</a:t>
          </a:r>
          <a:r>
            <a:rPr lang="en-US" sz="2000" kern="1200"/>
            <a:t> </a:t>
          </a:r>
          <a:r>
            <a:rPr lang="en-US" sz="2000" kern="1200">
              <a:latin typeface="Arial" panose="020B0604020202020204"/>
            </a:rPr>
            <a:t>2024</a:t>
          </a:r>
          <a:endParaRPr lang="en-US" sz="2000" kern="1200"/>
        </a:p>
      </dsp:txBody>
      <dsp:txXfrm>
        <a:off x="1648331" y="1381283"/>
        <a:ext cx="2192416" cy="445957"/>
      </dsp:txXfrm>
    </dsp:sp>
    <dsp:sp modelId="{CC9EB056-B44B-4883-A099-73D42354376D}">
      <dsp:nvSpPr>
        <dsp:cNvPr id="0" name=""/>
        <dsp:cNvSpPr/>
      </dsp:nvSpPr>
      <dsp:spPr>
        <a:xfrm>
          <a:off x="1538710" y="2723102"/>
          <a:ext cx="2411658" cy="5505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a:ea typeface="Geneva"/>
              <a:cs typeface="Arial"/>
            </a:rPr>
            <a:t>Sign Off &amp; Governance</a:t>
          </a:r>
          <a:endParaRPr lang="en-US" sz="1500" kern="1200"/>
        </a:p>
      </dsp:txBody>
      <dsp:txXfrm>
        <a:off x="1538710" y="2723102"/>
        <a:ext cx="2411658" cy="550540"/>
      </dsp:txXfrm>
    </dsp:sp>
    <dsp:sp modelId="{3AC3834F-75B4-4B51-8CC4-76F95AA97E69}">
      <dsp:nvSpPr>
        <dsp:cNvPr id="0" name=""/>
        <dsp:cNvSpPr/>
      </dsp:nvSpPr>
      <dsp:spPr>
        <a:xfrm>
          <a:off x="2744539" y="2052192"/>
          <a:ext cx="0" cy="670909"/>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2FF50634-5CCB-47E7-B2BF-6F0797126AE3}">
      <dsp:nvSpPr>
        <dsp:cNvPr id="0" name=""/>
        <dsp:cNvSpPr/>
      </dsp:nvSpPr>
      <dsp:spPr>
        <a:xfrm>
          <a:off x="1324947" y="1923930"/>
          <a:ext cx="98663" cy="98663"/>
        </a:xfrm>
        <a:prstGeom prst="ellipse">
          <a:avLst/>
        </a:prstGeom>
        <a:solidFill>
          <a:schemeClr val="lt1">
            <a:alpha val="90000"/>
            <a:hueOff val="0"/>
            <a:satOff val="0"/>
            <a:lumOff val="0"/>
            <a:alphaOff val="0"/>
          </a:schemeClr>
        </a:solid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 modelId="{10DCD4C4-D1B8-4BF7-8D2F-CCA506C9965C}">
      <dsp:nvSpPr>
        <dsp:cNvPr id="0" name=""/>
        <dsp:cNvSpPr/>
      </dsp:nvSpPr>
      <dsp:spPr>
        <a:xfrm>
          <a:off x="2695207" y="1923930"/>
          <a:ext cx="98663" cy="98663"/>
        </a:xfrm>
        <a:prstGeom prst="ellipse">
          <a:avLst/>
        </a:prstGeom>
        <a:solidFill>
          <a:schemeClr val="lt1">
            <a:alpha val="90000"/>
            <a:hueOff val="0"/>
            <a:satOff val="0"/>
            <a:lumOff val="0"/>
            <a:alphaOff val="0"/>
          </a:schemeClr>
        </a:solid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 modelId="{8ECCD2BB-4DD6-4B42-972F-4525EC72E765}">
      <dsp:nvSpPr>
        <dsp:cNvPr id="0" name=""/>
        <dsp:cNvSpPr/>
      </dsp:nvSpPr>
      <dsp:spPr>
        <a:xfrm>
          <a:off x="3018591" y="2119283"/>
          <a:ext cx="2192416" cy="445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latin typeface="Arial" panose="020B0604020202020204"/>
            </a:rPr>
            <a:t>Oct-Nov</a:t>
          </a:r>
          <a:r>
            <a:rPr lang="en-US" sz="2000" kern="1200"/>
            <a:t>. </a:t>
          </a:r>
          <a:r>
            <a:rPr lang="en-US" sz="2000" kern="1200">
              <a:latin typeface="Arial" panose="020B0604020202020204"/>
            </a:rPr>
            <a:t>2024</a:t>
          </a:r>
          <a:endParaRPr lang="en-US" sz="2000" kern="1200"/>
        </a:p>
      </dsp:txBody>
      <dsp:txXfrm>
        <a:off x="3018591" y="2119283"/>
        <a:ext cx="2192416" cy="445957"/>
      </dsp:txXfrm>
    </dsp:sp>
    <dsp:sp modelId="{8C5EB9A2-E4AC-42A2-9C70-FEF601CBC879}">
      <dsp:nvSpPr>
        <dsp:cNvPr id="0" name=""/>
        <dsp:cNvSpPr/>
      </dsp:nvSpPr>
      <dsp:spPr>
        <a:xfrm>
          <a:off x="2908970" y="672882"/>
          <a:ext cx="2411658" cy="5505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a:ea typeface="Geneva"/>
              <a:cs typeface="Arial"/>
            </a:rPr>
            <a:t>Award of Contract</a:t>
          </a:r>
          <a:endParaRPr lang="en-US" sz="1500" kern="1200"/>
        </a:p>
      </dsp:txBody>
      <dsp:txXfrm>
        <a:off x="2908970" y="672882"/>
        <a:ext cx="2411658" cy="550540"/>
      </dsp:txXfrm>
    </dsp:sp>
    <dsp:sp modelId="{7DCDAADE-2E01-43FD-A105-EC7638C79C20}">
      <dsp:nvSpPr>
        <dsp:cNvPr id="0" name=""/>
        <dsp:cNvSpPr/>
      </dsp:nvSpPr>
      <dsp:spPr>
        <a:xfrm>
          <a:off x="4114800" y="1223422"/>
          <a:ext cx="0" cy="670909"/>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83DED7B0-13EC-45D5-AFEB-25F4AD0E9072}">
      <dsp:nvSpPr>
        <dsp:cNvPr id="0" name=""/>
        <dsp:cNvSpPr/>
      </dsp:nvSpPr>
      <dsp:spPr>
        <a:xfrm>
          <a:off x="4388852" y="1381283"/>
          <a:ext cx="2192416" cy="445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latin typeface="Arial"/>
              <a:ea typeface="Geneva"/>
              <a:cs typeface="Arial"/>
            </a:rPr>
            <a:t>Nov.</a:t>
          </a:r>
          <a:r>
            <a:rPr lang="en-US" sz="2000" kern="1200"/>
            <a:t> </a:t>
          </a:r>
          <a:r>
            <a:rPr lang="en-US" sz="2000" kern="1200">
              <a:latin typeface="Arial" panose="020B0604020202020204"/>
            </a:rPr>
            <a:t>2024</a:t>
          </a:r>
          <a:endParaRPr lang="en-US" sz="2000" kern="1200"/>
        </a:p>
      </dsp:txBody>
      <dsp:txXfrm>
        <a:off x="4388852" y="1381283"/>
        <a:ext cx="2192416" cy="445957"/>
      </dsp:txXfrm>
    </dsp:sp>
    <dsp:sp modelId="{E4BF6811-56FF-4303-8ED8-17169EAC2E40}">
      <dsp:nvSpPr>
        <dsp:cNvPr id="0" name=""/>
        <dsp:cNvSpPr/>
      </dsp:nvSpPr>
      <dsp:spPr>
        <a:xfrm>
          <a:off x="4279231" y="2723102"/>
          <a:ext cx="2411658" cy="5505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a:ea typeface="Geneva"/>
              <a:cs typeface="Arial"/>
            </a:rPr>
            <a:t>Contract </a:t>
          </a:r>
          <a:r>
            <a:rPr lang="en-US" sz="1500" kern="1200">
              <a:latin typeface="Arial"/>
              <a:cs typeface="Arial"/>
            </a:rPr>
            <a:t>Mobilisation</a:t>
          </a:r>
          <a:endParaRPr lang="en-US" sz="1500" kern="1200" err="1"/>
        </a:p>
      </dsp:txBody>
      <dsp:txXfrm>
        <a:off x="4279231" y="2723102"/>
        <a:ext cx="2411658" cy="550540"/>
      </dsp:txXfrm>
    </dsp:sp>
    <dsp:sp modelId="{0EFDAC1B-D0DE-43D0-AB45-A72C3A771B02}">
      <dsp:nvSpPr>
        <dsp:cNvPr id="0" name=""/>
        <dsp:cNvSpPr/>
      </dsp:nvSpPr>
      <dsp:spPr>
        <a:xfrm>
          <a:off x="5485060" y="2052192"/>
          <a:ext cx="0" cy="670909"/>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7801B25C-C564-4C0E-B452-9F47C9772086}">
      <dsp:nvSpPr>
        <dsp:cNvPr id="0" name=""/>
        <dsp:cNvSpPr/>
      </dsp:nvSpPr>
      <dsp:spPr>
        <a:xfrm>
          <a:off x="4065468" y="1923930"/>
          <a:ext cx="98663" cy="98663"/>
        </a:xfrm>
        <a:prstGeom prst="ellipse">
          <a:avLst/>
        </a:prstGeom>
        <a:solidFill>
          <a:schemeClr val="lt1">
            <a:alpha val="90000"/>
            <a:hueOff val="0"/>
            <a:satOff val="0"/>
            <a:lumOff val="0"/>
            <a:alphaOff val="0"/>
          </a:schemeClr>
        </a:solid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 modelId="{65E2FFFD-CD36-4458-B890-311A744976E5}">
      <dsp:nvSpPr>
        <dsp:cNvPr id="0" name=""/>
        <dsp:cNvSpPr/>
      </dsp:nvSpPr>
      <dsp:spPr>
        <a:xfrm>
          <a:off x="5435728" y="1923930"/>
          <a:ext cx="98663" cy="98663"/>
        </a:xfrm>
        <a:prstGeom prst="ellipse">
          <a:avLst/>
        </a:prstGeom>
        <a:solidFill>
          <a:schemeClr val="lt1">
            <a:alpha val="90000"/>
            <a:hueOff val="0"/>
            <a:satOff val="0"/>
            <a:lumOff val="0"/>
            <a:alphaOff val="0"/>
          </a:schemeClr>
        </a:solid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 modelId="{676AB2E6-0821-4B3E-B6D8-7E61920AA654}">
      <dsp:nvSpPr>
        <dsp:cNvPr id="0" name=""/>
        <dsp:cNvSpPr/>
      </dsp:nvSpPr>
      <dsp:spPr>
        <a:xfrm>
          <a:off x="5759112" y="2119283"/>
          <a:ext cx="2192416" cy="445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latin typeface="Arial"/>
              <a:ea typeface="Geneva"/>
              <a:cs typeface="Arial"/>
            </a:rPr>
            <a:t>Dec</a:t>
          </a:r>
          <a:r>
            <a:rPr lang="en-US" sz="2000" kern="1200"/>
            <a:t>. </a:t>
          </a:r>
          <a:r>
            <a:rPr lang="en-US" sz="2000" kern="1200">
              <a:latin typeface="Arial"/>
              <a:cs typeface="Arial"/>
            </a:rPr>
            <a:t>2024</a:t>
          </a:r>
          <a:endParaRPr lang="en-US" sz="2000" kern="1200"/>
        </a:p>
      </dsp:txBody>
      <dsp:txXfrm>
        <a:off x="5759112" y="2119283"/>
        <a:ext cx="2192416" cy="445957"/>
      </dsp:txXfrm>
    </dsp:sp>
    <dsp:sp modelId="{DCE68478-5231-4A06-8E2E-DD76B8123CDF}">
      <dsp:nvSpPr>
        <dsp:cNvPr id="0" name=""/>
        <dsp:cNvSpPr/>
      </dsp:nvSpPr>
      <dsp:spPr>
        <a:xfrm>
          <a:off x="5649491" y="672882"/>
          <a:ext cx="2411658" cy="5505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panose="020B0604020202020204"/>
            </a:rPr>
            <a:t>Start of contract</a:t>
          </a:r>
          <a:endParaRPr lang="en-US" sz="1500" kern="1200"/>
        </a:p>
      </dsp:txBody>
      <dsp:txXfrm>
        <a:off x="5649491" y="672882"/>
        <a:ext cx="2411658" cy="550540"/>
      </dsp:txXfrm>
    </dsp:sp>
    <dsp:sp modelId="{2691FC10-5815-447B-A423-CF19BF7DFE0C}">
      <dsp:nvSpPr>
        <dsp:cNvPr id="0" name=""/>
        <dsp:cNvSpPr/>
      </dsp:nvSpPr>
      <dsp:spPr>
        <a:xfrm>
          <a:off x="6855321" y="1223422"/>
          <a:ext cx="0" cy="670909"/>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3A1332A1-D8BC-4EE8-AD62-B2D1053B1F19}">
      <dsp:nvSpPr>
        <dsp:cNvPr id="0" name=""/>
        <dsp:cNvSpPr/>
      </dsp:nvSpPr>
      <dsp:spPr>
        <a:xfrm>
          <a:off x="6805989" y="1923930"/>
          <a:ext cx="98663" cy="98663"/>
        </a:xfrm>
        <a:prstGeom prst="ellipse">
          <a:avLst/>
        </a:prstGeom>
        <a:solidFill>
          <a:schemeClr val="lt1">
            <a:alpha val="90000"/>
            <a:hueOff val="0"/>
            <a:satOff val="0"/>
            <a:lumOff val="0"/>
            <a:alphaOff val="0"/>
          </a:schemeClr>
        </a:solid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2AA187-1F3E-4780-A46D-1141386E5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2699089-B3EA-F6B4-4C37-9EDC1EBC20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9076A7-7773-CB4F-8229-59133E253976}" type="datetimeFigureOut">
              <a:rPr lang="en-GB" smtClean="0"/>
              <a:t>25/07/2024</a:t>
            </a:fld>
            <a:endParaRPr lang="en-GB"/>
          </a:p>
        </p:txBody>
      </p:sp>
      <p:sp>
        <p:nvSpPr>
          <p:cNvPr id="4" name="Footer Placeholder 3">
            <a:extLst>
              <a:ext uri="{FF2B5EF4-FFF2-40B4-BE49-F238E27FC236}">
                <a16:creationId xmlns:a16="http://schemas.microsoft.com/office/drawing/2014/main" id="{8B9BF779-7696-7B9E-2238-6391CD692E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F6E2B46-FAA8-EB7F-2CBB-BDD346E94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727C43-88A0-C94F-AA89-4040C155A73E}" type="slidenum">
              <a:rPr lang="en-GB" smtClean="0"/>
              <a:t>‹#›</a:t>
            </a:fld>
            <a:endParaRPr lang="en-GB"/>
          </a:p>
        </p:txBody>
      </p:sp>
    </p:spTree>
    <p:extLst>
      <p:ext uri="{BB962C8B-B14F-4D97-AF65-F5344CB8AC3E}">
        <p14:creationId xmlns:p14="http://schemas.microsoft.com/office/powerpoint/2010/main" val="145164348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7C5EEF-0654-7D48-93BD-ACB63AC90DF4}" type="datetimeFigureOut">
              <a:rPr lang="en-GB" smtClean="0"/>
              <a:t>25/07/2024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517B3-F529-EF43-9DD9-641C1F7AF928}" type="slidenum">
              <a:rPr lang="en-GB" smtClean="0"/>
              <a:t>‹#›</a:t>
            </a:fld>
            <a:endParaRPr lang="en-GB"/>
          </a:p>
        </p:txBody>
      </p:sp>
    </p:spTree>
    <p:extLst>
      <p:ext uri="{BB962C8B-B14F-4D97-AF65-F5344CB8AC3E}">
        <p14:creationId xmlns:p14="http://schemas.microsoft.com/office/powerpoint/2010/main" val="2677499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7517B3-F529-EF43-9DD9-641C1F7AF928}" type="slidenum">
              <a:rPr lang="en-GB" smtClean="0"/>
              <a:t>2</a:t>
            </a:fld>
            <a:endParaRPr lang="en-GB"/>
          </a:p>
        </p:txBody>
      </p:sp>
    </p:spTree>
    <p:extLst>
      <p:ext uri="{BB962C8B-B14F-4D97-AF65-F5344CB8AC3E}">
        <p14:creationId xmlns:p14="http://schemas.microsoft.com/office/powerpoint/2010/main" val="2950939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7517B3-F529-EF43-9DD9-641C1F7AF928}" type="slidenum">
              <a:rPr lang="en-GB" smtClean="0"/>
              <a:t>11</a:t>
            </a:fld>
            <a:endParaRPr lang="en-GB"/>
          </a:p>
        </p:txBody>
      </p:sp>
    </p:spTree>
    <p:extLst>
      <p:ext uri="{BB962C8B-B14F-4D97-AF65-F5344CB8AC3E}">
        <p14:creationId xmlns:p14="http://schemas.microsoft.com/office/powerpoint/2010/main" val="3185974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000"/>
              </a:spcBef>
              <a:buFont typeface="Arial"/>
              <a:buNone/>
            </a:pPr>
            <a:endParaRPr lang="en-GB" dirty="0"/>
          </a:p>
        </p:txBody>
      </p:sp>
      <p:sp>
        <p:nvSpPr>
          <p:cNvPr id="4" name="Slide Number Placeholder 3"/>
          <p:cNvSpPr>
            <a:spLocks noGrp="1"/>
          </p:cNvSpPr>
          <p:nvPr>
            <p:ph type="sldNum" sz="quarter" idx="5"/>
          </p:nvPr>
        </p:nvSpPr>
        <p:spPr/>
        <p:txBody>
          <a:bodyPr/>
          <a:lstStyle/>
          <a:p>
            <a:fld id="{C87517B3-F529-EF43-9DD9-641C1F7AF928}" type="slidenum">
              <a:rPr lang="en-GB" smtClean="0"/>
              <a:t>12</a:t>
            </a:fld>
            <a:endParaRPr lang="en-GB"/>
          </a:p>
        </p:txBody>
      </p:sp>
    </p:spTree>
    <p:extLst>
      <p:ext uri="{BB962C8B-B14F-4D97-AF65-F5344CB8AC3E}">
        <p14:creationId xmlns:p14="http://schemas.microsoft.com/office/powerpoint/2010/main" val="966171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000"/>
              </a:spcBef>
              <a:buFont typeface="Arial"/>
              <a:buNone/>
            </a:pPr>
            <a:endParaRPr lang="en-GB" dirty="0"/>
          </a:p>
        </p:txBody>
      </p:sp>
      <p:sp>
        <p:nvSpPr>
          <p:cNvPr id="4" name="Slide Number Placeholder 3"/>
          <p:cNvSpPr>
            <a:spLocks noGrp="1"/>
          </p:cNvSpPr>
          <p:nvPr>
            <p:ph type="sldNum" sz="quarter" idx="5"/>
          </p:nvPr>
        </p:nvSpPr>
        <p:spPr/>
        <p:txBody>
          <a:bodyPr/>
          <a:lstStyle/>
          <a:p>
            <a:fld id="{C87517B3-F529-EF43-9DD9-641C1F7AF928}" type="slidenum">
              <a:rPr lang="en-GB" smtClean="0"/>
              <a:t>13</a:t>
            </a:fld>
            <a:endParaRPr lang="en-GB"/>
          </a:p>
        </p:txBody>
      </p:sp>
    </p:spTree>
    <p:extLst>
      <p:ext uri="{BB962C8B-B14F-4D97-AF65-F5344CB8AC3E}">
        <p14:creationId xmlns:p14="http://schemas.microsoft.com/office/powerpoint/2010/main" val="2573625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7517B3-F529-EF43-9DD9-641C1F7AF928}" type="slidenum">
              <a:rPr lang="en-GB" smtClean="0"/>
              <a:t>14</a:t>
            </a:fld>
            <a:endParaRPr lang="en-GB"/>
          </a:p>
        </p:txBody>
      </p:sp>
    </p:spTree>
    <p:extLst>
      <p:ext uri="{BB962C8B-B14F-4D97-AF65-F5344CB8AC3E}">
        <p14:creationId xmlns:p14="http://schemas.microsoft.com/office/powerpoint/2010/main" val="796225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7517B3-F529-EF43-9DD9-641C1F7AF928}" type="slidenum">
              <a:rPr lang="en-GB" smtClean="0"/>
              <a:t>15</a:t>
            </a:fld>
            <a:endParaRPr lang="en-GB"/>
          </a:p>
        </p:txBody>
      </p:sp>
    </p:spTree>
    <p:extLst>
      <p:ext uri="{BB962C8B-B14F-4D97-AF65-F5344CB8AC3E}">
        <p14:creationId xmlns:p14="http://schemas.microsoft.com/office/powerpoint/2010/main" val="96356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7517B3-F529-EF43-9DD9-641C1F7AF928}" type="slidenum">
              <a:rPr lang="en-GB" smtClean="0"/>
              <a:t>3</a:t>
            </a:fld>
            <a:endParaRPr lang="en-GB"/>
          </a:p>
        </p:txBody>
      </p:sp>
    </p:spTree>
    <p:extLst>
      <p:ext uri="{BB962C8B-B14F-4D97-AF65-F5344CB8AC3E}">
        <p14:creationId xmlns:p14="http://schemas.microsoft.com/office/powerpoint/2010/main" val="3628383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7517B3-F529-EF43-9DD9-641C1F7AF928}" type="slidenum">
              <a:rPr lang="en-GB" smtClean="0"/>
              <a:t>4</a:t>
            </a:fld>
            <a:endParaRPr lang="en-GB"/>
          </a:p>
        </p:txBody>
      </p:sp>
    </p:spTree>
    <p:extLst>
      <p:ext uri="{BB962C8B-B14F-4D97-AF65-F5344CB8AC3E}">
        <p14:creationId xmlns:p14="http://schemas.microsoft.com/office/powerpoint/2010/main" val="4124256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7517B3-F529-EF43-9DD9-641C1F7AF928}" type="slidenum">
              <a:rPr lang="en-GB" smtClean="0"/>
              <a:t>5</a:t>
            </a:fld>
            <a:endParaRPr lang="en-GB"/>
          </a:p>
        </p:txBody>
      </p:sp>
    </p:spTree>
    <p:extLst>
      <p:ext uri="{BB962C8B-B14F-4D97-AF65-F5344CB8AC3E}">
        <p14:creationId xmlns:p14="http://schemas.microsoft.com/office/powerpoint/2010/main" val="2660150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7517B3-F529-EF43-9DD9-641C1F7AF928}" type="slidenum">
              <a:rPr lang="en-GB" smtClean="0"/>
              <a:t>6</a:t>
            </a:fld>
            <a:endParaRPr lang="en-GB"/>
          </a:p>
        </p:txBody>
      </p:sp>
    </p:spTree>
    <p:extLst>
      <p:ext uri="{BB962C8B-B14F-4D97-AF65-F5344CB8AC3E}">
        <p14:creationId xmlns:p14="http://schemas.microsoft.com/office/powerpoint/2010/main" val="3932399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7517B3-F529-EF43-9DD9-641C1F7AF928}" type="slidenum">
              <a:rPr lang="en-GB" smtClean="0"/>
              <a:t>7</a:t>
            </a:fld>
            <a:endParaRPr lang="en-GB"/>
          </a:p>
        </p:txBody>
      </p:sp>
    </p:spTree>
    <p:extLst>
      <p:ext uri="{BB962C8B-B14F-4D97-AF65-F5344CB8AC3E}">
        <p14:creationId xmlns:p14="http://schemas.microsoft.com/office/powerpoint/2010/main" val="2192942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7517B3-F529-EF43-9DD9-641C1F7AF928}" type="slidenum">
              <a:rPr lang="en-GB" smtClean="0"/>
              <a:t>8</a:t>
            </a:fld>
            <a:endParaRPr lang="en-GB"/>
          </a:p>
        </p:txBody>
      </p:sp>
    </p:spTree>
    <p:extLst>
      <p:ext uri="{BB962C8B-B14F-4D97-AF65-F5344CB8AC3E}">
        <p14:creationId xmlns:p14="http://schemas.microsoft.com/office/powerpoint/2010/main" val="4102429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7517B3-F529-EF43-9DD9-641C1F7AF928}" type="slidenum">
              <a:rPr lang="en-GB" smtClean="0"/>
              <a:t>9</a:t>
            </a:fld>
            <a:endParaRPr lang="en-GB"/>
          </a:p>
        </p:txBody>
      </p:sp>
    </p:spTree>
    <p:extLst>
      <p:ext uri="{BB962C8B-B14F-4D97-AF65-F5344CB8AC3E}">
        <p14:creationId xmlns:p14="http://schemas.microsoft.com/office/powerpoint/2010/main" val="2670177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7517B3-F529-EF43-9DD9-641C1F7AF928}" type="slidenum">
              <a:rPr lang="en-GB" smtClean="0"/>
              <a:t>10</a:t>
            </a:fld>
            <a:endParaRPr lang="en-GB"/>
          </a:p>
        </p:txBody>
      </p:sp>
    </p:spTree>
    <p:extLst>
      <p:ext uri="{BB962C8B-B14F-4D97-AF65-F5344CB8AC3E}">
        <p14:creationId xmlns:p14="http://schemas.microsoft.com/office/powerpoint/2010/main" val="143916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_A_Blank_Yellow">
    <p:spTree>
      <p:nvGrpSpPr>
        <p:cNvPr id="1" name=""/>
        <p:cNvGrpSpPr/>
        <p:nvPr/>
      </p:nvGrpSpPr>
      <p:grpSpPr>
        <a:xfrm>
          <a:off x="0" y="0"/>
          <a:ext cx="0" cy="0"/>
          <a:chOff x="0" y="0"/>
          <a:chExt cx="0" cy="0"/>
        </a:xfrm>
      </p:grpSpPr>
      <p:sp>
        <p:nvSpPr>
          <p:cNvPr id="2" name="H1 Title" descr="H1 Title placeholder">
            <a:extLst>
              <a:ext uri="{FF2B5EF4-FFF2-40B4-BE49-F238E27FC236}">
                <a16:creationId xmlns:a16="http://schemas.microsoft.com/office/drawing/2014/main" id="{F935A8C4-BE4F-F45B-192C-CB01968BB600}"/>
              </a:ext>
            </a:extLst>
          </p:cNvPr>
          <p:cNvSpPr>
            <a:spLocks noGrp="1"/>
          </p:cNvSpPr>
          <p:nvPr>
            <p:ph type="ctrTitle" hasCustomPrompt="1"/>
          </p:nvPr>
        </p:nvSpPr>
        <p:spPr>
          <a:xfrm>
            <a:off x="681038" y="685800"/>
            <a:ext cx="5414962" cy="830997"/>
          </a:xfrm>
          <a:prstGeom prst="rect">
            <a:avLst/>
          </a:prstGeom>
        </p:spPr>
        <p:txBody>
          <a:bodyPr wrap="square" lIns="108000" tIns="0" rIns="0" bIns="0" anchor="t" anchorCtr="0">
            <a:spAutoFit/>
          </a:bodyPr>
          <a:lstStyle>
            <a:lvl1pPr algn="l">
              <a:lnSpc>
                <a:spcPct val="90000"/>
              </a:lnSpc>
              <a:defRPr sz="6000" b="1" i="0">
                <a:latin typeface="Arial" panose="020B0604020202020204" pitchFamily="34" charset="0"/>
                <a:cs typeface="Arial" panose="020B0604020202020204" pitchFamily="34" charset="0"/>
              </a:defRPr>
            </a:lvl1pPr>
          </a:lstStyle>
          <a:p>
            <a:r>
              <a:rPr lang="en-GB"/>
              <a:t>H1 Title</a:t>
            </a:r>
          </a:p>
        </p:txBody>
      </p:sp>
      <p:sp>
        <p:nvSpPr>
          <p:cNvPr id="3" name="Subtitle 2" descr="H4 Title placeholder">
            <a:extLst>
              <a:ext uri="{FF2B5EF4-FFF2-40B4-BE49-F238E27FC236}">
                <a16:creationId xmlns:a16="http://schemas.microsoft.com/office/drawing/2014/main" id="{70DE0263-BAFD-50CB-CEEB-572BC0ECCF84}"/>
              </a:ext>
            </a:extLst>
          </p:cNvPr>
          <p:cNvSpPr>
            <a:spLocks noGrp="1"/>
          </p:cNvSpPr>
          <p:nvPr>
            <p:ph type="subTitle" idx="1" hasCustomPrompt="1"/>
          </p:nvPr>
        </p:nvSpPr>
        <p:spPr>
          <a:xfrm>
            <a:off x="681038" y="3052800"/>
            <a:ext cx="5414962" cy="374718"/>
          </a:xfrm>
          <a:prstGeom prst="rect">
            <a:avLst/>
          </a:prstGeom>
        </p:spPr>
        <p:txBody>
          <a:bodyPr wrap="square" lIns="108000" tIns="0" rIns="0" bIns="0">
            <a:spAutoFit/>
          </a:bodyPr>
          <a:lstStyle>
            <a:lvl1pPr marL="0" indent="0" algn="l">
              <a:lnSpc>
                <a:spcPct val="110000"/>
              </a:lnSpc>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H4 Title</a:t>
            </a:r>
          </a:p>
        </p:txBody>
      </p:sp>
      <p:sp>
        <p:nvSpPr>
          <p:cNvPr id="7" name="Picture Placeholder 5" descr="rtvhttvh">
            <a:extLst>
              <a:ext uri="{FF2B5EF4-FFF2-40B4-BE49-F238E27FC236}">
                <a16:creationId xmlns:a16="http://schemas.microsoft.com/office/drawing/2014/main" id="{9578EC7A-2BC3-E25A-D971-A965CE74EAB0}"/>
              </a:ext>
              <a:ext uri="{C183D7F6-B498-43B3-948B-1728B52AA6E4}">
                <adec:decorative xmlns:adec="http://schemas.microsoft.com/office/drawing/2017/decorative" val="0"/>
              </a:ext>
            </a:extLst>
          </p:cNvPr>
          <p:cNvSpPr>
            <a:spLocks noGrp="1" noChangeAspect="1"/>
          </p:cNvSpPr>
          <p:nvPr>
            <p:ph type="pic" sz="quarter" idx="17" hasCustomPrompt="1"/>
          </p:nvPr>
        </p:nvSpPr>
        <p:spPr>
          <a:xfrm>
            <a:off x="7272772" y="-211044"/>
            <a:ext cx="7272000" cy="7272000"/>
          </a:xfrm>
          <a:prstGeom prst="ellipse">
            <a:avLst/>
          </a:prstGeom>
          <a:solidFill>
            <a:schemeClr val="bg1"/>
          </a:solidFill>
          <a:ln w="609600">
            <a:noFill/>
          </a:ln>
        </p:spPr>
        <p:txBody>
          <a:bodyPr/>
          <a:lstStyle>
            <a:lvl1pPr marL="0" indent="0">
              <a:buNone/>
              <a:defRPr sz="1600"/>
            </a:lvl1pPr>
          </a:lstStyle>
          <a:p>
            <a:r>
              <a:rPr lang="en-GB"/>
              <a:t> </a:t>
            </a:r>
          </a:p>
        </p:txBody>
      </p:sp>
    </p:spTree>
    <p:extLst>
      <p:ext uri="{BB962C8B-B14F-4D97-AF65-F5344CB8AC3E}">
        <p14:creationId xmlns:p14="http://schemas.microsoft.com/office/powerpoint/2010/main" val="325280935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lumn_A">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437324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B_Blank_Black">
    <p:bg>
      <p:bgPr>
        <a:solidFill>
          <a:schemeClr val="bg2"/>
        </a:solidFill>
        <a:effectLst/>
      </p:bgPr>
    </p:bg>
    <p:spTree>
      <p:nvGrpSpPr>
        <p:cNvPr id="1" name=""/>
        <p:cNvGrpSpPr/>
        <p:nvPr/>
      </p:nvGrpSpPr>
      <p:grpSpPr>
        <a:xfrm>
          <a:off x="0" y="0"/>
          <a:ext cx="0" cy="0"/>
          <a:chOff x="0" y="0"/>
          <a:chExt cx="0" cy="0"/>
        </a:xfrm>
      </p:grpSpPr>
      <p:sp>
        <p:nvSpPr>
          <p:cNvPr id="2" name="Title 1" descr="H1 Title placeholder">
            <a:extLst>
              <a:ext uri="{FF2B5EF4-FFF2-40B4-BE49-F238E27FC236}">
                <a16:creationId xmlns:a16="http://schemas.microsoft.com/office/drawing/2014/main" id="{F935A8C4-BE4F-F45B-192C-CB01968BB600}"/>
              </a:ext>
            </a:extLst>
          </p:cNvPr>
          <p:cNvSpPr>
            <a:spLocks noGrp="1"/>
          </p:cNvSpPr>
          <p:nvPr>
            <p:ph type="ctrTitle" hasCustomPrompt="1"/>
          </p:nvPr>
        </p:nvSpPr>
        <p:spPr>
          <a:xfrm>
            <a:off x="681037" y="273424"/>
            <a:ext cx="9240837" cy="415498"/>
          </a:xfrm>
          <a:prstGeom prst="rect">
            <a:avLst/>
          </a:prstGeom>
        </p:spPr>
        <p:txBody>
          <a:bodyPr wrap="square" lIns="108000" tIns="0" rIns="0" bIns="0" anchor="t" anchorCtr="0">
            <a:spAutoFit/>
          </a:bodyPr>
          <a:lstStyle>
            <a:lvl1pPr algn="l">
              <a:lnSpc>
                <a:spcPct val="90000"/>
              </a:lnSpc>
              <a:defRPr sz="3000" b="1" i="0">
                <a:latin typeface="Arial" panose="020B0604020202020204" pitchFamily="34" charset="0"/>
                <a:cs typeface="Arial" panose="020B0604020202020204" pitchFamily="34" charset="0"/>
              </a:defRPr>
            </a:lvl1pPr>
          </a:lstStyle>
          <a:p>
            <a:r>
              <a:rPr lang="en-GB"/>
              <a:t>H1 Title</a:t>
            </a:r>
          </a:p>
        </p:txBody>
      </p:sp>
      <p:pic>
        <p:nvPicPr>
          <p:cNvPr id="6" name="Picture 5">
            <a:extLst>
              <a:ext uri="{FF2B5EF4-FFF2-40B4-BE49-F238E27FC236}">
                <a16:creationId xmlns:a16="http://schemas.microsoft.com/office/drawing/2014/main" id="{20F7BBFE-8AD3-645E-A3A7-8EEC54015270}"/>
              </a:ext>
              <a:ext uri="{C183D7F6-B498-43B3-948B-1728B52AA6E4}">
                <adec:decorative xmlns:adec="http://schemas.microsoft.com/office/drawing/2017/decorative" val="1"/>
              </a:ext>
            </a:extLst>
          </p:cNvPr>
          <p:cNvPicPr>
            <a:picLocks noChangeAspect="1"/>
          </p:cNvPicPr>
          <p:nvPr userDrawn="1"/>
        </p:nvPicPr>
        <p:blipFill>
          <a:blip r:embed="rId2"/>
          <a:srcRect l="14" r="14"/>
          <a:stretch/>
        </p:blipFill>
        <p:spPr>
          <a:xfrm>
            <a:off x="0" y="5676445"/>
            <a:ext cx="2606675" cy="1637073"/>
          </a:xfrm>
          <a:prstGeom prst="rect">
            <a:avLst/>
          </a:prstGeom>
        </p:spPr>
      </p:pic>
    </p:spTree>
    <p:extLst>
      <p:ext uri="{BB962C8B-B14F-4D97-AF65-F5344CB8AC3E}">
        <p14:creationId xmlns:p14="http://schemas.microsoft.com/office/powerpoint/2010/main" val="121697855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A6733E-41E9-F62D-E2A1-474600782313}"/>
              </a:ext>
              <a:ext uri="{C183D7F6-B498-43B3-948B-1728B52AA6E4}">
                <adec:decorative xmlns:adec="http://schemas.microsoft.com/office/drawing/2017/decorative" val="1"/>
              </a:ext>
            </a:extLst>
          </p:cNvPr>
          <p:cNvSpPr/>
          <p:nvPr userDrawn="1"/>
        </p:nvSpPr>
        <p:spPr>
          <a:xfrm>
            <a:off x="0" y="0"/>
            <a:ext cx="343199"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2C6FE5D6-1E61-F224-2A94-B64900CC53A6}"/>
              </a:ext>
              <a:ext uri="{C183D7F6-B498-43B3-948B-1728B52AA6E4}">
                <adec:decorative xmlns:adec="http://schemas.microsoft.com/office/drawing/2017/decorative" val="1"/>
              </a:ext>
            </a:extLst>
          </p:cNvPr>
          <p:cNvPicPr>
            <a:picLocks noChangeAspect="1"/>
          </p:cNvPicPr>
          <p:nvPr userDrawn="1"/>
        </p:nvPicPr>
        <p:blipFill>
          <a:blip r:embed="rId4"/>
          <a:srcRect l="14" r="14"/>
          <a:stretch/>
        </p:blipFill>
        <p:spPr>
          <a:xfrm>
            <a:off x="0" y="5220926"/>
            <a:ext cx="2606675" cy="1637073"/>
          </a:xfrm>
          <a:prstGeom prst="rect">
            <a:avLst/>
          </a:prstGeom>
        </p:spPr>
      </p:pic>
      <p:sp>
        <p:nvSpPr>
          <p:cNvPr id="7" name="Oval 6">
            <a:extLst>
              <a:ext uri="{FF2B5EF4-FFF2-40B4-BE49-F238E27FC236}">
                <a16:creationId xmlns:a16="http://schemas.microsoft.com/office/drawing/2014/main" id="{B9FE9760-CB64-2269-ABDD-D95B7ED67F65}"/>
              </a:ext>
              <a:ext uri="{C183D7F6-B498-43B3-948B-1728B52AA6E4}">
                <adec:decorative xmlns:adec="http://schemas.microsoft.com/office/drawing/2017/decorative" val="1"/>
              </a:ext>
            </a:extLst>
          </p:cNvPr>
          <p:cNvSpPr/>
          <p:nvPr userDrawn="1"/>
        </p:nvSpPr>
        <p:spPr>
          <a:xfrm>
            <a:off x="6440488" y="-1038756"/>
            <a:ext cx="8935513" cy="8935513"/>
          </a:xfrm>
          <a:prstGeom prst="ellipse">
            <a:avLst/>
          </a:prstGeom>
          <a:solidFill>
            <a:srgbClr val="83B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MSIPCMContentMarking" descr="{&quot;HashCode&quot;:-1561102028,&quot;Placement&quot;:&quot;Footer&quot;,&quot;Top&quot;:519.343,&quot;Left&quot;:428.4174,&quot;SlideWidth&quot;:960,&quot;SlideHeight&quot;:540}">
            <a:extLst>
              <a:ext uri="{FF2B5EF4-FFF2-40B4-BE49-F238E27FC236}">
                <a16:creationId xmlns:a16="http://schemas.microsoft.com/office/drawing/2014/main" id="{FA79CD65-9FD5-7401-664F-07E3F09C1255}"/>
              </a:ext>
            </a:extLst>
          </p:cNvPr>
          <p:cNvSpPr txBox="1"/>
          <p:nvPr userDrawn="1"/>
        </p:nvSpPr>
        <p:spPr>
          <a:xfrm>
            <a:off x="5440901" y="6595656"/>
            <a:ext cx="1310198" cy="262344"/>
          </a:xfrm>
          <a:prstGeom prst="rect">
            <a:avLst/>
          </a:prstGeom>
          <a:noFill/>
        </p:spPr>
        <p:txBody>
          <a:bodyPr vert="horz" wrap="square" lIns="0" tIns="0" rIns="0" bIns="0" rtlCol="0" anchor="ctr" anchorCtr="1">
            <a:noAutofit/>
          </a:bodyPr>
          <a:lstStyle/>
          <a:p>
            <a:pPr algn="ctr">
              <a:lnSpc>
                <a:spcPct val="110000"/>
              </a:lnSpc>
              <a:spcBef>
                <a:spcPts val="0"/>
              </a:spcBef>
              <a:spcAft>
                <a:spcPts val="0"/>
              </a:spcAft>
            </a:pPr>
            <a:r>
              <a:rPr lang="en-GB" sz="1000">
                <a:solidFill>
                  <a:srgbClr val="000000"/>
                </a:solidFill>
                <a:latin typeface="Calibri" panose="020F0502020204030204" pitchFamily="34" charset="0"/>
                <a:cs typeface="Arial" panose="020B0604020202020204" pitchFamily="34" charset="0"/>
              </a:rPr>
              <a:t>OFFICIAL-SENSITIVE</a:t>
            </a:r>
            <a:endParaRPr lang="en-GB" sz="1000" err="1">
              <a:solidFill>
                <a:srgbClr val="000000"/>
              </a:solidFill>
              <a:latin typeface="Calibri" panose="020F0502020204030204" pitchFamily="34" charset="0"/>
              <a:cs typeface="Arial" panose="020B0604020202020204" pitchFamily="34" charset="0"/>
            </a:endParaRPr>
          </a:p>
        </p:txBody>
      </p:sp>
      <p:sp>
        <p:nvSpPr>
          <p:cNvPr id="3" name="Text Placeholder 8">
            <a:extLst>
              <a:ext uri="{FF2B5EF4-FFF2-40B4-BE49-F238E27FC236}">
                <a16:creationId xmlns:a16="http://schemas.microsoft.com/office/drawing/2014/main" id="{142CE78D-CDBE-AB1C-A4FD-10E1C54A084A}"/>
              </a:ext>
              <a:ext uri="{C183D7F6-B498-43B3-948B-1728B52AA6E4}">
                <adec:decorative xmlns:adec="http://schemas.microsoft.com/office/drawing/2017/decorative" val="1"/>
              </a:ext>
            </a:extLst>
          </p:cNvPr>
          <p:cNvSpPr txBox="1">
            <a:spLocks/>
          </p:cNvSpPr>
          <p:nvPr userDrawn="1"/>
        </p:nvSpPr>
        <p:spPr>
          <a:xfrm>
            <a:off x="3216274" y="5220928"/>
            <a:ext cx="3224213" cy="1637072"/>
          </a:xfrm>
          <a:prstGeom prst="rect">
            <a:avLst/>
          </a:prstGeom>
          <a:blipFill>
            <a:blip r:embed="rId5"/>
            <a:srcRect/>
            <a:stretch>
              <a:fillRect l="-99754" t="-318920" r="-178384"/>
            </a:stretch>
          </a:blipFill>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 </a:t>
            </a:r>
          </a:p>
        </p:txBody>
      </p:sp>
    </p:spTree>
    <p:extLst>
      <p:ext uri="{BB962C8B-B14F-4D97-AF65-F5344CB8AC3E}">
        <p14:creationId xmlns:p14="http://schemas.microsoft.com/office/powerpoint/2010/main" val="185892989"/>
      </p:ext>
    </p:extLst>
  </p:cSld>
  <p:clrMap bg1="lt1" tx1="dk1" bg2="lt2" tx2="dk2" accent1="accent1" accent2="accent2" accent3="accent3" accent4="accent4" accent5="accent5" accent6="accent6" hlink="hlink" folHlink="folHlink"/>
  <p:sldLayoutIdLst>
    <p:sldLayoutId id="2147484038" r:id="rId1"/>
    <p:sldLayoutId id="2147484025"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29">
          <p15:clr>
            <a:srgbClr val="F26B43"/>
          </p15:clr>
        </p15:guide>
        <p15:guide id="2" pos="817">
          <p15:clr>
            <a:srgbClr val="F26B43"/>
          </p15:clr>
        </p15:guide>
        <p15:guide id="3" pos="1036">
          <p15:clr>
            <a:srgbClr val="F26B43"/>
          </p15:clr>
        </p15:guide>
        <p15:guide id="4" pos="1423">
          <p15:clr>
            <a:srgbClr val="F26B43"/>
          </p15:clr>
        </p15:guide>
        <p15:guide id="5" pos="1642">
          <p15:clr>
            <a:srgbClr val="F26B43"/>
          </p15:clr>
        </p15:guide>
        <p15:guide id="6" pos="2026">
          <p15:clr>
            <a:srgbClr val="F26B43"/>
          </p15:clr>
        </p15:guide>
        <p15:guide id="7" pos="2246">
          <p15:clr>
            <a:srgbClr val="F26B43"/>
          </p15:clr>
        </p15:guide>
        <p15:guide id="8" pos="2631">
          <p15:clr>
            <a:srgbClr val="F26B43"/>
          </p15:clr>
        </p15:guide>
        <p15:guide id="9" pos="2850">
          <p15:clr>
            <a:srgbClr val="F26B43"/>
          </p15:clr>
        </p15:guide>
        <p15:guide id="10" pos="3237">
          <p15:clr>
            <a:srgbClr val="F26B43"/>
          </p15:clr>
        </p15:guide>
        <p15:guide id="11" pos="3453">
          <p15:clr>
            <a:srgbClr val="F26B43"/>
          </p15:clr>
        </p15:guide>
        <p15:guide id="12" pos="4057">
          <p15:clr>
            <a:srgbClr val="F26B43"/>
          </p15:clr>
        </p15:guide>
        <p15:guide id="13" pos="4442">
          <p15:clr>
            <a:srgbClr val="F26B43"/>
          </p15:clr>
        </p15:guide>
        <p15:guide id="14" pos="4661">
          <p15:clr>
            <a:srgbClr val="F26B43"/>
          </p15:clr>
        </p15:guide>
        <p15:guide id="15" pos="5046">
          <p15:clr>
            <a:srgbClr val="F26B43"/>
          </p15:clr>
        </p15:guide>
        <p15:guide id="16" pos="5264">
          <p15:clr>
            <a:srgbClr val="F26B43"/>
          </p15:clr>
        </p15:guide>
        <p15:guide id="17" pos="5649">
          <p15:clr>
            <a:srgbClr val="F26B43"/>
          </p15:clr>
        </p15:guide>
        <p15:guide id="18" pos="5868">
          <p15:clr>
            <a:srgbClr val="F26B43"/>
          </p15:clr>
        </p15:guide>
        <p15:guide id="19" pos="6250">
          <p15:clr>
            <a:srgbClr val="F26B43"/>
          </p15:clr>
        </p15:guide>
        <p15:guide id="20" pos="6472">
          <p15:clr>
            <a:srgbClr val="F26B43"/>
          </p15:clr>
        </p15:guide>
        <p15:guide id="21" pos="6859">
          <p15:clr>
            <a:srgbClr val="F26B43"/>
          </p15:clr>
        </p15:guide>
        <p15:guide id="22" pos="7076">
          <p15:clr>
            <a:srgbClr val="F26B43"/>
          </p15:clr>
        </p15:guide>
        <p15:guide id="23" pos="7462">
          <p15:clr>
            <a:srgbClr val="F26B43"/>
          </p15:clr>
        </p15:guide>
        <p15:guide id="24" pos="3840">
          <p15:clr>
            <a:srgbClr val="F26B43"/>
          </p15:clr>
        </p15:guide>
        <p15:guide id="25" orient="horz" pos="3888">
          <p15:clr>
            <a:srgbClr val="F26B43"/>
          </p15:clr>
        </p15:guide>
        <p15:guide id="26" orient="horz" pos="432">
          <p15:clr>
            <a:srgbClr val="F26B43"/>
          </p15:clr>
        </p15:guide>
        <p15:guide id="27"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A6733E-41E9-F62D-E2A1-474600782313}"/>
              </a:ext>
              <a:ext uri="{C183D7F6-B498-43B3-948B-1728B52AA6E4}">
                <adec:decorative xmlns:adec="http://schemas.microsoft.com/office/drawing/2017/decorative" val="1"/>
              </a:ext>
            </a:extLst>
          </p:cNvPr>
          <p:cNvSpPr/>
          <p:nvPr userDrawn="1"/>
        </p:nvSpPr>
        <p:spPr>
          <a:xfrm>
            <a:off x="0" y="0"/>
            <a:ext cx="343199"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MSIPCMContentMarking" descr="{&quot;HashCode&quot;:-1561102028,&quot;Placement&quot;:&quot;Footer&quot;,&quot;Top&quot;:519.343,&quot;Left&quot;:428.4174,&quot;SlideWidth&quot;:960,&quot;SlideHeight&quot;:540}">
            <a:extLst>
              <a:ext uri="{FF2B5EF4-FFF2-40B4-BE49-F238E27FC236}">
                <a16:creationId xmlns:a16="http://schemas.microsoft.com/office/drawing/2014/main" id="{0C86D464-B92D-B094-C99A-02379BE0E51C}"/>
              </a:ext>
            </a:extLst>
          </p:cNvPr>
          <p:cNvSpPr txBox="1"/>
          <p:nvPr userDrawn="1"/>
        </p:nvSpPr>
        <p:spPr>
          <a:xfrm>
            <a:off x="5440901" y="6595656"/>
            <a:ext cx="1310198" cy="262344"/>
          </a:xfrm>
          <a:prstGeom prst="rect">
            <a:avLst/>
          </a:prstGeom>
          <a:noFill/>
        </p:spPr>
        <p:txBody>
          <a:bodyPr vert="horz" wrap="square" lIns="0" tIns="0" rIns="0" bIns="0" rtlCol="0" anchor="ctr" anchorCtr="1">
            <a:noAutofit/>
          </a:bodyPr>
          <a:lstStyle/>
          <a:p>
            <a:pPr algn="ctr">
              <a:lnSpc>
                <a:spcPct val="110000"/>
              </a:lnSpc>
              <a:spcBef>
                <a:spcPts val="0"/>
              </a:spcBef>
              <a:spcAft>
                <a:spcPts val="0"/>
              </a:spcAft>
            </a:pPr>
            <a:r>
              <a:rPr lang="en-GB" sz="1000">
                <a:solidFill>
                  <a:srgbClr val="000000"/>
                </a:solidFill>
                <a:latin typeface="Calibri" panose="020F0502020204030204" pitchFamily="34" charset="0"/>
                <a:cs typeface="Arial" panose="020B0604020202020204" pitchFamily="34" charset="0"/>
              </a:rPr>
              <a:t>OFFICIAL-SENSITIVE</a:t>
            </a:r>
            <a:endParaRPr lang="en-GB" sz="1000" err="1">
              <a:solidFill>
                <a:srgbClr val="00000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58532428"/>
      </p:ext>
    </p:extLst>
  </p:cSld>
  <p:clrMap bg1="lt1" tx1="dk1" bg2="lt2" tx2="dk2" accent1="accent1" accent2="accent2" accent3="accent3" accent4="accent4" accent5="accent5" accent6="accent6" hlink="hlink" folHlink="folHlink"/>
  <p:sldLayoutIdLst>
    <p:sldLayoutId id="214748371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29" userDrawn="1">
          <p15:clr>
            <a:srgbClr val="F26B43"/>
          </p15:clr>
        </p15:guide>
        <p15:guide id="2" pos="817" userDrawn="1">
          <p15:clr>
            <a:srgbClr val="F26B43"/>
          </p15:clr>
        </p15:guide>
        <p15:guide id="3" pos="1036" userDrawn="1">
          <p15:clr>
            <a:srgbClr val="F26B43"/>
          </p15:clr>
        </p15:guide>
        <p15:guide id="4" pos="1423" userDrawn="1">
          <p15:clr>
            <a:srgbClr val="F26B43"/>
          </p15:clr>
        </p15:guide>
        <p15:guide id="5" pos="1642" userDrawn="1">
          <p15:clr>
            <a:srgbClr val="F26B43"/>
          </p15:clr>
        </p15:guide>
        <p15:guide id="6" pos="2026" userDrawn="1">
          <p15:clr>
            <a:srgbClr val="F26B43"/>
          </p15:clr>
        </p15:guide>
        <p15:guide id="7" pos="2246" userDrawn="1">
          <p15:clr>
            <a:srgbClr val="F26B43"/>
          </p15:clr>
        </p15:guide>
        <p15:guide id="8" pos="2631" userDrawn="1">
          <p15:clr>
            <a:srgbClr val="F26B43"/>
          </p15:clr>
        </p15:guide>
        <p15:guide id="9" pos="2850" userDrawn="1">
          <p15:clr>
            <a:srgbClr val="F26B43"/>
          </p15:clr>
        </p15:guide>
        <p15:guide id="10" pos="3237" userDrawn="1">
          <p15:clr>
            <a:srgbClr val="F26B43"/>
          </p15:clr>
        </p15:guide>
        <p15:guide id="11" pos="3453" userDrawn="1">
          <p15:clr>
            <a:srgbClr val="F26B43"/>
          </p15:clr>
        </p15:guide>
        <p15:guide id="12" pos="4057" userDrawn="1">
          <p15:clr>
            <a:srgbClr val="F26B43"/>
          </p15:clr>
        </p15:guide>
        <p15:guide id="13" pos="4442" userDrawn="1">
          <p15:clr>
            <a:srgbClr val="F26B43"/>
          </p15:clr>
        </p15:guide>
        <p15:guide id="14" pos="4661" userDrawn="1">
          <p15:clr>
            <a:srgbClr val="F26B43"/>
          </p15:clr>
        </p15:guide>
        <p15:guide id="15" pos="5046" userDrawn="1">
          <p15:clr>
            <a:srgbClr val="F26B43"/>
          </p15:clr>
        </p15:guide>
        <p15:guide id="16" pos="5264" userDrawn="1">
          <p15:clr>
            <a:srgbClr val="F26B43"/>
          </p15:clr>
        </p15:guide>
        <p15:guide id="17" pos="5649" userDrawn="1">
          <p15:clr>
            <a:srgbClr val="F26B43"/>
          </p15:clr>
        </p15:guide>
        <p15:guide id="18" pos="5868" userDrawn="1">
          <p15:clr>
            <a:srgbClr val="F26B43"/>
          </p15:clr>
        </p15:guide>
        <p15:guide id="19" pos="6250" userDrawn="1">
          <p15:clr>
            <a:srgbClr val="F26B43"/>
          </p15:clr>
        </p15:guide>
        <p15:guide id="20" pos="6472" userDrawn="1">
          <p15:clr>
            <a:srgbClr val="F26B43"/>
          </p15:clr>
        </p15:guide>
        <p15:guide id="21" pos="6859" userDrawn="1">
          <p15:clr>
            <a:srgbClr val="F26B43"/>
          </p15:clr>
        </p15:guide>
        <p15:guide id="22" pos="7076" userDrawn="1">
          <p15:clr>
            <a:srgbClr val="F26B43"/>
          </p15:clr>
        </p15:guide>
        <p15:guide id="23" pos="7462" userDrawn="1">
          <p15:clr>
            <a:srgbClr val="F26B43"/>
          </p15:clr>
        </p15:guide>
        <p15:guide id="24" pos="3840" userDrawn="1">
          <p15:clr>
            <a:srgbClr val="F26B43"/>
          </p15:clr>
        </p15:guide>
        <p15:guide id="25" orient="horz" pos="3888" userDrawn="1">
          <p15:clr>
            <a:srgbClr val="F26B43"/>
          </p15:clr>
        </p15:guide>
        <p15:guide id="26" orient="horz" pos="432" userDrawn="1">
          <p15:clr>
            <a:srgbClr val="F26B43"/>
          </p15:clr>
        </p15:guide>
        <p15:guide id="27"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government/publications/the-short-form-contract"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hyperlink" Target="mailto:ben.stringer2@hmrc.gov.uk"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mailto:lucy.wreghitt@hmrc.gov.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4EDB2-7DB4-DBD1-1B54-59031921FAC0}"/>
              </a:ext>
            </a:extLst>
          </p:cNvPr>
          <p:cNvSpPr>
            <a:spLocks noGrp="1"/>
          </p:cNvSpPr>
          <p:nvPr>
            <p:ph type="ctrTitle"/>
          </p:nvPr>
        </p:nvSpPr>
        <p:spPr>
          <a:xfrm>
            <a:off x="681038" y="685800"/>
            <a:ext cx="5414962" cy="2492990"/>
          </a:xfrm>
        </p:spPr>
        <p:txBody>
          <a:bodyPr/>
          <a:lstStyle/>
          <a:p>
            <a:r>
              <a:rPr lang="en-GB"/>
              <a:t>HMRC </a:t>
            </a:r>
            <a:br>
              <a:rPr lang="en-GB"/>
            </a:br>
            <a:r>
              <a:rPr lang="en-GB"/>
              <a:t>Pre-Market Engagement</a:t>
            </a:r>
          </a:p>
        </p:txBody>
      </p:sp>
      <p:sp>
        <p:nvSpPr>
          <p:cNvPr id="3" name="Subtitle 2">
            <a:extLst>
              <a:ext uri="{FF2B5EF4-FFF2-40B4-BE49-F238E27FC236}">
                <a16:creationId xmlns:a16="http://schemas.microsoft.com/office/drawing/2014/main" id="{E78503A1-4063-B6A1-503B-ED2148797BEB}"/>
              </a:ext>
            </a:extLst>
          </p:cNvPr>
          <p:cNvSpPr>
            <a:spLocks noGrp="1"/>
          </p:cNvSpPr>
          <p:nvPr>
            <p:ph type="subTitle" idx="1"/>
          </p:nvPr>
        </p:nvSpPr>
        <p:spPr>
          <a:xfrm>
            <a:off x="681038" y="3663047"/>
            <a:ext cx="5414962" cy="374718"/>
          </a:xfrm>
        </p:spPr>
        <p:txBody>
          <a:bodyPr/>
          <a:lstStyle/>
          <a:p>
            <a:r>
              <a:rPr lang="en-GB"/>
              <a:t>Wayfinder Solution</a:t>
            </a:r>
          </a:p>
        </p:txBody>
      </p:sp>
      <p:pic>
        <p:nvPicPr>
          <p:cNvPr id="14" name="Picture Placeholder 13" descr="Blue arrow pointing up amid grey arrows">
            <a:extLst>
              <a:ext uri="{FF2B5EF4-FFF2-40B4-BE49-F238E27FC236}">
                <a16:creationId xmlns:a16="http://schemas.microsoft.com/office/drawing/2014/main" id="{E682657F-5962-D681-287A-5F2660726CF8}"/>
              </a:ext>
            </a:extLst>
          </p:cNvPr>
          <p:cNvPicPr>
            <a:picLocks noGrp="1" noChangeAspect="1"/>
          </p:cNvPicPr>
          <p:nvPr>
            <p:ph type="pic" sz="quarter" idx="17"/>
          </p:nvPr>
        </p:nvPicPr>
        <p:blipFill>
          <a:blip r:embed="rId2"/>
          <a:srcRect l="12500" r="12500"/>
          <a:stretch/>
        </p:blipFill>
        <p:spPr/>
      </p:pic>
    </p:spTree>
    <p:extLst>
      <p:ext uri="{BB962C8B-B14F-4D97-AF65-F5344CB8AC3E}">
        <p14:creationId xmlns:p14="http://schemas.microsoft.com/office/powerpoint/2010/main" val="2537881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3D9B-DD38-5D77-5CF6-1A221B53D1F6}"/>
              </a:ext>
            </a:extLst>
          </p:cNvPr>
          <p:cNvSpPr>
            <a:spLocks noGrp="1"/>
          </p:cNvSpPr>
          <p:nvPr>
            <p:ph type="ctrTitle"/>
          </p:nvPr>
        </p:nvSpPr>
        <p:spPr/>
        <p:txBody>
          <a:bodyPr/>
          <a:lstStyle/>
          <a:p>
            <a:r>
              <a:rPr lang="en-GB"/>
              <a:t>Wayfinder Solution to Include – 3b</a:t>
            </a:r>
          </a:p>
        </p:txBody>
      </p:sp>
      <p:sp>
        <p:nvSpPr>
          <p:cNvPr id="3" name="Text Placeholder 2">
            <a:extLst>
              <a:ext uri="{FF2B5EF4-FFF2-40B4-BE49-F238E27FC236}">
                <a16:creationId xmlns:a16="http://schemas.microsoft.com/office/drawing/2014/main" id="{B74FE599-33F2-8C95-0FC8-A8E2D44AC96B}"/>
              </a:ext>
            </a:extLst>
          </p:cNvPr>
          <p:cNvSpPr>
            <a:spLocks noGrp="1"/>
          </p:cNvSpPr>
          <p:nvPr>
            <p:ph type="subTitle" idx="4294967295"/>
          </p:nvPr>
        </p:nvSpPr>
        <p:spPr>
          <a:xfrm>
            <a:off x="566738" y="683821"/>
            <a:ext cx="11530012" cy="4689694"/>
          </a:xfrm>
          <a:prstGeom prst="rect">
            <a:avLst/>
          </a:prstGeom>
        </p:spPr>
        <p:txBody>
          <a:bodyPr/>
          <a:lstStyle/>
          <a:p>
            <a:pPr marL="0" indent="0" fontAlgn="base">
              <a:lnSpc>
                <a:spcPct val="100000"/>
              </a:lnSpc>
              <a:spcBef>
                <a:spcPts val="0"/>
              </a:spcBef>
              <a:spcAft>
                <a:spcPts val="1200"/>
              </a:spcAft>
              <a:buClr>
                <a:srgbClr val="008D8E"/>
              </a:buClr>
              <a:buNone/>
              <a:defRPr/>
            </a:pPr>
            <a:r>
              <a:rPr lang="en-GB" sz="1800" b="1" u="sng">
                <a:latin typeface="Aptos" panose="020B0004020202020204" pitchFamily="34" charset="0"/>
                <a:ea typeface="Calibri" panose="020F0502020204030204" pitchFamily="34" charset="0"/>
                <a:cs typeface="Arial" panose="020B0604020202020204" pitchFamily="34" charset="0"/>
              </a:rPr>
              <a:t>3</a:t>
            </a:r>
            <a:r>
              <a:rPr lang="en-GB" sz="1800" b="1" u="sng">
                <a:effectLst/>
                <a:latin typeface="Aptos" panose="020B0004020202020204" pitchFamily="34" charset="0"/>
                <a:ea typeface="Calibri" panose="020F0502020204030204" pitchFamily="34" charset="0"/>
                <a:cs typeface="Arial" panose="020B0604020202020204" pitchFamily="34" charset="0"/>
              </a:rPr>
              <a:t>.0 Security</a:t>
            </a:r>
            <a:endParaRPr lang="en-GB" sz="1600" kern="0">
              <a:solidFill>
                <a:srgbClr val="3B3A3D"/>
              </a:solidFill>
              <a:latin typeface="Aptos" panose="020B0004020202020204" pitchFamily="34" charset="0"/>
              <a:ea typeface="Geneva"/>
              <a:cs typeface="Calibri"/>
            </a:endParaRPr>
          </a:p>
          <a:p>
            <a:pPr marL="432000" marR="0" lvl="0" indent="-432000" algn="l" defTabSz="914400" rtl="0" eaLnBrk="1" fontAlgn="base" latinLnBrk="0" hangingPunct="1">
              <a:lnSpc>
                <a:spcPct val="100000"/>
              </a:lnSpc>
              <a:spcBef>
                <a:spcPts val="0"/>
              </a:spcBef>
              <a:spcAft>
                <a:spcPts val="600"/>
              </a:spcAft>
              <a:buClr>
                <a:srgbClr val="008D8E"/>
              </a:buClr>
              <a:buSzTx/>
              <a:buNone/>
              <a:tabLst/>
              <a:defRPr/>
            </a:pPr>
            <a:r>
              <a:rPr lang="en-GB" sz="1600">
                <a:effectLst/>
                <a:latin typeface="Aptos" panose="020B0004020202020204" pitchFamily="34" charset="0"/>
                <a:ea typeface="Calibri" panose="020F0502020204030204" pitchFamily="34" charset="0"/>
                <a:cs typeface="Arial" panose="020B0604020202020204" pitchFamily="34" charset="0"/>
              </a:rPr>
              <a:t>3.2 - The supplier must meet HMRC High Level Security Requirements where appropriate.</a:t>
            </a:r>
          </a:p>
          <a:p>
            <a:pPr marL="432000" marR="0" lvl="0" indent="-432000" algn="l" defTabSz="914400" rtl="0" eaLnBrk="1" fontAlgn="base" latinLnBrk="0" hangingPunct="1">
              <a:lnSpc>
                <a:spcPct val="100000"/>
              </a:lnSpc>
              <a:spcBef>
                <a:spcPts val="0"/>
              </a:spcBef>
              <a:spcAft>
                <a:spcPts val="600"/>
              </a:spcAft>
              <a:buClr>
                <a:srgbClr val="008D8E"/>
              </a:buClr>
              <a:buSzTx/>
              <a:buNone/>
              <a:tabLst/>
              <a:defRPr/>
            </a:pPr>
            <a:r>
              <a:rPr lang="en-GB" sz="1600" b="1" kern="0">
                <a:effectLst/>
                <a:latin typeface="Aptos" panose="020B0004020202020204" pitchFamily="34" charset="0"/>
                <a:ea typeface="Calibri" panose="020F0502020204030204" pitchFamily="34" charset="0"/>
                <a:cs typeface="Times New Roman" panose="02020603050405020304" pitchFamily="18" charset="0"/>
              </a:rPr>
              <a:t>Identification – Managing security risk</a:t>
            </a:r>
            <a:endParaRPr lang="en-GB" sz="1600" b="1">
              <a:latin typeface="Aptos"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600"/>
              </a:spcAft>
              <a:buClr>
                <a:srgbClr val="008D8E"/>
              </a:buClr>
              <a:buSzTx/>
              <a:buNone/>
              <a:tabLst/>
              <a:defRPr/>
            </a:pPr>
            <a:r>
              <a:rPr lang="en-GB" sz="1600">
                <a:effectLst/>
                <a:latin typeface="Aptos" panose="020B0004020202020204" pitchFamily="34" charset="0"/>
                <a:ea typeface="Calibri" panose="020F0502020204030204" pitchFamily="34" charset="0"/>
                <a:cs typeface="Arial" panose="020B0604020202020204" pitchFamily="34" charset="0"/>
              </a:rPr>
              <a:t>Appropriate organisational structures, policies, and processes are in place to understand, assess and systematically manage security risks to the network and information systems supporting essential functions.</a:t>
            </a:r>
          </a:p>
          <a:p>
            <a:pPr marL="0" indent="0" fontAlgn="base">
              <a:lnSpc>
                <a:spcPct val="100000"/>
              </a:lnSpc>
              <a:spcBef>
                <a:spcPts val="0"/>
              </a:spcBef>
              <a:spcAft>
                <a:spcPts val="600"/>
              </a:spcAft>
              <a:buClr>
                <a:srgbClr val="008D8E"/>
              </a:buClr>
              <a:buNone/>
              <a:defRPr/>
            </a:pPr>
            <a:r>
              <a:rPr lang="en-GB" sz="1600" b="1" kern="0">
                <a:effectLst/>
                <a:latin typeface="Aptos" panose="020B0004020202020204" pitchFamily="34" charset="0"/>
                <a:ea typeface="Calibri" panose="020F0502020204030204" pitchFamily="34" charset="0"/>
                <a:cs typeface="Times New Roman" panose="02020603050405020304" pitchFamily="18" charset="0"/>
              </a:rPr>
              <a:t>Protecting – Protecting against cyber attack</a:t>
            </a:r>
            <a:endParaRPr lang="en-GB" sz="1600" b="1">
              <a:latin typeface="Aptos"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600"/>
              </a:spcAft>
              <a:buClr>
                <a:srgbClr val="008D8E"/>
              </a:buClr>
              <a:buSzTx/>
              <a:buNone/>
              <a:tabLst/>
              <a:defRPr/>
            </a:pPr>
            <a:r>
              <a:rPr lang="en-GB" sz="1600">
                <a:effectLst/>
                <a:latin typeface="Aptos" panose="020B0004020202020204" pitchFamily="34" charset="0"/>
                <a:ea typeface="Calibri" panose="020F0502020204030204" pitchFamily="34" charset="0"/>
                <a:cs typeface="Arial" panose="020B0604020202020204" pitchFamily="34" charset="0"/>
              </a:rPr>
              <a:t>Proportionate security measures are in place to protect the network and information systems supporting essential functions from cyber-attack.</a:t>
            </a:r>
          </a:p>
          <a:p>
            <a:pPr marL="0" indent="0" fontAlgn="base">
              <a:lnSpc>
                <a:spcPct val="100000"/>
              </a:lnSpc>
              <a:spcBef>
                <a:spcPts val="0"/>
              </a:spcBef>
              <a:spcAft>
                <a:spcPts val="600"/>
              </a:spcAft>
              <a:buClr>
                <a:srgbClr val="008D8E"/>
              </a:buClr>
              <a:buNone/>
              <a:defRPr/>
            </a:pPr>
            <a:r>
              <a:rPr lang="en-GB" sz="1600" b="1" kern="0">
                <a:latin typeface="Aptos" panose="020B0004020202020204" pitchFamily="34" charset="0"/>
                <a:ea typeface="Calibri" panose="020F0502020204030204" pitchFamily="34" charset="0"/>
                <a:cs typeface="Times New Roman" panose="02020603050405020304" pitchFamily="18" charset="0"/>
              </a:rPr>
              <a:t>Detect</a:t>
            </a:r>
            <a:r>
              <a:rPr lang="en-GB" sz="1600" b="1" kern="0">
                <a:effectLst/>
                <a:latin typeface="Aptos" panose="020B0004020202020204" pitchFamily="34" charset="0"/>
                <a:ea typeface="Calibri" panose="020F0502020204030204" pitchFamily="34" charset="0"/>
                <a:cs typeface="Times New Roman" panose="02020603050405020304" pitchFamily="18" charset="0"/>
              </a:rPr>
              <a:t> – Detecting </a:t>
            </a:r>
            <a:r>
              <a:rPr lang="en-GB" sz="1600" b="1" kern="0">
                <a:latin typeface="Aptos" panose="020B0004020202020204" pitchFamily="34" charset="0"/>
                <a:ea typeface="Calibri" panose="020F0502020204030204" pitchFamily="34" charset="0"/>
                <a:cs typeface="Times New Roman" panose="02020603050405020304" pitchFamily="18" charset="0"/>
              </a:rPr>
              <a:t>cyber security events</a:t>
            </a:r>
            <a:endParaRPr lang="en-GB" sz="1600" b="1">
              <a:latin typeface="Aptos"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600"/>
              </a:spcAft>
              <a:buClr>
                <a:srgbClr val="008D8E"/>
              </a:buClr>
              <a:buSzTx/>
              <a:buNone/>
              <a:tabLst/>
              <a:defRPr/>
            </a:pPr>
            <a:r>
              <a:rPr lang="en-GB" sz="1600">
                <a:effectLst/>
                <a:latin typeface="Aptos" panose="020B0004020202020204" pitchFamily="34" charset="0"/>
                <a:ea typeface="Calibri" panose="020F0502020204030204" pitchFamily="34" charset="0"/>
                <a:cs typeface="Arial" panose="020B0604020202020204" pitchFamily="34" charset="0"/>
              </a:rPr>
              <a:t>Capabilities exist to ensure security defences remain effective and to detect cyber security events affecting, or with the potential to affect, essential functions.</a:t>
            </a:r>
          </a:p>
          <a:p>
            <a:pPr marL="0" indent="0" fontAlgn="base">
              <a:lnSpc>
                <a:spcPct val="100000"/>
              </a:lnSpc>
              <a:spcBef>
                <a:spcPts val="0"/>
              </a:spcBef>
              <a:spcAft>
                <a:spcPts val="600"/>
              </a:spcAft>
              <a:buClr>
                <a:srgbClr val="008D8E"/>
              </a:buClr>
              <a:buNone/>
              <a:defRPr/>
            </a:pPr>
            <a:r>
              <a:rPr lang="en-GB" sz="1600" b="1" kern="0">
                <a:effectLst/>
                <a:latin typeface="Aptos" panose="020B0004020202020204" pitchFamily="34" charset="0"/>
                <a:ea typeface="Calibri" panose="020F0502020204030204" pitchFamily="34" charset="0"/>
                <a:cs typeface="Times New Roman" panose="02020603050405020304" pitchFamily="18" charset="0"/>
              </a:rPr>
              <a:t>Respon</a:t>
            </a:r>
            <a:r>
              <a:rPr lang="en-GB" sz="1600" b="1" kern="0">
                <a:latin typeface="Aptos" panose="020B0004020202020204" pitchFamily="34" charset="0"/>
                <a:ea typeface="Calibri" panose="020F0502020204030204" pitchFamily="34" charset="0"/>
                <a:cs typeface="Times New Roman" panose="02020603050405020304" pitchFamily="18" charset="0"/>
              </a:rPr>
              <a:t>d</a:t>
            </a:r>
            <a:r>
              <a:rPr lang="en-GB" sz="1600" b="1" kern="0">
                <a:effectLst/>
                <a:latin typeface="Aptos" panose="020B0004020202020204" pitchFamily="34" charset="0"/>
                <a:ea typeface="Calibri" panose="020F0502020204030204" pitchFamily="34" charset="0"/>
                <a:cs typeface="Times New Roman" panose="02020603050405020304" pitchFamily="18" charset="0"/>
              </a:rPr>
              <a:t> – Minimising the impact of cyber security incidents</a:t>
            </a:r>
            <a:endParaRPr lang="en-GB" sz="1600" b="1">
              <a:latin typeface="Aptos"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600"/>
              </a:spcAft>
              <a:buClr>
                <a:srgbClr val="008D8E"/>
              </a:buClr>
              <a:buSzTx/>
              <a:buNone/>
              <a:tabLst/>
              <a:defRPr/>
            </a:pPr>
            <a:r>
              <a:rPr lang="en-GB" sz="1600">
                <a:effectLst/>
                <a:latin typeface="Aptos" panose="020B0004020202020204" pitchFamily="34" charset="0"/>
                <a:ea typeface="Calibri" panose="020F0502020204030204" pitchFamily="34" charset="0"/>
                <a:cs typeface="Arial" panose="020B0604020202020204" pitchFamily="34" charset="0"/>
              </a:rPr>
              <a:t>Response and recovery planning; putting suitable incident management and mitigation processes in place.</a:t>
            </a:r>
          </a:p>
          <a:p>
            <a:pPr marL="0" indent="0" fontAlgn="base">
              <a:lnSpc>
                <a:spcPct val="100000"/>
              </a:lnSpc>
              <a:spcBef>
                <a:spcPts val="0"/>
              </a:spcBef>
              <a:spcAft>
                <a:spcPts val="600"/>
              </a:spcAft>
              <a:buClr>
                <a:srgbClr val="008D8E"/>
              </a:buClr>
              <a:buNone/>
              <a:defRPr/>
            </a:pPr>
            <a:r>
              <a:rPr lang="en-GB" sz="1600" b="1" kern="0">
                <a:effectLst/>
                <a:latin typeface="Aptos" panose="020B0004020202020204" pitchFamily="34" charset="0"/>
                <a:ea typeface="Calibri" panose="020F0502020204030204" pitchFamily="34" charset="0"/>
                <a:cs typeface="Times New Roman" panose="02020603050405020304" pitchFamily="18" charset="0"/>
              </a:rPr>
              <a:t>Recover – Coping with disasters and recovery capabilities</a:t>
            </a:r>
            <a:endParaRPr lang="en-GB" sz="1600" b="1">
              <a:latin typeface="Aptos"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600"/>
              </a:spcAft>
              <a:buClr>
                <a:srgbClr val="008D8E"/>
              </a:buClr>
              <a:buSzTx/>
              <a:buNone/>
              <a:tabLst/>
              <a:defRPr/>
            </a:pPr>
            <a:r>
              <a:rPr lang="en-GB" sz="1600">
                <a:effectLst/>
                <a:latin typeface="Aptos" panose="020B0004020202020204" pitchFamily="34" charset="0"/>
                <a:ea typeface="Calibri" panose="020F0502020204030204" pitchFamily="34" charset="0"/>
                <a:cs typeface="Arial" panose="020B0604020202020204" pitchFamily="34" charset="0"/>
              </a:rPr>
              <a:t>Documented policies or procedures for coping with major disasters and recovery of capabilities. This could include plans for alternative solutions such as mobile equipment, mobile sites, fail-over sites, etc</a:t>
            </a:r>
          </a:p>
        </p:txBody>
      </p:sp>
    </p:spTree>
    <p:extLst>
      <p:ext uri="{BB962C8B-B14F-4D97-AF65-F5344CB8AC3E}">
        <p14:creationId xmlns:p14="http://schemas.microsoft.com/office/powerpoint/2010/main" val="4281696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3D9B-DD38-5D77-5CF6-1A221B53D1F6}"/>
              </a:ext>
            </a:extLst>
          </p:cNvPr>
          <p:cNvSpPr>
            <a:spLocks noGrp="1"/>
          </p:cNvSpPr>
          <p:nvPr>
            <p:ph type="ctrTitle"/>
          </p:nvPr>
        </p:nvSpPr>
        <p:spPr/>
        <p:txBody>
          <a:bodyPr/>
          <a:lstStyle/>
          <a:p>
            <a:r>
              <a:rPr lang="en-GB"/>
              <a:t>Wayfinder Solution to Include - 4</a:t>
            </a:r>
          </a:p>
        </p:txBody>
      </p:sp>
      <p:sp>
        <p:nvSpPr>
          <p:cNvPr id="3" name="Text Placeholder 2">
            <a:extLst>
              <a:ext uri="{FF2B5EF4-FFF2-40B4-BE49-F238E27FC236}">
                <a16:creationId xmlns:a16="http://schemas.microsoft.com/office/drawing/2014/main" id="{B74FE599-33F2-8C95-0FC8-A8E2D44AC96B}"/>
              </a:ext>
            </a:extLst>
          </p:cNvPr>
          <p:cNvSpPr>
            <a:spLocks noGrp="1"/>
          </p:cNvSpPr>
          <p:nvPr>
            <p:ph type="subTitle" idx="4294967295"/>
          </p:nvPr>
        </p:nvSpPr>
        <p:spPr>
          <a:xfrm>
            <a:off x="681037" y="979096"/>
            <a:ext cx="11378178" cy="4088204"/>
          </a:xfrm>
          <a:prstGeom prst="rect">
            <a:avLst/>
          </a:prstGeom>
        </p:spPr>
        <p:txBody>
          <a:bodyPr/>
          <a:lstStyle/>
          <a:p>
            <a:pPr marL="0" indent="0" fontAlgn="base">
              <a:lnSpc>
                <a:spcPct val="100000"/>
              </a:lnSpc>
              <a:spcBef>
                <a:spcPts val="0"/>
              </a:spcBef>
              <a:spcAft>
                <a:spcPts val="1200"/>
              </a:spcAft>
              <a:buClr>
                <a:srgbClr val="008D8E"/>
              </a:buClr>
              <a:buNone/>
              <a:defRPr/>
            </a:pPr>
            <a:r>
              <a:rPr lang="en-GB" sz="1800" b="1" u="sng">
                <a:effectLst/>
                <a:latin typeface="Aptos" panose="020B0004020202020204" pitchFamily="34" charset="0"/>
                <a:ea typeface="Calibri" panose="020F0502020204030204" pitchFamily="34" charset="0"/>
                <a:cs typeface="Arial" panose="020B0604020202020204" pitchFamily="34" charset="0"/>
              </a:rPr>
              <a:t>4.0 Support &amp; Maintenance</a:t>
            </a:r>
            <a:endParaRPr lang="en-GB" sz="1600" kern="0">
              <a:solidFill>
                <a:srgbClr val="3B3A3D"/>
              </a:solidFill>
              <a:latin typeface="Aptos" panose="020B0004020202020204" pitchFamily="34" charset="0"/>
              <a:ea typeface="Geneva"/>
              <a:cs typeface="Calibri"/>
            </a:endParaRPr>
          </a:p>
          <a:p>
            <a:pPr marL="432000" marR="0" lvl="0" indent="-432000" algn="l" defTabSz="914400" rtl="0" eaLnBrk="1" fontAlgn="base" latinLnBrk="0" hangingPunct="1">
              <a:lnSpc>
                <a:spcPct val="100000"/>
              </a:lnSpc>
              <a:spcBef>
                <a:spcPts val="0"/>
              </a:spcBef>
              <a:spcAft>
                <a:spcPts val="600"/>
              </a:spcAft>
              <a:buClr>
                <a:srgbClr val="008D8E"/>
              </a:buClr>
              <a:buSzTx/>
              <a:buNone/>
              <a:tabLst/>
              <a:defRPr/>
            </a:pPr>
            <a:r>
              <a:rPr lang="en-GB" sz="1600" kern="0">
                <a:latin typeface="Aptos" panose="020B0004020202020204" pitchFamily="34" charset="0"/>
                <a:ea typeface="Calibri" panose="020F0502020204030204" pitchFamily="34" charset="0"/>
                <a:cs typeface="Calibri"/>
              </a:rPr>
              <a:t>4</a:t>
            </a:r>
            <a:r>
              <a:rPr lang="en-GB" sz="1600" kern="0">
                <a:effectLst/>
                <a:latin typeface="Aptos" panose="020B0004020202020204" pitchFamily="34" charset="0"/>
                <a:ea typeface="Calibri" panose="020F0502020204030204" pitchFamily="34" charset="0"/>
                <a:cs typeface="Calibri"/>
              </a:rPr>
              <a:t>.1 - </a:t>
            </a:r>
            <a:r>
              <a:rPr lang="en-GB" sz="1600">
                <a:effectLst/>
                <a:latin typeface="Aptos" panose="020B0004020202020204" pitchFamily="34" charset="0"/>
                <a:ea typeface="Calibri" panose="020F0502020204030204" pitchFamily="34" charset="0"/>
                <a:cs typeface="Arial" panose="020B0604020202020204" pitchFamily="34" charset="0"/>
              </a:rPr>
              <a:t>Ongoing support from the supplier on the roll out plan and on how to best use the solution to maximise performance and get the best user experience. </a:t>
            </a:r>
          </a:p>
          <a:p>
            <a:pPr marL="432000" marR="0" lvl="0" indent="-432000" algn="l" defTabSz="914400" rtl="0" eaLnBrk="1" fontAlgn="base" latinLnBrk="0" hangingPunct="1">
              <a:lnSpc>
                <a:spcPct val="100000"/>
              </a:lnSpc>
              <a:spcBef>
                <a:spcPts val="0"/>
              </a:spcBef>
              <a:spcAft>
                <a:spcPts val="600"/>
              </a:spcAft>
              <a:buClr>
                <a:srgbClr val="008D8E"/>
              </a:buClr>
              <a:buSzTx/>
              <a:buNone/>
              <a:tabLst/>
              <a:defRPr/>
            </a:pPr>
            <a:r>
              <a:rPr lang="en-GB" sz="1600">
                <a:latin typeface="Aptos" panose="020B0004020202020204" pitchFamily="34" charset="0"/>
                <a:ea typeface="Calibri" panose="020F0502020204030204" pitchFamily="34" charset="0"/>
                <a:cs typeface="Arial" panose="020B0604020202020204" pitchFamily="34" charset="0"/>
              </a:rPr>
              <a:t>4.2 - </a:t>
            </a:r>
            <a:r>
              <a:rPr lang="en-GB" sz="1600">
                <a:effectLst/>
                <a:latin typeface="Aptos" panose="020B0004020202020204" pitchFamily="34" charset="0"/>
                <a:ea typeface="Calibri" panose="020F0502020204030204" pitchFamily="34" charset="0"/>
                <a:cs typeface="Arial" panose="020B0604020202020204" pitchFamily="34" charset="0"/>
              </a:rPr>
              <a:t>The supplier must have at least one innovation day within the pilot. Innovation days can be a great opportunity for the supplier to highlight gaps and service improvements that they have identified and how they can plug those to enhance the end user experience.</a:t>
            </a:r>
          </a:p>
          <a:p>
            <a:pPr marL="432000" marR="0" lvl="0" indent="-432000" algn="l" defTabSz="914400" rtl="0" eaLnBrk="1" fontAlgn="base" latinLnBrk="0" hangingPunct="1">
              <a:lnSpc>
                <a:spcPct val="100000"/>
              </a:lnSpc>
              <a:spcBef>
                <a:spcPts val="0"/>
              </a:spcBef>
              <a:spcAft>
                <a:spcPts val="600"/>
              </a:spcAft>
              <a:buClr>
                <a:srgbClr val="008D8E"/>
              </a:buClr>
              <a:buSzTx/>
              <a:buNone/>
              <a:tabLst/>
              <a:defRPr/>
            </a:pPr>
            <a:r>
              <a:rPr lang="en-GB" sz="1600" kern="0">
                <a:latin typeface="Aptos" panose="020B0004020202020204" pitchFamily="34" charset="0"/>
                <a:ea typeface="Geneva"/>
                <a:cs typeface="Arial" panose="020B0604020202020204" pitchFamily="34" charset="0"/>
              </a:rPr>
              <a:t>4</a:t>
            </a:r>
            <a:r>
              <a:rPr kumimoji="0" lang="en-GB" sz="1600" b="0" i="0" u="none" strike="noStrike" kern="0" cap="none" spc="0" normalizeH="0" baseline="0" noProof="0">
                <a:ln>
                  <a:noFill/>
                </a:ln>
                <a:uLnTx/>
                <a:uFillTx/>
                <a:latin typeface="Aptos" panose="020B0004020202020204" pitchFamily="34" charset="0"/>
                <a:ea typeface="Geneva"/>
                <a:cs typeface="Arial" panose="020B0604020202020204" pitchFamily="34" charset="0"/>
              </a:rPr>
              <a:t>.3 - </a:t>
            </a:r>
            <a:r>
              <a:rPr lang="en-GB" sz="1600">
                <a:effectLst/>
                <a:latin typeface="Aptos" panose="020B0004020202020204" pitchFamily="34" charset="0"/>
                <a:ea typeface="Calibri" panose="020F0502020204030204" pitchFamily="34" charset="0"/>
                <a:cs typeface="Arial" panose="020B0604020202020204" pitchFamily="34" charset="0"/>
              </a:rPr>
              <a:t>The solution must be available in line with HMRC Office hours of Monday to Friday 7am to </a:t>
            </a:r>
            <a:r>
              <a:rPr lang="en-GB" sz="1600">
                <a:latin typeface="Aptos" panose="020B0004020202020204" pitchFamily="34" charset="0"/>
                <a:ea typeface="Calibri" panose="020F0502020204030204" pitchFamily="34" charset="0"/>
                <a:cs typeface="Arial" panose="020B0604020202020204" pitchFamily="34" charset="0"/>
              </a:rPr>
              <a:t>8</a:t>
            </a:r>
            <a:r>
              <a:rPr lang="en-GB" sz="1600">
                <a:effectLst/>
                <a:latin typeface="Aptos" panose="020B0004020202020204" pitchFamily="34" charset="0"/>
                <a:ea typeface="Calibri" panose="020F0502020204030204" pitchFamily="34" charset="0"/>
                <a:cs typeface="Arial" panose="020B0604020202020204" pitchFamily="34" charset="0"/>
              </a:rPr>
              <a:t>pm and Saturday 8am to 4pm.</a:t>
            </a:r>
          </a:p>
          <a:p>
            <a:pPr marL="432000" marR="0" lvl="0" indent="-432000" algn="l" defTabSz="914400" rtl="0" eaLnBrk="1" fontAlgn="base" latinLnBrk="0" hangingPunct="1">
              <a:lnSpc>
                <a:spcPct val="100000"/>
              </a:lnSpc>
              <a:spcBef>
                <a:spcPts val="0"/>
              </a:spcBef>
              <a:spcAft>
                <a:spcPts val="600"/>
              </a:spcAft>
              <a:buClr>
                <a:srgbClr val="008D8E"/>
              </a:buClr>
              <a:buSzTx/>
              <a:buNone/>
              <a:tabLst/>
              <a:defRPr/>
            </a:pPr>
            <a:r>
              <a:rPr lang="en-GB" sz="1600" kern="0">
                <a:latin typeface="Aptos" panose="020B0004020202020204" pitchFamily="34" charset="0"/>
                <a:ea typeface="Geneva"/>
                <a:cs typeface="Arial" panose="020B0604020202020204" pitchFamily="34" charset="0"/>
              </a:rPr>
              <a:t>4</a:t>
            </a:r>
            <a:r>
              <a:rPr kumimoji="0" lang="en-GB" sz="1600" b="0" i="0" u="none" strike="noStrike" kern="0" cap="none" spc="0" normalizeH="0" baseline="0" noProof="0">
                <a:ln>
                  <a:noFill/>
                </a:ln>
                <a:uLnTx/>
                <a:uFillTx/>
                <a:latin typeface="Aptos" panose="020B0004020202020204" pitchFamily="34" charset="0"/>
                <a:ea typeface="Geneva"/>
                <a:cs typeface="Arial" panose="020B0604020202020204" pitchFamily="34" charset="0"/>
              </a:rPr>
              <a:t>.4 - </a:t>
            </a:r>
            <a:r>
              <a:rPr lang="en-GB" sz="1600">
                <a:effectLst/>
                <a:latin typeface="Aptos" panose="020B0004020202020204" pitchFamily="34" charset="0"/>
                <a:ea typeface="Calibri" panose="020F0502020204030204" pitchFamily="34" charset="0"/>
                <a:cs typeface="Arial" panose="020B0604020202020204" pitchFamily="34" charset="0"/>
              </a:rPr>
              <a:t>The supplier must offer a clear escalation process to address issues raised in line with our Operational Level Agreements (OLAs).</a:t>
            </a:r>
          </a:p>
          <a:p>
            <a:pPr marL="432000" marR="0" lvl="0" indent="0" algn="l" defTabSz="914400" rtl="0" eaLnBrk="1" fontAlgn="base" latinLnBrk="0" hangingPunct="1">
              <a:lnSpc>
                <a:spcPct val="100000"/>
              </a:lnSpc>
              <a:spcBef>
                <a:spcPts val="0"/>
              </a:spcBef>
              <a:spcAft>
                <a:spcPts val="600"/>
              </a:spcAft>
              <a:buClr>
                <a:srgbClr val="008D8E"/>
              </a:buClr>
              <a:buSzTx/>
              <a:buNone/>
              <a:tabLst/>
              <a:defRPr/>
            </a:pPr>
            <a:r>
              <a:rPr lang="en-GB" sz="1600">
                <a:effectLst/>
                <a:latin typeface="Aptos" panose="020B0004020202020204" pitchFamily="34" charset="0"/>
                <a:ea typeface="Calibri" panose="020F0502020204030204" pitchFamily="34" charset="0"/>
                <a:cs typeface="Arial" panose="020B0604020202020204" pitchFamily="34" charset="0"/>
              </a:rPr>
              <a:t>Throughout the pilot the supplier must provide a support team that will be available to resolve any issues raised via email within 1 working day. </a:t>
            </a:r>
          </a:p>
          <a:p>
            <a:pPr marL="432000" marR="0" lvl="0" indent="-432000" algn="l" defTabSz="914400" rtl="0" eaLnBrk="1" fontAlgn="base" latinLnBrk="0" hangingPunct="1">
              <a:lnSpc>
                <a:spcPct val="100000"/>
              </a:lnSpc>
              <a:spcBef>
                <a:spcPts val="0"/>
              </a:spcBef>
              <a:spcAft>
                <a:spcPts val="600"/>
              </a:spcAft>
              <a:buClr>
                <a:srgbClr val="008D8E"/>
              </a:buClr>
              <a:buSzTx/>
              <a:buNone/>
              <a:tabLst/>
              <a:defRPr/>
            </a:pPr>
            <a:r>
              <a:rPr lang="en-GB" sz="1600" kern="0">
                <a:latin typeface="Aptos" panose="020B0004020202020204" pitchFamily="34" charset="0"/>
                <a:ea typeface="Geneva"/>
                <a:cs typeface="Arial" panose="020B0604020202020204" pitchFamily="34" charset="0"/>
              </a:rPr>
              <a:t>4</a:t>
            </a:r>
            <a:r>
              <a:rPr kumimoji="0" lang="en-GB" sz="1600" b="0" i="0" u="none" strike="noStrike" kern="0" cap="none" spc="0" normalizeH="0" baseline="0" noProof="0">
                <a:ln>
                  <a:noFill/>
                </a:ln>
                <a:effectLst/>
                <a:uLnTx/>
                <a:uFillTx/>
                <a:latin typeface="Aptos" panose="020B0004020202020204" pitchFamily="34" charset="0"/>
                <a:ea typeface="Geneva"/>
                <a:cs typeface="Arial" panose="020B0604020202020204" pitchFamily="34" charset="0"/>
              </a:rPr>
              <a:t>.5 - The solution must not be compromised should an update be made.</a:t>
            </a:r>
            <a:endParaRPr lang="en-GB"/>
          </a:p>
        </p:txBody>
      </p:sp>
    </p:spTree>
    <p:extLst>
      <p:ext uri="{BB962C8B-B14F-4D97-AF65-F5344CB8AC3E}">
        <p14:creationId xmlns:p14="http://schemas.microsoft.com/office/powerpoint/2010/main" val="19160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3D9B-DD38-5D77-5CF6-1A221B53D1F6}"/>
              </a:ext>
            </a:extLst>
          </p:cNvPr>
          <p:cNvSpPr>
            <a:spLocks noGrp="1"/>
          </p:cNvSpPr>
          <p:nvPr>
            <p:ph type="ctrTitle"/>
          </p:nvPr>
        </p:nvSpPr>
        <p:spPr>
          <a:xfrm>
            <a:off x="681037" y="278395"/>
            <a:ext cx="9240837" cy="415498"/>
          </a:xfrm>
        </p:spPr>
        <p:txBody>
          <a:bodyPr/>
          <a:lstStyle/>
          <a:p>
            <a:r>
              <a:rPr lang="en-GB" sz="3000"/>
              <a:t>Commercial Overview</a:t>
            </a:r>
          </a:p>
        </p:txBody>
      </p:sp>
      <p:sp>
        <p:nvSpPr>
          <p:cNvPr id="3" name="Text Placeholder 2">
            <a:extLst>
              <a:ext uri="{FF2B5EF4-FFF2-40B4-BE49-F238E27FC236}">
                <a16:creationId xmlns:a16="http://schemas.microsoft.com/office/drawing/2014/main" id="{B74FE599-33F2-8C95-0FC8-A8E2D44AC96B}"/>
              </a:ext>
            </a:extLst>
          </p:cNvPr>
          <p:cNvSpPr>
            <a:spLocks noGrp="1"/>
          </p:cNvSpPr>
          <p:nvPr>
            <p:ph type="subTitle" idx="4294967295"/>
          </p:nvPr>
        </p:nvSpPr>
        <p:spPr>
          <a:xfrm>
            <a:off x="590549" y="777541"/>
            <a:ext cx="5915025" cy="4674267"/>
          </a:xfrm>
          <a:prstGeom prst="rect">
            <a:avLst/>
          </a:prstGeom>
          <a:ln>
            <a:solidFill>
              <a:schemeClr val="tx1"/>
            </a:solidFill>
          </a:ln>
        </p:spPr>
        <p:txBody>
          <a:bodyPr lIns="91440" tIns="45720" rIns="91440" bIns="45720" anchor="t"/>
          <a:lstStyle/>
          <a:p>
            <a:pPr>
              <a:buClr>
                <a:srgbClr val="008D8E"/>
              </a:buClr>
            </a:pPr>
            <a:r>
              <a:rPr lang="en-GB" sz="1800" b="1" kern="0">
                <a:latin typeface="Aptos"/>
                <a:cs typeface="Arial"/>
              </a:rPr>
              <a:t>HMRC Procurement</a:t>
            </a:r>
            <a:endParaRPr lang="en-GB" sz="1800" b="1" kern="0">
              <a:latin typeface="Aptos" panose="020B0004020202020204" pitchFamily="34" charset="0"/>
              <a:cs typeface="Arial"/>
            </a:endParaRPr>
          </a:p>
          <a:p>
            <a:pPr marL="0" indent="0">
              <a:buNone/>
            </a:pPr>
            <a:r>
              <a:rPr lang="en-GB" sz="1600" kern="0">
                <a:latin typeface="Aptos"/>
                <a:cs typeface="Arial"/>
              </a:rPr>
              <a:t>The Commercial Department ensures that every pound of public money is well spent and represents the best value possible.</a:t>
            </a:r>
          </a:p>
          <a:p>
            <a:pPr>
              <a:buClr>
                <a:srgbClr val="008D8E"/>
              </a:buClr>
            </a:pPr>
            <a:r>
              <a:rPr lang="en-GB" sz="1600" b="1" kern="0">
                <a:solidFill>
                  <a:srgbClr val="0B0C0C"/>
                </a:solidFill>
                <a:latin typeface="Aptos"/>
                <a:cs typeface="Arial"/>
              </a:rPr>
              <a:t>Why do we need to do it?</a:t>
            </a:r>
          </a:p>
          <a:p>
            <a:pPr lvl="1">
              <a:spcAft>
                <a:spcPts val="600"/>
              </a:spcAft>
              <a:buClr>
                <a:srgbClr val="008D8E"/>
              </a:buClr>
              <a:buFont typeface="Courier New" panose="020B0604020202020204" pitchFamily="34" charset="0"/>
              <a:buChar char="o"/>
            </a:pPr>
            <a:r>
              <a:rPr lang="en-GB" sz="1600" kern="0">
                <a:latin typeface="Aptos"/>
                <a:cs typeface="Arial"/>
              </a:rPr>
              <a:t>Regulations</a:t>
            </a:r>
          </a:p>
          <a:p>
            <a:pPr lvl="1">
              <a:spcAft>
                <a:spcPts val="600"/>
              </a:spcAft>
              <a:buClr>
                <a:srgbClr val="008D8E"/>
              </a:buClr>
              <a:buFont typeface="Courier New" panose="020B0604020202020204" pitchFamily="34" charset="0"/>
              <a:buChar char="o"/>
            </a:pPr>
            <a:r>
              <a:rPr lang="en-GB" sz="1600" kern="0">
                <a:latin typeface="Aptos"/>
                <a:cs typeface="Arial"/>
              </a:rPr>
              <a:t>Fairness &amp; transparency</a:t>
            </a:r>
          </a:p>
          <a:p>
            <a:pPr lvl="1">
              <a:spcAft>
                <a:spcPts val="600"/>
              </a:spcAft>
              <a:buClr>
                <a:srgbClr val="008D8E"/>
              </a:buClr>
              <a:buFont typeface="Courier New" panose="020B0604020202020204" pitchFamily="34" charset="0"/>
              <a:buChar char="o"/>
            </a:pPr>
            <a:r>
              <a:rPr lang="en-GB" sz="1600" kern="0">
                <a:latin typeface="Aptos"/>
                <a:cs typeface="Arial"/>
              </a:rPr>
              <a:t>Repeatability</a:t>
            </a:r>
          </a:p>
          <a:p>
            <a:pPr lvl="1">
              <a:spcAft>
                <a:spcPts val="600"/>
              </a:spcAft>
              <a:buClr>
                <a:srgbClr val="008D8E"/>
              </a:buClr>
              <a:buFont typeface="Courier New" panose="020B0604020202020204" pitchFamily="34" charset="0"/>
              <a:buChar char="o"/>
            </a:pPr>
            <a:r>
              <a:rPr lang="en-GB" sz="1600" kern="0">
                <a:latin typeface="Aptos"/>
                <a:cs typeface="Arial"/>
              </a:rPr>
              <a:t>Quality of outcome </a:t>
            </a:r>
          </a:p>
          <a:p>
            <a:pPr algn="just">
              <a:buClr>
                <a:srgbClr val="008D8E"/>
              </a:buClr>
            </a:pPr>
            <a:r>
              <a:rPr lang="en-GB" sz="1600" b="1" kern="0">
                <a:solidFill>
                  <a:srgbClr val="0B0C0C"/>
                </a:solidFill>
                <a:latin typeface="Aptos"/>
                <a:cs typeface="Arial"/>
              </a:rPr>
              <a:t>The Commercial Directorate helps HMRC customers with:</a:t>
            </a:r>
          </a:p>
          <a:p>
            <a:pPr lvl="1">
              <a:spcAft>
                <a:spcPts val="600"/>
              </a:spcAft>
              <a:buClr>
                <a:srgbClr val="008D8E"/>
              </a:buClr>
              <a:buFont typeface="Courier New" panose="020B0604020202020204" pitchFamily="34" charset="0"/>
              <a:buChar char="o"/>
            </a:pPr>
            <a:r>
              <a:rPr lang="en-GB" sz="1600" kern="0">
                <a:latin typeface="Aptos"/>
                <a:cs typeface="Arial"/>
              </a:rPr>
              <a:t>buying goods and services that meet their needs</a:t>
            </a:r>
          </a:p>
          <a:p>
            <a:pPr lvl="1">
              <a:spcAft>
                <a:spcPts val="600"/>
              </a:spcAft>
              <a:buClr>
                <a:srgbClr val="008D8E"/>
              </a:buClr>
              <a:buFont typeface="Courier New" panose="020B0604020202020204" pitchFamily="34" charset="0"/>
              <a:buChar char="o"/>
            </a:pPr>
            <a:r>
              <a:rPr lang="en-GB" sz="1600" kern="0">
                <a:latin typeface="Aptos"/>
                <a:cs typeface="Arial"/>
              </a:rPr>
              <a:t>getting best value for money</a:t>
            </a:r>
          </a:p>
          <a:p>
            <a:pPr lvl="1">
              <a:spcAft>
                <a:spcPts val="600"/>
              </a:spcAft>
              <a:buClr>
                <a:srgbClr val="008D8E"/>
              </a:buClr>
              <a:buFont typeface="Courier New" panose="020B0604020202020204" pitchFamily="34" charset="0"/>
              <a:buChar char="o"/>
            </a:pPr>
            <a:r>
              <a:rPr lang="en-GB" sz="1600" kern="0">
                <a:latin typeface="Aptos"/>
                <a:cs typeface="Arial"/>
              </a:rPr>
              <a:t>making the most of our supplier relationships</a:t>
            </a:r>
          </a:p>
          <a:p>
            <a:pPr>
              <a:buClr>
                <a:srgbClr val="008D8E"/>
              </a:buClr>
            </a:pPr>
            <a:endParaRPr lang="en-GB" sz="1600" b="1" kern="0">
              <a:latin typeface="Aptos"/>
              <a:cs typeface="Arial"/>
            </a:endParaRPr>
          </a:p>
          <a:p>
            <a:pPr lvl="1">
              <a:spcAft>
                <a:spcPts val="600"/>
              </a:spcAft>
              <a:buClr>
                <a:srgbClr val="008D8E"/>
              </a:buClr>
              <a:buFont typeface="Courier New" panose="020B0604020202020204" pitchFamily="34" charset="0"/>
              <a:buChar char="o"/>
            </a:pPr>
            <a:endParaRPr lang="en-GB" sz="800" kern="0">
              <a:latin typeface="Aptos"/>
              <a:cs typeface="Arial"/>
            </a:endParaRPr>
          </a:p>
          <a:p>
            <a:pPr lvl="1">
              <a:spcAft>
                <a:spcPts val="600"/>
              </a:spcAft>
              <a:buClr>
                <a:srgbClr val="008D8E"/>
              </a:buClr>
              <a:buFont typeface="Courier New" panose="020B0604020202020204" pitchFamily="34" charset="0"/>
              <a:buChar char="o"/>
            </a:pPr>
            <a:endParaRPr lang="en-GB" sz="800" kern="0">
              <a:latin typeface="Aptos"/>
              <a:cs typeface="Arial"/>
            </a:endParaRPr>
          </a:p>
          <a:p>
            <a:pPr marL="0" indent="0">
              <a:lnSpc>
                <a:spcPts val="2200"/>
              </a:lnSpc>
              <a:spcBef>
                <a:spcPct val="0"/>
              </a:spcBef>
              <a:spcAft>
                <a:spcPts val="800"/>
              </a:spcAft>
              <a:buClr>
                <a:srgbClr val="008D8E"/>
              </a:buClr>
              <a:buNone/>
            </a:pPr>
            <a:endParaRPr lang="en-GB" sz="1800" kern="0">
              <a:solidFill>
                <a:srgbClr val="3B3A3D"/>
              </a:solidFill>
              <a:latin typeface="Arial" panose="020B0604020202020204"/>
              <a:cs typeface="Arial"/>
            </a:endParaRPr>
          </a:p>
          <a:p>
            <a:pPr marL="269875" indent="-269875">
              <a:lnSpc>
                <a:spcPts val="2200"/>
              </a:lnSpc>
              <a:spcBef>
                <a:spcPct val="0"/>
              </a:spcBef>
              <a:spcAft>
                <a:spcPts val="800"/>
              </a:spcAft>
              <a:buClr>
                <a:srgbClr val="008D8E"/>
              </a:buClr>
            </a:pPr>
            <a:endParaRPr lang="en-GB" sz="1800" kern="0">
              <a:solidFill>
                <a:srgbClr val="3B3A3D"/>
              </a:solidFill>
              <a:cs typeface="Arial"/>
            </a:endParaRPr>
          </a:p>
          <a:p>
            <a:pPr marL="269875" indent="-269875">
              <a:lnSpc>
                <a:spcPts val="2200"/>
              </a:lnSpc>
              <a:spcBef>
                <a:spcPct val="0"/>
              </a:spcBef>
              <a:spcAft>
                <a:spcPts val="800"/>
              </a:spcAft>
              <a:buClr>
                <a:srgbClr val="008D8E"/>
              </a:buClr>
            </a:pPr>
            <a:endParaRPr lang="en-GB" sz="1800" kern="0">
              <a:solidFill>
                <a:srgbClr val="3B3A3D"/>
              </a:solidFill>
              <a:cs typeface="Arial"/>
            </a:endParaRPr>
          </a:p>
          <a:p>
            <a:pPr marL="269875" indent="-269875">
              <a:lnSpc>
                <a:spcPts val="2200"/>
              </a:lnSpc>
              <a:spcBef>
                <a:spcPct val="0"/>
              </a:spcBef>
              <a:spcAft>
                <a:spcPts val="800"/>
              </a:spcAft>
              <a:buClr>
                <a:srgbClr val="008D8E"/>
              </a:buClr>
            </a:pPr>
            <a:endParaRPr lang="en-GB" sz="1800" kern="0">
              <a:solidFill>
                <a:srgbClr val="3B3A3D"/>
              </a:solidFill>
              <a:cs typeface="Arial"/>
            </a:endParaRPr>
          </a:p>
          <a:p>
            <a:endParaRPr lang="en-GB">
              <a:solidFill>
                <a:srgbClr val="0B0C0C"/>
              </a:solidFill>
              <a:cs typeface="Arial"/>
            </a:endParaRPr>
          </a:p>
        </p:txBody>
      </p:sp>
      <p:sp>
        <p:nvSpPr>
          <p:cNvPr id="6" name="Text Placeholder 2">
            <a:extLst>
              <a:ext uri="{FF2B5EF4-FFF2-40B4-BE49-F238E27FC236}">
                <a16:creationId xmlns:a16="http://schemas.microsoft.com/office/drawing/2014/main" id="{74EA362F-3DAA-75E7-1855-984B4214108F}"/>
              </a:ext>
            </a:extLst>
          </p:cNvPr>
          <p:cNvSpPr txBox="1">
            <a:spLocks/>
          </p:cNvSpPr>
          <p:nvPr/>
        </p:nvSpPr>
        <p:spPr>
          <a:xfrm>
            <a:off x="6705599" y="777542"/>
            <a:ext cx="5000625" cy="4674266"/>
          </a:xfrm>
          <a:prstGeom prst="rect">
            <a:avLst/>
          </a:prstGeom>
          <a:ln>
            <a:solidFill>
              <a:schemeClr val="tx1"/>
            </a:solidFill>
          </a:ln>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rgbClr val="008D8E"/>
              </a:buClr>
            </a:pPr>
            <a:r>
              <a:rPr lang="en-GB" sz="1600" b="1" kern="0">
                <a:solidFill>
                  <a:srgbClr val="0B0C0C"/>
                </a:solidFill>
                <a:latin typeface="Aptos"/>
                <a:cs typeface="Arial"/>
              </a:rPr>
              <a:t>We also help with:</a:t>
            </a:r>
          </a:p>
          <a:p>
            <a:pPr lvl="1">
              <a:spcAft>
                <a:spcPts val="600"/>
              </a:spcAft>
              <a:buClr>
                <a:srgbClr val="008D8E"/>
              </a:buClr>
              <a:buFont typeface="Courier New" panose="020B0604020202020204" pitchFamily="34" charset="0"/>
              <a:buChar char="o"/>
            </a:pPr>
            <a:r>
              <a:rPr lang="en-GB" sz="1600" kern="0">
                <a:latin typeface="Aptos"/>
                <a:cs typeface="Arial"/>
              </a:rPr>
              <a:t>delivering better business outcomes with the help of you, our suppliers</a:t>
            </a:r>
          </a:p>
          <a:p>
            <a:pPr lvl="1">
              <a:spcAft>
                <a:spcPts val="600"/>
              </a:spcAft>
              <a:buClr>
                <a:srgbClr val="008D8E"/>
              </a:buClr>
              <a:buFont typeface="Courier New" panose="020B0604020202020204" pitchFamily="34" charset="0"/>
              <a:buChar char="o"/>
            </a:pPr>
            <a:r>
              <a:rPr lang="en-GB" sz="1600" kern="0">
                <a:latin typeface="Aptos"/>
                <a:cs typeface="Arial"/>
              </a:rPr>
              <a:t>Increasing the benefits derived from our commercial capability </a:t>
            </a:r>
          </a:p>
          <a:p>
            <a:pPr>
              <a:buClr>
                <a:srgbClr val="008D8E"/>
              </a:buClr>
            </a:pPr>
            <a:r>
              <a:rPr lang="en-GB" sz="1600" b="1" kern="0">
                <a:solidFill>
                  <a:srgbClr val="0B0C0C"/>
                </a:solidFill>
                <a:latin typeface="Aptos"/>
                <a:cs typeface="Arial"/>
              </a:rPr>
              <a:t>Civil Service Values</a:t>
            </a:r>
          </a:p>
          <a:p>
            <a:pPr lvl="1">
              <a:spcAft>
                <a:spcPts val="600"/>
              </a:spcAft>
              <a:buClr>
                <a:srgbClr val="008D8E"/>
              </a:buClr>
              <a:buFont typeface="Courier New" panose="020B0604020202020204" pitchFamily="34" charset="0"/>
              <a:buChar char="o"/>
            </a:pPr>
            <a:r>
              <a:rPr lang="en-GB" sz="1600" kern="0">
                <a:latin typeface="Aptos"/>
                <a:cs typeface="Arial"/>
              </a:rPr>
              <a:t>Integrity</a:t>
            </a:r>
            <a:endParaRPr lang="en-US" sz="1600" kern="0">
              <a:latin typeface="Aptos"/>
              <a:cs typeface="Arial"/>
            </a:endParaRPr>
          </a:p>
          <a:p>
            <a:pPr lvl="1">
              <a:spcAft>
                <a:spcPts val="600"/>
              </a:spcAft>
              <a:buClr>
                <a:srgbClr val="008D8E"/>
              </a:buClr>
              <a:buFont typeface="Courier New" panose="020B0604020202020204" pitchFamily="34" charset="0"/>
              <a:buChar char="o"/>
            </a:pPr>
            <a:r>
              <a:rPr lang="en-GB" sz="1600" kern="0">
                <a:latin typeface="Aptos"/>
                <a:cs typeface="Arial"/>
              </a:rPr>
              <a:t>Honesty</a:t>
            </a:r>
          </a:p>
          <a:p>
            <a:pPr lvl="1">
              <a:spcAft>
                <a:spcPts val="600"/>
              </a:spcAft>
              <a:buClr>
                <a:srgbClr val="008D8E"/>
              </a:buClr>
              <a:buFont typeface="Courier New" panose="020B0604020202020204" pitchFamily="34" charset="0"/>
              <a:buChar char="o"/>
            </a:pPr>
            <a:r>
              <a:rPr lang="en-GB" sz="1600" kern="0">
                <a:latin typeface="Aptos"/>
                <a:cs typeface="Arial"/>
              </a:rPr>
              <a:t>Objectivity</a:t>
            </a:r>
          </a:p>
          <a:p>
            <a:pPr lvl="1">
              <a:spcAft>
                <a:spcPts val="600"/>
              </a:spcAft>
              <a:buClr>
                <a:srgbClr val="008D8E"/>
              </a:buClr>
              <a:buFont typeface="Courier New" panose="020B0604020202020204" pitchFamily="34" charset="0"/>
              <a:buChar char="o"/>
            </a:pPr>
            <a:r>
              <a:rPr lang="en-GB" sz="1600" kern="0">
                <a:latin typeface="Aptos"/>
                <a:cs typeface="Arial"/>
              </a:rPr>
              <a:t>Impartiality</a:t>
            </a:r>
          </a:p>
          <a:p>
            <a:pPr lvl="1">
              <a:spcAft>
                <a:spcPts val="600"/>
              </a:spcAft>
              <a:buClr>
                <a:srgbClr val="008D8E"/>
              </a:buClr>
              <a:buFont typeface="Courier New" panose="020B0604020202020204" pitchFamily="34" charset="0"/>
              <a:buChar char="o"/>
            </a:pPr>
            <a:r>
              <a:rPr lang="en-GB" sz="1600" kern="0">
                <a:latin typeface="Aptos"/>
                <a:cs typeface="Arial"/>
              </a:rPr>
              <a:t>Political Impartialit</a:t>
            </a:r>
            <a:r>
              <a:rPr lang="en-GB" sz="1600" kern="0">
                <a:solidFill>
                  <a:srgbClr val="0B0C0C"/>
                </a:solidFill>
                <a:latin typeface="Arial" panose="020B0604020202020204"/>
                <a:cs typeface="Arial"/>
              </a:rPr>
              <a:t>y</a:t>
            </a:r>
          </a:p>
          <a:p>
            <a:pPr lvl="1">
              <a:spcAft>
                <a:spcPts val="600"/>
              </a:spcAft>
              <a:buClr>
                <a:srgbClr val="008D8E"/>
              </a:buClr>
              <a:buFont typeface="Courier New" panose="020B0604020202020204" pitchFamily="34" charset="0"/>
              <a:buChar char="o"/>
            </a:pPr>
            <a:endParaRPr lang="en-GB" sz="800" kern="0">
              <a:solidFill>
                <a:srgbClr val="0B0C0C"/>
              </a:solidFill>
              <a:latin typeface="Aptos"/>
              <a:cs typeface="Arial"/>
            </a:endParaRPr>
          </a:p>
          <a:p>
            <a:pPr marL="0" indent="0">
              <a:lnSpc>
                <a:spcPts val="2200"/>
              </a:lnSpc>
              <a:spcBef>
                <a:spcPct val="0"/>
              </a:spcBef>
              <a:spcAft>
                <a:spcPts val="800"/>
              </a:spcAft>
              <a:buClr>
                <a:srgbClr val="008D8E"/>
              </a:buClr>
              <a:buNone/>
            </a:pPr>
            <a:endParaRPr lang="en-GB" sz="1800" kern="0">
              <a:solidFill>
                <a:srgbClr val="3B3A3D"/>
              </a:solidFill>
              <a:cs typeface="Arial"/>
            </a:endParaRPr>
          </a:p>
          <a:p>
            <a:pPr marL="269875" indent="-269875">
              <a:lnSpc>
                <a:spcPts val="2200"/>
              </a:lnSpc>
              <a:spcBef>
                <a:spcPct val="0"/>
              </a:spcBef>
              <a:spcAft>
                <a:spcPts val="800"/>
              </a:spcAft>
              <a:buClr>
                <a:srgbClr val="008D8E"/>
              </a:buClr>
            </a:pPr>
            <a:endParaRPr lang="en-GB" sz="1800" kern="0">
              <a:solidFill>
                <a:srgbClr val="3B3A3D"/>
              </a:solidFill>
              <a:cs typeface="Arial"/>
            </a:endParaRPr>
          </a:p>
          <a:p>
            <a:pPr marL="269875" indent="-269875">
              <a:lnSpc>
                <a:spcPts val="2200"/>
              </a:lnSpc>
              <a:spcBef>
                <a:spcPct val="0"/>
              </a:spcBef>
              <a:spcAft>
                <a:spcPts val="800"/>
              </a:spcAft>
              <a:buClr>
                <a:srgbClr val="008D8E"/>
              </a:buClr>
            </a:pPr>
            <a:endParaRPr lang="en-GB" sz="1800" kern="0">
              <a:solidFill>
                <a:srgbClr val="3B3A3D"/>
              </a:solidFill>
              <a:cs typeface="Arial"/>
            </a:endParaRPr>
          </a:p>
          <a:p>
            <a:pPr marL="269875" indent="-269875">
              <a:lnSpc>
                <a:spcPts val="2200"/>
              </a:lnSpc>
              <a:spcBef>
                <a:spcPct val="0"/>
              </a:spcBef>
              <a:spcAft>
                <a:spcPts val="800"/>
              </a:spcAft>
              <a:buClr>
                <a:srgbClr val="008D8E"/>
              </a:buClr>
            </a:pPr>
            <a:endParaRPr lang="en-GB" sz="1800" kern="0">
              <a:solidFill>
                <a:srgbClr val="3B3A3D"/>
              </a:solidFill>
              <a:cs typeface="Arial"/>
            </a:endParaRPr>
          </a:p>
          <a:p>
            <a:endParaRPr lang="en-GB">
              <a:solidFill>
                <a:srgbClr val="0B0C0C"/>
              </a:solidFill>
              <a:cs typeface="Arial"/>
            </a:endParaRPr>
          </a:p>
        </p:txBody>
      </p:sp>
    </p:spTree>
    <p:extLst>
      <p:ext uri="{BB962C8B-B14F-4D97-AF65-F5344CB8AC3E}">
        <p14:creationId xmlns:p14="http://schemas.microsoft.com/office/powerpoint/2010/main" val="2313862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3D9B-DD38-5D77-5CF6-1A221B53D1F6}"/>
              </a:ext>
            </a:extLst>
          </p:cNvPr>
          <p:cNvSpPr>
            <a:spLocks noGrp="1"/>
          </p:cNvSpPr>
          <p:nvPr>
            <p:ph type="ctrTitle"/>
          </p:nvPr>
        </p:nvSpPr>
        <p:spPr>
          <a:xfrm>
            <a:off x="681037" y="278395"/>
            <a:ext cx="9240837" cy="415498"/>
          </a:xfrm>
        </p:spPr>
        <p:txBody>
          <a:bodyPr/>
          <a:lstStyle/>
          <a:p>
            <a:r>
              <a:rPr lang="en-GB" sz="3000"/>
              <a:t>Commercial Overview</a:t>
            </a:r>
          </a:p>
        </p:txBody>
      </p:sp>
      <p:sp>
        <p:nvSpPr>
          <p:cNvPr id="3" name="Text Placeholder 2">
            <a:extLst>
              <a:ext uri="{FF2B5EF4-FFF2-40B4-BE49-F238E27FC236}">
                <a16:creationId xmlns:a16="http://schemas.microsoft.com/office/drawing/2014/main" id="{B74FE599-33F2-8C95-0FC8-A8E2D44AC96B}"/>
              </a:ext>
            </a:extLst>
          </p:cNvPr>
          <p:cNvSpPr>
            <a:spLocks noGrp="1"/>
          </p:cNvSpPr>
          <p:nvPr>
            <p:ph type="subTitle" idx="4294967295"/>
          </p:nvPr>
        </p:nvSpPr>
        <p:spPr>
          <a:xfrm>
            <a:off x="590549" y="777541"/>
            <a:ext cx="5915025" cy="4674267"/>
          </a:xfrm>
          <a:prstGeom prst="rect">
            <a:avLst/>
          </a:prstGeom>
          <a:ln>
            <a:solidFill>
              <a:schemeClr val="tx1"/>
            </a:solidFill>
          </a:ln>
        </p:spPr>
        <p:txBody>
          <a:bodyPr lIns="91440" tIns="45720" rIns="91440" bIns="45720" anchor="t"/>
          <a:lstStyle/>
          <a:p>
            <a:pPr>
              <a:buClr>
                <a:srgbClr val="008D8E"/>
              </a:buClr>
            </a:pPr>
            <a:r>
              <a:rPr lang="en-GB" sz="1800" b="1" kern="0">
                <a:latin typeface="Aptos"/>
                <a:cs typeface="Arial"/>
              </a:rPr>
              <a:t>HMRC Procurement</a:t>
            </a:r>
            <a:endParaRPr lang="en-GB" sz="1800" b="1" kern="0">
              <a:latin typeface="Aptos" panose="020B0004020202020204" pitchFamily="34" charset="0"/>
              <a:cs typeface="Arial"/>
            </a:endParaRPr>
          </a:p>
          <a:p>
            <a:pPr>
              <a:buClr>
                <a:srgbClr val="008D8E"/>
              </a:buClr>
            </a:pPr>
            <a:r>
              <a:rPr lang="en-GB" sz="1600" b="1" kern="0">
                <a:solidFill>
                  <a:srgbClr val="0B0C0C"/>
                </a:solidFill>
                <a:latin typeface="Aptos" panose="020B0004020202020204" pitchFamily="34" charset="0"/>
                <a:cs typeface="Arial"/>
              </a:rPr>
              <a:t>Procurement tendering tool</a:t>
            </a:r>
          </a:p>
          <a:p>
            <a:pPr lvl="1">
              <a:buClr>
                <a:srgbClr val="008D8E"/>
              </a:buClr>
              <a:buFont typeface="Courier New" panose="020B0604020202020204" pitchFamily="34" charset="0"/>
              <a:buChar char="o"/>
            </a:pPr>
            <a:r>
              <a:rPr lang="en-GB" sz="1600" kern="0">
                <a:solidFill>
                  <a:srgbClr val="0B0C0C"/>
                </a:solidFill>
                <a:latin typeface="Aptos" panose="020B0004020202020204" pitchFamily="34" charset="0"/>
                <a:cs typeface="Arial"/>
              </a:rPr>
              <a:t>We will be sending you the Ariba registration instructions.</a:t>
            </a:r>
          </a:p>
          <a:p>
            <a:pPr lvl="1">
              <a:buClr>
                <a:srgbClr val="008D8E"/>
              </a:buClr>
              <a:buFont typeface="Courier New" panose="020B0604020202020204" pitchFamily="34" charset="0"/>
              <a:buChar char="o"/>
            </a:pPr>
            <a:r>
              <a:rPr lang="en-GB" sz="1600" kern="0">
                <a:solidFill>
                  <a:srgbClr val="0B0C0C"/>
                </a:solidFill>
                <a:latin typeface="Aptos" panose="020B0004020202020204" pitchFamily="34" charset="0"/>
                <a:cs typeface="Arial"/>
              </a:rPr>
              <a:t>You will need to use this to submit a bid.</a:t>
            </a:r>
          </a:p>
          <a:p>
            <a:pPr lvl="1">
              <a:buClr>
                <a:srgbClr val="008D8E"/>
              </a:buClr>
              <a:buFont typeface="Courier New" panose="020B0604020202020204" pitchFamily="34" charset="0"/>
              <a:buChar char="o"/>
            </a:pPr>
            <a:r>
              <a:rPr lang="en-GB" sz="1600" kern="0">
                <a:solidFill>
                  <a:srgbClr val="0B0C0C"/>
                </a:solidFill>
                <a:latin typeface="Aptos" panose="020B0004020202020204" pitchFamily="34" charset="0"/>
                <a:cs typeface="Arial"/>
              </a:rPr>
              <a:t>The method we use to pay invoices.</a:t>
            </a:r>
            <a:endParaRPr lang="en-GB" sz="1600" kern="0">
              <a:solidFill>
                <a:srgbClr val="0B0C0C"/>
              </a:solidFill>
              <a:latin typeface="Aptos" panose="020B0004020202020204" pitchFamily="34" charset="0"/>
              <a:ea typeface="+mn-lt"/>
              <a:cs typeface="+mn-lt"/>
            </a:endParaRPr>
          </a:p>
          <a:p>
            <a:pPr marL="228600" lvl="1">
              <a:spcBef>
                <a:spcPts val="1000"/>
              </a:spcBef>
              <a:buClr>
                <a:srgbClr val="008D8E"/>
              </a:buClr>
            </a:pPr>
            <a:r>
              <a:rPr lang="en-GB" sz="1600" b="1" kern="0">
                <a:solidFill>
                  <a:srgbClr val="0B0C0C"/>
                </a:solidFill>
                <a:latin typeface="Aptos" panose="020B0004020202020204" pitchFamily="34" charset="0"/>
                <a:cs typeface="Arial"/>
              </a:rPr>
              <a:t>Weighting and Documents</a:t>
            </a:r>
          </a:p>
          <a:p>
            <a:pPr lvl="1">
              <a:lnSpc>
                <a:spcPct val="100000"/>
              </a:lnSpc>
              <a:spcBef>
                <a:spcPts val="0"/>
              </a:spcBef>
              <a:spcAft>
                <a:spcPts val="600"/>
              </a:spcAft>
              <a:buClr>
                <a:srgbClr val="008D8E"/>
              </a:buClr>
              <a:buFont typeface="Courier New" panose="020B0604020202020204" pitchFamily="34" charset="0"/>
              <a:buChar char="o"/>
            </a:pPr>
            <a:r>
              <a:rPr lang="en-GB" sz="1600" kern="0">
                <a:solidFill>
                  <a:srgbClr val="0B0C0C"/>
                </a:solidFill>
                <a:latin typeface="Aptos" panose="020B0004020202020204" pitchFamily="34" charset="0"/>
                <a:cs typeface="Arial"/>
              </a:rPr>
              <a:t>Selection Questionnaire: Pass/Fail</a:t>
            </a:r>
          </a:p>
          <a:p>
            <a:pPr lvl="1">
              <a:lnSpc>
                <a:spcPct val="100000"/>
              </a:lnSpc>
              <a:spcBef>
                <a:spcPts val="0"/>
              </a:spcBef>
              <a:spcAft>
                <a:spcPts val="600"/>
              </a:spcAft>
              <a:buClr>
                <a:srgbClr val="008D8E"/>
              </a:buClr>
              <a:buFont typeface="Courier New" panose="020B0604020202020204" pitchFamily="34" charset="0"/>
              <a:buChar char="o"/>
            </a:pPr>
            <a:r>
              <a:rPr lang="en-GB" sz="1600" kern="0">
                <a:solidFill>
                  <a:srgbClr val="0B0C0C"/>
                </a:solidFill>
                <a:latin typeface="Aptos"/>
                <a:cs typeface="Arial"/>
              </a:rPr>
              <a:t>Technical / Quality Questions: 50%</a:t>
            </a:r>
            <a:endParaRPr lang="en-GB" sz="1600" kern="0">
              <a:solidFill>
                <a:srgbClr val="0B0C0C"/>
              </a:solidFill>
              <a:latin typeface="Aptos" panose="020B0004020202020204" pitchFamily="34" charset="0"/>
              <a:cs typeface="Arial"/>
            </a:endParaRPr>
          </a:p>
          <a:p>
            <a:pPr lvl="1">
              <a:lnSpc>
                <a:spcPct val="100000"/>
              </a:lnSpc>
              <a:spcBef>
                <a:spcPts val="0"/>
              </a:spcBef>
              <a:spcAft>
                <a:spcPts val="600"/>
              </a:spcAft>
              <a:buClr>
                <a:srgbClr val="008D8E"/>
              </a:buClr>
              <a:buFont typeface="Courier New" panose="020B0604020202020204" pitchFamily="34" charset="0"/>
              <a:buChar char="o"/>
            </a:pPr>
            <a:r>
              <a:rPr lang="en-GB" sz="1600" kern="0">
                <a:solidFill>
                  <a:srgbClr val="0B0C0C"/>
                </a:solidFill>
                <a:latin typeface="Aptos" panose="020B0004020202020204" pitchFamily="34" charset="0"/>
                <a:cs typeface="Arial"/>
              </a:rPr>
              <a:t>Social Value Questions: 10%</a:t>
            </a:r>
          </a:p>
          <a:p>
            <a:pPr lvl="1">
              <a:lnSpc>
                <a:spcPct val="100000"/>
              </a:lnSpc>
              <a:spcBef>
                <a:spcPts val="0"/>
              </a:spcBef>
              <a:spcAft>
                <a:spcPts val="600"/>
              </a:spcAft>
              <a:buClr>
                <a:srgbClr val="008D8E"/>
              </a:buClr>
              <a:buFont typeface="Courier New" panose="020B0604020202020204" pitchFamily="34" charset="0"/>
              <a:buChar char="o"/>
            </a:pPr>
            <a:r>
              <a:rPr lang="en-GB" sz="1600" kern="0">
                <a:solidFill>
                  <a:srgbClr val="0B0C0C"/>
                </a:solidFill>
                <a:latin typeface="Aptos"/>
                <a:cs typeface="Arial"/>
              </a:rPr>
              <a:t>Price: 40%</a:t>
            </a:r>
            <a:endParaRPr lang="en-GB" sz="1600" kern="0">
              <a:solidFill>
                <a:srgbClr val="0B0C0C"/>
              </a:solidFill>
              <a:latin typeface="Aptos" panose="020B0004020202020204" pitchFamily="34" charset="0"/>
              <a:cs typeface="Arial"/>
            </a:endParaRPr>
          </a:p>
          <a:p>
            <a:pPr lvl="1">
              <a:lnSpc>
                <a:spcPct val="100000"/>
              </a:lnSpc>
              <a:spcBef>
                <a:spcPts val="0"/>
              </a:spcBef>
              <a:spcAft>
                <a:spcPts val="600"/>
              </a:spcAft>
              <a:buClr>
                <a:srgbClr val="008D8E"/>
              </a:buClr>
              <a:buFont typeface="Courier New" panose="020B0604020202020204" pitchFamily="34" charset="0"/>
              <a:buChar char="o"/>
            </a:pPr>
            <a:r>
              <a:rPr lang="en-GB" sz="1600" kern="0">
                <a:solidFill>
                  <a:srgbClr val="0B0C0C"/>
                </a:solidFill>
                <a:latin typeface="Aptos" panose="020B0004020202020204" pitchFamily="34" charset="0"/>
                <a:cs typeface="Arial"/>
              </a:rPr>
              <a:t>Accessibility questionnaire</a:t>
            </a:r>
          </a:p>
          <a:p>
            <a:pPr lvl="1">
              <a:lnSpc>
                <a:spcPct val="100000"/>
              </a:lnSpc>
              <a:spcBef>
                <a:spcPts val="0"/>
              </a:spcBef>
              <a:spcAft>
                <a:spcPts val="600"/>
              </a:spcAft>
              <a:buClr>
                <a:srgbClr val="008D8E"/>
              </a:buClr>
              <a:buFont typeface="Courier New" panose="020B0604020202020204" pitchFamily="34" charset="0"/>
              <a:buChar char="o"/>
            </a:pPr>
            <a:r>
              <a:rPr lang="en-GB" sz="1600" kern="0">
                <a:solidFill>
                  <a:srgbClr val="0B0C0C"/>
                </a:solidFill>
                <a:latin typeface="Aptos" panose="020B0004020202020204" pitchFamily="34" charset="0"/>
                <a:cs typeface="Arial"/>
              </a:rPr>
              <a:t>Security questionnaire</a:t>
            </a:r>
          </a:p>
          <a:p>
            <a:pPr lvl="1">
              <a:lnSpc>
                <a:spcPct val="100000"/>
              </a:lnSpc>
              <a:spcBef>
                <a:spcPts val="0"/>
              </a:spcBef>
              <a:spcAft>
                <a:spcPts val="600"/>
              </a:spcAft>
              <a:buClr>
                <a:srgbClr val="008D8E"/>
              </a:buClr>
              <a:buFont typeface="Courier New" panose="020B0604020202020204" pitchFamily="34" charset="0"/>
              <a:buChar char="o"/>
            </a:pPr>
            <a:r>
              <a:rPr lang="en-GB" sz="1600" kern="0">
                <a:solidFill>
                  <a:srgbClr val="0B0C0C"/>
                </a:solidFill>
                <a:latin typeface="Aptos" panose="020B0004020202020204" pitchFamily="34" charset="0"/>
                <a:cs typeface="Arial"/>
              </a:rPr>
              <a:t>Contract template</a:t>
            </a:r>
          </a:p>
          <a:p>
            <a:pPr lvl="1">
              <a:lnSpc>
                <a:spcPct val="100000"/>
              </a:lnSpc>
              <a:spcBef>
                <a:spcPts val="0"/>
              </a:spcBef>
              <a:spcAft>
                <a:spcPts val="600"/>
              </a:spcAft>
              <a:buClr>
                <a:srgbClr val="008D8E"/>
              </a:buClr>
              <a:buFont typeface="Courier New" panose="020B0604020202020204" pitchFamily="34" charset="0"/>
              <a:buChar char="o"/>
            </a:pPr>
            <a:r>
              <a:rPr lang="en-GB" sz="1600" kern="0">
                <a:solidFill>
                  <a:srgbClr val="0B0C0C"/>
                </a:solidFill>
                <a:latin typeface="Aptos" panose="020B0004020202020204" pitchFamily="34" charset="0"/>
                <a:cs typeface="Arial"/>
              </a:rPr>
              <a:t>HMRC Mandatory Terms</a:t>
            </a:r>
          </a:p>
          <a:p>
            <a:pPr lvl="1">
              <a:lnSpc>
                <a:spcPct val="100000"/>
              </a:lnSpc>
              <a:spcBef>
                <a:spcPts val="0"/>
              </a:spcBef>
              <a:spcAft>
                <a:spcPts val="600"/>
              </a:spcAft>
              <a:buClr>
                <a:srgbClr val="008D8E"/>
              </a:buClr>
              <a:buFont typeface="Courier New" panose="020B0604020202020204" pitchFamily="34" charset="0"/>
              <a:buChar char="o"/>
            </a:pPr>
            <a:r>
              <a:rPr lang="en-GB" sz="1600" kern="0">
                <a:ea typeface="+mn-lt"/>
                <a:cs typeface="+mn-lt"/>
                <a:hlinkClick r:id="rId3"/>
              </a:rPr>
              <a:t>The Short Form Contract - GOV.UK (www.gov.uk)</a:t>
            </a:r>
            <a:endParaRPr lang="en-GB" sz="1600" kern="0">
              <a:latin typeface="Aptos"/>
              <a:cs typeface="Arial"/>
            </a:endParaRPr>
          </a:p>
          <a:p>
            <a:pPr lvl="1">
              <a:spcAft>
                <a:spcPts val="600"/>
              </a:spcAft>
              <a:buClr>
                <a:srgbClr val="008D8E"/>
              </a:buClr>
              <a:buFont typeface="Courier New" panose="020B0604020202020204" pitchFamily="34" charset="0"/>
              <a:buChar char="o"/>
            </a:pPr>
            <a:endParaRPr lang="en-GB" sz="800" kern="0">
              <a:latin typeface="Aptos"/>
              <a:cs typeface="Arial"/>
            </a:endParaRPr>
          </a:p>
          <a:p>
            <a:pPr lvl="1">
              <a:spcAft>
                <a:spcPts val="600"/>
              </a:spcAft>
              <a:buClr>
                <a:srgbClr val="008D8E"/>
              </a:buClr>
              <a:buFont typeface="Courier New" panose="020B0604020202020204" pitchFamily="34" charset="0"/>
              <a:buChar char="o"/>
            </a:pPr>
            <a:endParaRPr lang="en-GB" sz="800" kern="0">
              <a:solidFill>
                <a:srgbClr val="0B0C0C"/>
              </a:solidFill>
              <a:latin typeface="Aptos"/>
              <a:cs typeface="Arial"/>
            </a:endParaRPr>
          </a:p>
          <a:p>
            <a:pPr marL="0" indent="0">
              <a:lnSpc>
                <a:spcPts val="2200"/>
              </a:lnSpc>
              <a:spcBef>
                <a:spcPct val="0"/>
              </a:spcBef>
              <a:spcAft>
                <a:spcPts val="800"/>
              </a:spcAft>
              <a:buClr>
                <a:srgbClr val="008D8E"/>
              </a:buClr>
              <a:buNone/>
            </a:pPr>
            <a:endParaRPr lang="en-GB" sz="1800" kern="0">
              <a:solidFill>
                <a:srgbClr val="3B3A3D"/>
              </a:solidFill>
              <a:cs typeface="Arial"/>
            </a:endParaRPr>
          </a:p>
          <a:p>
            <a:pPr marL="269875" indent="-269875">
              <a:lnSpc>
                <a:spcPts val="2200"/>
              </a:lnSpc>
              <a:spcBef>
                <a:spcPct val="0"/>
              </a:spcBef>
              <a:spcAft>
                <a:spcPts val="800"/>
              </a:spcAft>
              <a:buClr>
                <a:srgbClr val="008D8E"/>
              </a:buClr>
            </a:pPr>
            <a:endParaRPr lang="en-GB" sz="1800" kern="0">
              <a:solidFill>
                <a:srgbClr val="3B3A3D"/>
              </a:solidFill>
              <a:cs typeface="Arial"/>
            </a:endParaRPr>
          </a:p>
          <a:p>
            <a:pPr marL="269875" indent="-269875">
              <a:lnSpc>
                <a:spcPts val="2200"/>
              </a:lnSpc>
              <a:spcBef>
                <a:spcPct val="0"/>
              </a:spcBef>
              <a:spcAft>
                <a:spcPts val="800"/>
              </a:spcAft>
              <a:buClr>
                <a:srgbClr val="008D8E"/>
              </a:buClr>
            </a:pPr>
            <a:endParaRPr lang="en-GB" sz="1800" kern="0">
              <a:solidFill>
                <a:srgbClr val="3B3A3D"/>
              </a:solidFill>
              <a:cs typeface="Arial"/>
            </a:endParaRPr>
          </a:p>
          <a:p>
            <a:pPr marL="269875" indent="-269875">
              <a:lnSpc>
                <a:spcPts val="2200"/>
              </a:lnSpc>
              <a:spcBef>
                <a:spcPct val="0"/>
              </a:spcBef>
              <a:spcAft>
                <a:spcPts val="800"/>
              </a:spcAft>
              <a:buClr>
                <a:srgbClr val="008D8E"/>
              </a:buClr>
            </a:pPr>
            <a:endParaRPr lang="en-GB" sz="1800" kern="0">
              <a:solidFill>
                <a:srgbClr val="3B3A3D"/>
              </a:solidFill>
              <a:cs typeface="Arial"/>
            </a:endParaRPr>
          </a:p>
          <a:p>
            <a:endParaRPr lang="en-GB">
              <a:cs typeface="Arial" panose="020B0604020202020204"/>
            </a:endParaRPr>
          </a:p>
        </p:txBody>
      </p:sp>
      <p:sp>
        <p:nvSpPr>
          <p:cNvPr id="6" name="Text Placeholder 2">
            <a:extLst>
              <a:ext uri="{FF2B5EF4-FFF2-40B4-BE49-F238E27FC236}">
                <a16:creationId xmlns:a16="http://schemas.microsoft.com/office/drawing/2014/main" id="{74EA362F-3DAA-75E7-1855-984B4214108F}"/>
              </a:ext>
            </a:extLst>
          </p:cNvPr>
          <p:cNvSpPr txBox="1">
            <a:spLocks/>
          </p:cNvSpPr>
          <p:nvPr/>
        </p:nvSpPr>
        <p:spPr>
          <a:xfrm>
            <a:off x="6705599" y="777542"/>
            <a:ext cx="5000625" cy="4674266"/>
          </a:xfrm>
          <a:prstGeom prst="rect">
            <a:avLst/>
          </a:prstGeom>
          <a:ln>
            <a:solidFill>
              <a:schemeClr val="tx1"/>
            </a:solidFill>
          </a:ln>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8D8E"/>
              </a:buClr>
            </a:pPr>
            <a:r>
              <a:rPr lang="en-GB" sz="1600" b="1" kern="0">
                <a:latin typeface="Aptos" panose="020B0004020202020204" pitchFamily="34" charset="0"/>
                <a:cs typeface="Arial"/>
              </a:rPr>
              <a:t>Commercial Governance</a:t>
            </a:r>
          </a:p>
          <a:p>
            <a:pPr lvl="1">
              <a:buClr>
                <a:srgbClr val="008D8E"/>
              </a:buClr>
              <a:buFont typeface="Courier New" panose="020B0604020202020204" pitchFamily="34" charset="0"/>
              <a:buChar char="o"/>
            </a:pPr>
            <a:r>
              <a:rPr lang="en-GB" sz="1600" kern="0">
                <a:solidFill>
                  <a:srgbClr val="0B0C0C"/>
                </a:solidFill>
                <a:latin typeface="Aptos" panose="020B0004020202020204" pitchFamily="34" charset="0"/>
                <a:cs typeface="Arial"/>
              </a:rPr>
              <a:t>Sign On/Off</a:t>
            </a:r>
          </a:p>
          <a:p>
            <a:pPr>
              <a:buClr>
                <a:srgbClr val="008D8E"/>
              </a:buClr>
            </a:pPr>
            <a:r>
              <a:rPr lang="en-GB" sz="1600" b="1" kern="0">
                <a:solidFill>
                  <a:srgbClr val="0B0C0C"/>
                </a:solidFill>
                <a:latin typeface="Aptos" panose="020B0004020202020204" pitchFamily="34" charset="0"/>
                <a:cs typeface="Arial"/>
              </a:rPr>
              <a:t>Process and timeline</a:t>
            </a:r>
          </a:p>
          <a:p>
            <a:pPr lvl="1">
              <a:spcAft>
                <a:spcPts val="600"/>
              </a:spcAft>
              <a:buClr>
                <a:srgbClr val="008D8E"/>
              </a:buClr>
              <a:buFont typeface="Courier New" panose="020B0604020202020204" pitchFamily="34" charset="0"/>
              <a:buChar char="o"/>
            </a:pPr>
            <a:r>
              <a:rPr lang="en-GB" sz="1600" kern="0">
                <a:latin typeface="Aptos"/>
                <a:cs typeface="Arial"/>
              </a:rPr>
              <a:t>Send the RFP in mid-September (subject to change)</a:t>
            </a:r>
          </a:p>
          <a:p>
            <a:pPr lvl="1">
              <a:spcAft>
                <a:spcPts val="600"/>
              </a:spcAft>
              <a:buClr>
                <a:srgbClr val="008D8E"/>
              </a:buClr>
              <a:buFont typeface="Courier New" panose="020B0604020202020204" pitchFamily="34" charset="0"/>
              <a:buChar char="o"/>
            </a:pPr>
            <a:r>
              <a:rPr lang="en-GB" sz="1600" kern="0">
                <a:latin typeface="Aptos"/>
                <a:cs typeface="Arial"/>
              </a:rPr>
              <a:t>Four weeks to respond.</a:t>
            </a:r>
            <a:endParaRPr lang="en-GB" sz="1600">
              <a:latin typeface="Aptos"/>
            </a:endParaRPr>
          </a:p>
          <a:p>
            <a:pPr lvl="1">
              <a:spcAft>
                <a:spcPts val="600"/>
              </a:spcAft>
              <a:buClr>
                <a:srgbClr val="008D8E"/>
              </a:buClr>
              <a:buFont typeface="Courier New" panose="020B0604020202020204" pitchFamily="34" charset="0"/>
              <a:buChar char="o"/>
            </a:pPr>
            <a:r>
              <a:rPr lang="en-GB" sz="1600" kern="0">
                <a:latin typeface="Aptos"/>
                <a:cs typeface="Arial"/>
              </a:rPr>
              <a:t>Clarification questions.</a:t>
            </a:r>
          </a:p>
          <a:p>
            <a:pPr lvl="1">
              <a:spcAft>
                <a:spcPts val="600"/>
              </a:spcAft>
              <a:buClr>
                <a:srgbClr val="008D8E"/>
              </a:buClr>
              <a:buFont typeface="Courier New" panose="020B0604020202020204" pitchFamily="34" charset="0"/>
              <a:buChar char="o"/>
            </a:pPr>
            <a:r>
              <a:rPr lang="en-GB" sz="1600" kern="0">
                <a:solidFill>
                  <a:srgbClr val="0B0C0C"/>
                </a:solidFill>
                <a:latin typeface="Aptos"/>
                <a:cs typeface="Arial"/>
              </a:rPr>
              <a:t>The tender team will evaluate the bids</a:t>
            </a:r>
          </a:p>
          <a:p>
            <a:pPr lvl="1">
              <a:spcAft>
                <a:spcPts val="600"/>
              </a:spcAft>
              <a:buClr>
                <a:srgbClr val="008D8E"/>
              </a:buClr>
              <a:buFont typeface="Courier New" panose="020B0604020202020204" pitchFamily="34" charset="0"/>
              <a:buChar char="o"/>
            </a:pPr>
            <a:r>
              <a:rPr lang="en-GB" sz="1600" kern="0">
                <a:solidFill>
                  <a:srgbClr val="0B0C0C"/>
                </a:solidFill>
                <a:latin typeface="Aptos"/>
                <a:cs typeface="Arial"/>
              </a:rPr>
              <a:t>Outcome letters will be issued via Ariba</a:t>
            </a:r>
          </a:p>
          <a:p>
            <a:pPr lvl="1">
              <a:spcAft>
                <a:spcPts val="600"/>
              </a:spcAft>
              <a:buClr>
                <a:srgbClr val="008D8E"/>
              </a:buClr>
              <a:buFont typeface="Courier New" panose="020B0604020202020204" pitchFamily="34" charset="0"/>
              <a:buChar char="o"/>
            </a:pPr>
            <a:r>
              <a:rPr lang="en-GB" sz="1600" kern="0">
                <a:solidFill>
                  <a:srgbClr val="0B0C0C"/>
                </a:solidFill>
                <a:latin typeface="Aptos"/>
                <a:cs typeface="Arial"/>
              </a:rPr>
              <a:t>10-day standstill period</a:t>
            </a:r>
          </a:p>
          <a:p>
            <a:pPr lvl="1">
              <a:spcAft>
                <a:spcPts val="600"/>
              </a:spcAft>
              <a:buClr>
                <a:srgbClr val="008D8E"/>
              </a:buClr>
              <a:buFont typeface="Courier New" panose="020B0604020202020204" pitchFamily="34" charset="0"/>
              <a:buChar char="o"/>
            </a:pPr>
            <a:r>
              <a:rPr lang="en-GB" sz="1600" kern="0">
                <a:solidFill>
                  <a:srgbClr val="0B0C0C"/>
                </a:solidFill>
                <a:latin typeface="Aptos"/>
                <a:cs typeface="Arial"/>
              </a:rPr>
              <a:t>Sign contract</a:t>
            </a:r>
          </a:p>
          <a:p>
            <a:pPr lvl="1">
              <a:spcAft>
                <a:spcPts val="600"/>
              </a:spcAft>
              <a:buClr>
                <a:srgbClr val="008D8E"/>
              </a:buClr>
              <a:buFont typeface="Courier New" panose="020B0604020202020204" pitchFamily="34" charset="0"/>
              <a:buChar char="o"/>
            </a:pPr>
            <a:r>
              <a:rPr lang="en-GB" sz="1600" kern="0">
                <a:solidFill>
                  <a:srgbClr val="0B0C0C"/>
                </a:solidFill>
                <a:latin typeface="Aptos"/>
                <a:cs typeface="Arial"/>
              </a:rPr>
              <a:t>Contract start</a:t>
            </a:r>
          </a:p>
          <a:p>
            <a:pPr lvl="1">
              <a:spcAft>
                <a:spcPts val="600"/>
              </a:spcAft>
              <a:buClr>
                <a:srgbClr val="008D8E"/>
              </a:buClr>
              <a:buFont typeface="Courier New" panose="020B0604020202020204" pitchFamily="34" charset="0"/>
              <a:buChar char="o"/>
            </a:pPr>
            <a:endParaRPr lang="en-GB" sz="1200" kern="0">
              <a:latin typeface="Aptos"/>
              <a:cs typeface="Arial"/>
            </a:endParaRPr>
          </a:p>
          <a:p>
            <a:pPr lvl="1">
              <a:spcAft>
                <a:spcPts val="600"/>
              </a:spcAft>
              <a:buClr>
                <a:srgbClr val="008D8E"/>
              </a:buClr>
              <a:buFont typeface="Courier New" panose="020B0604020202020204" pitchFamily="34" charset="0"/>
              <a:buChar char="o"/>
            </a:pPr>
            <a:r>
              <a:rPr lang="en-GB" sz="1200" kern="0">
                <a:latin typeface="Aptos"/>
                <a:cs typeface="Arial"/>
              </a:rPr>
              <a:t>(Procurement specific details are subject to change)</a:t>
            </a:r>
          </a:p>
          <a:p>
            <a:pPr lvl="1">
              <a:buClr>
                <a:srgbClr val="008D8E"/>
              </a:buClr>
              <a:buFont typeface="Courier New" panose="020B0604020202020204" pitchFamily="34" charset="0"/>
              <a:buChar char="o"/>
            </a:pPr>
            <a:endParaRPr lang="en-GB" sz="1200" kern="0">
              <a:solidFill>
                <a:srgbClr val="0B0C0C"/>
              </a:solidFill>
              <a:latin typeface="Arial" panose="020B0604020202020204"/>
              <a:ea typeface="+mn-lt"/>
              <a:cs typeface="+mn-lt"/>
            </a:endParaRPr>
          </a:p>
          <a:p>
            <a:pPr lvl="1">
              <a:spcAft>
                <a:spcPts val="600"/>
              </a:spcAft>
              <a:buClr>
                <a:srgbClr val="008D8E"/>
              </a:buClr>
              <a:buFont typeface="Courier New" panose="020B0604020202020204" pitchFamily="34" charset="0"/>
              <a:buChar char="o"/>
            </a:pPr>
            <a:endParaRPr lang="en-GB" sz="800" kern="0">
              <a:latin typeface="Aptos"/>
              <a:cs typeface="Arial"/>
            </a:endParaRPr>
          </a:p>
          <a:p>
            <a:pPr lvl="1">
              <a:spcAft>
                <a:spcPts val="600"/>
              </a:spcAft>
              <a:buClr>
                <a:srgbClr val="008D8E"/>
              </a:buClr>
              <a:buFont typeface="Courier New" panose="020B0604020202020204" pitchFamily="34" charset="0"/>
              <a:buChar char="o"/>
            </a:pPr>
            <a:endParaRPr lang="en-GB" sz="800" kern="0">
              <a:solidFill>
                <a:srgbClr val="0B0C0C"/>
              </a:solidFill>
              <a:latin typeface="Aptos"/>
              <a:cs typeface="Arial"/>
            </a:endParaRPr>
          </a:p>
          <a:p>
            <a:pPr marL="0" indent="0">
              <a:lnSpc>
                <a:spcPts val="2200"/>
              </a:lnSpc>
              <a:spcBef>
                <a:spcPct val="0"/>
              </a:spcBef>
              <a:spcAft>
                <a:spcPts val="800"/>
              </a:spcAft>
              <a:buClr>
                <a:srgbClr val="008D8E"/>
              </a:buClr>
              <a:buNone/>
            </a:pPr>
            <a:endParaRPr lang="en-GB" sz="1800" kern="0">
              <a:solidFill>
                <a:srgbClr val="3B3A3D"/>
              </a:solidFill>
              <a:cs typeface="Arial"/>
            </a:endParaRPr>
          </a:p>
          <a:p>
            <a:pPr marL="269875" indent="-269875">
              <a:lnSpc>
                <a:spcPts val="2200"/>
              </a:lnSpc>
              <a:spcBef>
                <a:spcPct val="0"/>
              </a:spcBef>
              <a:spcAft>
                <a:spcPts val="800"/>
              </a:spcAft>
              <a:buClr>
                <a:srgbClr val="008D8E"/>
              </a:buClr>
            </a:pPr>
            <a:endParaRPr lang="en-GB" sz="1800" kern="0">
              <a:solidFill>
                <a:srgbClr val="3B3A3D"/>
              </a:solidFill>
              <a:cs typeface="Arial"/>
            </a:endParaRPr>
          </a:p>
          <a:p>
            <a:pPr marL="269875" indent="-269875">
              <a:lnSpc>
                <a:spcPts val="2200"/>
              </a:lnSpc>
              <a:spcBef>
                <a:spcPct val="0"/>
              </a:spcBef>
              <a:spcAft>
                <a:spcPts val="800"/>
              </a:spcAft>
              <a:buClr>
                <a:srgbClr val="008D8E"/>
              </a:buClr>
            </a:pPr>
            <a:endParaRPr lang="en-GB" sz="1800" kern="0">
              <a:solidFill>
                <a:srgbClr val="3B3A3D"/>
              </a:solidFill>
              <a:cs typeface="Arial"/>
            </a:endParaRPr>
          </a:p>
          <a:p>
            <a:pPr marL="269875" indent="-269875">
              <a:lnSpc>
                <a:spcPts val="2200"/>
              </a:lnSpc>
              <a:spcBef>
                <a:spcPct val="0"/>
              </a:spcBef>
              <a:spcAft>
                <a:spcPts val="800"/>
              </a:spcAft>
              <a:buClr>
                <a:srgbClr val="008D8E"/>
              </a:buClr>
            </a:pPr>
            <a:endParaRPr lang="en-GB" sz="1800" kern="0">
              <a:solidFill>
                <a:srgbClr val="3B3A3D"/>
              </a:solidFill>
              <a:cs typeface="Arial"/>
            </a:endParaRPr>
          </a:p>
          <a:p>
            <a:endParaRPr lang="en-GB">
              <a:solidFill>
                <a:srgbClr val="0B0C0C"/>
              </a:solidFill>
              <a:cs typeface="Arial"/>
            </a:endParaRPr>
          </a:p>
        </p:txBody>
      </p:sp>
    </p:spTree>
    <p:extLst>
      <p:ext uri="{BB962C8B-B14F-4D97-AF65-F5344CB8AC3E}">
        <p14:creationId xmlns:p14="http://schemas.microsoft.com/office/powerpoint/2010/main" val="2317819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3D9B-DD38-5D77-5CF6-1A221B53D1F6}"/>
              </a:ext>
            </a:extLst>
          </p:cNvPr>
          <p:cNvSpPr>
            <a:spLocks noGrp="1"/>
          </p:cNvSpPr>
          <p:nvPr>
            <p:ph type="ctrTitle"/>
          </p:nvPr>
        </p:nvSpPr>
        <p:spPr>
          <a:xfrm>
            <a:off x="771572" y="374740"/>
            <a:ext cx="9240837" cy="415498"/>
          </a:xfrm>
        </p:spPr>
        <p:txBody>
          <a:bodyPr/>
          <a:lstStyle/>
          <a:p>
            <a:r>
              <a:rPr lang="en-GB" sz="3000"/>
              <a:t>Anticipated Timescales</a:t>
            </a:r>
          </a:p>
        </p:txBody>
      </p:sp>
      <p:graphicFrame>
        <p:nvGraphicFramePr>
          <p:cNvPr id="5" name="Content Placeholder 2" descr="A timeline&#10;&#10;September 2024 - Launch of ITT.&#10;October 2024 - Sign Off &amp; Governance.&#10;October / November 2024 - Award of Contract.&#10;November 2024- Contract Mobilisation&#10;December 2024 - Start of Contract.&#10;">
            <a:extLst>
              <a:ext uri="{FF2B5EF4-FFF2-40B4-BE49-F238E27FC236}">
                <a16:creationId xmlns:a16="http://schemas.microsoft.com/office/drawing/2014/main" id="{19A06C08-18E7-2ABF-C515-9B0CD00FD501}"/>
              </a:ext>
            </a:extLst>
          </p:cNvPr>
          <p:cNvGraphicFramePr>
            <a:graphicFrameLocks/>
          </p:cNvGraphicFramePr>
          <p:nvPr>
            <p:extLst>
              <p:ext uri="{D42A27DB-BD31-4B8C-83A1-F6EECF244321}">
                <p14:modId xmlns:p14="http://schemas.microsoft.com/office/powerpoint/2010/main" val="4224346303"/>
              </p:ext>
            </p:extLst>
          </p:nvPr>
        </p:nvGraphicFramePr>
        <p:xfrm>
          <a:off x="1981200" y="1253518"/>
          <a:ext cx="8229600" cy="3946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147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3D9B-DD38-5D77-5CF6-1A221B53D1F6}"/>
              </a:ext>
            </a:extLst>
          </p:cNvPr>
          <p:cNvSpPr>
            <a:spLocks noGrp="1"/>
          </p:cNvSpPr>
          <p:nvPr>
            <p:ph type="ctrTitle"/>
          </p:nvPr>
        </p:nvSpPr>
        <p:spPr>
          <a:prstGeom prst="rect">
            <a:avLst/>
          </a:prstGeom>
        </p:spPr>
        <p:txBody>
          <a:bodyPr/>
          <a:lstStyle/>
          <a:p>
            <a:r>
              <a:rPr lang="en-GB"/>
              <a:t>Further Questions</a:t>
            </a:r>
          </a:p>
        </p:txBody>
      </p:sp>
      <p:sp>
        <p:nvSpPr>
          <p:cNvPr id="3" name="Text Placeholder 2">
            <a:extLst>
              <a:ext uri="{FF2B5EF4-FFF2-40B4-BE49-F238E27FC236}">
                <a16:creationId xmlns:a16="http://schemas.microsoft.com/office/drawing/2014/main" id="{B74FE599-33F2-8C95-0FC8-A8E2D44AC96B}"/>
              </a:ext>
            </a:extLst>
          </p:cNvPr>
          <p:cNvSpPr>
            <a:spLocks noGrp="1"/>
          </p:cNvSpPr>
          <p:nvPr>
            <p:ph type="body" sz="quarter" idx="4294967295"/>
          </p:nvPr>
        </p:nvSpPr>
        <p:spPr>
          <a:xfrm>
            <a:off x="755509" y="1008409"/>
            <a:ext cx="11164887" cy="3925887"/>
          </a:xfrm>
          <a:prstGeom prst="rect">
            <a:avLst/>
          </a:prstGeom>
        </p:spPr>
        <p:txBody>
          <a:bodyPr/>
          <a:lstStyle/>
          <a:p>
            <a:pPr marL="269875" marR="0" lvl="0" indent="-269875" algn="l" defTabSz="914400" rtl="0" eaLnBrk="1" fontAlgn="base" latinLnBrk="0" hangingPunct="1">
              <a:lnSpc>
                <a:spcPts val="2200"/>
              </a:lnSpc>
              <a:spcBef>
                <a:spcPct val="0"/>
              </a:spcBef>
              <a:spcAft>
                <a:spcPts val="800"/>
              </a:spcAft>
              <a:buClr>
                <a:srgbClr val="008D8E"/>
              </a:buClr>
              <a:buSzTx/>
              <a:buFont typeface="Arial" panose="020B0604020202020204" pitchFamily="34" charset="0"/>
              <a:buChar char="•"/>
              <a:tabLst/>
              <a:defRPr/>
            </a:pPr>
            <a:r>
              <a:rPr kumimoji="0" lang="en-GB" sz="1600" b="0" i="0" u="none" strike="noStrike" kern="0" cap="none" spc="0" normalizeH="0" baseline="0" noProof="0">
                <a:ln>
                  <a:noFill/>
                </a:ln>
                <a:effectLst/>
                <a:uLnTx/>
                <a:uFillTx/>
                <a:latin typeface="Aptos" panose="020B0004020202020204" pitchFamily="34" charset="0"/>
                <a:ea typeface="Geneva"/>
              </a:rPr>
              <a:t>Questions &amp; Answers</a:t>
            </a:r>
          </a:p>
          <a:p>
            <a:pPr marL="269875" marR="0" lvl="0" indent="-269875" algn="l" defTabSz="914400" rtl="0" eaLnBrk="1" fontAlgn="base" latinLnBrk="0" hangingPunct="1">
              <a:lnSpc>
                <a:spcPts val="2200"/>
              </a:lnSpc>
              <a:spcBef>
                <a:spcPct val="0"/>
              </a:spcBef>
              <a:spcAft>
                <a:spcPts val="800"/>
              </a:spcAft>
              <a:buClr>
                <a:srgbClr val="008D8E"/>
              </a:buClr>
              <a:buSzTx/>
              <a:buFont typeface="Arial" panose="020B0604020202020204" pitchFamily="34" charset="0"/>
              <a:buChar char="•"/>
              <a:tabLst/>
              <a:defRPr/>
            </a:pPr>
            <a:r>
              <a:rPr kumimoji="0" lang="en-GB" sz="1600" b="0" i="0" u="none" strike="noStrike" kern="0" cap="none" spc="0" normalizeH="0" baseline="0" noProof="0">
                <a:ln>
                  <a:noFill/>
                </a:ln>
                <a:effectLst/>
                <a:uLnTx/>
                <a:uFillTx/>
                <a:latin typeface="Aptos" panose="020B0004020202020204" pitchFamily="34" charset="0"/>
                <a:ea typeface="Geneva"/>
              </a:rPr>
              <a:t>Please send any further questions to Ben Stringer </a:t>
            </a:r>
            <a:r>
              <a:rPr kumimoji="0" lang="en-GB" sz="1600" b="0" i="0" u="none" strike="noStrike" kern="0" cap="none" spc="0" normalizeH="0" baseline="0" noProof="0">
                <a:ln>
                  <a:noFill/>
                </a:ln>
                <a:solidFill>
                  <a:srgbClr val="3B3A3D"/>
                </a:solidFill>
                <a:effectLst/>
                <a:uLnTx/>
                <a:uFillTx/>
                <a:latin typeface="Aptos" panose="020B0004020202020204" pitchFamily="34" charset="0"/>
                <a:ea typeface="Geneva"/>
                <a:hlinkClick r:id="rId3"/>
              </a:rPr>
              <a:t>ben.stringer2@hmrc.gov.uk</a:t>
            </a:r>
            <a:r>
              <a:rPr kumimoji="0" lang="en-GB" sz="1600" b="0" i="0" u="none" strike="noStrike" kern="0" cap="none" spc="0" normalizeH="0" baseline="0" noProof="0">
                <a:ln>
                  <a:noFill/>
                </a:ln>
                <a:solidFill>
                  <a:srgbClr val="3B3A3D"/>
                </a:solidFill>
                <a:effectLst/>
                <a:uLnTx/>
                <a:uFillTx/>
                <a:latin typeface="Aptos" panose="020B0004020202020204" pitchFamily="34" charset="0"/>
                <a:ea typeface="Geneva"/>
              </a:rPr>
              <a:t> </a:t>
            </a:r>
            <a:r>
              <a:rPr kumimoji="0" lang="en-GB" sz="1600" b="0" i="0" u="none" strike="noStrike" kern="0" cap="none" spc="0" normalizeH="0" baseline="0" noProof="0">
                <a:ln>
                  <a:noFill/>
                </a:ln>
                <a:effectLst/>
                <a:uLnTx/>
                <a:uFillTx/>
                <a:latin typeface="Aptos" panose="020B0004020202020204" pitchFamily="34" charset="0"/>
                <a:ea typeface="Geneva"/>
              </a:rPr>
              <a:t>and Lucy </a:t>
            </a:r>
            <a:r>
              <a:rPr kumimoji="0" lang="en-GB" sz="1600" b="0" i="0" u="none" strike="noStrike" kern="0" cap="none" spc="0" normalizeH="0" baseline="0" noProof="0" err="1">
                <a:ln>
                  <a:noFill/>
                </a:ln>
                <a:effectLst/>
                <a:uLnTx/>
                <a:uFillTx/>
                <a:latin typeface="Aptos" panose="020B0004020202020204" pitchFamily="34" charset="0"/>
                <a:ea typeface="Geneva"/>
              </a:rPr>
              <a:t>Wreghitt</a:t>
            </a:r>
            <a:r>
              <a:rPr kumimoji="0" lang="en-GB" sz="1600" b="0" i="0" u="none" strike="noStrike" kern="0" cap="none" spc="0" normalizeH="0" baseline="0" noProof="0">
                <a:ln>
                  <a:noFill/>
                </a:ln>
                <a:effectLst/>
                <a:uLnTx/>
                <a:uFillTx/>
                <a:latin typeface="Aptos" panose="020B0004020202020204" pitchFamily="34" charset="0"/>
                <a:ea typeface="Geneva"/>
              </a:rPr>
              <a:t> </a:t>
            </a:r>
            <a:r>
              <a:rPr kumimoji="0" lang="en-GB" sz="1600" b="0" i="0" u="none" strike="noStrike" kern="0" cap="none" spc="0" normalizeH="0" baseline="0" noProof="0">
                <a:ln>
                  <a:noFill/>
                </a:ln>
                <a:solidFill>
                  <a:srgbClr val="3B3A3D"/>
                </a:solidFill>
                <a:effectLst/>
                <a:uLnTx/>
                <a:uFillTx/>
                <a:latin typeface="Aptos" panose="020B0004020202020204" pitchFamily="34" charset="0"/>
                <a:ea typeface="Geneva"/>
                <a:hlinkClick r:id="rId4"/>
              </a:rPr>
              <a:t>lucy.wreghitt@hmrc.gov.uk</a:t>
            </a:r>
            <a:r>
              <a:rPr kumimoji="0" lang="en-GB" sz="1600" b="0" i="0" u="none" strike="noStrike" kern="0" cap="none" spc="0" normalizeH="0" baseline="0" noProof="0">
                <a:ln>
                  <a:noFill/>
                </a:ln>
                <a:solidFill>
                  <a:srgbClr val="3B3A3D"/>
                </a:solidFill>
                <a:effectLst/>
                <a:uLnTx/>
                <a:uFillTx/>
                <a:latin typeface="Aptos" panose="020B0004020202020204" pitchFamily="34" charset="0"/>
                <a:ea typeface="Geneva"/>
              </a:rPr>
              <a:t>  </a:t>
            </a:r>
            <a:r>
              <a:rPr kumimoji="0" lang="en-GB" sz="1600" b="0" i="0" u="none" strike="noStrike" kern="0" cap="none" spc="0" normalizeH="0" baseline="0" noProof="0">
                <a:ln>
                  <a:noFill/>
                </a:ln>
                <a:effectLst/>
                <a:uLnTx/>
                <a:uFillTx/>
                <a:latin typeface="Aptos" panose="020B0004020202020204" pitchFamily="34" charset="0"/>
                <a:ea typeface="Geneva"/>
              </a:rPr>
              <a:t>by 30 August 2024.</a:t>
            </a:r>
            <a:endParaRPr kumimoji="0" lang="en-US" sz="1600" b="0" i="0" u="none" strike="noStrike" kern="0" cap="none" spc="0" normalizeH="0" baseline="0" noProof="0">
              <a:ln>
                <a:noFill/>
              </a:ln>
              <a:solidFill>
                <a:srgbClr val="FF0000"/>
              </a:solidFill>
              <a:effectLst/>
              <a:uLnTx/>
              <a:uFillTx/>
              <a:latin typeface="Aptos" panose="020B0004020202020204" pitchFamily="34" charset="0"/>
              <a:ea typeface="Geneva"/>
            </a:endParaRPr>
          </a:p>
          <a:p>
            <a:pPr marL="269875" marR="0" lvl="0" indent="-269875" algn="l" defTabSz="914400" rtl="0" eaLnBrk="1" fontAlgn="base" latinLnBrk="0" hangingPunct="1">
              <a:lnSpc>
                <a:spcPts val="2200"/>
              </a:lnSpc>
              <a:spcBef>
                <a:spcPct val="0"/>
              </a:spcBef>
              <a:spcAft>
                <a:spcPts val="800"/>
              </a:spcAft>
              <a:buClr>
                <a:srgbClr val="008D8E"/>
              </a:buClr>
              <a:buSzTx/>
              <a:buFont typeface="Arial" panose="020B0604020202020204" pitchFamily="34" charset="0"/>
              <a:buChar char="•"/>
              <a:tabLst/>
              <a:defRPr/>
            </a:pPr>
            <a:r>
              <a:rPr kumimoji="0" lang="en-GB" sz="1600" b="0" i="0" u="none" strike="noStrike" kern="0" cap="none" spc="0" normalizeH="0" baseline="0" noProof="0">
                <a:ln>
                  <a:noFill/>
                </a:ln>
                <a:effectLst/>
                <a:uLnTx/>
                <a:uFillTx/>
                <a:latin typeface="Aptos" panose="020B0004020202020204" pitchFamily="34" charset="0"/>
                <a:ea typeface="Geneva"/>
              </a:rPr>
              <a:t>We intend to respond to all participant questions in one document, therefore please do not include any information that may be commercial in confidence as we may not be able to answer this.</a:t>
            </a:r>
          </a:p>
        </p:txBody>
      </p:sp>
    </p:spTree>
    <p:extLst>
      <p:ext uri="{BB962C8B-B14F-4D97-AF65-F5344CB8AC3E}">
        <p14:creationId xmlns:p14="http://schemas.microsoft.com/office/powerpoint/2010/main" val="831357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3D9B-DD38-5D77-5CF6-1A221B53D1F6}"/>
              </a:ext>
            </a:extLst>
          </p:cNvPr>
          <p:cNvSpPr>
            <a:spLocks noGrp="1"/>
          </p:cNvSpPr>
          <p:nvPr>
            <p:ph type="ctrTitle"/>
          </p:nvPr>
        </p:nvSpPr>
        <p:spPr>
          <a:xfrm>
            <a:off x="4593431" y="2599664"/>
            <a:ext cx="3005138" cy="415498"/>
          </a:xfrm>
        </p:spPr>
        <p:txBody>
          <a:bodyPr/>
          <a:lstStyle/>
          <a:p>
            <a:pPr algn="ctr"/>
            <a:r>
              <a:rPr lang="en-GB" sz="3000"/>
              <a:t>Introductions</a:t>
            </a:r>
          </a:p>
        </p:txBody>
      </p:sp>
    </p:spTree>
    <p:extLst>
      <p:ext uri="{BB962C8B-B14F-4D97-AF65-F5344CB8AC3E}">
        <p14:creationId xmlns:p14="http://schemas.microsoft.com/office/powerpoint/2010/main" val="1656055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3D9B-DD38-5D77-5CF6-1A221B53D1F6}"/>
              </a:ext>
            </a:extLst>
          </p:cNvPr>
          <p:cNvSpPr>
            <a:spLocks noGrp="1"/>
          </p:cNvSpPr>
          <p:nvPr>
            <p:ph type="ctrTitle"/>
          </p:nvPr>
        </p:nvSpPr>
        <p:spPr>
          <a:xfrm>
            <a:off x="681037" y="332714"/>
            <a:ext cx="9240837" cy="415498"/>
          </a:xfrm>
        </p:spPr>
        <p:txBody>
          <a:bodyPr/>
          <a:lstStyle/>
          <a:p>
            <a:r>
              <a:rPr lang="en-GB" sz="3000"/>
              <a:t>Overview</a:t>
            </a:r>
          </a:p>
        </p:txBody>
      </p:sp>
      <p:sp>
        <p:nvSpPr>
          <p:cNvPr id="3" name="Text Placeholder 2">
            <a:extLst>
              <a:ext uri="{FF2B5EF4-FFF2-40B4-BE49-F238E27FC236}">
                <a16:creationId xmlns:a16="http://schemas.microsoft.com/office/drawing/2014/main" id="{B74FE599-33F2-8C95-0FC8-A8E2D44AC96B}"/>
              </a:ext>
            </a:extLst>
          </p:cNvPr>
          <p:cNvSpPr>
            <a:spLocks noGrp="1"/>
          </p:cNvSpPr>
          <p:nvPr>
            <p:ph type="subTitle" idx="4294967295"/>
          </p:nvPr>
        </p:nvSpPr>
        <p:spPr>
          <a:xfrm>
            <a:off x="681037" y="1143473"/>
            <a:ext cx="11242377" cy="3485678"/>
          </a:xfrm>
          <a:prstGeom prst="rect">
            <a:avLst/>
          </a:prstGeom>
        </p:spPr>
        <p:txBody>
          <a:bodyPr/>
          <a:lstStyle/>
          <a:p>
            <a:pPr marL="0" marR="0" lvl="0" indent="0" algn="l" defTabSz="914400" rtl="0" eaLnBrk="1" fontAlgn="base" latinLnBrk="0" hangingPunct="1">
              <a:lnSpc>
                <a:spcPts val="2200"/>
              </a:lnSpc>
              <a:spcBef>
                <a:spcPct val="0"/>
              </a:spcBef>
              <a:spcAft>
                <a:spcPts val="600"/>
              </a:spcAft>
              <a:buClr>
                <a:srgbClr val="008D8E"/>
              </a:buClr>
              <a:buSzTx/>
              <a:buNone/>
              <a:tabLst/>
              <a:defRPr/>
            </a:pPr>
            <a:r>
              <a:rPr kumimoji="0" lang="en-GB" sz="1600" b="1" i="0" u="none" strike="noStrike" kern="0" cap="none" spc="0" normalizeH="0" baseline="0" noProof="0">
                <a:ln>
                  <a:noFill/>
                </a:ln>
                <a:effectLst/>
                <a:uLnTx/>
                <a:uFillTx/>
                <a:latin typeface="Aptos" panose="020B0004020202020204" pitchFamily="34" charset="0"/>
              </a:rPr>
              <a:t>How the requirement fits with wider HMRC</a:t>
            </a:r>
            <a:endParaRPr lang="en-GB" sz="1600" b="1" kern="0">
              <a:latin typeface="Aptos" panose="020B0004020202020204" pitchFamily="34" charset="0"/>
            </a:endParaRPr>
          </a:p>
          <a:p>
            <a:pPr marL="0" marR="0" lvl="0" indent="0" algn="l" defTabSz="914400" rtl="0" eaLnBrk="1" fontAlgn="base" latinLnBrk="0" hangingPunct="1">
              <a:lnSpc>
                <a:spcPts val="2200"/>
              </a:lnSpc>
              <a:spcBef>
                <a:spcPct val="0"/>
              </a:spcBef>
              <a:spcAft>
                <a:spcPts val="800"/>
              </a:spcAft>
              <a:buClr>
                <a:srgbClr val="008D8E"/>
              </a:buClr>
              <a:buSzTx/>
              <a:buNone/>
              <a:tabLst/>
              <a:defRPr/>
            </a:pPr>
            <a:r>
              <a:rPr kumimoji="0" lang="en-GB" sz="1600" b="0" i="0" u="none" strike="noStrike" kern="0" cap="none" spc="0" normalizeH="0" baseline="0" noProof="0">
                <a:ln>
                  <a:noFill/>
                </a:ln>
                <a:effectLst/>
                <a:uLnTx/>
                <a:uFillTx/>
                <a:latin typeface="Aptos" panose="020B0004020202020204" pitchFamily="34" charset="0"/>
              </a:rPr>
              <a:t>The solution being sought aligns with the HMRC Strategic Objective of ‘Making HMRC a great place to work’ which states ‘We’ll work together so all colleagues feel trusted, respected and confident in their role, working in modern, inclusive environments and using improved technology data and processes’.</a:t>
            </a:r>
            <a:endParaRPr lang="en-GB" sz="1600" kern="0">
              <a:latin typeface="Aptos" panose="020B0004020202020204" pitchFamily="34" charset="0"/>
            </a:endParaRPr>
          </a:p>
          <a:p>
            <a:pPr marL="0" marR="0" lvl="0" indent="0" algn="l" defTabSz="914400" rtl="0" eaLnBrk="1" fontAlgn="base" latinLnBrk="0" hangingPunct="1">
              <a:lnSpc>
                <a:spcPts val="2200"/>
              </a:lnSpc>
              <a:spcBef>
                <a:spcPct val="0"/>
              </a:spcBef>
              <a:spcAft>
                <a:spcPts val="600"/>
              </a:spcAft>
              <a:buClr>
                <a:srgbClr val="008D8E"/>
              </a:buClr>
              <a:buSzTx/>
              <a:buNone/>
              <a:tabLst/>
              <a:defRPr/>
            </a:pPr>
            <a:r>
              <a:rPr lang="en-GB" sz="1600" b="1" kern="0">
                <a:latin typeface="Aptos" panose="020B0004020202020204" pitchFamily="34" charset="0"/>
              </a:rPr>
              <a:t>The problem</a:t>
            </a:r>
          </a:p>
          <a:p>
            <a:pPr marL="0" indent="0">
              <a:lnSpc>
                <a:spcPts val="2200"/>
              </a:lnSpc>
              <a:spcBef>
                <a:spcPts val="0"/>
              </a:spcBef>
              <a:spcAft>
                <a:spcPts val="800"/>
              </a:spcAft>
              <a:buNone/>
            </a:pPr>
            <a:r>
              <a:rPr lang="en-GB" sz="1600" kern="0">
                <a:latin typeface="Aptos" panose="020B0004020202020204" pitchFamily="34" charset="0"/>
              </a:rPr>
              <a:t>Visually impaired HMRC employees currently rely upon colleagues to guide them to various places within the building in which they work e.g. toilet, kitchen, meeting rooms, canteen etc. limiting their independence.</a:t>
            </a:r>
            <a:r>
              <a:rPr lang="en-GB" sz="1600" kern="100">
                <a:effectLst/>
                <a:latin typeface="Calibri" panose="020F0502020204030204" pitchFamily="34" charset="0"/>
                <a:ea typeface="Calibri" panose="020F0502020204030204" pitchFamily="34" charset="0"/>
                <a:cs typeface="Times New Roman" panose="02020603050405020304" pitchFamily="18" charset="0"/>
              </a:rPr>
              <a:t> </a:t>
            </a:r>
            <a:r>
              <a:rPr lang="en-GB" sz="1600" kern="100">
                <a:effectLst/>
                <a:latin typeface="Aptos" panose="020B0004020202020204" pitchFamily="34" charset="0"/>
                <a:ea typeface="Calibri" panose="020F0502020204030204" pitchFamily="34" charset="0"/>
                <a:cs typeface="Times New Roman" panose="02020603050405020304" pitchFamily="18" charset="0"/>
              </a:rPr>
              <a:t>Some blind people work around this by counting their steps that may be taken between their desk and various destinations, though this can easily be thrown off by accidentally bumping into a colleague on route, or by going slightly off course. Navigation for the blind relies heavily upon using landmarks as reminders and signposts to memorise a route. If the desk of a blind colleague is moved this naturally means they must find new landmarks on the open plan floor to create a mental map.</a:t>
            </a:r>
          </a:p>
          <a:p>
            <a:pPr marL="0" marR="0" lvl="0" indent="0" algn="l" defTabSz="914400" rtl="0" eaLnBrk="1" fontAlgn="base" latinLnBrk="0" hangingPunct="1">
              <a:lnSpc>
                <a:spcPts val="2200"/>
              </a:lnSpc>
              <a:spcBef>
                <a:spcPct val="0"/>
              </a:spcBef>
              <a:spcAft>
                <a:spcPts val="800"/>
              </a:spcAft>
              <a:buClr>
                <a:srgbClr val="008D8E"/>
              </a:buClr>
              <a:buSzTx/>
              <a:buNone/>
              <a:tabLst/>
              <a:defRPr/>
            </a:pPr>
            <a:endParaRPr lang="en-GB" sz="1400">
              <a:solidFill>
                <a:srgbClr val="FF0000"/>
              </a:solidFill>
            </a:endParaRPr>
          </a:p>
        </p:txBody>
      </p:sp>
    </p:spTree>
    <p:extLst>
      <p:ext uri="{BB962C8B-B14F-4D97-AF65-F5344CB8AC3E}">
        <p14:creationId xmlns:p14="http://schemas.microsoft.com/office/powerpoint/2010/main" val="1337890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3D9B-DD38-5D77-5CF6-1A221B53D1F6}"/>
              </a:ext>
            </a:extLst>
          </p:cNvPr>
          <p:cNvSpPr>
            <a:spLocks noGrp="1"/>
          </p:cNvSpPr>
          <p:nvPr>
            <p:ph type="ctrTitle"/>
          </p:nvPr>
        </p:nvSpPr>
        <p:spPr>
          <a:xfrm>
            <a:off x="684337" y="342239"/>
            <a:ext cx="9240837" cy="415498"/>
          </a:xfrm>
        </p:spPr>
        <p:txBody>
          <a:bodyPr/>
          <a:lstStyle/>
          <a:p>
            <a:r>
              <a:rPr lang="en-GB" sz="3000"/>
              <a:t>Overview continued</a:t>
            </a:r>
          </a:p>
        </p:txBody>
      </p:sp>
      <p:sp>
        <p:nvSpPr>
          <p:cNvPr id="3" name="Text Placeholder 2">
            <a:extLst>
              <a:ext uri="{FF2B5EF4-FFF2-40B4-BE49-F238E27FC236}">
                <a16:creationId xmlns:a16="http://schemas.microsoft.com/office/drawing/2014/main" id="{B74FE599-33F2-8C95-0FC8-A8E2D44AC96B}"/>
              </a:ext>
            </a:extLst>
          </p:cNvPr>
          <p:cNvSpPr>
            <a:spLocks noGrp="1"/>
          </p:cNvSpPr>
          <p:nvPr>
            <p:ph type="subTitle" idx="4294967295"/>
          </p:nvPr>
        </p:nvSpPr>
        <p:spPr>
          <a:xfrm>
            <a:off x="684337" y="1172048"/>
            <a:ext cx="11242377" cy="3980978"/>
          </a:xfrm>
          <a:prstGeom prst="rect">
            <a:avLst/>
          </a:prstGeom>
        </p:spPr>
        <p:txBody>
          <a:bodyPr/>
          <a:lstStyle/>
          <a:p>
            <a:pPr marL="0" marR="0" lvl="0" indent="0" algn="l" defTabSz="914400" rtl="0" eaLnBrk="1" fontAlgn="base" latinLnBrk="0" hangingPunct="1">
              <a:lnSpc>
                <a:spcPts val="2200"/>
              </a:lnSpc>
              <a:spcBef>
                <a:spcPct val="0"/>
              </a:spcBef>
              <a:spcAft>
                <a:spcPts val="600"/>
              </a:spcAft>
              <a:buClr>
                <a:srgbClr val="008D8E"/>
              </a:buClr>
              <a:buSzTx/>
              <a:buNone/>
              <a:tabLst/>
              <a:defRPr/>
            </a:pPr>
            <a:r>
              <a:rPr kumimoji="0" lang="en-GB" sz="1600" b="1" i="0" u="none" strike="noStrike" kern="0" cap="none" spc="0" normalizeH="0" baseline="0" noProof="0">
                <a:ln>
                  <a:noFill/>
                </a:ln>
                <a:effectLst/>
                <a:uLnTx/>
                <a:uFillTx/>
                <a:latin typeface="Aptos" panose="020B0004020202020204" pitchFamily="34" charset="0"/>
              </a:rPr>
              <a:t>The requirement</a:t>
            </a:r>
            <a:endParaRPr lang="en-GB" sz="1600" b="1" kern="0">
              <a:latin typeface="Aptos" panose="020B0004020202020204" pitchFamily="34" charset="0"/>
            </a:endParaRPr>
          </a:p>
          <a:p>
            <a:pPr marL="0" marR="0" lvl="0" indent="0" algn="l" defTabSz="914400" rtl="0" eaLnBrk="1" fontAlgn="base" latinLnBrk="0" hangingPunct="1">
              <a:lnSpc>
                <a:spcPts val="2200"/>
              </a:lnSpc>
              <a:spcBef>
                <a:spcPct val="0"/>
              </a:spcBef>
              <a:spcAft>
                <a:spcPts val="800"/>
              </a:spcAft>
              <a:buClr>
                <a:srgbClr val="008D8E"/>
              </a:buClr>
              <a:buSzTx/>
              <a:buNone/>
              <a:tabLst/>
              <a:defRPr/>
            </a:pPr>
            <a:r>
              <a:rPr lang="en-GB" sz="1600" kern="0">
                <a:latin typeface="Aptos" panose="020B0004020202020204" pitchFamily="34" charset="0"/>
              </a:rPr>
              <a:t>HMRC requires a solution that enables visually impaired employees to confidently navigate its buildings independently in a safe and effective manner, reducing the risk of </a:t>
            </a:r>
            <a:r>
              <a:rPr lang="en-GB" sz="1600" kern="100">
                <a:effectLst/>
                <a:latin typeface="Aptos" panose="020B0004020202020204" pitchFamily="34" charset="0"/>
                <a:ea typeface="Calibri" panose="020F0502020204030204" pitchFamily="34" charset="0"/>
                <a:cs typeface="Times New Roman" panose="02020603050405020304" pitchFamily="18" charset="0"/>
              </a:rPr>
              <a:t>anxiety due to becoming lost or arriving at an unwanted destination</a:t>
            </a:r>
            <a:r>
              <a:rPr lang="en-GB" sz="1600" kern="0">
                <a:latin typeface="Aptos" panose="020B0004020202020204" pitchFamily="34" charset="0"/>
              </a:rPr>
              <a:t> . </a:t>
            </a:r>
          </a:p>
          <a:p>
            <a:pPr marL="0" marR="0" lvl="0" indent="0" algn="l" defTabSz="914400" rtl="0" eaLnBrk="1" fontAlgn="base" latinLnBrk="0" hangingPunct="1">
              <a:lnSpc>
                <a:spcPts val="2200"/>
              </a:lnSpc>
              <a:spcBef>
                <a:spcPct val="0"/>
              </a:spcBef>
              <a:spcAft>
                <a:spcPts val="800"/>
              </a:spcAft>
              <a:buClr>
                <a:srgbClr val="008D8E"/>
              </a:buClr>
              <a:buSzTx/>
              <a:buNone/>
              <a:tabLst/>
              <a:defRPr/>
            </a:pPr>
            <a:r>
              <a:rPr lang="en-GB" sz="1600" b="1" kern="0">
                <a:latin typeface="Aptos" panose="020B0004020202020204" pitchFamily="34" charset="0"/>
              </a:rPr>
              <a:t>Activity so far</a:t>
            </a:r>
          </a:p>
          <a:p>
            <a:pPr marL="0" marR="0" lvl="0" indent="0" algn="l" defTabSz="914400" rtl="0" eaLnBrk="1" fontAlgn="base" latinLnBrk="0" hangingPunct="1">
              <a:lnSpc>
                <a:spcPts val="2200"/>
              </a:lnSpc>
              <a:spcBef>
                <a:spcPct val="0"/>
              </a:spcBef>
              <a:spcAft>
                <a:spcPts val="800"/>
              </a:spcAft>
              <a:buClr>
                <a:srgbClr val="008D8E"/>
              </a:buClr>
              <a:buSzTx/>
              <a:buNone/>
              <a:tabLst/>
              <a:defRPr/>
            </a:pPr>
            <a:r>
              <a:rPr lang="en-GB" sz="1600" kern="0">
                <a:latin typeface="Aptos" panose="020B0004020202020204" pitchFamily="34" charset="0"/>
              </a:rPr>
              <a:t>HMRC Disability Network Group has shared what its members use outside of the workplace, and they have confirmed that there are products they feel could be the solution for HMRC. </a:t>
            </a:r>
          </a:p>
          <a:p>
            <a:pPr marL="0" marR="0" lvl="0" indent="0" algn="l" defTabSz="914400" rtl="0" eaLnBrk="1" fontAlgn="base" latinLnBrk="0" hangingPunct="1">
              <a:lnSpc>
                <a:spcPts val="2200"/>
              </a:lnSpc>
              <a:spcBef>
                <a:spcPct val="0"/>
              </a:spcBef>
              <a:spcAft>
                <a:spcPts val="800"/>
              </a:spcAft>
              <a:buClr>
                <a:srgbClr val="008D8E"/>
              </a:buClr>
              <a:buSzTx/>
              <a:buNone/>
              <a:tabLst/>
              <a:defRPr/>
            </a:pPr>
            <a:r>
              <a:rPr lang="en-GB" sz="1600" kern="0">
                <a:latin typeface="Aptos" panose="020B0004020202020204" pitchFamily="34" charset="0"/>
              </a:rPr>
              <a:t>The team have enhanced their knowledge of potential solutions and their intended use by reviewing websites and watching promotional videos. </a:t>
            </a:r>
          </a:p>
          <a:p>
            <a:pPr marL="0" marR="0" lvl="0" indent="0" algn="l" defTabSz="914400" rtl="0" eaLnBrk="1" fontAlgn="base" latinLnBrk="0" hangingPunct="1">
              <a:lnSpc>
                <a:spcPts val="2200"/>
              </a:lnSpc>
              <a:spcBef>
                <a:spcPct val="0"/>
              </a:spcBef>
              <a:spcAft>
                <a:spcPts val="800"/>
              </a:spcAft>
              <a:buClr>
                <a:srgbClr val="008D8E"/>
              </a:buClr>
              <a:buSzTx/>
              <a:buNone/>
              <a:tabLst/>
              <a:defRPr/>
            </a:pPr>
            <a:r>
              <a:rPr lang="en-GB" sz="1600" kern="0">
                <a:latin typeface="Aptos" panose="020B0004020202020204" pitchFamily="34" charset="0"/>
              </a:rPr>
              <a:t>A small number of visually impaired colleagues in India Buildings (Liverpool) have printed and used some free QR codes to get a feel for how this type of solution would work and what the key requirements would be.</a:t>
            </a:r>
          </a:p>
          <a:p>
            <a:pPr marL="0" indent="0" fontAlgn="base">
              <a:lnSpc>
                <a:spcPts val="2200"/>
              </a:lnSpc>
              <a:spcBef>
                <a:spcPct val="0"/>
              </a:spcBef>
              <a:spcAft>
                <a:spcPts val="800"/>
              </a:spcAft>
              <a:buClr>
                <a:srgbClr val="008D8E"/>
              </a:buClr>
              <a:buNone/>
              <a:defRPr/>
            </a:pPr>
            <a:r>
              <a:rPr lang="en-GB" sz="1600" kern="0">
                <a:latin typeface="Aptos" panose="020B0004020202020204" pitchFamily="34" charset="0"/>
              </a:rPr>
              <a:t>We now feel ready to take our initial research further and make this a formal activity.</a:t>
            </a:r>
          </a:p>
          <a:p>
            <a:pPr marL="0" marR="0" lvl="0" indent="0" algn="l" defTabSz="914400" rtl="0" eaLnBrk="1" fontAlgn="base" latinLnBrk="0" hangingPunct="1">
              <a:lnSpc>
                <a:spcPts val="2200"/>
              </a:lnSpc>
              <a:spcBef>
                <a:spcPct val="0"/>
              </a:spcBef>
              <a:spcAft>
                <a:spcPts val="800"/>
              </a:spcAft>
              <a:buClr>
                <a:srgbClr val="008D8E"/>
              </a:buClr>
              <a:buSzTx/>
              <a:buNone/>
              <a:tabLst/>
              <a:defRPr/>
            </a:pPr>
            <a:endParaRPr lang="en-GB" sz="1400">
              <a:solidFill>
                <a:srgbClr val="FF0000"/>
              </a:solidFill>
            </a:endParaRPr>
          </a:p>
        </p:txBody>
      </p:sp>
    </p:spTree>
    <p:extLst>
      <p:ext uri="{BB962C8B-B14F-4D97-AF65-F5344CB8AC3E}">
        <p14:creationId xmlns:p14="http://schemas.microsoft.com/office/powerpoint/2010/main" val="2156110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3D9B-DD38-5D77-5CF6-1A221B53D1F6}"/>
              </a:ext>
            </a:extLst>
          </p:cNvPr>
          <p:cNvSpPr>
            <a:spLocks noGrp="1"/>
          </p:cNvSpPr>
          <p:nvPr>
            <p:ph type="ctrTitle"/>
          </p:nvPr>
        </p:nvSpPr>
        <p:spPr>
          <a:xfrm>
            <a:off x="684337" y="342239"/>
            <a:ext cx="9240837" cy="415498"/>
          </a:xfrm>
        </p:spPr>
        <p:txBody>
          <a:bodyPr/>
          <a:lstStyle/>
          <a:p>
            <a:r>
              <a:rPr lang="en-GB"/>
              <a:t>Next Steps</a:t>
            </a:r>
            <a:endParaRPr lang="en-GB" sz="3000"/>
          </a:p>
        </p:txBody>
      </p:sp>
      <p:sp>
        <p:nvSpPr>
          <p:cNvPr id="3" name="Text Placeholder 2">
            <a:extLst>
              <a:ext uri="{FF2B5EF4-FFF2-40B4-BE49-F238E27FC236}">
                <a16:creationId xmlns:a16="http://schemas.microsoft.com/office/drawing/2014/main" id="{B74FE599-33F2-8C95-0FC8-A8E2D44AC96B}"/>
              </a:ext>
            </a:extLst>
          </p:cNvPr>
          <p:cNvSpPr>
            <a:spLocks noGrp="1"/>
          </p:cNvSpPr>
          <p:nvPr>
            <p:ph type="subTitle" idx="4294967295"/>
          </p:nvPr>
        </p:nvSpPr>
        <p:spPr>
          <a:xfrm>
            <a:off x="684337" y="981075"/>
            <a:ext cx="11242377" cy="4524375"/>
          </a:xfrm>
          <a:prstGeom prst="rect">
            <a:avLst/>
          </a:prstGeom>
        </p:spPr>
        <p:txBody>
          <a:bodyPr/>
          <a:lstStyle/>
          <a:p>
            <a:pPr marL="0" indent="0" fontAlgn="base">
              <a:lnSpc>
                <a:spcPts val="2200"/>
              </a:lnSpc>
              <a:spcBef>
                <a:spcPct val="0"/>
              </a:spcBef>
              <a:spcAft>
                <a:spcPts val="600"/>
              </a:spcAft>
              <a:buClr>
                <a:srgbClr val="008D8E"/>
              </a:buClr>
              <a:buNone/>
              <a:defRPr/>
            </a:pPr>
            <a:r>
              <a:rPr kumimoji="0" lang="en-GB" sz="1600" b="1" i="0" u="none" strike="noStrike" kern="0" cap="none" spc="0" normalizeH="0" baseline="0" noProof="0">
                <a:ln>
                  <a:noFill/>
                </a:ln>
                <a:effectLst/>
                <a:uLnTx/>
                <a:uFillTx/>
                <a:latin typeface="Aptos" panose="020B0004020202020204" pitchFamily="34" charset="0"/>
              </a:rPr>
              <a:t>Pilot - India Buildings (Liverpool)</a:t>
            </a:r>
            <a:endParaRPr lang="en-GB" sz="1600" b="1" kern="0">
              <a:latin typeface="Aptos" panose="020B0004020202020204" pitchFamily="34" charset="0"/>
            </a:endParaRPr>
          </a:p>
          <a:p>
            <a:pPr marL="0" marR="0" lvl="0" indent="0" algn="l" defTabSz="914400" rtl="0" eaLnBrk="1" fontAlgn="base" latinLnBrk="0" hangingPunct="1">
              <a:lnSpc>
                <a:spcPts val="2200"/>
              </a:lnSpc>
              <a:spcBef>
                <a:spcPct val="0"/>
              </a:spcBef>
              <a:spcAft>
                <a:spcPts val="600"/>
              </a:spcAft>
              <a:buClr>
                <a:srgbClr val="008D8E"/>
              </a:buClr>
              <a:buSzTx/>
              <a:buNone/>
              <a:tabLst/>
              <a:defRPr/>
            </a:pPr>
            <a:r>
              <a:rPr lang="en-GB" sz="1600" kern="0">
                <a:latin typeface="Aptos" panose="020B0004020202020204" pitchFamily="34" charset="0"/>
              </a:rPr>
              <a:t>We want to setup a stand-alone project that will pilot a solution in India Buildings over 12 months.</a:t>
            </a:r>
          </a:p>
          <a:p>
            <a:pPr marL="0" marR="0" lvl="0" indent="0" algn="l" defTabSz="914400" rtl="0" eaLnBrk="1" fontAlgn="base" latinLnBrk="0" hangingPunct="1">
              <a:lnSpc>
                <a:spcPts val="2200"/>
              </a:lnSpc>
              <a:spcBef>
                <a:spcPct val="0"/>
              </a:spcBef>
              <a:spcAft>
                <a:spcPts val="600"/>
              </a:spcAft>
              <a:buClr>
                <a:srgbClr val="008D8E"/>
              </a:buClr>
              <a:buSzTx/>
              <a:buNone/>
              <a:tabLst/>
              <a:defRPr/>
            </a:pPr>
            <a:r>
              <a:rPr lang="en-GB" sz="1600" kern="0">
                <a:latin typeface="Aptos" panose="020B0004020202020204" pitchFamily="34" charset="0"/>
              </a:rPr>
              <a:t>India Buildings has 8 floors with 5,800 HMRC employees and approximately 30 visually impaired employees.</a:t>
            </a:r>
          </a:p>
          <a:p>
            <a:pPr marL="0" marR="0" lvl="0" indent="0" algn="l" defTabSz="914400" rtl="0" eaLnBrk="1" fontAlgn="base" latinLnBrk="0" hangingPunct="1">
              <a:lnSpc>
                <a:spcPts val="2200"/>
              </a:lnSpc>
              <a:spcBef>
                <a:spcPct val="0"/>
              </a:spcBef>
              <a:spcAft>
                <a:spcPts val="600"/>
              </a:spcAft>
              <a:buClr>
                <a:srgbClr val="008D8E"/>
              </a:buClr>
              <a:buSzTx/>
              <a:buNone/>
              <a:tabLst/>
              <a:defRPr/>
            </a:pPr>
            <a:r>
              <a:rPr lang="en-GB" sz="1600" kern="0">
                <a:latin typeface="Aptos" panose="020B0004020202020204" pitchFamily="34" charset="0"/>
              </a:rPr>
              <a:t>This pilot will help HMRC understand:</a:t>
            </a:r>
          </a:p>
          <a:p>
            <a:pPr lvl="1" fontAlgn="base">
              <a:lnSpc>
                <a:spcPts val="2200"/>
              </a:lnSpc>
              <a:spcBef>
                <a:spcPct val="0"/>
              </a:spcBef>
              <a:spcAft>
                <a:spcPts val="600"/>
              </a:spcAft>
              <a:buClr>
                <a:srgbClr val="008D8E"/>
              </a:buClr>
              <a:defRPr/>
            </a:pPr>
            <a:r>
              <a:rPr lang="en-GB" sz="1600" kern="0">
                <a:latin typeface="Aptos" panose="020B0004020202020204" pitchFamily="34" charset="0"/>
              </a:rPr>
              <a:t>how the chosen solution for the pilot would work in an office in environment.</a:t>
            </a:r>
          </a:p>
          <a:p>
            <a:pPr lvl="1" fontAlgn="base">
              <a:lnSpc>
                <a:spcPts val="2200"/>
              </a:lnSpc>
              <a:spcBef>
                <a:spcPct val="0"/>
              </a:spcBef>
              <a:spcAft>
                <a:spcPts val="600"/>
              </a:spcAft>
              <a:buClr>
                <a:srgbClr val="008D8E"/>
              </a:buClr>
              <a:defRPr/>
            </a:pPr>
            <a:r>
              <a:rPr lang="en-GB" sz="1600" kern="0">
                <a:latin typeface="Aptos" panose="020B0004020202020204" pitchFamily="34" charset="0"/>
              </a:rPr>
              <a:t>the benefit to HMRC employees particularly our visually impaired colleagues.</a:t>
            </a:r>
          </a:p>
          <a:p>
            <a:pPr lvl="1" fontAlgn="base">
              <a:lnSpc>
                <a:spcPts val="2200"/>
              </a:lnSpc>
              <a:spcBef>
                <a:spcPct val="0"/>
              </a:spcBef>
              <a:spcAft>
                <a:spcPts val="600"/>
              </a:spcAft>
              <a:buClr>
                <a:srgbClr val="008D8E"/>
              </a:buClr>
              <a:defRPr/>
            </a:pPr>
            <a:r>
              <a:rPr lang="en-GB" sz="1600" kern="0">
                <a:latin typeface="Aptos" panose="020B0004020202020204" pitchFamily="34" charset="0"/>
              </a:rPr>
              <a:t>whether the type of solution piloted is the type of solution HMRC would like to roll out wider. </a:t>
            </a:r>
          </a:p>
          <a:p>
            <a:pPr marL="0" marR="0" lvl="0" indent="0" algn="l" defTabSz="914400" rtl="0" eaLnBrk="1" fontAlgn="base" latinLnBrk="0" hangingPunct="1">
              <a:lnSpc>
                <a:spcPts val="2200"/>
              </a:lnSpc>
              <a:spcBef>
                <a:spcPct val="0"/>
              </a:spcBef>
              <a:spcAft>
                <a:spcPts val="600"/>
              </a:spcAft>
              <a:buClr>
                <a:srgbClr val="008D8E"/>
              </a:buClr>
              <a:buSzTx/>
              <a:buNone/>
              <a:tabLst/>
              <a:defRPr/>
            </a:pPr>
            <a:r>
              <a:rPr lang="en-GB" sz="1600" kern="0">
                <a:latin typeface="Aptos" panose="020B0004020202020204" pitchFamily="34" charset="0"/>
              </a:rPr>
              <a:t>If the pilot is successful, HMRC would look to roll out a solution of the type piloted wider across more HMRC buildings. As part of its wider transformation, HMRC is moving from its existing offices to 14 regional centres, 5 specialist sites, and 6 transitional sites that will stay open until 2027 to 2028.</a:t>
            </a:r>
          </a:p>
          <a:p>
            <a:pPr marL="0" marR="0" lvl="0" indent="0" algn="l" defTabSz="914400" rtl="0" eaLnBrk="1" fontAlgn="base" latinLnBrk="0" hangingPunct="1">
              <a:lnSpc>
                <a:spcPts val="2200"/>
              </a:lnSpc>
              <a:spcBef>
                <a:spcPct val="0"/>
              </a:spcBef>
              <a:spcAft>
                <a:spcPts val="600"/>
              </a:spcAft>
              <a:buClr>
                <a:srgbClr val="008D8E"/>
              </a:buClr>
              <a:buSzTx/>
              <a:buNone/>
              <a:tabLst/>
              <a:defRPr/>
            </a:pPr>
            <a:r>
              <a:rPr lang="en-GB" sz="1600" kern="0">
                <a:latin typeface="Aptos" panose="020B0004020202020204" pitchFamily="34" charset="0"/>
              </a:rPr>
              <a:t>This wider roll out would be a separate procurement.</a:t>
            </a:r>
          </a:p>
          <a:p>
            <a:pPr marL="0" marR="0" lvl="0" indent="0" algn="l" defTabSz="914400" rtl="0" eaLnBrk="1" fontAlgn="base" latinLnBrk="0" hangingPunct="1">
              <a:lnSpc>
                <a:spcPts val="2200"/>
              </a:lnSpc>
              <a:spcBef>
                <a:spcPct val="0"/>
              </a:spcBef>
              <a:spcAft>
                <a:spcPts val="800"/>
              </a:spcAft>
              <a:buClr>
                <a:srgbClr val="008D8E"/>
              </a:buClr>
              <a:buSzTx/>
              <a:buNone/>
              <a:tabLst/>
              <a:defRPr/>
            </a:pPr>
            <a:r>
              <a:rPr lang="en-GB" sz="1600">
                <a:latin typeface="Aptos" panose="020B0004020202020204" pitchFamily="34" charset="0"/>
              </a:rPr>
              <a:t>A limited budget is available for the planned 12 months pilot. </a:t>
            </a:r>
          </a:p>
        </p:txBody>
      </p:sp>
    </p:spTree>
    <p:extLst>
      <p:ext uri="{BB962C8B-B14F-4D97-AF65-F5344CB8AC3E}">
        <p14:creationId xmlns:p14="http://schemas.microsoft.com/office/powerpoint/2010/main" val="1994295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3D9B-DD38-5D77-5CF6-1A221B53D1F6}"/>
              </a:ext>
            </a:extLst>
          </p:cNvPr>
          <p:cNvSpPr>
            <a:spLocks noGrp="1"/>
          </p:cNvSpPr>
          <p:nvPr>
            <p:ph type="ctrTitle"/>
          </p:nvPr>
        </p:nvSpPr>
        <p:spPr>
          <a:xfrm>
            <a:off x="681037" y="255318"/>
            <a:ext cx="9240837" cy="415498"/>
          </a:xfrm>
        </p:spPr>
        <p:txBody>
          <a:bodyPr/>
          <a:lstStyle/>
          <a:p>
            <a:r>
              <a:rPr lang="en-GB"/>
              <a:t>Key Requirements</a:t>
            </a:r>
          </a:p>
        </p:txBody>
      </p:sp>
      <p:sp>
        <p:nvSpPr>
          <p:cNvPr id="3" name="Text Placeholder 2">
            <a:extLst>
              <a:ext uri="{FF2B5EF4-FFF2-40B4-BE49-F238E27FC236}">
                <a16:creationId xmlns:a16="http://schemas.microsoft.com/office/drawing/2014/main" id="{B74FE599-33F2-8C95-0FC8-A8E2D44AC96B}"/>
              </a:ext>
            </a:extLst>
          </p:cNvPr>
          <p:cNvSpPr>
            <a:spLocks noGrp="1"/>
          </p:cNvSpPr>
          <p:nvPr>
            <p:ph type="subTitle" idx="4294967295"/>
          </p:nvPr>
        </p:nvSpPr>
        <p:spPr>
          <a:xfrm>
            <a:off x="681038" y="1080626"/>
            <a:ext cx="9240836" cy="4386723"/>
          </a:xfrm>
          <a:prstGeom prst="rect">
            <a:avLst/>
          </a:prstGeom>
        </p:spPr>
        <p:txBody>
          <a:bodyPr/>
          <a:lstStyle/>
          <a:p>
            <a:pPr marL="0" marR="0" lvl="0" indent="0" algn="l" defTabSz="914400" rtl="0" eaLnBrk="1" fontAlgn="base" latinLnBrk="0" hangingPunct="1">
              <a:lnSpc>
                <a:spcPts val="2200"/>
              </a:lnSpc>
              <a:spcBef>
                <a:spcPct val="0"/>
              </a:spcBef>
              <a:spcAft>
                <a:spcPts val="800"/>
              </a:spcAft>
              <a:buClr>
                <a:srgbClr val="008D8E"/>
              </a:buClr>
              <a:buSzTx/>
              <a:buNone/>
              <a:tabLst/>
              <a:defRPr/>
            </a:pPr>
            <a:r>
              <a:rPr kumimoji="0" lang="en-GB" sz="1600" b="0" i="0" u="none" strike="noStrike" kern="0" cap="none" spc="0" normalizeH="0" baseline="0" noProof="0">
                <a:ln>
                  <a:noFill/>
                </a:ln>
                <a:effectLst/>
                <a:uLnTx/>
                <a:uFillTx/>
                <a:latin typeface="Aptos" panose="020B0004020202020204" pitchFamily="34" charset="0"/>
                <a:ea typeface="Geneva"/>
              </a:rPr>
              <a:t>Through our research and working with the HMRC Disability Network Group</a:t>
            </a:r>
            <a:r>
              <a:rPr lang="en-GB" sz="1600" kern="0">
                <a:latin typeface="Aptos" panose="020B0004020202020204" pitchFamily="34" charset="0"/>
                <a:ea typeface="Geneva"/>
              </a:rPr>
              <a:t> and</a:t>
            </a:r>
            <a:r>
              <a:rPr kumimoji="0" lang="en-GB" sz="1600" b="0" i="0" u="none" strike="noStrike" kern="0" cap="none" spc="0" normalizeH="0" baseline="0" noProof="0">
                <a:ln>
                  <a:noFill/>
                </a:ln>
                <a:effectLst/>
                <a:uLnTx/>
                <a:uFillTx/>
                <a:latin typeface="Aptos" panose="020B0004020202020204" pitchFamily="34" charset="0"/>
                <a:ea typeface="Geneva"/>
              </a:rPr>
              <a:t> HMRC Estates Team we have created a list of requirements in the following areas:</a:t>
            </a:r>
          </a:p>
          <a:p>
            <a:pPr marL="727075" lvl="1" indent="-269875" fontAlgn="base">
              <a:lnSpc>
                <a:spcPts val="2200"/>
              </a:lnSpc>
              <a:spcBef>
                <a:spcPct val="0"/>
              </a:spcBef>
              <a:spcAft>
                <a:spcPts val="800"/>
              </a:spcAft>
              <a:buClr>
                <a:srgbClr val="008D8E"/>
              </a:buClr>
              <a:defRPr/>
            </a:pPr>
            <a:r>
              <a:rPr kumimoji="0" lang="en-GB" sz="1600" b="0" i="0" u="none" strike="noStrike" kern="0" cap="none" spc="0" normalizeH="0" baseline="0" noProof="0">
                <a:ln>
                  <a:noFill/>
                </a:ln>
                <a:effectLst/>
                <a:uLnTx/>
                <a:uFillTx/>
                <a:latin typeface="Aptos" panose="020B0004020202020204" pitchFamily="34" charset="0"/>
                <a:ea typeface="Geneva"/>
              </a:rPr>
              <a:t>User Experience</a:t>
            </a:r>
          </a:p>
          <a:p>
            <a:pPr marL="727075" lvl="1" indent="-269875" fontAlgn="base">
              <a:lnSpc>
                <a:spcPts val="2200"/>
              </a:lnSpc>
              <a:spcBef>
                <a:spcPct val="0"/>
              </a:spcBef>
              <a:spcAft>
                <a:spcPts val="800"/>
              </a:spcAft>
              <a:buClr>
                <a:srgbClr val="008D8E"/>
              </a:buClr>
              <a:defRPr/>
            </a:pPr>
            <a:r>
              <a:rPr lang="en-GB" sz="1600" kern="0">
                <a:latin typeface="Aptos" panose="020B0004020202020204" pitchFamily="34" charset="0"/>
                <a:ea typeface="Geneva"/>
              </a:rPr>
              <a:t>Technical</a:t>
            </a:r>
          </a:p>
          <a:p>
            <a:pPr marL="727075" lvl="1" indent="-269875" fontAlgn="base">
              <a:lnSpc>
                <a:spcPts val="2200"/>
              </a:lnSpc>
              <a:spcBef>
                <a:spcPct val="0"/>
              </a:spcBef>
              <a:spcAft>
                <a:spcPts val="800"/>
              </a:spcAft>
              <a:buClr>
                <a:srgbClr val="008D8E"/>
              </a:buClr>
              <a:defRPr/>
            </a:pPr>
            <a:r>
              <a:rPr kumimoji="0" lang="en-GB" sz="1600" b="0" i="0" u="none" strike="noStrike" kern="0" cap="none" spc="0" normalizeH="0" baseline="0" noProof="0">
                <a:ln>
                  <a:noFill/>
                </a:ln>
                <a:effectLst/>
                <a:uLnTx/>
                <a:uFillTx/>
                <a:latin typeface="Aptos" panose="020B0004020202020204" pitchFamily="34" charset="0"/>
                <a:ea typeface="Geneva"/>
              </a:rPr>
              <a:t>Security</a:t>
            </a:r>
          </a:p>
          <a:p>
            <a:pPr marL="727075" lvl="1" indent="-269875" fontAlgn="base">
              <a:lnSpc>
                <a:spcPts val="2200"/>
              </a:lnSpc>
              <a:spcBef>
                <a:spcPct val="0"/>
              </a:spcBef>
              <a:spcAft>
                <a:spcPts val="800"/>
              </a:spcAft>
              <a:buClr>
                <a:srgbClr val="008D8E"/>
              </a:buClr>
              <a:defRPr/>
            </a:pPr>
            <a:r>
              <a:rPr lang="en-GB" sz="1600" kern="0">
                <a:latin typeface="Aptos" panose="020B0004020202020204" pitchFamily="34" charset="0"/>
                <a:ea typeface="Geneva"/>
              </a:rPr>
              <a:t>Support &amp; Maintenance</a:t>
            </a:r>
            <a:endParaRPr kumimoji="0" lang="en-GB" sz="1600" b="0" i="0" u="none" strike="noStrike" kern="0" cap="none" spc="0" normalizeH="0" baseline="0" noProof="0">
              <a:ln>
                <a:noFill/>
              </a:ln>
              <a:effectLst/>
              <a:uLnTx/>
              <a:uFillTx/>
              <a:latin typeface="Aptos" panose="020B0004020202020204" pitchFamily="34" charset="0"/>
              <a:ea typeface="Geneva"/>
            </a:endParaRPr>
          </a:p>
          <a:p>
            <a:endParaRPr lang="en-GB"/>
          </a:p>
        </p:txBody>
      </p:sp>
    </p:spTree>
    <p:extLst>
      <p:ext uri="{BB962C8B-B14F-4D97-AF65-F5344CB8AC3E}">
        <p14:creationId xmlns:p14="http://schemas.microsoft.com/office/powerpoint/2010/main" val="1779517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3D9B-DD38-5D77-5CF6-1A221B53D1F6}"/>
              </a:ext>
            </a:extLst>
          </p:cNvPr>
          <p:cNvSpPr>
            <a:spLocks noGrp="1"/>
          </p:cNvSpPr>
          <p:nvPr>
            <p:ph type="ctrTitle"/>
          </p:nvPr>
        </p:nvSpPr>
        <p:spPr/>
        <p:txBody>
          <a:bodyPr/>
          <a:lstStyle/>
          <a:p>
            <a:r>
              <a:rPr lang="en-GB"/>
              <a:t>Wayfinder Solution to Include - 1</a:t>
            </a:r>
          </a:p>
        </p:txBody>
      </p:sp>
      <p:sp>
        <p:nvSpPr>
          <p:cNvPr id="3" name="Text Placeholder 2">
            <a:extLst>
              <a:ext uri="{FF2B5EF4-FFF2-40B4-BE49-F238E27FC236}">
                <a16:creationId xmlns:a16="http://schemas.microsoft.com/office/drawing/2014/main" id="{B74FE599-33F2-8C95-0FC8-A8E2D44AC96B}"/>
              </a:ext>
            </a:extLst>
          </p:cNvPr>
          <p:cNvSpPr>
            <a:spLocks noGrp="1"/>
          </p:cNvSpPr>
          <p:nvPr>
            <p:ph type="subTitle" idx="4294967295"/>
          </p:nvPr>
        </p:nvSpPr>
        <p:spPr>
          <a:xfrm>
            <a:off x="681038" y="769546"/>
            <a:ext cx="11378178" cy="4689694"/>
          </a:xfrm>
          <a:prstGeom prst="rect">
            <a:avLst/>
          </a:prstGeom>
        </p:spPr>
        <p:txBody>
          <a:bodyPr/>
          <a:lstStyle/>
          <a:p>
            <a:pPr marL="0" indent="0" fontAlgn="base">
              <a:lnSpc>
                <a:spcPct val="100000"/>
              </a:lnSpc>
              <a:spcBef>
                <a:spcPts val="0"/>
              </a:spcBef>
              <a:spcAft>
                <a:spcPts val="1200"/>
              </a:spcAft>
              <a:buClr>
                <a:srgbClr val="008D8E"/>
              </a:buClr>
              <a:buNone/>
              <a:defRPr/>
            </a:pPr>
            <a:r>
              <a:rPr lang="en-GB" sz="1800" b="1" u="sng">
                <a:effectLst/>
                <a:latin typeface="Aptos" panose="020B0004020202020204" pitchFamily="34" charset="0"/>
                <a:ea typeface="Calibri" panose="020F0502020204030204" pitchFamily="34" charset="0"/>
                <a:cs typeface="Arial" panose="020B0604020202020204" pitchFamily="34" charset="0"/>
              </a:rPr>
              <a:t>1.0 User Experience</a:t>
            </a:r>
            <a:endParaRPr lang="en-GB" sz="1600" kern="0">
              <a:solidFill>
                <a:srgbClr val="3B3A3D"/>
              </a:solidFill>
              <a:latin typeface="Aptos" panose="020B0004020202020204" pitchFamily="34" charset="0"/>
              <a:ea typeface="Geneva"/>
              <a:cs typeface="Calibri"/>
            </a:endParaRPr>
          </a:p>
          <a:p>
            <a:pPr marL="432000" marR="0" lvl="0" indent="-432000" algn="l" defTabSz="914400" rtl="0" eaLnBrk="1" fontAlgn="base" latinLnBrk="0" hangingPunct="1">
              <a:lnSpc>
                <a:spcPct val="100000"/>
              </a:lnSpc>
              <a:spcBef>
                <a:spcPts val="0"/>
              </a:spcBef>
              <a:spcAft>
                <a:spcPts val="600"/>
              </a:spcAft>
              <a:buClr>
                <a:srgbClr val="008D8E"/>
              </a:buClr>
              <a:buSzTx/>
              <a:buNone/>
              <a:tabLst/>
              <a:defRPr/>
            </a:pPr>
            <a:r>
              <a:rPr lang="en-GB" sz="1600" kern="0">
                <a:effectLst/>
                <a:latin typeface="Aptos" panose="020B0004020202020204" pitchFamily="34" charset="0"/>
                <a:ea typeface="Calibri" panose="020F0502020204030204" pitchFamily="34" charset="0"/>
                <a:cs typeface="Calibri"/>
              </a:rPr>
              <a:t>1.1 - </a:t>
            </a:r>
            <a:r>
              <a:rPr lang="en-GB" sz="1600">
                <a:effectLst/>
                <a:latin typeface="Aptos" panose="020B0004020202020204" pitchFamily="34" charset="0"/>
                <a:ea typeface="Calibri" panose="020F0502020204030204" pitchFamily="34" charset="0"/>
                <a:cs typeface="Arial" panose="020B0604020202020204" pitchFamily="34" charset="0"/>
              </a:rPr>
              <a:t>The solution must be able to guide colleagues indoors in real time (no more than 1 second delay).</a:t>
            </a:r>
          </a:p>
          <a:p>
            <a:pPr marL="432000" marR="0" lvl="0" indent="-432000" algn="l" defTabSz="914400" rtl="0" eaLnBrk="1" fontAlgn="base" latinLnBrk="0" hangingPunct="1">
              <a:lnSpc>
                <a:spcPct val="100000"/>
              </a:lnSpc>
              <a:spcBef>
                <a:spcPts val="0"/>
              </a:spcBef>
              <a:spcAft>
                <a:spcPts val="600"/>
              </a:spcAft>
              <a:buClr>
                <a:srgbClr val="008D8E"/>
              </a:buClr>
              <a:buSzTx/>
              <a:buNone/>
              <a:tabLst/>
              <a:defRPr/>
            </a:pPr>
            <a:r>
              <a:rPr lang="en-GB" sz="1600">
                <a:latin typeface="Aptos" panose="020B0004020202020204" pitchFamily="34" charset="0"/>
                <a:ea typeface="Calibri" panose="020F0502020204030204" pitchFamily="34" charset="0"/>
                <a:cs typeface="Arial" panose="020B0604020202020204" pitchFamily="34" charset="0"/>
              </a:rPr>
              <a:t>1.2 - </a:t>
            </a:r>
            <a:r>
              <a:rPr lang="en-GB" sz="1600">
                <a:effectLst/>
                <a:latin typeface="Aptos" panose="020B0004020202020204" pitchFamily="34" charset="0"/>
                <a:ea typeface="Calibri" panose="020F0502020204030204" pitchFamily="34" charset="0"/>
                <a:cs typeface="Arial" panose="020B0604020202020204" pitchFamily="34" charset="0"/>
              </a:rPr>
              <a:t>The solution must be able to identify the information source whilst in motion.</a:t>
            </a:r>
          </a:p>
          <a:p>
            <a:pPr marL="432000" indent="-432000" fontAlgn="base">
              <a:lnSpc>
                <a:spcPct val="100000"/>
              </a:lnSpc>
              <a:spcBef>
                <a:spcPts val="0"/>
              </a:spcBef>
              <a:spcAft>
                <a:spcPts val="600"/>
              </a:spcAft>
              <a:buClr>
                <a:srgbClr val="008D8E"/>
              </a:buClr>
              <a:buNone/>
              <a:defRPr/>
            </a:pPr>
            <a:r>
              <a:rPr kumimoji="0" lang="en-GB" sz="1600" b="0" i="0" u="none" strike="noStrike" kern="0" cap="none" spc="0" normalizeH="0" baseline="0" noProof="0">
                <a:ln>
                  <a:noFill/>
                </a:ln>
                <a:uLnTx/>
                <a:uFillTx/>
                <a:latin typeface="Aptos" panose="020B0004020202020204" pitchFamily="34" charset="0"/>
                <a:ea typeface="Geneva"/>
                <a:cs typeface="Arial" panose="020B0604020202020204" pitchFamily="34" charset="0"/>
              </a:rPr>
              <a:t>1.3 - </a:t>
            </a:r>
            <a:r>
              <a:rPr lang="en-GB" sz="1600">
                <a:effectLst/>
                <a:latin typeface="Aptos" panose="020B0004020202020204" pitchFamily="34" charset="0"/>
                <a:ea typeface="Calibri" panose="020F0502020204030204" pitchFamily="34" charset="0"/>
                <a:cs typeface="Arial" panose="020B0604020202020204" pitchFamily="34" charset="0"/>
              </a:rPr>
              <a:t>The solution must be able to identify the information source without the need to stop and focus or frame it.</a:t>
            </a:r>
            <a:endParaRPr lang="en-GB" sz="1600">
              <a:latin typeface="Aptos" panose="020B0004020202020204" pitchFamily="34" charset="0"/>
              <a:ea typeface="Calibri" panose="020F0502020204030204" pitchFamily="34" charset="0"/>
              <a:cs typeface="Arial" panose="020B0604020202020204" pitchFamily="34" charset="0"/>
            </a:endParaRPr>
          </a:p>
          <a:p>
            <a:pPr marL="432000" marR="0" lvl="0" indent="-432000" algn="l" defTabSz="914400" rtl="0" eaLnBrk="1" fontAlgn="base" latinLnBrk="0" hangingPunct="1">
              <a:lnSpc>
                <a:spcPct val="100000"/>
              </a:lnSpc>
              <a:spcBef>
                <a:spcPts val="0"/>
              </a:spcBef>
              <a:spcAft>
                <a:spcPts val="600"/>
              </a:spcAft>
              <a:buClr>
                <a:srgbClr val="008D8E"/>
              </a:buClr>
              <a:buSzTx/>
              <a:buNone/>
              <a:tabLst/>
              <a:defRPr/>
            </a:pPr>
            <a:r>
              <a:rPr kumimoji="0" lang="en-GB" sz="1600" b="0" i="0" u="none" strike="noStrike" kern="0" cap="none" spc="0" normalizeH="0" baseline="0" noProof="0">
                <a:ln>
                  <a:noFill/>
                </a:ln>
                <a:uLnTx/>
                <a:uFillTx/>
                <a:latin typeface="Aptos" panose="020B0004020202020204" pitchFamily="34" charset="0"/>
                <a:ea typeface="Geneva"/>
                <a:cs typeface="Arial" panose="020B0604020202020204" pitchFamily="34" charset="0"/>
              </a:rPr>
              <a:t>1.4 - </a:t>
            </a:r>
            <a:r>
              <a:rPr lang="en-GB" sz="1600">
                <a:effectLst/>
                <a:latin typeface="Aptos" panose="020B0004020202020204" pitchFamily="34" charset="0"/>
                <a:ea typeface="Calibri" panose="020F0502020204030204" pitchFamily="34" charset="0"/>
                <a:cs typeface="Arial" panose="020B0604020202020204" pitchFamily="34" charset="0"/>
              </a:rPr>
              <a:t>The solution must be able to identify the information source from a distance up to 15 metres and height to be taken into consideration for our wheelchair users.  </a:t>
            </a:r>
            <a:r>
              <a:rPr lang="en-GB" sz="1600">
                <a:effectLst/>
                <a:latin typeface="Aptos" panose="020B0004020202020204" pitchFamily="34" charset="0"/>
              </a:rPr>
              <a:t> </a:t>
            </a:r>
          </a:p>
          <a:p>
            <a:pPr marL="432000" marR="0" lvl="0" indent="-432000" algn="l" defTabSz="914400" rtl="0" eaLnBrk="1" fontAlgn="base" latinLnBrk="0" hangingPunct="1">
              <a:lnSpc>
                <a:spcPct val="100000"/>
              </a:lnSpc>
              <a:spcBef>
                <a:spcPts val="0"/>
              </a:spcBef>
              <a:spcAft>
                <a:spcPts val="600"/>
              </a:spcAft>
              <a:buClr>
                <a:srgbClr val="008D8E"/>
              </a:buClr>
              <a:buSzTx/>
              <a:buNone/>
              <a:tabLst/>
              <a:defRPr/>
            </a:pPr>
            <a:r>
              <a:rPr kumimoji="0" lang="en-GB" sz="1600" b="0" i="0" u="none" strike="noStrike" kern="0" cap="none" spc="0" normalizeH="0" baseline="0" noProof="0">
                <a:ln>
                  <a:noFill/>
                </a:ln>
                <a:effectLst/>
                <a:uLnTx/>
                <a:uFillTx/>
                <a:latin typeface="Aptos" panose="020B0004020202020204" pitchFamily="34" charset="0"/>
                <a:ea typeface="Geneva"/>
                <a:cs typeface="Arial" panose="020B0604020202020204" pitchFamily="34" charset="0"/>
              </a:rPr>
              <a:t>1.5 - </a:t>
            </a:r>
            <a:r>
              <a:rPr lang="en-GB" sz="1600">
                <a:effectLst/>
                <a:latin typeface="Aptos" panose="020B0004020202020204" pitchFamily="34" charset="0"/>
                <a:ea typeface="Calibri" panose="020F0502020204030204" pitchFamily="34" charset="0"/>
                <a:cs typeface="Arial" panose="020B0604020202020204" pitchFamily="34" charset="0"/>
              </a:rPr>
              <a:t>The solution must be able to pick up multiple information sources in real time for user orientation.</a:t>
            </a:r>
          </a:p>
          <a:p>
            <a:pPr marL="432000" marR="0" lvl="0" indent="-432000" algn="l" defTabSz="914400" rtl="0" eaLnBrk="1" fontAlgn="base" latinLnBrk="0" hangingPunct="1">
              <a:lnSpc>
                <a:spcPct val="100000"/>
              </a:lnSpc>
              <a:spcBef>
                <a:spcPts val="0"/>
              </a:spcBef>
              <a:spcAft>
                <a:spcPts val="600"/>
              </a:spcAft>
              <a:buClr>
                <a:srgbClr val="008D8E"/>
              </a:buClr>
              <a:buSzTx/>
              <a:buNone/>
              <a:tabLst/>
              <a:defRPr/>
            </a:pPr>
            <a:r>
              <a:rPr kumimoji="0" lang="en-GB" sz="1600" b="0" i="0" u="none" strike="noStrike" kern="0" cap="none" spc="0" normalizeH="0" baseline="0" noProof="0">
                <a:ln>
                  <a:noFill/>
                </a:ln>
                <a:uLnTx/>
                <a:uFillTx/>
                <a:latin typeface="Aptos" panose="020B0004020202020204" pitchFamily="34" charset="0"/>
                <a:ea typeface="Geneva"/>
                <a:cs typeface="Arial" panose="020B0604020202020204" pitchFamily="34" charset="0"/>
              </a:rPr>
              <a:t>1.6 - </a:t>
            </a:r>
            <a:r>
              <a:rPr lang="en-GB" sz="1600">
                <a:effectLst/>
                <a:latin typeface="Aptos" panose="020B0004020202020204" pitchFamily="34" charset="0"/>
                <a:ea typeface="Calibri" panose="020F0502020204030204" pitchFamily="34" charset="0"/>
                <a:cs typeface="Arial" panose="020B0604020202020204" pitchFamily="34" charset="0"/>
              </a:rPr>
              <a:t>The solution must provide accurate information relayed to the user in relation to angle, height and distance of the information source.</a:t>
            </a:r>
            <a:endParaRPr lang="en-GB" sz="1600">
              <a:latin typeface="Aptos" panose="020B0004020202020204" pitchFamily="34" charset="0"/>
              <a:ea typeface="Calibri" panose="020F0502020204030204" pitchFamily="34" charset="0"/>
              <a:cs typeface="Arial" panose="020B0604020202020204" pitchFamily="34" charset="0"/>
            </a:endParaRPr>
          </a:p>
          <a:p>
            <a:pPr marL="432000" marR="0" lvl="0" indent="-432000" algn="l" defTabSz="914400" rtl="0" eaLnBrk="1" fontAlgn="base" latinLnBrk="0" hangingPunct="1">
              <a:lnSpc>
                <a:spcPct val="100000"/>
              </a:lnSpc>
              <a:spcBef>
                <a:spcPts val="0"/>
              </a:spcBef>
              <a:spcAft>
                <a:spcPts val="600"/>
              </a:spcAft>
              <a:buClr>
                <a:srgbClr val="008D8E"/>
              </a:buClr>
              <a:buSzTx/>
              <a:buNone/>
              <a:tabLst/>
              <a:defRPr/>
            </a:pPr>
            <a:r>
              <a:rPr kumimoji="0" lang="en-GB" sz="1600" b="0" i="0" u="none" strike="noStrike" kern="0" cap="none" spc="0" normalizeH="0" baseline="0" noProof="0">
                <a:ln>
                  <a:noFill/>
                </a:ln>
                <a:effectLst/>
                <a:uLnTx/>
                <a:uFillTx/>
                <a:latin typeface="Aptos" panose="020B0004020202020204" pitchFamily="34" charset="0"/>
                <a:ea typeface="Geneva"/>
                <a:cs typeface="Arial" panose="020B0604020202020204" pitchFamily="34" charset="0"/>
              </a:rPr>
              <a:t>1.7 - </a:t>
            </a:r>
            <a:r>
              <a:rPr lang="en-GB" sz="1600">
                <a:effectLst/>
                <a:latin typeface="Aptos" panose="020B0004020202020204" pitchFamily="34" charset="0"/>
                <a:ea typeface="Calibri" panose="020F0502020204030204" pitchFamily="34" charset="0"/>
                <a:cs typeface="Arial" panose="020B0604020202020204" pitchFamily="34" charset="0"/>
              </a:rPr>
              <a:t>The user interface must enable users to effectively control the computer or device they are interacting with. A successful user interface should be intuitive, efficient and user-friendly.</a:t>
            </a:r>
          </a:p>
          <a:p>
            <a:pPr marL="432000" marR="0" lvl="0" indent="-432000" algn="l" defTabSz="914400" rtl="0" eaLnBrk="1" fontAlgn="base" latinLnBrk="0" hangingPunct="1">
              <a:lnSpc>
                <a:spcPct val="100000"/>
              </a:lnSpc>
              <a:spcBef>
                <a:spcPts val="0"/>
              </a:spcBef>
              <a:spcAft>
                <a:spcPts val="600"/>
              </a:spcAft>
              <a:buClr>
                <a:srgbClr val="008D8E"/>
              </a:buClr>
              <a:buSzTx/>
              <a:buNone/>
              <a:tabLst/>
              <a:defRPr/>
            </a:pPr>
            <a:r>
              <a:rPr kumimoji="0" lang="en-GB" sz="1600" b="0" i="0" u="none" strike="noStrike" kern="0" cap="none" spc="0" normalizeH="0" baseline="0" noProof="0">
                <a:ln>
                  <a:noFill/>
                </a:ln>
                <a:uLnTx/>
                <a:uFillTx/>
                <a:latin typeface="Aptos" panose="020B0004020202020204" pitchFamily="34" charset="0"/>
                <a:ea typeface="Geneva"/>
                <a:cs typeface="Arial" panose="020B0604020202020204" pitchFamily="34" charset="0"/>
              </a:rPr>
              <a:t>1.8 - </a:t>
            </a:r>
            <a:r>
              <a:rPr lang="en-GB" sz="1600">
                <a:effectLst/>
                <a:latin typeface="Aptos" panose="020B0004020202020204" pitchFamily="34" charset="0"/>
                <a:ea typeface="Calibri" panose="020F0502020204030204" pitchFamily="34" charset="0"/>
                <a:cs typeface="Arial" panose="020B0604020202020204" pitchFamily="34" charset="0"/>
              </a:rPr>
              <a:t>The solution must provide information both audibly and visually. </a:t>
            </a:r>
            <a:endParaRPr lang="en-GB" sz="1600">
              <a:latin typeface="Aptos" panose="020B0004020202020204" pitchFamily="34" charset="0"/>
              <a:ea typeface="Calibri" panose="020F0502020204030204" pitchFamily="34" charset="0"/>
              <a:cs typeface="Arial" panose="020B0604020202020204" pitchFamily="34" charset="0"/>
            </a:endParaRPr>
          </a:p>
          <a:p>
            <a:pPr marL="432000" marR="0" lvl="0" indent="-432000" algn="l" defTabSz="914400" rtl="0" eaLnBrk="1" fontAlgn="base" latinLnBrk="0" hangingPunct="1">
              <a:lnSpc>
                <a:spcPct val="100000"/>
              </a:lnSpc>
              <a:spcBef>
                <a:spcPts val="0"/>
              </a:spcBef>
              <a:spcAft>
                <a:spcPts val="600"/>
              </a:spcAft>
              <a:buClr>
                <a:srgbClr val="008D8E"/>
              </a:buClr>
              <a:buSzTx/>
              <a:buNone/>
              <a:tabLst/>
              <a:defRPr/>
            </a:pPr>
            <a:r>
              <a:rPr kumimoji="0" lang="en-GB" sz="1600" b="0" i="0" u="none" strike="noStrike" kern="0" cap="none" spc="0" normalizeH="0" baseline="0" noProof="0">
                <a:ln>
                  <a:noFill/>
                </a:ln>
                <a:effectLst/>
                <a:uLnTx/>
                <a:uFillTx/>
                <a:latin typeface="Aptos" panose="020B0004020202020204" pitchFamily="34" charset="0"/>
                <a:ea typeface="Geneva"/>
                <a:cs typeface="Arial" panose="020B0604020202020204" pitchFamily="34" charset="0"/>
              </a:rPr>
              <a:t>1.9 - </a:t>
            </a:r>
            <a:r>
              <a:rPr lang="en-GB" sz="1600">
                <a:effectLst/>
                <a:latin typeface="Aptos" panose="020B0004020202020204" pitchFamily="34" charset="0"/>
                <a:ea typeface="Calibri" panose="020F0502020204030204" pitchFamily="34" charset="0"/>
                <a:cs typeface="Arial" panose="020B0604020202020204" pitchFamily="34" charset="0"/>
              </a:rPr>
              <a:t>The successful supplier must participate in regular meetings with the project throughout the pilot. This will involve providing guidance, responding to queries, troubleshooting issues via email and Microsoft Teams. </a:t>
            </a:r>
            <a:endParaRPr kumimoji="0" lang="en-GB" sz="1600" b="0" i="0" u="none" strike="noStrike" kern="0" cap="none" spc="0" normalizeH="0" baseline="0" noProof="0">
              <a:ln>
                <a:noFill/>
              </a:ln>
              <a:effectLst/>
              <a:uLnTx/>
              <a:uFillTx/>
              <a:latin typeface="Aptos" panose="020B0004020202020204" pitchFamily="34" charset="0"/>
              <a:ea typeface="Geneva"/>
              <a:cs typeface="Calibri"/>
            </a:endParaRPr>
          </a:p>
          <a:p>
            <a:endParaRPr lang="en-GB"/>
          </a:p>
        </p:txBody>
      </p:sp>
    </p:spTree>
    <p:extLst>
      <p:ext uri="{BB962C8B-B14F-4D97-AF65-F5344CB8AC3E}">
        <p14:creationId xmlns:p14="http://schemas.microsoft.com/office/powerpoint/2010/main" val="2220991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3D9B-DD38-5D77-5CF6-1A221B53D1F6}"/>
              </a:ext>
            </a:extLst>
          </p:cNvPr>
          <p:cNvSpPr>
            <a:spLocks noGrp="1"/>
          </p:cNvSpPr>
          <p:nvPr>
            <p:ph type="ctrTitle"/>
          </p:nvPr>
        </p:nvSpPr>
        <p:spPr/>
        <p:txBody>
          <a:bodyPr/>
          <a:lstStyle/>
          <a:p>
            <a:r>
              <a:rPr lang="en-GB"/>
              <a:t>Wayfinder Solution to Include - 2</a:t>
            </a:r>
          </a:p>
        </p:txBody>
      </p:sp>
      <p:sp>
        <p:nvSpPr>
          <p:cNvPr id="3" name="Text Placeholder 2">
            <a:extLst>
              <a:ext uri="{FF2B5EF4-FFF2-40B4-BE49-F238E27FC236}">
                <a16:creationId xmlns:a16="http://schemas.microsoft.com/office/drawing/2014/main" id="{B74FE599-33F2-8C95-0FC8-A8E2D44AC96B}"/>
              </a:ext>
            </a:extLst>
          </p:cNvPr>
          <p:cNvSpPr>
            <a:spLocks noGrp="1"/>
          </p:cNvSpPr>
          <p:nvPr>
            <p:ph type="subTitle" idx="4294967295"/>
          </p:nvPr>
        </p:nvSpPr>
        <p:spPr>
          <a:xfrm>
            <a:off x="681038" y="769546"/>
            <a:ext cx="11378178" cy="4689694"/>
          </a:xfrm>
          <a:prstGeom prst="rect">
            <a:avLst/>
          </a:prstGeom>
        </p:spPr>
        <p:txBody>
          <a:bodyPr/>
          <a:lstStyle/>
          <a:p>
            <a:pPr marL="0" indent="0" fontAlgn="base">
              <a:lnSpc>
                <a:spcPct val="100000"/>
              </a:lnSpc>
              <a:spcBef>
                <a:spcPts val="0"/>
              </a:spcBef>
              <a:spcAft>
                <a:spcPts val="1200"/>
              </a:spcAft>
              <a:buClr>
                <a:srgbClr val="008D8E"/>
              </a:buClr>
              <a:buNone/>
              <a:defRPr/>
            </a:pPr>
            <a:r>
              <a:rPr lang="en-GB" sz="1800" b="1" u="sng">
                <a:latin typeface="Aptos" panose="020B0004020202020204" pitchFamily="34" charset="0"/>
                <a:ea typeface="Calibri" panose="020F0502020204030204" pitchFamily="34" charset="0"/>
                <a:cs typeface="Arial" panose="020B0604020202020204" pitchFamily="34" charset="0"/>
              </a:rPr>
              <a:t>2</a:t>
            </a:r>
            <a:r>
              <a:rPr lang="en-GB" sz="1800" b="1" u="sng">
                <a:effectLst/>
                <a:latin typeface="Aptos" panose="020B0004020202020204" pitchFamily="34" charset="0"/>
                <a:ea typeface="Calibri" panose="020F0502020204030204" pitchFamily="34" charset="0"/>
                <a:cs typeface="Arial" panose="020B0604020202020204" pitchFamily="34" charset="0"/>
              </a:rPr>
              <a:t>.0 Technical</a:t>
            </a:r>
            <a:endParaRPr lang="en-GB" sz="1600" kern="0">
              <a:solidFill>
                <a:srgbClr val="3B3A3D"/>
              </a:solidFill>
              <a:latin typeface="Aptos" panose="020B0004020202020204" pitchFamily="34" charset="0"/>
              <a:ea typeface="Geneva"/>
              <a:cs typeface="Calibri"/>
            </a:endParaRPr>
          </a:p>
          <a:p>
            <a:pPr marL="432000" marR="0" lvl="0" indent="-432000" algn="l" defTabSz="914400" rtl="0" eaLnBrk="1" fontAlgn="base" latinLnBrk="0" hangingPunct="1">
              <a:lnSpc>
                <a:spcPct val="100000"/>
              </a:lnSpc>
              <a:spcBef>
                <a:spcPts val="0"/>
              </a:spcBef>
              <a:spcAft>
                <a:spcPts val="600"/>
              </a:spcAft>
              <a:buClr>
                <a:srgbClr val="008D8E"/>
              </a:buClr>
              <a:buSzTx/>
              <a:buNone/>
              <a:tabLst/>
              <a:defRPr/>
            </a:pPr>
            <a:r>
              <a:rPr lang="en-GB" sz="1600" kern="0">
                <a:latin typeface="Aptos" panose="020B0004020202020204" pitchFamily="34" charset="0"/>
                <a:ea typeface="Calibri" panose="020F0502020204030204" pitchFamily="34" charset="0"/>
                <a:cs typeface="Calibri"/>
              </a:rPr>
              <a:t>2</a:t>
            </a:r>
            <a:r>
              <a:rPr lang="en-GB" sz="1600" kern="0">
                <a:effectLst/>
                <a:latin typeface="Aptos" panose="020B0004020202020204" pitchFamily="34" charset="0"/>
                <a:ea typeface="Calibri" panose="020F0502020204030204" pitchFamily="34" charset="0"/>
                <a:cs typeface="Calibri"/>
              </a:rPr>
              <a:t>.1 - </a:t>
            </a:r>
            <a:r>
              <a:rPr lang="en-GB" sz="1600">
                <a:effectLst/>
                <a:latin typeface="Aptos" panose="020B0004020202020204" pitchFamily="34" charset="0"/>
                <a:ea typeface="Calibri" panose="020F0502020204030204" pitchFamily="34" charset="0"/>
                <a:cs typeface="Arial" panose="020B0604020202020204" pitchFamily="34" charset="0"/>
              </a:rPr>
              <a:t>The solution must provide an easy, accessible install and ongoing updates and/or changes to the interface. </a:t>
            </a:r>
          </a:p>
          <a:p>
            <a:pPr marL="432000" marR="0" lvl="0" indent="-432000" algn="l" defTabSz="914400" rtl="0" eaLnBrk="1" fontAlgn="base" latinLnBrk="0" hangingPunct="1">
              <a:lnSpc>
                <a:spcPct val="100000"/>
              </a:lnSpc>
              <a:spcBef>
                <a:spcPts val="0"/>
              </a:spcBef>
              <a:spcAft>
                <a:spcPts val="600"/>
              </a:spcAft>
              <a:buClr>
                <a:srgbClr val="008D8E"/>
              </a:buClr>
              <a:buSzTx/>
              <a:buNone/>
              <a:tabLst/>
              <a:defRPr/>
            </a:pPr>
            <a:r>
              <a:rPr lang="en-GB" sz="1600">
                <a:latin typeface="Aptos" panose="020B0004020202020204" pitchFamily="34" charset="0"/>
                <a:ea typeface="Calibri" panose="020F0502020204030204" pitchFamily="34" charset="0"/>
                <a:cs typeface="Arial" panose="020B0604020202020204" pitchFamily="34" charset="0"/>
              </a:rPr>
              <a:t>2.2 - </a:t>
            </a:r>
            <a:r>
              <a:rPr lang="en-GB" sz="1600">
                <a:effectLst/>
                <a:latin typeface="Aptos" panose="020B0004020202020204" pitchFamily="34" charset="0"/>
                <a:ea typeface="Calibri" panose="020F0502020204030204" pitchFamily="34" charset="0"/>
                <a:cs typeface="Arial" panose="020B0604020202020204" pitchFamily="34" charset="0"/>
              </a:rPr>
              <a:t>The buyer must  be able to customise the information source to relay the desired message audibly and visually to the user.</a:t>
            </a:r>
          </a:p>
          <a:p>
            <a:pPr marL="432000" marR="0" lvl="0" indent="-432000" algn="l" defTabSz="914400" rtl="0" eaLnBrk="1" fontAlgn="base" latinLnBrk="0" hangingPunct="1">
              <a:lnSpc>
                <a:spcPct val="100000"/>
              </a:lnSpc>
              <a:spcBef>
                <a:spcPts val="0"/>
              </a:spcBef>
              <a:spcAft>
                <a:spcPts val="600"/>
              </a:spcAft>
              <a:buClr>
                <a:srgbClr val="008D8E"/>
              </a:buClr>
              <a:buSzTx/>
              <a:buNone/>
              <a:tabLst/>
              <a:defRPr/>
            </a:pPr>
            <a:r>
              <a:rPr lang="en-GB" sz="1600" kern="0">
                <a:latin typeface="Aptos" panose="020B0004020202020204" pitchFamily="34" charset="0"/>
                <a:ea typeface="Geneva"/>
                <a:cs typeface="Arial" panose="020B0604020202020204" pitchFamily="34" charset="0"/>
              </a:rPr>
              <a:t>2</a:t>
            </a:r>
            <a:r>
              <a:rPr kumimoji="0" lang="en-GB" sz="1600" b="0" i="0" u="none" strike="noStrike" kern="0" cap="none" spc="0" normalizeH="0" baseline="0" noProof="0">
                <a:ln>
                  <a:noFill/>
                </a:ln>
                <a:uLnTx/>
                <a:uFillTx/>
                <a:latin typeface="Aptos" panose="020B0004020202020204" pitchFamily="34" charset="0"/>
                <a:ea typeface="Geneva"/>
                <a:cs typeface="Arial" panose="020B0604020202020204" pitchFamily="34" charset="0"/>
              </a:rPr>
              <a:t>.3 - </a:t>
            </a:r>
            <a:r>
              <a:rPr lang="en-GB" sz="1600">
                <a:effectLst/>
                <a:latin typeface="Aptos" panose="020B0004020202020204" pitchFamily="34" charset="0"/>
                <a:ea typeface="Calibri" panose="020F0502020204030204" pitchFamily="34" charset="0"/>
                <a:cs typeface="Arial" panose="020B0604020202020204" pitchFamily="34" charset="0"/>
              </a:rPr>
              <a:t>The solution must be available on iPhone and Android  phones but not limited to. </a:t>
            </a:r>
          </a:p>
          <a:p>
            <a:pPr marL="432000" marR="0" lvl="0" indent="-432000" algn="l" defTabSz="914400" rtl="0" eaLnBrk="1" fontAlgn="base" latinLnBrk="0" hangingPunct="1">
              <a:lnSpc>
                <a:spcPct val="100000"/>
              </a:lnSpc>
              <a:spcBef>
                <a:spcPts val="0"/>
              </a:spcBef>
              <a:spcAft>
                <a:spcPts val="600"/>
              </a:spcAft>
              <a:buClr>
                <a:srgbClr val="008D8E"/>
              </a:buClr>
              <a:buSzTx/>
              <a:buNone/>
              <a:tabLst/>
              <a:defRPr/>
            </a:pPr>
            <a:r>
              <a:rPr lang="en-GB" sz="1600" kern="0">
                <a:latin typeface="Aptos" panose="020B0004020202020204" pitchFamily="34" charset="0"/>
                <a:ea typeface="Geneva"/>
                <a:cs typeface="Arial" panose="020B0604020202020204" pitchFamily="34" charset="0"/>
              </a:rPr>
              <a:t>2</a:t>
            </a:r>
            <a:r>
              <a:rPr kumimoji="0" lang="en-GB" sz="1600" b="0" i="0" u="none" strike="noStrike" kern="0" cap="none" spc="0" normalizeH="0" baseline="0" noProof="0">
                <a:ln>
                  <a:noFill/>
                </a:ln>
                <a:uLnTx/>
                <a:uFillTx/>
                <a:latin typeface="Aptos" panose="020B0004020202020204" pitchFamily="34" charset="0"/>
                <a:ea typeface="Geneva"/>
                <a:cs typeface="Arial" panose="020B0604020202020204" pitchFamily="34" charset="0"/>
              </a:rPr>
              <a:t>.4 - </a:t>
            </a:r>
            <a:r>
              <a:rPr lang="en-GB" sz="1600">
                <a:effectLst/>
                <a:latin typeface="Aptos" panose="020B0004020202020204" pitchFamily="34" charset="0"/>
                <a:ea typeface="Calibri" panose="020F0502020204030204" pitchFamily="34" charset="0"/>
                <a:cs typeface="Arial" panose="020B0604020202020204" pitchFamily="34" charset="0"/>
              </a:rPr>
              <a:t>The solution must be available to install via an HMRC device.</a:t>
            </a:r>
          </a:p>
          <a:p>
            <a:pPr marL="432000" marR="0" lvl="0" indent="-432000" algn="l" defTabSz="914400" rtl="0" eaLnBrk="1" fontAlgn="base" latinLnBrk="0" hangingPunct="1">
              <a:lnSpc>
                <a:spcPct val="100000"/>
              </a:lnSpc>
              <a:spcBef>
                <a:spcPts val="0"/>
              </a:spcBef>
              <a:spcAft>
                <a:spcPts val="600"/>
              </a:spcAft>
              <a:buClr>
                <a:srgbClr val="008D8E"/>
              </a:buClr>
              <a:buSzTx/>
              <a:buNone/>
              <a:tabLst/>
              <a:defRPr/>
            </a:pPr>
            <a:r>
              <a:rPr lang="en-GB" sz="1600" kern="0">
                <a:latin typeface="Aptos" panose="020B0004020202020204" pitchFamily="34" charset="0"/>
                <a:ea typeface="Geneva"/>
                <a:cs typeface="Arial" panose="020B0604020202020204" pitchFamily="34" charset="0"/>
              </a:rPr>
              <a:t>2</a:t>
            </a:r>
            <a:r>
              <a:rPr kumimoji="0" lang="en-GB" sz="1600" b="0" i="0" u="none" strike="noStrike" kern="0" cap="none" spc="0" normalizeH="0" baseline="0" noProof="0">
                <a:ln>
                  <a:noFill/>
                </a:ln>
                <a:effectLst/>
                <a:uLnTx/>
                <a:uFillTx/>
                <a:latin typeface="Aptos" panose="020B0004020202020204" pitchFamily="34" charset="0"/>
                <a:ea typeface="Geneva"/>
                <a:cs typeface="Arial" panose="020B0604020202020204" pitchFamily="34" charset="0"/>
              </a:rPr>
              <a:t>.5 - </a:t>
            </a:r>
            <a:r>
              <a:rPr lang="en-GB" sz="1600">
                <a:effectLst/>
                <a:latin typeface="Aptos" panose="020B0004020202020204" pitchFamily="34" charset="0"/>
                <a:ea typeface="Calibri" panose="020F0502020204030204" pitchFamily="34" charset="0"/>
                <a:cs typeface="Arial" panose="020B0604020202020204" pitchFamily="34" charset="0"/>
              </a:rPr>
              <a:t>The solution must have the autonomy to be edited in live for ever changing information such as  building closure information but not limited to. </a:t>
            </a:r>
          </a:p>
          <a:p>
            <a:pPr marL="432000" marR="0" lvl="0" indent="-432000" algn="l" defTabSz="914400" rtl="0" eaLnBrk="1" fontAlgn="base" latinLnBrk="0" hangingPunct="1">
              <a:lnSpc>
                <a:spcPct val="100000"/>
              </a:lnSpc>
              <a:spcBef>
                <a:spcPts val="0"/>
              </a:spcBef>
              <a:spcAft>
                <a:spcPts val="600"/>
              </a:spcAft>
              <a:buClr>
                <a:srgbClr val="008D8E"/>
              </a:buClr>
              <a:buSzTx/>
              <a:buNone/>
              <a:tabLst/>
              <a:defRPr/>
            </a:pPr>
            <a:r>
              <a:rPr lang="en-GB" sz="1600" kern="0">
                <a:latin typeface="Aptos" panose="020B0004020202020204" pitchFamily="34" charset="0"/>
                <a:ea typeface="Geneva"/>
                <a:cs typeface="Arial" panose="020B0604020202020204" pitchFamily="34" charset="0"/>
              </a:rPr>
              <a:t>2</a:t>
            </a:r>
            <a:r>
              <a:rPr kumimoji="0" lang="en-GB" sz="1600" b="0" i="0" u="none" strike="noStrike" kern="0" cap="none" spc="0" normalizeH="0" baseline="0" noProof="0">
                <a:ln>
                  <a:noFill/>
                </a:ln>
                <a:uLnTx/>
                <a:uFillTx/>
                <a:latin typeface="Aptos" panose="020B0004020202020204" pitchFamily="34" charset="0"/>
                <a:ea typeface="Geneva"/>
                <a:cs typeface="Arial" panose="020B0604020202020204" pitchFamily="34" charset="0"/>
              </a:rPr>
              <a:t>.6 - </a:t>
            </a:r>
            <a:r>
              <a:rPr lang="en-GB" sz="1600">
                <a:effectLst/>
                <a:latin typeface="Aptos" panose="020B0004020202020204" pitchFamily="34" charset="0"/>
                <a:ea typeface="Calibri" panose="020F0502020204030204" pitchFamily="34" charset="0"/>
                <a:cs typeface="Arial" panose="020B0604020202020204" pitchFamily="34" charset="0"/>
              </a:rPr>
              <a:t>The supplier must demonstrate a previous experience in rolling out to organisations of a similar size to HMRC. </a:t>
            </a:r>
          </a:p>
          <a:p>
            <a:pPr marL="432000" marR="0" lvl="0" indent="-432000" algn="l" defTabSz="914400" rtl="0" eaLnBrk="1" fontAlgn="base" latinLnBrk="0" hangingPunct="1">
              <a:lnSpc>
                <a:spcPct val="100000"/>
              </a:lnSpc>
              <a:spcBef>
                <a:spcPts val="0"/>
              </a:spcBef>
              <a:spcAft>
                <a:spcPts val="600"/>
              </a:spcAft>
              <a:buClr>
                <a:srgbClr val="008D8E"/>
              </a:buClr>
              <a:buSzTx/>
              <a:buNone/>
              <a:tabLst/>
              <a:defRPr/>
            </a:pPr>
            <a:r>
              <a:rPr lang="en-GB" sz="1600" kern="0">
                <a:latin typeface="Aptos" panose="020B0004020202020204" pitchFamily="34" charset="0"/>
                <a:ea typeface="Geneva"/>
                <a:cs typeface="Arial" panose="020B0604020202020204" pitchFamily="34" charset="0"/>
              </a:rPr>
              <a:t>2</a:t>
            </a:r>
            <a:r>
              <a:rPr kumimoji="0" lang="en-GB" sz="1600" b="0" i="0" u="none" strike="noStrike" kern="0" cap="none" spc="0" normalizeH="0" baseline="0" noProof="0">
                <a:ln>
                  <a:noFill/>
                </a:ln>
                <a:effectLst/>
                <a:uLnTx/>
                <a:uFillTx/>
                <a:latin typeface="Aptos" panose="020B0004020202020204" pitchFamily="34" charset="0"/>
                <a:ea typeface="Geneva"/>
                <a:cs typeface="Arial" panose="020B0604020202020204" pitchFamily="34" charset="0"/>
              </a:rPr>
              <a:t>.7 - </a:t>
            </a:r>
            <a:r>
              <a:rPr lang="en-GB" sz="1600">
                <a:effectLst/>
                <a:latin typeface="Aptos" panose="020B0004020202020204" pitchFamily="34" charset="0"/>
                <a:ea typeface="Calibri" panose="020F0502020204030204" pitchFamily="34" charset="0"/>
                <a:cs typeface="Arial" panose="020B0604020202020204" pitchFamily="34" charset="0"/>
              </a:rPr>
              <a:t>The solution must be able to be adapted/altered to fit building aesthetics such as Bronze and Brass but not limited to, this is due to the heritage of some HMRC buildings. </a:t>
            </a:r>
          </a:p>
          <a:p>
            <a:pPr marL="432000" marR="0" lvl="0" indent="-432000" algn="l" defTabSz="914400" rtl="0" eaLnBrk="1" fontAlgn="base" latinLnBrk="0" hangingPunct="1">
              <a:lnSpc>
                <a:spcPct val="100000"/>
              </a:lnSpc>
              <a:spcBef>
                <a:spcPts val="0"/>
              </a:spcBef>
              <a:spcAft>
                <a:spcPts val="600"/>
              </a:spcAft>
              <a:buClr>
                <a:srgbClr val="008D8E"/>
              </a:buClr>
              <a:buSzTx/>
              <a:buNone/>
              <a:tabLst/>
              <a:defRPr/>
            </a:pPr>
            <a:r>
              <a:rPr lang="en-GB" sz="1600" kern="0">
                <a:latin typeface="Aptos" panose="020B0004020202020204" pitchFamily="34" charset="0"/>
                <a:ea typeface="Geneva"/>
                <a:cs typeface="Arial" panose="020B0604020202020204" pitchFamily="34" charset="0"/>
              </a:rPr>
              <a:t>2</a:t>
            </a:r>
            <a:r>
              <a:rPr kumimoji="0" lang="en-GB" sz="1600" b="0" i="0" u="none" strike="noStrike" kern="0" cap="none" spc="0" normalizeH="0" baseline="0" noProof="0">
                <a:ln>
                  <a:noFill/>
                </a:ln>
                <a:uLnTx/>
                <a:uFillTx/>
                <a:latin typeface="Aptos" panose="020B0004020202020204" pitchFamily="34" charset="0"/>
                <a:ea typeface="Geneva"/>
                <a:cs typeface="Arial" panose="020B0604020202020204" pitchFamily="34" charset="0"/>
              </a:rPr>
              <a:t>.8 - </a:t>
            </a:r>
            <a:r>
              <a:rPr lang="en-GB" sz="1600">
                <a:effectLst/>
                <a:latin typeface="Aptos" panose="020B0004020202020204" pitchFamily="34" charset="0"/>
                <a:ea typeface="Calibri" panose="020F0502020204030204" pitchFamily="34" charset="0"/>
                <a:cs typeface="Arial" panose="020B0604020202020204" pitchFamily="34" charset="0"/>
              </a:rPr>
              <a:t>The solution must be compliant with Web Content Accessibility Guidelines (WCAG) 2.2</a:t>
            </a:r>
          </a:p>
          <a:p>
            <a:pPr marL="432000" marR="0" lvl="0" indent="-432000" algn="l" defTabSz="914400" rtl="0" eaLnBrk="1" fontAlgn="base" latinLnBrk="0" hangingPunct="1">
              <a:lnSpc>
                <a:spcPct val="100000"/>
              </a:lnSpc>
              <a:spcBef>
                <a:spcPts val="0"/>
              </a:spcBef>
              <a:spcAft>
                <a:spcPts val="600"/>
              </a:spcAft>
              <a:buClr>
                <a:srgbClr val="008D8E"/>
              </a:buClr>
              <a:buSzTx/>
              <a:buNone/>
              <a:tabLst/>
              <a:defRPr/>
            </a:pPr>
            <a:r>
              <a:rPr lang="en-GB" sz="1600" kern="0">
                <a:latin typeface="Aptos" panose="020B0004020202020204" pitchFamily="34" charset="0"/>
                <a:ea typeface="Geneva"/>
                <a:cs typeface="Arial" panose="020B0604020202020204" pitchFamily="34" charset="0"/>
              </a:rPr>
              <a:t>2</a:t>
            </a:r>
            <a:r>
              <a:rPr kumimoji="0" lang="en-GB" sz="1600" b="0" i="0" u="none" strike="noStrike" kern="0" cap="none" spc="0" normalizeH="0" baseline="0" noProof="0">
                <a:ln>
                  <a:noFill/>
                </a:ln>
                <a:effectLst/>
                <a:uLnTx/>
                <a:uFillTx/>
                <a:latin typeface="Aptos" panose="020B0004020202020204" pitchFamily="34" charset="0"/>
                <a:ea typeface="Geneva"/>
                <a:cs typeface="Arial" panose="020B0604020202020204" pitchFamily="34" charset="0"/>
              </a:rPr>
              <a:t>.9 - </a:t>
            </a:r>
            <a:r>
              <a:rPr lang="en-GB" sz="1600">
                <a:effectLst/>
                <a:latin typeface="Aptos" panose="020B0004020202020204" pitchFamily="34" charset="0"/>
                <a:ea typeface="Calibri" panose="020F0502020204030204" pitchFamily="34" charset="0"/>
                <a:cs typeface="Arial" panose="020B0604020202020204" pitchFamily="34" charset="0"/>
              </a:rPr>
              <a:t>The solution must be controlled by a central function (HMRC Estates) and not controlled on an individual level. </a:t>
            </a:r>
          </a:p>
          <a:p>
            <a:pPr marL="432000" marR="0" lvl="0" indent="-432000" algn="l" defTabSz="914400" rtl="0" eaLnBrk="1" fontAlgn="base" latinLnBrk="0" hangingPunct="1">
              <a:lnSpc>
                <a:spcPct val="100000"/>
              </a:lnSpc>
              <a:spcBef>
                <a:spcPts val="0"/>
              </a:spcBef>
              <a:spcAft>
                <a:spcPts val="600"/>
              </a:spcAft>
              <a:buClr>
                <a:srgbClr val="008D8E"/>
              </a:buClr>
              <a:buSzTx/>
              <a:buNone/>
              <a:tabLst/>
              <a:defRPr/>
            </a:pPr>
            <a:r>
              <a:rPr lang="en-GB" sz="1600">
                <a:latin typeface="Aptos" panose="020B0004020202020204" pitchFamily="34" charset="0"/>
                <a:cs typeface="Arial" panose="020B0604020202020204" pitchFamily="34" charset="0"/>
              </a:rPr>
              <a:t>2.10 - The solution must meet our security and technical standards and be cost effective. </a:t>
            </a:r>
            <a:endParaRPr lang="en-GB" sz="1600">
              <a:solidFill>
                <a:srgbClr val="FF0000"/>
              </a:solidFill>
            </a:endParaRPr>
          </a:p>
        </p:txBody>
      </p:sp>
    </p:spTree>
    <p:extLst>
      <p:ext uri="{BB962C8B-B14F-4D97-AF65-F5344CB8AC3E}">
        <p14:creationId xmlns:p14="http://schemas.microsoft.com/office/powerpoint/2010/main" val="777075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3D9B-DD38-5D77-5CF6-1A221B53D1F6}"/>
              </a:ext>
            </a:extLst>
          </p:cNvPr>
          <p:cNvSpPr>
            <a:spLocks noGrp="1"/>
          </p:cNvSpPr>
          <p:nvPr>
            <p:ph type="ctrTitle"/>
          </p:nvPr>
        </p:nvSpPr>
        <p:spPr/>
        <p:txBody>
          <a:bodyPr/>
          <a:lstStyle/>
          <a:p>
            <a:r>
              <a:rPr lang="en-GB"/>
              <a:t>Wayfinder Solution to Include – 3a</a:t>
            </a:r>
          </a:p>
        </p:txBody>
      </p:sp>
      <p:sp>
        <p:nvSpPr>
          <p:cNvPr id="3" name="Text Placeholder 2">
            <a:extLst>
              <a:ext uri="{FF2B5EF4-FFF2-40B4-BE49-F238E27FC236}">
                <a16:creationId xmlns:a16="http://schemas.microsoft.com/office/drawing/2014/main" id="{B74FE599-33F2-8C95-0FC8-A8E2D44AC96B}"/>
              </a:ext>
            </a:extLst>
          </p:cNvPr>
          <p:cNvSpPr>
            <a:spLocks noGrp="1"/>
          </p:cNvSpPr>
          <p:nvPr>
            <p:ph type="subTitle" idx="4294967295"/>
          </p:nvPr>
        </p:nvSpPr>
        <p:spPr>
          <a:xfrm>
            <a:off x="681037" y="1007671"/>
            <a:ext cx="11378178" cy="3307154"/>
          </a:xfrm>
          <a:prstGeom prst="rect">
            <a:avLst/>
          </a:prstGeom>
        </p:spPr>
        <p:txBody>
          <a:bodyPr/>
          <a:lstStyle/>
          <a:p>
            <a:pPr marL="0" indent="0" fontAlgn="base">
              <a:lnSpc>
                <a:spcPct val="100000"/>
              </a:lnSpc>
              <a:spcBef>
                <a:spcPts val="0"/>
              </a:spcBef>
              <a:spcAft>
                <a:spcPts val="1200"/>
              </a:spcAft>
              <a:buClr>
                <a:srgbClr val="008D8E"/>
              </a:buClr>
              <a:buNone/>
              <a:defRPr/>
            </a:pPr>
            <a:r>
              <a:rPr lang="en-GB" sz="1800" b="1" u="sng">
                <a:latin typeface="Aptos" panose="020B0004020202020204" pitchFamily="34" charset="0"/>
                <a:ea typeface="Calibri" panose="020F0502020204030204" pitchFamily="34" charset="0"/>
                <a:cs typeface="Arial" panose="020B0604020202020204" pitchFamily="34" charset="0"/>
              </a:rPr>
              <a:t>3</a:t>
            </a:r>
            <a:r>
              <a:rPr lang="en-GB" sz="1800" b="1" u="sng">
                <a:effectLst/>
                <a:latin typeface="Aptos" panose="020B0004020202020204" pitchFamily="34" charset="0"/>
                <a:ea typeface="Calibri" panose="020F0502020204030204" pitchFamily="34" charset="0"/>
                <a:cs typeface="Arial" panose="020B0604020202020204" pitchFamily="34" charset="0"/>
              </a:rPr>
              <a:t>.0 Security</a:t>
            </a:r>
            <a:endParaRPr lang="en-GB" sz="1600" kern="0">
              <a:solidFill>
                <a:srgbClr val="3B3A3D"/>
              </a:solidFill>
              <a:latin typeface="Aptos" panose="020B0004020202020204" pitchFamily="34" charset="0"/>
              <a:ea typeface="Geneva"/>
              <a:cs typeface="Calibri"/>
            </a:endParaRPr>
          </a:p>
          <a:p>
            <a:pPr marL="432000" marR="0" lvl="0" indent="-432000" algn="l" defTabSz="914400" rtl="0" eaLnBrk="1" fontAlgn="base" latinLnBrk="0" hangingPunct="1">
              <a:lnSpc>
                <a:spcPct val="100000"/>
              </a:lnSpc>
              <a:spcBef>
                <a:spcPts val="0"/>
              </a:spcBef>
              <a:spcAft>
                <a:spcPts val="600"/>
              </a:spcAft>
              <a:buClr>
                <a:srgbClr val="008D8E"/>
              </a:buClr>
              <a:buSzTx/>
              <a:buNone/>
              <a:tabLst/>
              <a:defRPr/>
            </a:pPr>
            <a:r>
              <a:rPr lang="en-GB" sz="1600" kern="0">
                <a:latin typeface="Aptos" panose="020B0004020202020204" pitchFamily="34" charset="0"/>
                <a:ea typeface="Calibri" panose="020F0502020204030204" pitchFamily="34" charset="0"/>
                <a:cs typeface="Calibri"/>
              </a:rPr>
              <a:t>3</a:t>
            </a:r>
            <a:r>
              <a:rPr lang="en-GB" sz="1600" kern="0">
                <a:effectLst/>
                <a:latin typeface="Aptos" panose="020B0004020202020204" pitchFamily="34" charset="0"/>
                <a:ea typeface="Calibri" panose="020F0502020204030204" pitchFamily="34" charset="0"/>
                <a:cs typeface="Calibri"/>
              </a:rPr>
              <a:t>.1 - </a:t>
            </a:r>
            <a:r>
              <a:rPr lang="en-GB" sz="1600">
                <a:effectLst/>
                <a:latin typeface="Aptos" panose="020B0004020202020204" pitchFamily="34" charset="0"/>
                <a:ea typeface="Calibri" panose="020F0502020204030204" pitchFamily="34" charset="0"/>
                <a:cs typeface="Arial" panose="020B0604020202020204" pitchFamily="34" charset="0"/>
              </a:rPr>
              <a:t>The supplier must engage in the Individual Tender Review process providing information on the subjects below and meeting the standards set.</a:t>
            </a:r>
          </a:p>
          <a:p>
            <a:pPr marL="889200" lvl="1" indent="-432000" fontAlgn="base">
              <a:lnSpc>
                <a:spcPct val="100000"/>
              </a:lnSpc>
              <a:spcBef>
                <a:spcPts val="0"/>
              </a:spcBef>
              <a:spcAft>
                <a:spcPts val="600"/>
              </a:spcAft>
              <a:buClr>
                <a:srgbClr val="008D8E"/>
              </a:buClr>
              <a:buNone/>
              <a:defRPr/>
            </a:pPr>
            <a:r>
              <a:rPr lang="en-GB" sz="1600">
                <a:effectLst/>
                <a:latin typeface="Aptos" panose="020B0004020202020204" pitchFamily="34" charset="0"/>
                <a:ea typeface="Calibri" panose="020F0502020204030204" pitchFamily="34" charset="0"/>
                <a:cs typeface="Arial" panose="020B0604020202020204" pitchFamily="34" charset="0"/>
              </a:rPr>
              <a:t>•	Policy &amp; Standards</a:t>
            </a:r>
          </a:p>
          <a:p>
            <a:pPr marL="889200" lvl="1" indent="-432000" fontAlgn="base">
              <a:lnSpc>
                <a:spcPct val="100000"/>
              </a:lnSpc>
              <a:spcBef>
                <a:spcPts val="0"/>
              </a:spcBef>
              <a:spcAft>
                <a:spcPts val="600"/>
              </a:spcAft>
              <a:buClr>
                <a:srgbClr val="008D8E"/>
              </a:buClr>
              <a:buNone/>
              <a:defRPr/>
            </a:pPr>
            <a:r>
              <a:rPr lang="en-GB" sz="1600">
                <a:effectLst/>
                <a:latin typeface="Aptos" panose="020B0004020202020204" pitchFamily="34" charset="0"/>
                <a:ea typeface="Calibri" panose="020F0502020204030204" pitchFamily="34" charset="0"/>
                <a:cs typeface="Arial" panose="020B0604020202020204" pitchFamily="34" charset="0"/>
              </a:rPr>
              <a:t>•	Physical Security</a:t>
            </a:r>
          </a:p>
          <a:p>
            <a:pPr marL="889200" lvl="1" indent="-432000" fontAlgn="base">
              <a:lnSpc>
                <a:spcPct val="100000"/>
              </a:lnSpc>
              <a:spcBef>
                <a:spcPts val="0"/>
              </a:spcBef>
              <a:spcAft>
                <a:spcPts val="600"/>
              </a:spcAft>
              <a:buClr>
                <a:srgbClr val="008D8E"/>
              </a:buClr>
              <a:buNone/>
              <a:defRPr/>
            </a:pPr>
            <a:r>
              <a:rPr lang="en-GB" sz="1600">
                <a:effectLst/>
                <a:latin typeface="Aptos" panose="020B0004020202020204" pitchFamily="34" charset="0"/>
                <a:ea typeface="Calibri" panose="020F0502020204030204" pitchFamily="34" charset="0"/>
                <a:cs typeface="Arial" panose="020B0604020202020204" pitchFamily="34" charset="0"/>
              </a:rPr>
              <a:t>•	IT Security</a:t>
            </a:r>
          </a:p>
          <a:p>
            <a:pPr marL="889200" lvl="1" indent="-432000" fontAlgn="base">
              <a:lnSpc>
                <a:spcPct val="100000"/>
              </a:lnSpc>
              <a:spcBef>
                <a:spcPts val="0"/>
              </a:spcBef>
              <a:spcAft>
                <a:spcPts val="600"/>
              </a:spcAft>
              <a:buClr>
                <a:srgbClr val="008D8E"/>
              </a:buClr>
              <a:buNone/>
              <a:defRPr/>
            </a:pPr>
            <a:r>
              <a:rPr lang="en-GB" sz="1600">
                <a:effectLst/>
                <a:latin typeface="Aptos" panose="020B0004020202020204" pitchFamily="34" charset="0"/>
                <a:ea typeface="Calibri" panose="020F0502020204030204" pitchFamily="34" charset="0"/>
                <a:cs typeface="Arial" panose="020B0604020202020204" pitchFamily="34" charset="0"/>
              </a:rPr>
              <a:t>•	Personnel Security</a:t>
            </a:r>
          </a:p>
          <a:p>
            <a:pPr marL="889200" lvl="1" indent="-432000" fontAlgn="base">
              <a:lnSpc>
                <a:spcPct val="100000"/>
              </a:lnSpc>
              <a:spcBef>
                <a:spcPts val="0"/>
              </a:spcBef>
              <a:spcAft>
                <a:spcPts val="600"/>
              </a:spcAft>
              <a:buClr>
                <a:srgbClr val="008D8E"/>
              </a:buClr>
              <a:buNone/>
              <a:defRPr/>
            </a:pPr>
            <a:r>
              <a:rPr lang="en-GB" sz="1600">
                <a:effectLst/>
                <a:latin typeface="Aptos" panose="020B0004020202020204" pitchFamily="34" charset="0"/>
                <a:ea typeface="Calibri" panose="020F0502020204030204" pitchFamily="34" charset="0"/>
                <a:cs typeface="Arial" panose="020B0604020202020204" pitchFamily="34" charset="0"/>
              </a:rPr>
              <a:t>•	Process Security</a:t>
            </a:r>
          </a:p>
          <a:p>
            <a:pPr marL="889200" lvl="1" indent="-432000" fontAlgn="base">
              <a:lnSpc>
                <a:spcPct val="100000"/>
              </a:lnSpc>
              <a:spcBef>
                <a:spcPts val="0"/>
              </a:spcBef>
              <a:spcAft>
                <a:spcPts val="600"/>
              </a:spcAft>
              <a:buClr>
                <a:srgbClr val="008D8E"/>
              </a:buClr>
              <a:buNone/>
              <a:defRPr/>
            </a:pPr>
            <a:r>
              <a:rPr lang="en-GB" sz="1600">
                <a:effectLst/>
                <a:latin typeface="Aptos" panose="020B0004020202020204" pitchFamily="34" charset="0"/>
                <a:ea typeface="Calibri" panose="020F0502020204030204" pitchFamily="34" charset="0"/>
                <a:cs typeface="Arial" panose="020B0604020202020204" pitchFamily="34" charset="0"/>
              </a:rPr>
              <a:t>•	Business Continuity</a:t>
            </a:r>
          </a:p>
          <a:p>
            <a:pPr marL="889200" lvl="1" indent="-432000" fontAlgn="base">
              <a:lnSpc>
                <a:spcPct val="100000"/>
              </a:lnSpc>
              <a:spcBef>
                <a:spcPts val="0"/>
              </a:spcBef>
              <a:spcAft>
                <a:spcPts val="600"/>
              </a:spcAft>
              <a:buClr>
                <a:srgbClr val="008D8E"/>
              </a:buClr>
              <a:buNone/>
              <a:defRPr/>
            </a:pPr>
            <a:r>
              <a:rPr lang="en-GB" sz="1600">
                <a:effectLst/>
                <a:latin typeface="Aptos" panose="020B0004020202020204" pitchFamily="34" charset="0"/>
                <a:ea typeface="Calibri" panose="020F0502020204030204" pitchFamily="34" charset="0"/>
                <a:cs typeface="Arial" panose="020B0604020202020204" pitchFamily="34" charset="0"/>
              </a:rPr>
              <a:t>•	Cryptography</a:t>
            </a:r>
          </a:p>
          <a:p>
            <a:pPr marL="432000" marR="0" lvl="0" indent="-432000" algn="l" defTabSz="914400" rtl="0" eaLnBrk="1" fontAlgn="base" latinLnBrk="0" hangingPunct="1">
              <a:lnSpc>
                <a:spcPct val="100000"/>
              </a:lnSpc>
              <a:spcBef>
                <a:spcPts val="0"/>
              </a:spcBef>
              <a:spcAft>
                <a:spcPts val="600"/>
              </a:spcAft>
              <a:buClr>
                <a:srgbClr val="008D8E"/>
              </a:buClr>
              <a:buSzTx/>
              <a:buNone/>
              <a:tabLst/>
              <a:defRPr/>
            </a:pPr>
            <a:endParaRPr lang="en-GB" sz="1600">
              <a:effectLst/>
              <a:latin typeface="Aptos" panose="020B0004020202020204" pitchFamily="34" charset="0"/>
              <a:ea typeface="Calibri" panose="020F0502020204030204" pitchFamily="34" charset="0"/>
              <a:cs typeface="Arial" panose="020B0604020202020204" pitchFamily="34" charset="0"/>
            </a:endParaRPr>
          </a:p>
          <a:p>
            <a:pPr marL="432000" marR="0" lvl="0" indent="-432000" algn="l" defTabSz="914400" rtl="0" eaLnBrk="1" fontAlgn="base" latinLnBrk="0" hangingPunct="1">
              <a:lnSpc>
                <a:spcPct val="100000"/>
              </a:lnSpc>
              <a:spcBef>
                <a:spcPts val="0"/>
              </a:spcBef>
              <a:spcAft>
                <a:spcPts val="600"/>
              </a:spcAft>
              <a:buClr>
                <a:srgbClr val="008D8E"/>
              </a:buClr>
              <a:buSzTx/>
              <a:buNone/>
              <a:tabLst/>
              <a:defRPr/>
            </a:pPr>
            <a:endParaRPr lang="en-GB" sz="1600">
              <a:latin typeface="Aptos" panose="020B0004020202020204" pitchFamily="34" charset="0"/>
              <a:ea typeface="Calibri" panose="020F0502020204030204" pitchFamily="34" charset="0"/>
              <a:cs typeface="Arial" panose="020B0604020202020204" pitchFamily="34" charset="0"/>
            </a:endParaRPr>
          </a:p>
          <a:p>
            <a:pPr marL="432000" marR="0" lvl="0" indent="-432000" algn="l" defTabSz="914400" rtl="0" eaLnBrk="1" fontAlgn="base" latinLnBrk="0" hangingPunct="1">
              <a:lnSpc>
                <a:spcPct val="100000"/>
              </a:lnSpc>
              <a:spcBef>
                <a:spcPts val="0"/>
              </a:spcBef>
              <a:spcAft>
                <a:spcPts val="600"/>
              </a:spcAft>
              <a:buClr>
                <a:srgbClr val="008D8E"/>
              </a:buClr>
              <a:buSzTx/>
              <a:buNone/>
              <a:tabLst/>
              <a:defRPr/>
            </a:pPr>
            <a:endParaRPr lang="en-GB" sz="1600">
              <a:effectLst/>
              <a:latin typeface="Aptos" panose="020B00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18367382"/>
      </p:ext>
    </p:extLst>
  </p:cSld>
  <p:clrMapOvr>
    <a:masterClrMapping/>
  </p:clrMapOvr>
</p:sld>
</file>

<file path=ppt/theme/theme1.xml><?xml version="1.0" encoding="utf-8"?>
<a:theme xmlns:a="http://schemas.openxmlformats.org/drawingml/2006/main" name="Cover_Slides_A_Yellow">
  <a:themeElements>
    <a:clrScheme name="HMRC_Visual_Identity_Guidelines">
      <a:dk1>
        <a:srgbClr val="0B0C0C"/>
      </a:dk1>
      <a:lt1>
        <a:srgbClr val="FFFFFF"/>
      </a:lt1>
      <a:dk2>
        <a:srgbClr val="00362C"/>
      </a:dk2>
      <a:lt2>
        <a:srgbClr val="E8F3F1"/>
      </a:lt2>
      <a:accent1>
        <a:srgbClr val="008670"/>
      </a:accent1>
      <a:accent2>
        <a:srgbClr val="FFD100"/>
      </a:accent2>
      <a:accent3>
        <a:srgbClr val="FF7F38"/>
      </a:accent3>
      <a:accent4>
        <a:srgbClr val="DA8FF3"/>
      </a:accent4>
      <a:accent5>
        <a:srgbClr val="C8102E"/>
      </a:accent5>
      <a:accent6>
        <a:srgbClr val="83B6F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lnSpc>
            <a:spcPct val="110000"/>
          </a:lnSpc>
          <a:spcBef>
            <a:spcPts val="1000"/>
          </a:spcBef>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6393B1A5-07D3-4487-8A26-CA42409782F7}" vid="{88FC3642-15C2-44B0-8ECD-795C96961604}"/>
    </a:ext>
  </a:extLst>
</a:theme>
</file>

<file path=ppt/theme/theme2.xml><?xml version="1.0" encoding="utf-8"?>
<a:theme xmlns:a="http://schemas.openxmlformats.org/drawingml/2006/main" name="Cover_Slides_B">
  <a:themeElements>
    <a:clrScheme name="HMRC_Visual_Identity_Guidelines">
      <a:dk1>
        <a:srgbClr val="0B0C0C"/>
      </a:dk1>
      <a:lt1>
        <a:srgbClr val="FFFFFF"/>
      </a:lt1>
      <a:dk2>
        <a:srgbClr val="00362C"/>
      </a:dk2>
      <a:lt2>
        <a:srgbClr val="E8F3F1"/>
      </a:lt2>
      <a:accent1>
        <a:srgbClr val="008670"/>
      </a:accent1>
      <a:accent2>
        <a:srgbClr val="FFD100"/>
      </a:accent2>
      <a:accent3>
        <a:srgbClr val="FF7F38"/>
      </a:accent3>
      <a:accent4>
        <a:srgbClr val="DA8FF3"/>
      </a:accent4>
      <a:accent5>
        <a:srgbClr val="C8102E"/>
      </a:accent5>
      <a:accent6>
        <a:srgbClr val="83B6F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lnSpc>
            <a:spcPct val="110000"/>
          </a:lnSpc>
          <a:spcBef>
            <a:spcPts val="1000"/>
          </a:spcBef>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6393B1A5-07D3-4487-8A26-CA42409782F7}" vid="{33ECCE5D-7B22-4A0F-BA41-42AB71C07E7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Sor xmlns="d87c7fb7-0010-473b-bd23-83bfbd54f957" xsi:nil="true"/>
    <_ip_UnifiedCompliancePolicyProperties xmlns="http://schemas.microsoft.com/sharepoint/v3" xsi:nil="true"/>
    <TaxCatchAll xmlns="b0f9ab15-b2dc-44bc-abbc-3250ccd8e72c" xsi:nil="true"/>
    <lcf76f155ced4ddcb4097134ff3c332f xmlns="d87c7fb7-0010-473b-bd23-83bfbd54f957">
      <Terms xmlns="http://schemas.microsoft.com/office/infopath/2007/PartnerControls"/>
    </lcf76f155ced4ddcb4097134ff3c332f>
    <Sorting xmlns="d87c7fb7-0010-473b-bd23-83bfbd54f957" xsi:nil="true"/>
    <Number xmlns="d87c7fb7-0010-473b-bd23-83bfbd54f957" xsi:nil="true"/>
    <SharedWithUsers xmlns="b0f9ab15-b2dc-44bc-abbc-3250ccd8e72c">
      <UserInfo>
        <DisplayName>Stringer, Ben (Commercial)</DisplayName>
        <AccountId>654</AccountId>
        <AccountType/>
      </UserInfo>
      <UserInfo>
        <DisplayName>Wreghitt, Lucy (Commercial)</DisplayName>
        <AccountId>655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0474D1B983D7C4C907F004A332F7062" ma:contentTypeVersion="29" ma:contentTypeDescription="Create a new document." ma:contentTypeScope="" ma:versionID="a22f1f5b3a1e29184a8d874394fa2ddb">
  <xsd:schema xmlns:xsd="http://www.w3.org/2001/XMLSchema" xmlns:xs="http://www.w3.org/2001/XMLSchema" xmlns:p="http://schemas.microsoft.com/office/2006/metadata/properties" xmlns:ns1="http://schemas.microsoft.com/sharepoint/v3" xmlns:ns2="d87c7fb7-0010-473b-bd23-83bfbd54f957" xmlns:ns3="b0f9ab15-b2dc-44bc-abbc-3250ccd8e72c" targetNamespace="http://schemas.microsoft.com/office/2006/metadata/properties" ma:root="true" ma:fieldsID="62924bbe6b5234022908e188f820294b" ns1:_="" ns2:_="" ns3:_="">
    <xsd:import namespace="http://schemas.microsoft.com/sharepoint/v3"/>
    <xsd:import namespace="d87c7fb7-0010-473b-bd23-83bfbd54f957"/>
    <xsd:import namespace="b0f9ab15-b2dc-44bc-abbc-3250ccd8e72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1:_ip_UnifiedCompliancePolicyProperties" minOccurs="0"/>
                <xsd:element ref="ns1:_ip_UnifiedCompliancePolicyUIAction" minOccurs="0"/>
                <xsd:element ref="ns2:MediaServiceLocation" minOccurs="0"/>
                <xsd:element ref="ns2:MediaServiceAutoKeyPoints" minOccurs="0"/>
                <xsd:element ref="ns2:MediaServiceKeyPoints" minOccurs="0"/>
                <xsd:element ref="ns2:Sorting" minOccurs="0"/>
                <xsd:element ref="ns2:Sor" minOccurs="0"/>
                <xsd:element ref="ns2:Numbe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7c7fb7-0010-473b-bd23-83bfbd54f9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Sorting" ma:index="20" nillable="true" ma:displayName="Sorting" ma:decimals="0" ma:format="Dropdown" ma:internalName="Sorting" ma:percentage="FALSE">
      <xsd:simpleType>
        <xsd:restriction base="dms:Number">
          <xsd:maxInclusive value="1600"/>
          <xsd:minInclusive value="1"/>
        </xsd:restriction>
      </xsd:simpleType>
    </xsd:element>
    <xsd:element name="Sor" ma:index="24" nillable="true" ma:displayName="Sor" ma:format="Dropdown" ma:internalName="Sor" ma:percentage="FALSE">
      <xsd:simpleType>
        <xsd:restriction base="dms:Number"/>
      </xsd:simpleType>
    </xsd:element>
    <xsd:element name="Number" ma:index="27" nillable="true" ma:displayName="Number" ma:format="Dropdown" ma:internalName="Number" ma:percentage="FALSE">
      <xsd:simpleType>
        <xsd:restriction base="dms:Number"/>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MediaLengthInSeconds" ma:index="30" nillable="true" ma:displayName="MediaLengthInSeconds" ma:hidden="true" ma:internalName="MediaLengthInSeconds" ma:readOnly="true">
      <xsd:simpleType>
        <xsd:restriction base="dms:Unknown"/>
      </xsd:simpleType>
    </xsd:element>
    <xsd:element name="lcf76f155ced4ddcb4097134ff3c332f" ma:index="32" nillable="true" ma:taxonomy="true" ma:internalName="lcf76f155ced4ddcb4097134ff3c332f" ma:taxonomyFieldName="MediaServiceImageTags" ma:displayName="Image Tags" ma:readOnly="false" ma:fieldId="{5cf76f15-5ced-4ddc-b409-7134ff3c332f}" ma:taxonomyMulti="true" ma:sspId="a3ebb39f-d69b-4575-80f5-9912993956e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4" nillable="true" ma:displayName="MediaServiceObjectDetectorVersions" ma:hidden="true" ma:indexed="true" ma:internalName="MediaServiceObjectDetectorVersions" ma:readOnly="true">
      <xsd:simpleType>
        <xsd:restriction base="dms:Text"/>
      </xsd:simpleType>
    </xsd:element>
    <xsd:element name="MediaServiceSearchProperties" ma:index="3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f9ab15-b2dc-44bc-abbc-3250ccd8e72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33" nillable="true" ma:displayName="Taxonomy Catch All Column" ma:hidden="true" ma:list="{2a5fe775-cb49-4b7c-983d-e04b8e2efe65}" ma:internalName="TaxCatchAll" ma:showField="CatchAllData" ma:web="b0f9ab15-b2dc-44bc-abbc-3250ccd8e7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059A47-6E0F-43FB-A128-CD95BD778648}">
  <ds:schemaRefs>
    <ds:schemaRef ds:uri="http://schemas.microsoft.com/sharepoint/v3"/>
    <ds:schemaRef ds:uri="http://purl.org/dc/terms/"/>
    <ds:schemaRef ds:uri="http://purl.org/dc/dcmitype/"/>
    <ds:schemaRef ds:uri="b0f9ab15-b2dc-44bc-abbc-3250ccd8e72c"/>
    <ds:schemaRef ds:uri="http://schemas.microsoft.com/office/2006/documentManagement/types"/>
    <ds:schemaRef ds:uri="http://schemas.microsoft.com/office/2006/metadata/properties"/>
    <ds:schemaRef ds:uri="d87c7fb7-0010-473b-bd23-83bfbd54f957"/>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309C4BDB-723A-45F2-B990-66BD45D0EC26}">
  <ds:schemaRefs>
    <ds:schemaRef ds:uri="b0f9ab15-b2dc-44bc-abbc-3250ccd8e72c"/>
    <ds:schemaRef ds:uri="d87c7fb7-0010-473b-bd23-83bfbd54f9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D2336DE-D839-4099-93A0-4A20533921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 Standard Template 2024</Template>
  <TotalTime>0</TotalTime>
  <Words>1801</Words>
  <Application>Microsoft Office PowerPoint</Application>
  <PresentationFormat>Widescreen</PresentationFormat>
  <Paragraphs>188</Paragraphs>
  <Slides>15</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Aptos</vt:lpstr>
      <vt:lpstr>Arial</vt:lpstr>
      <vt:lpstr>Calibri</vt:lpstr>
      <vt:lpstr>Courier New</vt:lpstr>
      <vt:lpstr>Cover_Slides_A_Yellow</vt:lpstr>
      <vt:lpstr>Cover_Slides_B</vt:lpstr>
      <vt:lpstr>HMRC  Pre-Market Engagement</vt:lpstr>
      <vt:lpstr>Introductions</vt:lpstr>
      <vt:lpstr>Overview</vt:lpstr>
      <vt:lpstr>Overview continued</vt:lpstr>
      <vt:lpstr>Next Steps</vt:lpstr>
      <vt:lpstr>Key Requirements</vt:lpstr>
      <vt:lpstr>Wayfinder Solution to Include - 1</vt:lpstr>
      <vt:lpstr>Wayfinder Solution to Include - 2</vt:lpstr>
      <vt:lpstr>Wayfinder Solution to Include – 3a</vt:lpstr>
      <vt:lpstr>Wayfinder Solution to Include – 3b</vt:lpstr>
      <vt:lpstr>Wayfinder Solution to Include - 4</vt:lpstr>
      <vt:lpstr>Commercial Overview</vt:lpstr>
      <vt:lpstr>Commercial Overview</vt:lpstr>
      <vt:lpstr>Anticipated Timescales</vt:lpstr>
      <vt:lpstr>Further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Stewart, Geoff (CDIO Chief Platform Office)</dc:creator>
  <cp:lastModifiedBy>Wreghitt, Lucy (Commercial)</cp:lastModifiedBy>
  <cp:revision>2</cp:revision>
  <dcterms:created xsi:type="dcterms:W3CDTF">2024-07-16T16:01:19Z</dcterms:created>
  <dcterms:modified xsi:type="dcterms:W3CDTF">2024-07-25T10:46:49Z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a3f16c-393f-48b5-a5cb-cb7982a1d1a2_Removed">
    <vt:lpwstr>False</vt:lpwstr>
  </property>
  <property fmtid="{D5CDD505-2E9C-101B-9397-08002B2CF9AE}" pid="3" name="MSIP_Label_f8307559-02be-4b1a-8764-41a8777382b7_Enabled">
    <vt:lpwstr>True</vt:lpwstr>
  </property>
  <property fmtid="{D5CDD505-2E9C-101B-9397-08002B2CF9AE}" pid="4" name="MSIP_Label_f8307559-02be-4b1a-8764-41a8777382b7_SiteId">
    <vt:lpwstr>ac52f73c-fd1a-4a9a-8e7a-4a248f3139e1</vt:lpwstr>
  </property>
  <property fmtid="{D5CDD505-2E9C-101B-9397-08002B2CF9AE}" pid="5" name="ContentTypeId">
    <vt:lpwstr>0x01010030474D1B983D7C4C907F004A332F7062</vt:lpwstr>
  </property>
  <property fmtid="{D5CDD505-2E9C-101B-9397-08002B2CF9AE}" pid="6" name="MSIP_Label_eca3f16c-393f-48b5-a5cb-cb7982a1d1a2_Name">
    <vt:lpwstr>OFFICIAL-SENSITIVE \ Internal</vt:lpwstr>
  </property>
  <property fmtid="{D5CDD505-2E9C-101B-9397-08002B2CF9AE}" pid="7" name="MSIP_Label_f8307559-02be-4b1a-8764-41a8777382b7_SetDate">
    <vt:lpwstr>2023-08-02T10:03:04Z</vt:lpwstr>
  </property>
  <property fmtid="{D5CDD505-2E9C-101B-9397-08002B2CF9AE}" pid="8" name="MSIP_Label_eca3f16c-393f-48b5-a5cb-cb7982a1d1a2_SiteId">
    <vt:lpwstr>ac52f73c-fd1a-4a9a-8e7a-4a248f3139e1</vt:lpwstr>
  </property>
  <property fmtid="{D5CDD505-2E9C-101B-9397-08002B2CF9AE}" pid="9" name="MSIP_Label_eca3f16c-393f-48b5-a5cb-cb7982a1d1a2_SetDate">
    <vt:lpwstr>2023-08-02T10:03:04Z</vt:lpwstr>
  </property>
  <property fmtid="{D5CDD505-2E9C-101B-9397-08002B2CF9AE}" pid="10" name="MSIP_Label_f8307559-02be-4b1a-8764-41a8777382b7_ActionId">
    <vt:lpwstr>8a18b077-82c8-41e8-b16f-bb6b0fbb7f9c</vt:lpwstr>
  </property>
  <property fmtid="{D5CDD505-2E9C-101B-9397-08002B2CF9AE}" pid="11" name="MSIP_Label_eca3f16c-393f-48b5-a5cb-cb7982a1d1a2_Parent">
    <vt:lpwstr>f8307559-02be-4b1a-8764-41a8777382b7</vt:lpwstr>
  </property>
  <property fmtid="{D5CDD505-2E9C-101B-9397-08002B2CF9AE}" pid="12" name="MSIP_Label_eca3f16c-393f-48b5-a5cb-cb7982a1d1a2_ActionId">
    <vt:lpwstr>5994c1ab-7309-45b5-aa68-1e72c4b5de34</vt:lpwstr>
  </property>
  <property fmtid="{D5CDD505-2E9C-101B-9397-08002B2CF9AE}" pid="13" name="MSIP_Label_eca3f16c-393f-48b5-a5cb-cb7982a1d1a2_Extended_MSFT_Method">
    <vt:lpwstr>Standard</vt:lpwstr>
  </property>
  <property fmtid="{D5CDD505-2E9C-101B-9397-08002B2CF9AE}" pid="14" name="MSIP_Label_f8307559-02be-4b1a-8764-41a8777382b7_Extended_MSFT_Method">
    <vt:lpwstr>Standard</vt:lpwstr>
  </property>
  <property fmtid="{D5CDD505-2E9C-101B-9397-08002B2CF9AE}" pid="15" name="Sensitivity">
    <vt:lpwstr>OFFICIAL-SENSITIVE \ Internal OFFICIAL-SENSITIVE</vt:lpwstr>
  </property>
  <property fmtid="{D5CDD505-2E9C-101B-9397-08002B2CF9AE}" pid="16" name="MSIP_Label_eca3f16c-393f-48b5-a5cb-cb7982a1d1a2_Enabled">
    <vt:lpwstr>True</vt:lpwstr>
  </property>
  <property fmtid="{D5CDD505-2E9C-101B-9397-08002B2CF9AE}" pid="17" name="MSIP_Label_f8307559-02be-4b1a-8764-41a8777382b7_Name">
    <vt:lpwstr>OFFICIAL-SENSITIVE</vt:lpwstr>
  </property>
  <property fmtid="{D5CDD505-2E9C-101B-9397-08002B2CF9AE}" pid="18" name="MediaServiceImageTags">
    <vt:lpwstr/>
  </property>
</Properties>
</file>