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5"/>
  </p:sldMasterIdLst>
  <p:notesMasterIdLst>
    <p:notesMasterId r:id="rId17"/>
  </p:notesMasterIdLst>
  <p:handoutMasterIdLst>
    <p:handoutMasterId r:id="rId18"/>
  </p:handoutMasterIdLst>
  <p:sldIdLst>
    <p:sldId id="269" r:id="rId6"/>
    <p:sldId id="388" r:id="rId7"/>
    <p:sldId id="841" r:id="rId8"/>
    <p:sldId id="292" r:id="rId9"/>
    <p:sldId id="289" r:id="rId10"/>
    <p:sldId id="295" r:id="rId11"/>
    <p:sldId id="296" r:id="rId12"/>
    <p:sldId id="297" r:id="rId13"/>
    <p:sldId id="298" r:id="rId14"/>
    <p:sldId id="299" r:id="rId15"/>
    <p:sldId id="294" r:id="rId16"/>
  </p:sldIdLst>
  <p:sldSz cx="12192000" cy="6858000"/>
  <p:notesSz cx="6858000" cy="9144000"/>
  <p:embeddedFontLst>
    <p:embeddedFont>
      <p:font typeface="Heebo" pitchFamily="2" charset="-79"/>
      <p:regular r:id="rId19"/>
      <p:bold r:id="rId20"/>
    </p:embeddedFont>
    <p:embeddedFont>
      <p:font typeface="Helvetica" panose="020B0604020202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D47"/>
    <a:srgbClr val="3AAA35"/>
    <a:srgbClr val="0F71B9"/>
    <a:srgbClr val="58585A"/>
    <a:srgbClr val="C631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65" autoAdjust="0"/>
    <p:restoredTop sz="83535" autoAdjust="0"/>
  </p:normalViewPr>
  <p:slideViewPr>
    <p:cSldViewPr snapToGrid="0">
      <p:cViewPr varScale="1">
        <p:scale>
          <a:sx n="69" d="100"/>
          <a:sy n="69" d="100"/>
        </p:scale>
        <p:origin x="1637"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53" d="100"/>
          <a:sy n="53" d="100"/>
        </p:scale>
        <p:origin x="2660"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1.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YLE, David 1387" userId="d396c0cc-f3dc-407b-b09f-bdeec7cecd1f" providerId="ADAL" clId="{9EBE6883-8404-4856-B748-C0303CF87F36}"/>
    <pc:docChg chg="undo custSel modSld">
      <pc:chgData name="BOYLE, David 1387" userId="d396c0cc-f3dc-407b-b09f-bdeec7cecd1f" providerId="ADAL" clId="{9EBE6883-8404-4856-B748-C0303CF87F36}" dt="2025-03-24T14:59:54.488" v="9037" actId="20577"/>
      <pc:docMkLst>
        <pc:docMk/>
      </pc:docMkLst>
      <pc:sldChg chg="modSp mod modNotesTx">
        <pc:chgData name="BOYLE, David 1387" userId="d396c0cc-f3dc-407b-b09f-bdeec7cecd1f" providerId="ADAL" clId="{9EBE6883-8404-4856-B748-C0303CF87F36}" dt="2025-03-24T14:59:54.488" v="9037" actId="20577"/>
        <pc:sldMkLst>
          <pc:docMk/>
          <pc:sldMk cId="913050277" sldId="269"/>
        </pc:sldMkLst>
        <pc:spChg chg="mod">
          <ac:chgData name="BOYLE, David 1387" userId="d396c0cc-f3dc-407b-b09f-bdeec7cecd1f" providerId="ADAL" clId="{9EBE6883-8404-4856-B748-C0303CF87F36}" dt="2025-03-24T14:43:13.114" v="7557" actId="20577"/>
          <ac:spMkLst>
            <pc:docMk/>
            <pc:sldMk cId="913050277" sldId="269"/>
            <ac:spMk id="29" creationId="{52DDE850-94AB-1C67-0D76-4F08D30B7F31}"/>
          </ac:spMkLst>
        </pc:spChg>
      </pc:sldChg>
      <pc:sldChg chg="modNotesTx">
        <pc:chgData name="BOYLE, David 1387" userId="d396c0cc-f3dc-407b-b09f-bdeec7cecd1f" providerId="ADAL" clId="{9EBE6883-8404-4856-B748-C0303CF87F36}" dt="2025-03-24T14:46:23.974" v="7665" actId="20577"/>
        <pc:sldMkLst>
          <pc:docMk/>
          <pc:sldMk cId="3239249849" sldId="289"/>
        </pc:sldMkLst>
      </pc:sldChg>
      <pc:sldChg chg="modNotesTx">
        <pc:chgData name="BOYLE, David 1387" userId="d396c0cc-f3dc-407b-b09f-bdeec7cecd1f" providerId="ADAL" clId="{9EBE6883-8404-4856-B748-C0303CF87F36}" dt="2025-03-24T09:01:00.667" v="1725" actId="20577"/>
        <pc:sldMkLst>
          <pc:docMk/>
          <pc:sldMk cId="2931220760" sldId="292"/>
        </pc:sldMkLst>
      </pc:sldChg>
      <pc:sldChg chg="modNotesTx">
        <pc:chgData name="BOYLE, David 1387" userId="d396c0cc-f3dc-407b-b09f-bdeec7cecd1f" providerId="ADAL" clId="{9EBE6883-8404-4856-B748-C0303CF87F36}" dt="2025-03-24T10:45:04.276" v="7533" actId="20577"/>
        <pc:sldMkLst>
          <pc:docMk/>
          <pc:sldMk cId="3303350043" sldId="294"/>
        </pc:sldMkLst>
      </pc:sldChg>
      <pc:sldChg chg="modNotesTx">
        <pc:chgData name="BOYLE, David 1387" userId="d396c0cc-f3dc-407b-b09f-bdeec7cecd1f" providerId="ADAL" clId="{9EBE6883-8404-4856-B748-C0303CF87F36}" dt="2025-03-24T14:46:59.104" v="7667" actId="33524"/>
        <pc:sldMkLst>
          <pc:docMk/>
          <pc:sldMk cId="2465532792" sldId="295"/>
        </pc:sldMkLst>
      </pc:sldChg>
      <pc:sldChg chg="modSp mod modNotesTx">
        <pc:chgData name="BOYLE, David 1387" userId="d396c0cc-f3dc-407b-b09f-bdeec7cecd1f" providerId="ADAL" clId="{9EBE6883-8404-4856-B748-C0303CF87F36}" dt="2025-03-24T09:58:25.455" v="5258" actId="20577"/>
        <pc:sldMkLst>
          <pc:docMk/>
          <pc:sldMk cId="3116968980" sldId="296"/>
        </pc:sldMkLst>
        <pc:spChg chg="mod">
          <ac:chgData name="BOYLE, David 1387" userId="d396c0cc-f3dc-407b-b09f-bdeec7cecd1f" providerId="ADAL" clId="{9EBE6883-8404-4856-B748-C0303CF87F36}" dt="2025-03-23T17:24:51.069" v="15" actId="20577"/>
          <ac:spMkLst>
            <pc:docMk/>
            <pc:sldMk cId="3116968980" sldId="296"/>
            <ac:spMk id="9" creationId="{72595DC1-431F-F56D-B869-0704DD1EC9DE}"/>
          </ac:spMkLst>
        </pc:spChg>
        <pc:spChg chg="mod">
          <ac:chgData name="BOYLE, David 1387" userId="d396c0cc-f3dc-407b-b09f-bdeec7cecd1f" providerId="ADAL" clId="{9EBE6883-8404-4856-B748-C0303CF87F36}" dt="2025-03-24T08:43:15.652" v="31" actId="20577"/>
          <ac:spMkLst>
            <pc:docMk/>
            <pc:sldMk cId="3116968980" sldId="296"/>
            <ac:spMk id="12" creationId="{A0071D18-E780-1ED8-694D-157B7FDE3484}"/>
          </ac:spMkLst>
        </pc:spChg>
      </pc:sldChg>
      <pc:sldChg chg="modNotesTx">
        <pc:chgData name="BOYLE, David 1387" userId="d396c0cc-f3dc-407b-b09f-bdeec7cecd1f" providerId="ADAL" clId="{9EBE6883-8404-4856-B748-C0303CF87F36}" dt="2025-03-24T14:50:33.606" v="8468" actId="20577"/>
        <pc:sldMkLst>
          <pc:docMk/>
          <pc:sldMk cId="2959210727" sldId="297"/>
        </pc:sldMkLst>
      </pc:sldChg>
      <pc:sldChg chg="modNotesTx">
        <pc:chgData name="BOYLE, David 1387" userId="d396c0cc-f3dc-407b-b09f-bdeec7cecd1f" providerId="ADAL" clId="{9EBE6883-8404-4856-B748-C0303CF87F36}" dt="2025-03-24T10:14:47.708" v="6008" actId="20577"/>
        <pc:sldMkLst>
          <pc:docMk/>
          <pc:sldMk cId="4001615786" sldId="298"/>
        </pc:sldMkLst>
      </pc:sldChg>
      <pc:sldChg chg="modNotesTx">
        <pc:chgData name="BOYLE, David 1387" userId="d396c0cc-f3dc-407b-b09f-bdeec7cecd1f" providerId="ADAL" clId="{9EBE6883-8404-4856-B748-C0303CF87F36}" dt="2025-03-24T10:19:46.811" v="6866" actId="20577"/>
        <pc:sldMkLst>
          <pc:docMk/>
          <pc:sldMk cId="1954730748" sldId="299"/>
        </pc:sldMkLst>
      </pc:sldChg>
      <pc:sldChg chg="modNotesTx">
        <pc:chgData name="BOYLE, David 1387" userId="d396c0cc-f3dc-407b-b09f-bdeec7cecd1f" providerId="ADAL" clId="{9EBE6883-8404-4856-B748-C0303CF87F36}" dt="2025-03-24T08:51:51.495" v="48" actId="20577"/>
        <pc:sldMkLst>
          <pc:docMk/>
          <pc:sldMk cId="3371707159" sldId="388"/>
        </pc:sldMkLst>
      </pc:sldChg>
    </pc:docChg>
  </pc:docChgLst>
  <pc:docChgLst>
    <pc:chgData name="Cinzia Miatto" userId="2fa46e04-fd0c-4b61-b05b-64a0c4503d91" providerId="ADAL" clId="{1FC90240-4D45-4697-B53B-3F66390B35CB}"/>
    <pc:docChg chg="modSld">
      <pc:chgData name="Cinzia Miatto" userId="2fa46e04-fd0c-4b61-b05b-64a0c4503d91" providerId="ADAL" clId="{1FC90240-4D45-4697-B53B-3F66390B35CB}" dt="2025-04-02T15:47:13.041" v="12" actId="20577"/>
      <pc:docMkLst>
        <pc:docMk/>
      </pc:docMkLst>
      <pc:sldChg chg="modNotesTx">
        <pc:chgData name="Cinzia Miatto" userId="2fa46e04-fd0c-4b61-b05b-64a0c4503d91" providerId="ADAL" clId="{1FC90240-4D45-4697-B53B-3F66390B35CB}" dt="2025-04-02T15:46:12.963" v="1" actId="20577"/>
        <pc:sldMkLst>
          <pc:docMk/>
          <pc:sldMk cId="913050277" sldId="269"/>
        </pc:sldMkLst>
      </pc:sldChg>
      <pc:sldChg chg="modNotesTx">
        <pc:chgData name="Cinzia Miatto" userId="2fa46e04-fd0c-4b61-b05b-64a0c4503d91" providerId="ADAL" clId="{1FC90240-4D45-4697-B53B-3F66390B35CB}" dt="2025-04-02T15:46:45.593" v="6" actId="20577"/>
        <pc:sldMkLst>
          <pc:docMk/>
          <pc:sldMk cId="3239249849" sldId="289"/>
        </pc:sldMkLst>
      </pc:sldChg>
      <pc:sldChg chg="modNotesTx">
        <pc:chgData name="Cinzia Miatto" userId="2fa46e04-fd0c-4b61-b05b-64a0c4503d91" providerId="ADAL" clId="{1FC90240-4D45-4697-B53B-3F66390B35CB}" dt="2025-04-02T15:46:41.297" v="5" actId="20577"/>
        <pc:sldMkLst>
          <pc:docMk/>
          <pc:sldMk cId="2931220760" sldId="292"/>
        </pc:sldMkLst>
      </pc:sldChg>
      <pc:sldChg chg="modNotesTx">
        <pc:chgData name="Cinzia Miatto" userId="2fa46e04-fd0c-4b61-b05b-64a0c4503d91" providerId="ADAL" clId="{1FC90240-4D45-4697-B53B-3F66390B35CB}" dt="2025-04-02T15:47:13.041" v="12" actId="20577"/>
        <pc:sldMkLst>
          <pc:docMk/>
          <pc:sldMk cId="3303350043" sldId="294"/>
        </pc:sldMkLst>
      </pc:sldChg>
      <pc:sldChg chg="modNotesTx">
        <pc:chgData name="Cinzia Miatto" userId="2fa46e04-fd0c-4b61-b05b-64a0c4503d91" providerId="ADAL" clId="{1FC90240-4D45-4697-B53B-3F66390B35CB}" dt="2025-04-02T15:46:50.128" v="7" actId="20577"/>
        <pc:sldMkLst>
          <pc:docMk/>
          <pc:sldMk cId="2465532792" sldId="295"/>
        </pc:sldMkLst>
      </pc:sldChg>
      <pc:sldChg chg="modNotesTx">
        <pc:chgData name="Cinzia Miatto" userId="2fa46e04-fd0c-4b61-b05b-64a0c4503d91" providerId="ADAL" clId="{1FC90240-4D45-4697-B53B-3F66390B35CB}" dt="2025-04-02T15:46:54.858" v="8" actId="20577"/>
        <pc:sldMkLst>
          <pc:docMk/>
          <pc:sldMk cId="3116968980" sldId="296"/>
        </pc:sldMkLst>
      </pc:sldChg>
      <pc:sldChg chg="modNotesTx">
        <pc:chgData name="Cinzia Miatto" userId="2fa46e04-fd0c-4b61-b05b-64a0c4503d91" providerId="ADAL" clId="{1FC90240-4D45-4697-B53B-3F66390B35CB}" dt="2025-04-02T15:46:58.914" v="9" actId="20577"/>
        <pc:sldMkLst>
          <pc:docMk/>
          <pc:sldMk cId="2959210727" sldId="297"/>
        </pc:sldMkLst>
      </pc:sldChg>
      <pc:sldChg chg="modNotesTx">
        <pc:chgData name="Cinzia Miatto" userId="2fa46e04-fd0c-4b61-b05b-64a0c4503d91" providerId="ADAL" clId="{1FC90240-4D45-4697-B53B-3F66390B35CB}" dt="2025-04-02T15:47:03.125" v="10" actId="20577"/>
        <pc:sldMkLst>
          <pc:docMk/>
          <pc:sldMk cId="4001615786" sldId="298"/>
        </pc:sldMkLst>
      </pc:sldChg>
      <pc:sldChg chg="modNotesTx">
        <pc:chgData name="Cinzia Miatto" userId="2fa46e04-fd0c-4b61-b05b-64a0c4503d91" providerId="ADAL" clId="{1FC90240-4D45-4697-B53B-3F66390B35CB}" dt="2025-04-02T15:47:09.461" v="11" actId="20577"/>
        <pc:sldMkLst>
          <pc:docMk/>
          <pc:sldMk cId="1954730748" sldId="299"/>
        </pc:sldMkLst>
      </pc:sldChg>
      <pc:sldChg chg="modNotesTx">
        <pc:chgData name="Cinzia Miatto" userId="2fa46e04-fd0c-4b61-b05b-64a0c4503d91" providerId="ADAL" clId="{1FC90240-4D45-4697-B53B-3F66390B35CB}" dt="2025-04-02T15:46:24.718" v="3" actId="20577"/>
        <pc:sldMkLst>
          <pc:docMk/>
          <pc:sldMk cId="3371707159" sldId="388"/>
        </pc:sldMkLst>
      </pc:sldChg>
      <pc:sldChg chg="modNotesTx">
        <pc:chgData name="Cinzia Miatto" userId="2fa46e04-fd0c-4b61-b05b-64a0c4503d91" providerId="ADAL" clId="{1FC90240-4D45-4697-B53B-3F66390B35CB}" dt="2025-04-02T15:46:34.983" v="4" actId="20577"/>
        <pc:sldMkLst>
          <pc:docMk/>
          <pc:sldMk cId="3128394251" sldId="841"/>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tiff"/></Relationships>
</file>

<file path=ppt/diagrams/_rels/drawing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tif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BEA6F-6273-41A2-97CC-3BED98B22DF7}" type="doc">
      <dgm:prSet loTypeId="urn:microsoft.com/office/officeart/2016/7/layout/BasicTimeline" loCatId="process" qsTypeId="urn:microsoft.com/office/officeart/2005/8/quickstyle/simple1" qsCatId="simple" csTypeId="urn:microsoft.com/office/officeart/2005/8/colors/accent1_2" csCatId="accent1" phldr="1"/>
      <dgm:spPr/>
      <dgm:t>
        <a:bodyPr/>
        <a:lstStyle/>
        <a:p>
          <a:endParaRPr lang="en-US"/>
        </a:p>
      </dgm:t>
    </dgm:pt>
    <dgm:pt modelId="{F48205F7-42CA-4B38-A6EC-341C829FF6F2}">
      <dgm:prSet/>
      <dgm:spPr/>
      <dgm:t>
        <a:bodyPr/>
        <a:lstStyle/>
        <a:p>
          <a:pPr>
            <a:defRPr b="1"/>
          </a:pPr>
          <a:r>
            <a:rPr lang="en-US"/>
            <a:t>2011–7 July</a:t>
          </a:r>
        </a:p>
      </dgm:t>
    </dgm:pt>
    <dgm:pt modelId="{85F3DB3C-5005-4676-A697-31CFDA2E8AE4}" type="parTrans" cxnId="{C4600EB6-21A4-4DED-9EAD-C25C8CBBFC77}">
      <dgm:prSet/>
      <dgm:spPr/>
      <dgm:t>
        <a:bodyPr/>
        <a:lstStyle/>
        <a:p>
          <a:endParaRPr lang="en-US"/>
        </a:p>
      </dgm:t>
    </dgm:pt>
    <dgm:pt modelId="{BFF86FA8-CD10-4644-93DE-0A4AA746C077}" type="sibTrans" cxnId="{C4600EB6-21A4-4DED-9EAD-C25C8CBBFC77}">
      <dgm:prSet/>
      <dgm:spPr/>
      <dgm:t>
        <a:bodyPr/>
        <a:lstStyle/>
        <a:p>
          <a:endParaRPr lang="en-US"/>
        </a:p>
      </dgm:t>
    </dgm:pt>
    <dgm:pt modelId="{B0359AF3-E61C-4AC2-B5FA-877C6CFD844B}">
      <dgm:prSet/>
      <dgm:spPr/>
      <dgm:t>
        <a:bodyPr/>
        <a:lstStyle/>
        <a:p>
          <a:r>
            <a:rPr lang="en-US" dirty="0"/>
            <a:t>Coroners Inquest 7/7 – Lady </a:t>
          </a:r>
          <a:r>
            <a:rPr lang="en-US" dirty="0" err="1"/>
            <a:t>Hallet</a:t>
          </a:r>
          <a:r>
            <a:rPr lang="en-US" dirty="0"/>
            <a:t>- Rule 43 report (Coroners Rules 1984)-incl interagency training, use of plain language and lexicon, communication and colocation (RVP)</a:t>
          </a:r>
        </a:p>
      </dgm:t>
    </dgm:pt>
    <dgm:pt modelId="{2F8BBAC1-375C-42D6-B779-69EE6EA69FA5}" type="parTrans" cxnId="{0BE51FF5-3349-46C9-BA8C-A67F0C2D635A}">
      <dgm:prSet/>
      <dgm:spPr/>
      <dgm:t>
        <a:bodyPr/>
        <a:lstStyle/>
        <a:p>
          <a:endParaRPr lang="en-US"/>
        </a:p>
      </dgm:t>
    </dgm:pt>
    <dgm:pt modelId="{55963D70-EEEE-4CC8-A008-EBF14C1386AA}" type="sibTrans" cxnId="{0BE51FF5-3349-46C9-BA8C-A67F0C2D635A}">
      <dgm:prSet/>
      <dgm:spPr/>
      <dgm:t>
        <a:bodyPr/>
        <a:lstStyle/>
        <a:p>
          <a:endParaRPr lang="en-US"/>
        </a:p>
      </dgm:t>
    </dgm:pt>
    <dgm:pt modelId="{2C9FFE82-9DD9-45EE-9280-C4EA89EB1426}">
      <dgm:prSet/>
      <dgm:spPr/>
      <dgm:t>
        <a:bodyPr/>
        <a:lstStyle/>
        <a:p>
          <a:pPr>
            <a:defRPr b="1"/>
          </a:pPr>
          <a:r>
            <a:rPr lang="en-US"/>
            <a:t>2012</a:t>
          </a:r>
        </a:p>
      </dgm:t>
    </dgm:pt>
    <dgm:pt modelId="{2FEEAE76-687A-4C46-9BBC-F83FA009ACA2}" type="parTrans" cxnId="{44DE9C13-AC00-4E9F-B71E-1AC9CFC36B6D}">
      <dgm:prSet/>
      <dgm:spPr/>
      <dgm:t>
        <a:bodyPr/>
        <a:lstStyle/>
        <a:p>
          <a:endParaRPr lang="en-US"/>
        </a:p>
      </dgm:t>
    </dgm:pt>
    <dgm:pt modelId="{763D54E5-AF97-4460-A964-0832A87D741A}" type="sibTrans" cxnId="{44DE9C13-AC00-4E9F-B71E-1AC9CFC36B6D}">
      <dgm:prSet/>
      <dgm:spPr/>
      <dgm:t>
        <a:bodyPr/>
        <a:lstStyle/>
        <a:p>
          <a:endParaRPr lang="en-US"/>
        </a:p>
      </dgm:t>
    </dgm:pt>
    <dgm:pt modelId="{6D572736-4791-4327-A425-DBAD751629EE}">
      <dgm:prSet/>
      <dgm:spPr/>
      <dgm:t>
        <a:bodyPr/>
        <a:lstStyle/>
        <a:p>
          <a:r>
            <a:rPr lang="en-US"/>
            <a:t>Theresa May initiated the Joint Emergency Services Interoperability programme.</a:t>
          </a:r>
        </a:p>
      </dgm:t>
    </dgm:pt>
    <dgm:pt modelId="{E7B3957A-CCD9-42E2-950A-1756B7DE8B23}" type="parTrans" cxnId="{8122F1FE-9013-4589-9C7C-CDA79FD7214D}">
      <dgm:prSet/>
      <dgm:spPr/>
      <dgm:t>
        <a:bodyPr/>
        <a:lstStyle/>
        <a:p>
          <a:endParaRPr lang="en-US"/>
        </a:p>
      </dgm:t>
    </dgm:pt>
    <dgm:pt modelId="{FCF61273-B90C-41C0-9ECE-287F2E247550}" type="sibTrans" cxnId="{8122F1FE-9013-4589-9C7C-CDA79FD7214D}">
      <dgm:prSet/>
      <dgm:spPr/>
      <dgm:t>
        <a:bodyPr/>
        <a:lstStyle/>
        <a:p>
          <a:endParaRPr lang="en-US"/>
        </a:p>
      </dgm:t>
    </dgm:pt>
    <dgm:pt modelId="{D07023D9-FF8B-4256-BE54-6D31C63B5F0E}">
      <dgm:prSet/>
      <dgm:spPr/>
      <dgm:t>
        <a:bodyPr/>
        <a:lstStyle/>
        <a:p>
          <a:pPr>
            <a:defRPr b="1"/>
          </a:pPr>
          <a:r>
            <a:rPr lang="en-US" dirty="0"/>
            <a:t>2013</a:t>
          </a:r>
        </a:p>
      </dgm:t>
    </dgm:pt>
    <dgm:pt modelId="{3312257B-EA41-4E57-9787-5604043EDB27}" type="parTrans" cxnId="{139D302B-BF88-4E69-946A-74B6445FB5D9}">
      <dgm:prSet/>
      <dgm:spPr/>
      <dgm:t>
        <a:bodyPr/>
        <a:lstStyle/>
        <a:p>
          <a:endParaRPr lang="en-US"/>
        </a:p>
      </dgm:t>
    </dgm:pt>
    <dgm:pt modelId="{3A3EA46C-C08E-4E57-941B-B4F3DCE4932F}" type="sibTrans" cxnId="{139D302B-BF88-4E69-946A-74B6445FB5D9}">
      <dgm:prSet/>
      <dgm:spPr/>
      <dgm:t>
        <a:bodyPr/>
        <a:lstStyle/>
        <a:p>
          <a:endParaRPr lang="en-US"/>
        </a:p>
      </dgm:t>
    </dgm:pt>
    <dgm:pt modelId="{2ADA6DE0-2F83-4EC3-B5B7-A959EF5E5832}">
      <dgm:prSet/>
      <dgm:spPr/>
      <dgm:t>
        <a:bodyPr/>
        <a:lstStyle/>
        <a:p>
          <a:r>
            <a:rPr lang="en-US"/>
            <a:t>The Pollock report published</a:t>
          </a:r>
        </a:p>
      </dgm:t>
    </dgm:pt>
    <dgm:pt modelId="{CC709B3A-3584-4CB6-96C1-860C9C88ABE0}" type="parTrans" cxnId="{15F54992-0C43-4319-A6BE-9A7EF8079EC0}">
      <dgm:prSet/>
      <dgm:spPr/>
      <dgm:t>
        <a:bodyPr/>
        <a:lstStyle/>
        <a:p>
          <a:endParaRPr lang="en-US"/>
        </a:p>
      </dgm:t>
    </dgm:pt>
    <dgm:pt modelId="{DF8F9B88-17E0-4A9F-9B4F-CC056A77B1AF}" type="sibTrans" cxnId="{15F54992-0C43-4319-A6BE-9A7EF8079EC0}">
      <dgm:prSet/>
      <dgm:spPr/>
      <dgm:t>
        <a:bodyPr/>
        <a:lstStyle/>
        <a:p>
          <a:endParaRPr lang="en-US"/>
        </a:p>
      </dgm:t>
    </dgm:pt>
    <dgm:pt modelId="{A4C637C0-408E-4E16-AD77-2CBA7665FB21}">
      <dgm:prSet/>
      <dgm:spPr/>
      <dgm:t>
        <a:bodyPr/>
        <a:lstStyle/>
        <a:p>
          <a:pPr>
            <a:defRPr b="1"/>
          </a:pPr>
          <a:r>
            <a:rPr lang="en-US"/>
            <a:t>2016</a:t>
          </a:r>
        </a:p>
      </dgm:t>
    </dgm:pt>
    <dgm:pt modelId="{B0B4003E-D8AD-4C97-842A-2F07107D39F1}" type="parTrans" cxnId="{CE6578CB-8076-472B-9645-29EDC74087E6}">
      <dgm:prSet/>
      <dgm:spPr/>
      <dgm:t>
        <a:bodyPr/>
        <a:lstStyle/>
        <a:p>
          <a:endParaRPr lang="en-US"/>
        </a:p>
      </dgm:t>
    </dgm:pt>
    <dgm:pt modelId="{61DC5A42-0124-4981-831A-E17A154F78C4}" type="sibTrans" cxnId="{CE6578CB-8076-472B-9645-29EDC74087E6}">
      <dgm:prSet/>
      <dgm:spPr/>
      <dgm:t>
        <a:bodyPr/>
        <a:lstStyle/>
        <a:p>
          <a:endParaRPr lang="en-US"/>
        </a:p>
      </dgm:t>
    </dgm:pt>
    <dgm:pt modelId="{65FF41C9-B77F-43FE-8F8E-1F3642514A3B}">
      <dgm:prSet/>
      <dgm:spPr/>
      <dgm:t>
        <a:bodyPr/>
        <a:lstStyle/>
        <a:p>
          <a:r>
            <a:rPr lang="en-US"/>
            <a:t>The initial programme results HMIC themartic inspection of JESIP</a:t>
          </a:r>
        </a:p>
      </dgm:t>
    </dgm:pt>
    <dgm:pt modelId="{12F43FF3-C028-4271-8BDC-A09BFB31AF6B}" type="parTrans" cxnId="{06D043DE-BC3A-462D-A2BD-8F3491C43D68}">
      <dgm:prSet/>
      <dgm:spPr/>
      <dgm:t>
        <a:bodyPr/>
        <a:lstStyle/>
        <a:p>
          <a:endParaRPr lang="en-US"/>
        </a:p>
      </dgm:t>
    </dgm:pt>
    <dgm:pt modelId="{E90C7697-4285-4E21-8E6E-7CEC98500138}" type="sibTrans" cxnId="{06D043DE-BC3A-462D-A2BD-8F3491C43D68}">
      <dgm:prSet/>
      <dgm:spPr/>
      <dgm:t>
        <a:bodyPr/>
        <a:lstStyle/>
        <a:p>
          <a:endParaRPr lang="en-US"/>
        </a:p>
      </dgm:t>
    </dgm:pt>
    <dgm:pt modelId="{0D2E1D68-246A-4DCE-8E54-EEB0F0098040}">
      <dgm:prSet/>
      <dgm:spPr/>
      <dgm:t>
        <a:bodyPr/>
        <a:lstStyle/>
        <a:p>
          <a:pPr>
            <a:defRPr b="1"/>
          </a:pPr>
          <a:r>
            <a:rPr lang="en-US"/>
            <a:t>2017</a:t>
          </a:r>
        </a:p>
      </dgm:t>
    </dgm:pt>
    <dgm:pt modelId="{A7379ECA-E55D-4A23-8220-6B9ABDAF3784}" type="parTrans" cxnId="{FE44563B-9355-435F-8A05-38194094BB77}">
      <dgm:prSet/>
      <dgm:spPr/>
      <dgm:t>
        <a:bodyPr/>
        <a:lstStyle/>
        <a:p>
          <a:endParaRPr lang="en-US"/>
        </a:p>
      </dgm:t>
    </dgm:pt>
    <dgm:pt modelId="{E0276C4C-1F1F-4A83-8B8B-E08F02151648}" type="sibTrans" cxnId="{FE44563B-9355-435F-8A05-38194094BB77}">
      <dgm:prSet/>
      <dgm:spPr/>
      <dgm:t>
        <a:bodyPr/>
        <a:lstStyle/>
        <a:p>
          <a:endParaRPr lang="en-US"/>
        </a:p>
      </dgm:t>
    </dgm:pt>
    <dgm:pt modelId="{487149AD-9669-482E-931D-EC1C4404DC3B}">
      <dgm:prSet/>
      <dgm:spPr/>
      <dgm:t>
        <a:bodyPr/>
        <a:lstStyle/>
        <a:p>
          <a:r>
            <a:rPr lang="en-US"/>
            <a:t>JESIP assurance programme</a:t>
          </a:r>
        </a:p>
      </dgm:t>
    </dgm:pt>
    <dgm:pt modelId="{D892AE26-7C7F-4312-9BA1-0D9D5823E995}" type="parTrans" cxnId="{1B0E7A1A-1BC6-41D8-B5B8-C1F2FB04A43D}">
      <dgm:prSet/>
      <dgm:spPr/>
      <dgm:t>
        <a:bodyPr/>
        <a:lstStyle/>
        <a:p>
          <a:endParaRPr lang="en-US"/>
        </a:p>
      </dgm:t>
    </dgm:pt>
    <dgm:pt modelId="{F6E2F9E5-0D8F-45A1-BA9F-FD6C5B3CAED8}" type="sibTrans" cxnId="{1B0E7A1A-1BC6-41D8-B5B8-C1F2FB04A43D}">
      <dgm:prSet/>
      <dgm:spPr/>
      <dgm:t>
        <a:bodyPr/>
        <a:lstStyle/>
        <a:p>
          <a:endParaRPr lang="en-US"/>
        </a:p>
      </dgm:t>
    </dgm:pt>
    <dgm:pt modelId="{C3B74C87-714D-4265-B1AA-01A55D2F8482}" type="pres">
      <dgm:prSet presAssocID="{B9CBEA6F-6273-41A2-97CC-3BED98B22DF7}" presName="root" presStyleCnt="0">
        <dgm:presLayoutVars>
          <dgm:chMax/>
          <dgm:chPref/>
          <dgm:animLvl val="lvl"/>
        </dgm:presLayoutVars>
      </dgm:prSet>
      <dgm:spPr/>
    </dgm:pt>
    <dgm:pt modelId="{EB284A46-BAA5-4897-A7A2-87A53C3FF4E3}" type="pres">
      <dgm:prSet presAssocID="{B9CBEA6F-6273-41A2-97CC-3BED98B22DF7}" presName="divider" presStyleLbl="fgAccFollowNode1" presStyleIdx="0" presStyleCnt="1"/>
      <dgm:spPr>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tailEnd type="triangle" w="lg" len="lg"/>
        </a:ln>
        <a:effectLst/>
      </dgm:spPr>
    </dgm:pt>
    <dgm:pt modelId="{6BEB3C06-00FA-4D05-9B8C-3AD9A53AB8AB}" type="pres">
      <dgm:prSet presAssocID="{B9CBEA6F-6273-41A2-97CC-3BED98B22DF7}" presName="nodes" presStyleCnt="0">
        <dgm:presLayoutVars>
          <dgm:chMax/>
          <dgm:chPref/>
          <dgm:animLvl val="lvl"/>
        </dgm:presLayoutVars>
      </dgm:prSet>
      <dgm:spPr/>
    </dgm:pt>
    <dgm:pt modelId="{7E69A854-56E5-48A5-83DA-3137C8F003DD}" type="pres">
      <dgm:prSet presAssocID="{F48205F7-42CA-4B38-A6EC-341C829FF6F2}" presName="composite" presStyleCnt="0"/>
      <dgm:spPr/>
    </dgm:pt>
    <dgm:pt modelId="{F0F49712-D0F5-4AE9-B2EC-D6E40E652884}" type="pres">
      <dgm:prSet presAssocID="{F48205F7-42CA-4B38-A6EC-341C829FF6F2}" presName="L1TextContainer" presStyleLbl="revTx" presStyleIdx="0" presStyleCnt="5">
        <dgm:presLayoutVars>
          <dgm:chMax val="1"/>
          <dgm:chPref val="1"/>
          <dgm:bulletEnabled val="1"/>
        </dgm:presLayoutVars>
      </dgm:prSet>
      <dgm:spPr/>
    </dgm:pt>
    <dgm:pt modelId="{9FD653E7-8E58-4D39-90A6-C9EE566BF0D7}" type="pres">
      <dgm:prSet presAssocID="{F48205F7-42CA-4B38-A6EC-341C829FF6F2}" presName="L2TextContainerWrapper" presStyleCnt="0">
        <dgm:presLayoutVars>
          <dgm:chMax val="0"/>
          <dgm:chPref val="0"/>
          <dgm:bulletEnabled val="1"/>
        </dgm:presLayoutVars>
      </dgm:prSet>
      <dgm:spPr/>
    </dgm:pt>
    <dgm:pt modelId="{6F71A364-34B1-4D40-A507-12CA8F5B802D}" type="pres">
      <dgm:prSet presAssocID="{F48205F7-42CA-4B38-A6EC-341C829FF6F2}" presName="L2TextContainer" presStyleLbl="bgAcc1" presStyleIdx="0" presStyleCnt="5"/>
      <dgm:spPr/>
    </dgm:pt>
    <dgm:pt modelId="{73082336-125C-4256-9DCF-E4FD226E8452}" type="pres">
      <dgm:prSet presAssocID="{F48205F7-42CA-4B38-A6EC-341C829FF6F2}" presName="FlexibleEmptyPlaceHolder" presStyleCnt="0"/>
      <dgm:spPr/>
    </dgm:pt>
    <dgm:pt modelId="{63866406-175E-40C4-821A-D3F9CFFB98FA}" type="pres">
      <dgm:prSet presAssocID="{F48205F7-42CA-4B38-A6EC-341C829FF6F2}" presName="ConnectLine" presStyleLbl="sibTrans1D1" presStyleIdx="0" presStyleCnt="5"/>
      <dgm:spPr>
        <a:noFill/>
        <a:ln w="12700" cap="flat" cmpd="sng" algn="ctr">
          <a:solidFill>
            <a:schemeClr val="accent1">
              <a:hueOff val="0"/>
              <a:satOff val="0"/>
              <a:lumOff val="0"/>
              <a:alphaOff val="0"/>
            </a:schemeClr>
          </a:solidFill>
          <a:prstDash val="dash"/>
          <a:miter lim="800000"/>
        </a:ln>
        <a:effectLst/>
      </dgm:spPr>
    </dgm:pt>
    <dgm:pt modelId="{1FF9EE21-D1D6-4863-BAC6-618ACF4CEFDC}" type="pres">
      <dgm:prSet presAssocID="{F48205F7-42CA-4B38-A6EC-341C829FF6F2}" presName="ConnectorPoint" presStyleLbl="alignNode1" presStyleIdx="0" presStyleCnt="5"/>
      <dgm:spPr/>
    </dgm:pt>
    <dgm:pt modelId="{0F66E621-9977-467C-AC82-043004B2812A}" type="pres">
      <dgm:prSet presAssocID="{F48205F7-42CA-4B38-A6EC-341C829FF6F2}" presName="EmptyPlaceHolder" presStyleCnt="0"/>
      <dgm:spPr/>
    </dgm:pt>
    <dgm:pt modelId="{817C4389-5726-4E82-9486-1ABC82A6D99C}" type="pres">
      <dgm:prSet presAssocID="{BFF86FA8-CD10-4644-93DE-0A4AA746C077}" presName="spaceBetweenRectangles" presStyleCnt="0"/>
      <dgm:spPr/>
    </dgm:pt>
    <dgm:pt modelId="{5C71B25A-B892-4415-BCB4-FF51280913AC}" type="pres">
      <dgm:prSet presAssocID="{2C9FFE82-9DD9-45EE-9280-C4EA89EB1426}" presName="composite" presStyleCnt="0"/>
      <dgm:spPr/>
    </dgm:pt>
    <dgm:pt modelId="{8EB38A78-0DDE-4269-9DB0-538D45496E0B}" type="pres">
      <dgm:prSet presAssocID="{2C9FFE82-9DD9-45EE-9280-C4EA89EB1426}" presName="L1TextContainer" presStyleLbl="revTx" presStyleIdx="1" presStyleCnt="5">
        <dgm:presLayoutVars>
          <dgm:chMax val="1"/>
          <dgm:chPref val="1"/>
          <dgm:bulletEnabled val="1"/>
        </dgm:presLayoutVars>
      </dgm:prSet>
      <dgm:spPr/>
    </dgm:pt>
    <dgm:pt modelId="{D5973167-E2E9-420D-92F1-FC0A787DE3ED}" type="pres">
      <dgm:prSet presAssocID="{2C9FFE82-9DD9-45EE-9280-C4EA89EB1426}" presName="L2TextContainerWrapper" presStyleCnt="0">
        <dgm:presLayoutVars>
          <dgm:chMax val="0"/>
          <dgm:chPref val="0"/>
          <dgm:bulletEnabled val="1"/>
        </dgm:presLayoutVars>
      </dgm:prSet>
      <dgm:spPr/>
    </dgm:pt>
    <dgm:pt modelId="{E581D143-50F6-4F2E-9BF9-1E71939C31C5}" type="pres">
      <dgm:prSet presAssocID="{2C9FFE82-9DD9-45EE-9280-C4EA89EB1426}" presName="L2TextContainer" presStyleLbl="bgAcc1" presStyleIdx="1" presStyleCnt="5"/>
      <dgm:spPr/>
    </dgm:pt>
    <dgm:pt modelId="{119BC4AD-585E-4651-9D6D-E7A34273F887}" type="pres">
      <dgm:prSet presAssocID="{2C9FFE82-9DD9-45EE-9280-C4EA89EB1426}" presName="FlexibleEmptyPlaceHolder" presStyleCnt="0"/>
      <dgm:spPr/>
    </dgm:pt>
    <dgm:pt modelId="{48F126CF-676E-4030-96D6-48D71D2DF3E8}" type="pres">
      <dgm:prSet presAssocID="{2C9FFE82-9DD9-45EE-9280-C4EA89EB1426}" presName="ConnectLine" presStyleLbl="sibTrans1D1" presStyleIdx="1" presStyleCnt="5"/>
      <dgm:spPr>
        <a:noFill/>
        <a:ln w="12700" cap="flat" cmpd="sng" algn="ctr">
          <a:solidFill>
            <a:schemeClr val="accent1">
              <a:hueOff val="0"/>
              <a:satOff val="0"/>
              <a:lumOff val="0"/>
              <a:alphaOff val="0"/>
            </a:schemeClr>
          </a:solidFill>
          <a:prstDash val="dash"/>
          <a:miter lim="800000"/>
        </a:ln>
        <a:effectLst/>
      </dgm:spPr>
    </dgm:pt>
    <dgm:pt modelId="{468D1D67-E978-481B-A70A-7DC22B731A72}" type="pres">
      <dgm:prSet presAssocID="{2C9FFE82-9DD9-45EE-9280-C4EA89EB1426}" presName="ConnectorPoint" presStyleLbl="alignNode1" presStyleIdx="1" presStyleCnt="5"/>
      <dgm:spPr/>
    </dgm:pt>
    <dgm:pt modelId="{5364AB76-1A66-414F-9512-025977224C04}" type="pres">
      <dgm:prSet presAssocID="{2C9FFE82-9DD9-45EE-9280-C4EA89EB1426}" presName="EmptyPlaceHolder" presStyleCnt="0"/>
      <dgm:spPr/>
    </dgm:pt>
    <dgm:pt modelId="{F20BE3D3-0AD3-4A43-98C3-974059D53471}" type="pres">
      <dgm:prSet presAssocID="{763D54E5-AF97-4460-A964-0832A87D741A}" presName="spaceBetweenRectangles" presStyleCnt="0"/>
      <dgm:spPr/>
    </dgm:pt>
    <dgm:pt modelId="{12513096-AE23-43DC-AA90-66D56B4B9953}" type="pres">
      <dgm:prSet presAssocID="{D07023D9-FF8B-4256-BE54-6D31C63B5F0E}" presName="composite" presStyleCnt="0"/>
      <dgm:spPr/>
    </dgm:pt>
    <dgm:pt modelId="{92D0A84B-266D-43DA-8784-9DE5276F4C6F}" type="pres">
      <dgm:prSet presAssocID="{D07023D9-FF8B-4256-BE54-6D31C63B5F0E}" presName="L1TextContainer" presStyleLbl="revTx" presStyleIdx="2" presStyleCnt="5">
        <dgm:presLayoutVars>
          <dgm:chMax val="1"/>
          <dgm:chPref val="1"/>
          <dgm:bulletEnabled val="1"/>
        </dgm:presLayoutVars>
      </dgm:prSet>
      <dgm:spPr/>
    </dgm:pt>
    <dgm:pt modelId="{DF6DABCD-228F-4DB8-A411-4D01611D0C19}" type="pres">
      <dgm:prSet presAssocID="{D07023D9-FF8B-4256-BE54-6D31C63B5F0E}" presName="L2TextContainerWrapper" presStyleCnt="0">
        <dgm:presLayoutVars>
          <dgm:chMax val="0"/>
          <dgm:chPref val="0"/>
          <dgm:bulletEnabled val="1"/>
        </dgm:presLayoutVars>
      </dgm:prSet>
      <dgm:spPr/>
    </dgm:pt>
    <dgm:pt modelId="{BE1F391D-30FA-4369-B90A-9C688E0B239C}" type="pres">
      <dgm:prSet presAssocID="{D07023D9-FF8B-4256-BE54-6D31C63B5F0E}" presName="L2TextContainer" presStyleLbl="bgAcc1" presStyleIdx="2" presStyleCnt="5"/>
      <dgm:spPr/>
    </dgm:pt>
    <dgm:pt modelId="{7453A8A3-A1D6-4DE8-9657-3D6C39E1843C}" type="pres">
      <dgm:prSet presAssocID="{D07023D9-FF8B-4256-BE54-6D31C63B5F0E}" presName="FlexibleEmptyPlaceHolder" presStyleCnt="0"/>
      <dgm:spPr/>
    </dgm:pt>
    <dgm:pt modelId="{3DB9C886-2358-4394-839F-FC7F169C7E5D}" type="pres">
      <dgm:prSet presAssocID="{D07023D9-FF8B-4256-BE54-6D31C63B5F0E}" presName="ConnectLine" presStyleLbl="sibTrans1D1" presStyleIdx="2" presStyleCnt="5"/>
      <dgm:spPr>
        <a:noFill/>
        <a:ln w="12700" cap="flat" cmpd="sng" algn="ctr">
          <a:solidFill>
            <a:schemeClr val="accent1">
              <a:hueOff val="0"/>
              <a:satOff val="0"/>
              <a:lumOff val="0"/>
              <a:alphaOff val="0"/>
            </a:schemeClr>
          </a:solidFill>
          <a:prstDash val="dash"/>
          <a:miter lim="800000"/>
        </a:ln>
        <a:effectLst/>
      </dgm:spPr>
    </dgm:pt>
    <dgm:pt modelId="{86CC2F63-7821-4900-B389-C788EFD5F338}" type="pres">
      <dgm:prSet presAssocID="{D07023D9-FF8B-4256-BE54-6D31C63B5F0E}" presName="ConnectorPoint" presStyleLbl="alignNode1" presStyleIdx="2" presStyleCnt="5"/>
      <dgm:spPr/>
    </dgm:pt>
    <dgm:pt modelId="{F96F6FE7-DD71-42C5-A6A0-C3441379A139}" type="pres">
      <dgm:prSet presAssocID="{D07023D9-FF8B-4256-BE54-6D31C63B5F0E}" presName="EmptyPlaceHolder" presStyleCnt="0"/>
      <dgm:spPr/>
    </dgm:pt>
    <dgm:pt modelId="{02FC95D0-ACD5-43A1-9F3F-939005A11C68}" type="pres">
      <dgm:prSet presAssocID="{3A3EA46C-C08E-4E57-941B-B4F3DCE4932F}" presName="spaceBetweenRectangles" presStyleCnt="0"/>
      <dgm:spPr/>
    </dgm:pt>
    <dgm:pt modelId="{C9E91F12-DE11-47C7-9946-638CFA52785F}" type="pres">
      <dgm:prSet presAssocID="{A4C637C0-408E-4E16-AD77-2CBA7665FB21}" presName="composite" presStyleCnt="0"/>
      <dgm:spPr/>
    </dgm:pt>
    <dgm:pt modelId="{00683CCA-91D2-4773-975D-041AFDF6EE54}" type="pres">
      <dgm:prSet presAssocID="{A4C637C0-408E-4E16-AD77-2CBA7665FB21}" presName="L1TextContainer" presStyleLbl="revTx" presStyleIdx="3" presStyleCnt="5">
        <dgm:presLayoutVars>
          <dgm:chMax val="1"/>
          <dgm:chPref val="1"/>
          <dgm:bulletEnabled val="1"/>
        </dgm:presLayoutVars>
      </dgm:prSet>
      <dgm:spPr/>
    </dgm:pt>
    <dgm:pt modelId="{9F59EA2B-8ED1-4879-85D9-93499D85A48E}" type="pres">
      <dgm:prSet presAssocID="{A4C637C0-408E-4E16-AD77-2CBA7665FB21}" presName="L2TextContainerWrapper" presStyleCnt="0">
        <dgm:presLayoutVars>
          <dgm:chMax val="0"/>
          <dgm:chPref val="0"/>
          <dgm:bulletEnabled val="1"/>
        </dgm:presLayoutVars>
      </dgm:prSet>
      <dgm:spPr/>
    </dgm:pt>
    <dgm:pt modelId="{4FD79C8A-ED79-49AC-864F-15AFABD2A964}" type="pres">
      <dgm:prSet presAssocID="{A4C637C0-408E-4E16-AD77-2CBA7665FB21}" presName="L2TextContainer" presStyleLbl="bgAcc1" presStyleIdx="3" presStyleCnt="5"/>
      <dgm:spPr/>
    </dgm:pt>
    <dgm:pt modelId="{CE63F3F9-B5E6-424B-BD96-3EA13E8EA7B5}" type="pres">
      <dgm:prSet presAssocID="{A4C637C0-408E-4E16-AD77-2CBA7665FB21}" presName="FlexibleEmptyPlaceHolder" presStyleCnt="0"/>
      <dgm:spPr/>
    </dgm:pt>
    <dgm:pt modelId="{448B7C98-129D-4260-97B8-224BCCA66504}" type="pres">
      <dgm:prSet presAssocID="{A4C637C0-408E-4E16-AD77-2CBA7665FB21}" presName="ConnectLine" presStyleLbl="sibTrans1D1" presStyleIdx="3" presStyleCnt="5"/>
      <dgm:spPr>
        <a:noFill/>
        <a:ln w="12700" cap="flat" cmpd="sng" algn="ctr">
          <a:solidFill>
            <a:schemeClr val="accent1">
              <a:hueOff val="0"/>
              <a:satOff val="0"/>
              <a:lumOff val="0"/>
              <a:alphaOff val="0"/>
            </a:schemeClr>
          </a:solidFill>
          <a:prstDash val="dash"/>
          <a:miter lim="800000"/>
        </a:ln>
        <a:effectLst/>
      </dgm:spPr>
    </dgm:pt>
    <dgm:pt modelId="{D437E6EA-7431-4DAD-BACA-0D44DAEACA4D}" type="pres">
      <dgm:prSet presAssocID="{A4C637C0-408E-4E16-AD77-2CBA7665FB21}" presName="ConnectorPoint" presStyleLbl="alignNode1" presStyleIdx="3" presStyleCnt="5"/>
      <dgm:spPr/>
    </dgm:pt>
    <dgm:pt modelId="{3E6F145F-99AD-4ABF-BB7D-6DC30AE1D6D4}" type="pres">
      <dgm:prSet presAssocID="{A4C637C0-408E-4E16-AD77-2CBA7665FB21}" presName="EmptyPlaceHolder" presStyleCnt="0"/>
      <dgm:spPr/>
    </dgm:pt>
    <dgm:pt modelId="{6299DF72-9401-456D-9270-7A831F9F6F6E}" type="pres">
      <dgm:prSet presAssocID="{61DC5A42-0124-4981-831A-E17A154F78C4}" presName="spaceBetweenRectangles" presStyleCnt="0"/>
      <dgm:spPr/>
    </dgm:pt>
    <dgm:pt modelId="{934BA496-942E-4C35-91B0-48C159282229}" type="pres">
      <dgm:prSet presAssocID="{0D2E1D68-246A-4DCE-8E54-EEB0F0098040}" presName="composite" presStyleCnt="0"/>
      <dgm:spPr/>
    </dgm:pt>
    <dgm:pt modelId="{3423883E-4775-4F06-B3F1-334760A98E6C}" type="pres">
      <dgm:prSet presAssocID="{0D2E1D68-246A-4DCE-8E54-EEB0F0098040}" presName="L1TextContainer" presStyleLbl="revTx" presStyleIdx="4" presStyleCnt="5">
        <dgm:presLayoutVars>
          <dgm:chMax val="1"/>
          <dgm:chPref val="1"/>
          <dgm:bulletEnabled val="1"/>
        </dgm:presLayoutVars>
      </dgm:prSet>
      <dgm:spPr/>
    </dgm:pt>
    <dgm:pt modelId="{6B759E64-EEC2-4115-A8F8-008D5492CB01}" type="pres">
      <dgm:prSet presAssocID="{0D2E1D68-246A-4DCE-8E54-EEB0F0098040}" presName="L2TextContainerWrapper" presStyleCnt="0">
        <dgm:presLayoutVars>
          <dgm:chMax val="0"/>
          <dgm:chPref val="0"/>
          <dgm:bulletEnabled val="1"/>
        </dgm:presLayoutVars>
      </dgm:prSet>
      <dgm:spPr/>
    </dgm:pt>
    <dgm:pt modelId="{B22416C3-BC7F-4975-A2D1-3D6BCF00BD86}" type="pres">
      <dgm:prSet presAssocID="{0D2E1D68-246A-4DCE-8E54-EEB0F0098040}" presName="L2TextContainer" presStyleLbl="bgAcc1" presStyleIdx="4" presStyleCnt="5"/>
      <dgm:spPr/>
    </dgm:pt>
    <dgm:pt modelId="{22BD8434-D386-4D80-88C2-C39B986EAA54}" type="pres">
      <dgm:prSet presAssocID="{0D2E1D68-246A-4DCE-8E54-EEB0F0098040}" presName="FlexibleEmptyPlaceHolder" presStyleCnt="0"/>
      <dgm:spPr/>
    </dgm:pt>
    <dgm:pt modelId="{540EA295-3F2E-4855-9645-E0C93BB7555E}" type="pres">
      <dgm:prSet presAssocID="{0D2E1D68-246A-4DCE-8E54-EEB0F0098040}" presName="ConnectLine" presStyleLbl="sibTrans1D1" presStyleIdx="4" presStyleCnt="5"/>
      <dgm:spPr>
        <a:noFill/>
        <a:ln w="12700" cap="flat" cmpd="sng" algn="ctr">
          <a:solidFill>
            <a:schemeClr val="accent1">
              <a:hueOff val="0"/>
              <a:satOff val="0"/>
              <a:lumOff val="0"/>
              <a:alphaOff val="0"/>
            </a:schemeClr>
          </a:solidFill>
          <a:prstDash val="dash"/>
          <a:miter lim="800000"/>
        </a:ln>
        <a:effectLst/>
      </dgm:spPr>
    </dgm:pt>
    <dgm:pt modelId="{17A3F061-1C6A-4487-88EE-FA7DBBB426E7}" type="pres">
      <dgm:prSet presAssocID="{0D2E1D68-246A-4DCE-8E54-EEB0F0098040}" presName="ConnectorPoint" presStyleLbl="alignNode1" presStyleIdx="4" presStyleCnt="5"/>
      <dgm:spPr/>
    </dgm:pt>
    <dgm:pt modelId="{84C7CE17-F089-4CA9-8479-3B84155CB735}" type="pres">
      <dgm:prSet presAssocID="{0D2E1D68-246A-4DCE-8E54-EEB0F0098040}" presName="EmptyPlaceHolder" presStyleCnt="0"/>
      <dgm:spPr/>
    </dgm:pt>
  </dgm:ptLst>
  <dgm:cxnLst>
    <dgm:cxn modelId="{3F058B04-B13E-4003-90CA-D1A7A41438E0}" type="presOf" srcId="{2C9FFE82-9DD9-45EE-9280-C4EA89EB1426}" destId="{8EB38A78-0DDE-4269-9DB0-538D45496E0B}" srcOrd="0" destOrd="0" presId="urn:microsoft.com/office/officeart/2016/7/layout/BasicTimeline"/>
    <dgm:cxn modelId="{44DE9C13-AC00-4E9F-B71E-1AC9CFC36B6D}" srcId="{B9CBEA6F-6273-41A2-97CC-3BED98B22DF7}" destId="{2C9FFE82-9DD9-45EE-9280-C4EA89EB1426}" srcOrd="1" destOrd="0" parTransId="{2FEEAE76-687A-4C46-9BBC-F83FA009ACA2}" sibTransId="{763D54E5-AF97-4460-A964-0832A87D741A}"/>
    <dgm:cxn modelId="{EF04A118-55B1-4EE4-B763-FDBE471444BA}" type="presOf" srcId="{B9CBEA6F-6273-41A2-97CC-3BED98B22DF7}" destId="{C3B74C87-714D-4265-B1AA-01A55D2F8482}" srcOrd="0" destOrd="0" presId="urn:microsoft.com/office/officeart/2016/7/layout/BasicTimeline"/>
    <dgm:cxn modelId="{1B0E7A1A-1BC6-41D8-B5B8-C1F2FB04A43D}" srcId="{0D2E1D68-246A-4DCE-8E54-EEB0F0098040}" destId="{487149AD-9669-482E-931D-EC1C4404DC3B}" srcOrd="0" destOrd="0" parTransId="{D892AE26-7C7F-4312-9BA1-0D9D5823E995}" sibTransId="{F6E2F9E5-0D8F-45A1-BA9F-FD6C5B3CAED8}"/>
    <dgm:cxn modelId="{139D302B-BF88-4E69-946A-74B6445FB5D9}" srcId="{B9CBEA6F-6273-41A2-97CC-3BED98B22DF7}" destId="{D07023D9-FF8B-4256-BE54-6D31C63B5F0E}" srcOrd="2" destOrd="0" parTransId="{3312257B-EA41-4E57-9787-5604043EDB27}" sibTransId="{3A3EA46C-C08E-4E57-941B-B4F3DCE4932F}"/>
    <dgm:cxn modelId="{A613B236-C28E-4655-9612-8275B5562BF2}" type="presOf" srcId="{F48205F7-42CA-4B38-A6EC-341C829FF6F2}" destId="{F0F49712-D0F5-4AE9-B2EC-D6E40E652884}" srcOrd="0" destOrd="0" presId="urn:microsoft.com/office/officeart/2016/7/layout/BasicTimeline"/>
    <dgm:cxn modelId="{FE44563B-9355-435F-8A05-38194094BB77}" srcId="{B9CBEA6F-6273-41A2-97CC-3BED98B22DF7}" destId="{0D2E1D68-246A-4DCE-8E54-EEB0F0098040}" srcOrd="4" destOrd="0" parTransId="{A7379ECA-E55D-4A23-8220-6B9ABDAF3784}" sibTransId="{E0276C4C-1F1F-4A83-8B8B-E08F02151648}"/>
    <dgm:cxn modelId="{F7B7E469-CCB3-498D-B743-05E3CE55CEE5}" type="presOf" srcId="{0D2E1D68-246A-4DCE-8E54-EEB0F0098040}" destId="{3423883E-4775-4F06-B3F1-334760A98E6C}" srcOrd="0" destOrd="0" presId="urn:microsoft.com/office/officeart/2016/7/layout/BasicTimeline"/>
    <dgm:cxn modelId="{15F54992-0C43-4319-A6BE-9A7EF8079EC0}" srcId="{D07023D9-FF8B-4256-BE54-6D31C63B5F0E}" destId="{2ADA6DE0-2F83-4EC3-B5B7-A959EF5E5832}" srcOrd="0" destOrd="0" parTransId="{CC709B3A-3584-4CB6-96C1-860C9C88ABE0}" sibTransId="{DF8F9B88-17E0-4A9F-9B4F-CC056A77B1AF}"/>
    <dgm:cxn modelId="{42135E97-44DA-43FC-BA5D-C70C2675676B}" type="presOf" srcId="{487149AD-9669-482E-931D-EC1C4404DC3B}" destId="{B22416C3-BC7F-4975-A2D1-3D6BCF00BD86}" srcOrd="0" destOrd="0" presId="urn:microsoft.com/office/officeart/2016/7/layout/BasicTimeline"/>
    <dgm:cxn modelId="{CD6DD09E-86D2-4E18-A61B-858221CEA675}" type="presOf" srcId="{65FF41C9-B77F-43FE-8F8E-1F3642514A3B}" destId="{4FD79C8A-ED79-49AC-864F-15AFABD2A964}" srcOrd="0" destOrd="0" presId="urn:microsoft.com/office/officeart/2016/7/layout/BasicTimeline"/>
    <dgm:cxn modelId="{C4600EB6-21A4-4DED-9EAD-C25C8CBBFC77}" srcId="{B9CBEA6F-6273-41A2-97CC-3BED98B22DF7}" destId="{F48205F7-42CA-4B38-A6EC-341C829FF6F2}" srcOrd="0" destOrd="0" parTransId="{85F3DB3C-5005-4676-A697-31CFDA2E8AE4}" sibTransId="{BFF86FA8-CD10-4644-93DE-0A4AA746C077}"/>
    <dgm:cxn modelId="{4A994DBF-6819-40BF-9413-882B875994BA}" type="presOf" srcId="{2ADA6DE0-2F83-4EC3-B5B7-A959EF5E5832}" destId="{BE1F391D-30FA-4369-B90A-9C688E0B239C}" srcOrd="0" destOrd="0" presId="urn:microsoft.com/office/officeart/2016/7/layout/BasicTimeline"/>
    <dgm:cxn modelId="{CE6578CB-8076-472B-9645-29EDC74087E6}" srcId="{B9CBEA6F-6273-41A2-97CC-3BED98B22DF7}" destId="{A4C637C0-408E-4E16-AD77-2CBA7665FB21}" srcOrd="3" destOrd="0" parTransId="{B0B4003E-D8AD-4C97-842A-2F07107D39F1}" sibTransId="{61DC5A42-0124-4981-831A-E17A154F78C4}"/>
    <dgm:cxn modelId="{574B77CE-E4FD-475B-8536-7B83433590CE}" type="presOf" srcId="{D07023D9-FF8B-4256-BE54-6D31C63B5F0E}" destId="{92D0A84B-266D-43DA-8784-9DE5276F4C6F}" srcOrd="0" destOrd="0" presId="urn:microsoft.com/office/officeart/2016/7/layout/BasicTimeline"/>
    <dgm:cxn modelId="{06D043DE-BC3A-462D-A2BD-8F3491C43D68}" srcId="{A4C637C0-408E-4E16-AD77-2CBA7665FB21}" destId="{65FF41C9-B77F-43FE-8F8E-1F3642514A3B}" srcOrd="0" destOrd="0" parTransId="{12F43FF3-C028-4271-8BDC-A09BFB31AF6B}" sibTransId="{E90C7697-4285-4E21-8E6E-7CEC98500138}"/>
    <dgm:cxn modelId="{C342EFE6-EB32-4DB4-B22A-710057A7B5B1}" type="presOf" srcId="{6D572736-4791-4327-A425-DBAD751629EE}" destId="{E581D143-50F6-4F2E-9BF9-1E71939C31C5}" srcOrd="0" destOrd="0" presId="urn:microsoft.com/office/officeart/2016/7/layout/BasicTimeline"/>
    <dgm:cxn modelId="{0BE51FF5-3349-46C9-BA8C-A67F0C2D635A}" srcId="{F48205F7-42CA-4B38-A6EC-341C829FF6F2}" destId="{B0359AF3-E61C-4AC2-B5FA-877C6CFD844B}" srcOrd="0" destOrd="0" parTransId="{2F8BBAC1-375C-42D6-B779-69EE6EA69FA5}" sibTransId="{55963D70-EEEE-4CC8-A008-EBF14C1386AA}"/>
    <dgm:cxn modelId="{5F948FF7-4932-41FC-9B9A-2000F7708397}" type="presOf" srcId="{B0359AF3-E61C-4AC2-B5FA-877C6CFD844B}" destId="{6F71A364-34B1-4D40-A507-12CA8F5B802D}" srcOrd="0" destOrd="0" presId="urn:microsoft.com/office/officeart/2016/7/layout/BasicTimeline"/>
    <dgm:cxn modelId="{0ABE52F9-6506-44D2-B48B-1D8BDA85E491}" type="presOf" srcId="{A4C637C0-408E-4E16-AD77-2CBA7665FB21}" destId="{00683CCA-91D2-4773-975D-041AFDF6EE54}" srcOrd="0" destOrd="0" presId="urn:microsoft.com/office/officeart/2016/7/layout/BasicTimeline"/>
    <dgm:cxn modelId="{8122F1FE-9013-4589-9C7C-CDA79FD7214D}" srcId="{2C9FFE82-9DD9-45EE-9280-C4EA89EB1426}" destId="{6D572736-4791-4327-A425-DBAD751629EE}" srcOrd="0" destOrd="0" parTransId="{E7B3957A-CCD9-42E2-950A-1756B7DE8B23}" sibTransId="{FCF61273-B90C-41C0-9ECE-287F2E247550}"/>
    <dgm:cxn modelId="{691FDD41-CBF0-4106-9700-CC1842BCEEF1}" type="presParOf" srcId="{C3B74C87-714D-4265-B1AA-01A55D2F8482}" destId="{EB284A46-BAA5-4897-A7A2-87A53C3FF4E3}" srcOrd="0" destOrd="0" presId="urn:microsoft.com/office/officeart/2016/7/layout/BasicTimeline"/>
    <dgm:cxn modelId="{ECB33B72-95A1-4BF1-8931-0F37B2D1541A}" type="presParOf" srcId="{C3B74C87-714D-4265-B1AA-01A55D2F8482}" destId="{6BEB3C06-00FA-4D05-9B8C-3AD9A53AB8AB}" srcOrd="1" destOrd="0" presId="urn:microsoft.com/office/officeart/2016/7/layout/BasicTimeline"/>
    <dgm:cxn modelId="{0FECB085-7598-4568-9B8A-F40807BBF86B}" type="presParOf" srcId="{6BEB3C06-00FA-4D05-9B8C-3AD9A53AB8AB}" destId="{7E69A854-56E5-48A5-83DA-3137C8F003DD}" srcOrd="0" destOrd="0" presId="urn:microsoft.com/office/officeart/2016/7/layout/BasicTimeline"/>
    <dgm:cxn modelId="{EFB5C6E6-EABA-40E5-9068-FE6FDD2281A9}" type="presParOf" srcId="{7E69A854-56E5-48A5-83DA-3137C8F003DD}" destId="{F0F49712-D0F5-4AE9-B2EC-D6E40E652884}" srcOrd="0" destOrd="0" presId="urn:microsoft.com/office/officeart/2016/7/layout/BasicTimeline"/>
    <dgm:cxn modelId="{99D4058D-CD7B-4A7D-9356-6EA31BE23D8D}" type="presParOf" srcId="{7E69A854-56E5-48A5-83DA-3137C8F003DD}" destId="{9FD653E7-8E58-4D39-90A6-C9EE566BF0D7}" srcOrd="1" destOrd="0" presId="urn:microsoft.com/office/officeart/2016/7/layout/BasicTimeline"/>
    <dgm:cxn modelId="{5147C94E-1EF9-4B16-A020-688663840E4E}" type="presParOf" srcId="{9FD653E7-8E58-4D39-90A6-C9EE566BF0D7}" destId="{6F71A364-34B1-4D40-A507-12CA8F5B802D}" srcOrd="0" destOrd="0" presId="urn:microsoft.com/office/officeart/2016/7/layout/BasicTimeline"/>
    <dgm:cxn modelId="{EA99AB59-5710-44B4-AB59-AB5079FC26D0}" type="presParOf" srcId="{9FD653E7-8E58-4D39-90A6-C9EE566BF0D7}" destId="{73082336-125C-4256-9DCF-E4FD226E8452}" srcOrd="1" destOrd="0" presId="urn:microsoft.com/office/officeart/2016/7/layout/BasicTimeline"/>
    <dgm:cxn modelId="{21A18241-E00B-42A4-8D71-4872B3D0CD2C}" type="presParOf" srcId="{7E69A854-56E5-48A5-83DA-3137C8F003DD}" destId="{63866406-175E-40C4-821A-D3F9CFFB98FA}" srcOrd="2" destOrd="0" presId="urn:microsoft.com/office/officeart/2016/7/layout/BasicTimeline"/>
    <dgm:cxn modelId="{A768CEA6-E52B-451D-8B1A-CC5CCB4E5454}" type="presParOf" srcId="{7E69A854-56E5-48A5-83DA-3137C8F003DD}" destId="{1FF9EE21-D1D6-4863-BAC6-618ACF4CEFDC}" srcOrd="3" destOrd="0" presId="urn:microsoft.com/office/officeart/2016/7/layout/BasicTimeline"/>
    <dgm:cxn modelId="{0A4786D2-646F-4D95-84D8-6DBADEAF0264}" type="presParOf" srcId="{7E69A854-56E5-48A5-83DA-3137C8F003DD}" destId="{0F66E621-9977-467C-AC82-043004B2812A}" srcOrd="4" destOrd="0" presId="urn:microsoft.com/office/officeart/2016/7/layout/BasicTimeline"/>
    <dgm:cxn modelId="{9D2A36E3-1BAA-4F06-A8F7-E247751D7D57}" type="presParOf" srcId="{6BEB3C06-00FA-4D05-9B8C-3AD9A53AB8AB}" destId="{817C4389-5726-4E82-9486-1ABC82A6D99C}" srcOrd="1" destOrd="0" presId="urn:microsoft.com/office/officeart/2016/7/layout/BasicTimeline"/>
    <dgm:cxn modelId="{E8386FD8-2DE8-4956-9F41-B6F34117C023}" type="presParOf" srcId="{6BEB3C06-00FA-4D05-9B8C-3AD9A53AB8AB}" destId="{5C71B25A-B892-4415-BCB4-FF51280913AC}" srcOrd="2" destOrd="0" presId="urn:microsoft.com/office/officeart/2016/7/layout/BasicTimeline"/>
    <dgm:cxn modelId="{079776A3-66CC-44EB-8A34-68BE28D75C87}" type="presParOf" srcId="{5C71B25A-B892-4415-BCB4-FF51280913AC}" destId="{8EB38A78-0DDE-4269-9DB0-538D45496E0B}" srcOrd="0" destOrd="0" presId="urn:microsoft.com/office/officeart/2016/7/layout/BasicTimeline"/>
    <dgm:cxn modelId="{CA1C8F5E-B9E8-4CD7-BE2A-315A141E21CD}" type="presParOf" srcId="{5C71B25A-B892-4415-BCB4-FF51280913AC}" destId="{D5973167-E2E9-420D-92F1-FC0A787DE3ED}" srcOrd="1" destOrd="0" presId="urn:microsoft.com/office/officeart/2016/7/layout/BasicTimeline"/>
    <dgm:cxn modelId="{18B803E3-F00C-4AA6-A2DD-53ABA2E34709}" type="presParOf" srcId="{D5973167-E2E9-420D-92F1-FC0A787DE3ED}" destId="{E581D143-50F6-4F2E-9BF9-1E71939C31C5}" srcOrd="0" destOrd="0" presId="urn:microsoft.com/office/officeart/2016/7/layout/BasicTimeline"/>
    <dgm:cxn modelId="{0BEF7FAB-8A03-417F-A8DD-6F32AD05BF48}" type="presParOf" srcId="{D5973167-E2E9-420D-92F1-FC0A787DE3ED}" destId="{119BC4AD-585E-4651-9D6D-E7A34273F887}" srcOrd="1" destOrd="0" presId="urn:microsoft.com/office/officeart/2016/7/layout/BasicTimeline"/>
    <dgm:cxn modelId="{6B0D36C0-53F9-4B62-AB8E-7CAAD2348E5B}" type="presParOf" srcId="{5C71B25A-B892-4415-BCB4-FF51280913AC}" destId="{48F126CF-676E-4030-96D6-48D71D2DF3E8}" srcOrd="2" destOrd="0" presId="urn:microsoft.com/office/officeart/2016/7/layout/BasicTimeline"/>
    <dgm:cxn modelId="{519AB143-5009-4CD8-A688-35A4A8BD19AF}" type="presParOf" srcId="{5C71B25A-B892-4415-BCB4-FF51280913AC}" destId="{468D1D67-E978-481B-A70A-7DC22B731A72}" srcOrd="3" destOrd="0" presId="urn:microsoft.com/office/officeart/2016/7/layout/BasicTimeline"/>
    <dgm:cxn modelId="{BA8B00C1-D0BB-4E2C-BAC6-A47ED004F10C}" type="presParOf" srcId="{5C71B25A-B892-4415-BCB4-FF51280913AC}" destId="{5364AB76-1A66-414F-9512-025977224C04}" srcOrd="4" destOrd="0" presId="urn:microsoft.com/office/officeart/2016/7/layout/BasicTimeline"/>
    <dgm:cxn modelId="{942934F6-4276-4447-9AD4-8EC1D65DB19F}" type="presParOf" srcId="{6BEB3C06-00FA-4D05-9B8C-3AD9A53AB8AB}" destId="{F20BE3D3-0AD3-4A43-98C3-974059D53471}" srcOrd="3" destOrd="0" presId="urn:microsoft.com/office/officeart/2016/7/layout/BasicTimeline"/>
    <dgm:cxn modelId="{CA7CF46D-4661-4E71-ACC9-388A43C8463E}" type="presParOf" srcId="{6BEB3C06-00FA-4D05-9B8C-3AD9A53AB8AB}" destId="{12513096-AE23-43DC-AA90-66D56B4B9953}" srcOrd="4" destOrd="0" presId="urn:microsoft.com/office/officeart/2016/7/layout/BasicTimeline"/>
    <dgm:cxn modelId="{20173B48-04ED-444B-9CC2-055A1312E5EE}" type="presParOf" srcId="{12513096-AE23-43DC-AA90-66D56B4B9953}" destId="{92D0A84B-266D-43DA-8784-9DE5276F4C6F}" srcOrd="0" destOrd="0" presId="urn:microsoft.com/office/officeart/2016/7/layout/BasicTimeline"/>
    <dgm:cxn modelId="{117E39A0-233A-439B-9D6C-F74D0C5547FB}" type="presParOf" srcId="{12513096-AE23-43DC-AA90-66D56B4B9953}" destId="{DF6DABCD-228F-4DB8-A411-4D01611D0C19}" srcOrd="1" destOrd="0" presId="urn:microsoft.com/office/officeart/2016/7/layout/BasicTimeline"/>
    <dgm:cxn modelId="{92DBFFD7-1124-431C-BD2F-40204F0CB487}" type="presParOf" srcId="{DF6DABCD-228F-4DB8-A411-4D01611D0C19}" destId="{BE1F391D-30FA-4369-B90A-9C688E0B239C}" srcOrd="0" destOrd="0" presId="urn:microsoft.com/office/officeart/2016/7/layout/BasicTimeline"/>
    <dgm:cxn modelId="{A471FA79-4C48-45A0-AF0F-BDE9191E57B2}" type="presParOf" srcId="{DF6DABCD-228F-4DB8-A411-4D01611D0C19}" destId="{7453A8A3-A1D6-4DE8-9657-3D6C39E1843C}" srcOrd="1" destOrd="0" presId="urn:microsoft.com/office/officeart/2016/7/layout/BasicTimeline"/>
    <dgm:cxn modelId="{2A24A1C0-00D8-4D66-ACC9-C21E99863B66}" type="presParOf" srcId="{12513096-AE23-43DC-AA90-66D56B4B9953}" destId="{3DB9C886-2358-4394-839F-FC7F169C7E5D}" srcOrd="2" destOrd="0" presId="urn:microsoft.com/office/officeart/2016/7/layout/BasicTimeline"/>
    <dgm:cxn modelId="{E20E6A7E-A8B5-470E-B1F8-780536900BB5}" type="presParOf" srcId="{12513096-AE23-43DC-AA90-66D56B4B9953}" destId="{86CC2F63-7821-4900-B389-C788EFD5F338}" srcOrd="3" destOrd="0" presId="urn:microsoft.com/office/officeart/2016/7/layout/BasicTimeline"/>
    <dgm:cxn modelId="{D015E3FB-4855-48B9-94A0-3D7C2518AF6F}" type="presParOf" srcId="{12513096-AE23-43DC-AA90-66D56B4B9953}" destId="{F96F6FE7-DD71-42C5-A6A0-C3441379A139}" srcOrd="4" destOrd="0" presId="urn:microsoft.com/office/officeart/2016/7/layout/BasicTimeline"/>
    <dgm:cxn modelId="{C234BD07-813E-4CF4-9207-C89E06AEF37B}" type="presParOf" srcId="{6BEB3C06-00FA-4D05-9B8C-3AD9A53AB8AB}" destId="{02FC95D0-ACD5-43A1-9F3F-939005A11C68}" srcOrd="5" destOrd="0" presId="urn:microsoft.com/office/officeart/2016/7/layout/BasicTimeline"/>
    <dgm:cxn modelId="{FCED3326-491E-45DB-A510-953554CED51B}" type="presParOf" srcId="{6BEB3C06-00FA-4D05-9B8C-3AD9A53AB8AB}" destId="{C9E91F12-DE11-47C7-9946-638CFA52785F}" srcOrd="6" destOrd="0" presId="urn:microsoft.com/office/officeart/2016/7/layout/BasicTimeline"/>
    <dgm:cxn modelId="{9AA2A671-B3B9-4AE4-8988-3E8DF6B57D3D}" type="presParOf" srcId="{C9E91F12-DE11-47C7-9946-638CFA52785F}" destId="{00683CCA-91D2-4773-975D-041AFDF6EE54}" srcOrd="0" destOrd="0" presId="urn:microsoft.com/office/officeart/2016/7/layout/BasicTimeline"/>
    <dgm:cxn modelId="{28EC3D41-8B63-4B2B-AC5B-A0DCDE5DF9AB}" type="presParOf" srcId="{C9E91F12-DE11-47C7-9946-638CFA52785F}" destId="{9F59EA2B-8ED1-4879-85D9-93499D85A48E}" srcOrd="1" destOrd="0" presId="urn:microsoft.com/office/officeart/2016/7/layout/BasicTimeline"/>
    <dgm:cxn modelId="{9A13B1F7-1816-458B-8985-BB7CB061E9DD}" type="presParOf" srcId="{9F59EA2B-8ED1-4879-85D9-93499D85A48E}" destId="{4FD79C8A-ED79-49AC-864F-15AFABD2A964}" srcOrd="0" destOrd="0" presId="urn:microsoft.com/office/officeart/2016/7/layout/BasicTimeline"/>
    <dgm:cxn modelId="{A69EDADE-F089-44BF-8FC2-AF22EF9FF4DD}" type="presParOf" srcId="{9F59EA2B-8ED1-4879-85D9-93499D85A48E}" destId="{CE63F3F9-B5E6-424B-BD96-3EA13E8EA7B5}" srcOrd="1" destOrd="0" presId="urn:microsoft.com/office/officeart/2016/7/layout/BasicTimeline"/>
    <dgm:cxn modelId="{11A695BC-C6EC-4686-99A9-D00494BFD5A5}" type="presParOf" srcId="{C9E91F12-DE11-47C7-9946-638CFA52785F}" destId="{448B7C98-129D-4260-97B8-224BCCA66504}" srcOrd="2" destOrd="0" presId="urn:microsoft.com/office/officeart/2016/7/layout/BasicTimeline"/>
    <dgm:cxn modelId="{D977A60F-7F42-4CF1-99D7-A1EA17E181E0}" type="presParOf" srcId="{C9E91F12-DE11-47C7-9946-638CFA52785F}" destId="{D437E6EA-7431-4DAD-BACA-0D44DAEACA4D}" srcOrd="3" destOrd="0" presId="urn:microsoft.com/office/officeart/2016/7/layout/BasicTimeline"/>
    <dgm:cxn modelId="{286E2E5D-A7A3-4600-AF11-554D12AEF037}" type="presParOf" srcId="{C9E91F12-DE11-47C7-9946-638CFA52785F}" destId="{3E6F145F-99AD-4ABF-BB7D-6DC30AE1D6D4}" srcOrd="4" destOrd="0" presId="urn:microsoft.com/office/officeart/2016/7/layout/BasicTimeline"/>
    <dgm:cxn modelId="{B6CEB28E-C16B-4235-9996-F114D33565E7}" type="presParOf" srcId="{6BEB3C06-00FA-4D05-9B8C-3AD9A53AB8AB}" destId="{6299DF72-9401-456D-9270-7A831F9F6F6E}" srcOrd="7" destOrd="0" presId="urn:microsoft.com/office/officeart/2016/7/layout/BasicTimeline"/>
    <dgm:cxn modelId="{FFDBE73E-52A5-4D9F-85A0-B340761CACC8}" type="presParOf" srcId="{6BEB3C06-00FA-4D05-9B8C-3AD9A53AB8AB}" destId="{934BA496-942E-4C35-91B0-48C159282229}" srcOrd="8" destOrd="0" presId="urn:microsoft.com/office/officeart/2016/7/layout/BasicTimeline"/>
    <dgm:cxn modelId="{9850BDE6-DCFD-4121-8FD9-63B9334990E8}" type="presParOf" srcId="{934BA496-942E-4C35-91B0-48C159282229}" destId="{3423883E-4775-4F06-B3F1-334760A98E6C}" srcOrd="0" destOrd="0" presId="urn:microsoft.com/office/officeart/2016/7/layout/BasicTimeline"/>
    <dgm:cxn modelId="{07A699F3-44D6-4C03-8A29-D882C5A58281}" type="presParOf" srcId="{934BA496-942E-4C35-91B0-48C159282229}" destId="{6B759E64-EEC2-4115-A8F8-008D5492CB01}" srcOrd="1" destOrd="0" presId="urn:microsoft.com/office/officeart/2016/7/layout/BasicTimeline"/>
    <dgm:cxn modelId="{C5F927C5-2B2D-4423-80C1-B67BFC5906EA}" type="presParOf" srcId="{6B759E64-EEC2-4115-A8F8-008D5492CB01}" destId="{B22416C3-BC7F-4975-A2D1-3D6BCF00BD86}" srcOrd="0" destOrd="0" presId="urn:microsoft.com/office/officeart/2016/7/layout/BasicTimeline"/>
    <dgm:cxn modelId="{BDAE14DE-B2CB-4A8C-9681-61BD0E1EDE45}" type="presParOf" srcId="{6B759E64-EEC2-4115-A8F8-008D5492CB01}" destId="{22BD8434-D386-4D80-88C2-C39B986EAA54}" srcOrd="1" destOrd="0" presId="urn:microsoft.com/office/officeart/2016/7/layout/BasicTimeline"/>
    <dgm:cxn modelId="{530EAB0B-9FAA-466C-8C1D-0BDBBC3C4A53}" type="presParOf" srcId="{934BA496-942E-4C35-91B0-48C159282229}" destId="{540EA295-3F2E-4855-9645-E0C93BB7555E}" srcOrd="2" destOrd="0" presId="urn:microsoft.com/office/officeart/2016/7/layout/BasicTimeline"/>
    <dgm:cxn modelId="{7819B42F-7AB3-457C-826B-E7880B689B9D}" type="presParOf" srcId="{934BA496-942E-4C35-91B0-48C159282229}" destId="{17A3F061-1C6A-4487-88EE-FA7DBBB426E7}" srcOrd="3" destOrd="0" presId="urn:microsoft.com/office/officeart/2016/7/layout/BasicTimeline"/>
    <dgm:cxn modelId="{E31D2D01-D20B-4E63-8EFD-CF0BCA2168AC}" type="presParOf" srcId="{934BA496-942E-4C35-91B0-48C159282229}" destId="{84C7CE17-F089-4CA9-8479-3B84155CB735}" srcOrd="4" destOrd="0" presId="urn:microsoft.com/office/officeart/2016/7/layout/Basic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1F1C12-57D0-40B6-A66A-6877E6EE640B}" type="doc">
      <dgm:prSet loTypeId="urn:microsoft.com/office/officeart/2005/8/layout/hList7" loCatId="list" qsTypeId="urn:microsoft.com/office/officeart/2005/8/quickstyle/simple1" qsCatId="simple" csTypeId="urn:microsoft.com/office/officeart/2005/8/colors/accent1_2" csCatId="accent1" phldr="1"/>
      <dgm:spPr/>
    </dgm:pt>
    <dgm:pt modelId="{76E84491-AC73-41F3-B88E-E0C88D42E749}">
      <dgm:prSet phldrT="[Text]"/>
      <dgm:spPr/>
      <dgm:t>
        <a:bodyPr/>
        <a:lstStyle/>
        <a:p>
          <a:r>
            <a:rPr lang="en-US" dirty="0"/>
            <a:t>Doctrine</a:t>
          </a:r>
        </a:p>
      </dgm:t>
    </dgm:pt>
    <dgm:pt modelId="{8AAFEDD2-8233-4370-BB7E-497EDDCFC72D}" type="parTrans" cxnId="{06F4CFFF-1E36-4B52-B204-A7A248365587}">
      <dgm:prSet/>
      <dgm:spPr/>
      <dgm:t>
        <a:bodyPr/>
        <a:lstStyle/>
        <a:p>
          <a:endParaRPr lang="en-US"/>
        </a:p>
      </dgm:t>
    </dgm:pt>
    <dgm:pt modelId="{589F7403-8132-49AF-9BC1-F8637980DB0A}" type="sibTrans" cxnId="{06F4CFFF-1E36-4B52-B204-A7A248365587}">
      <dgm:prSet/>
      <dgm:spPr/>
      <dgm:t>
        <a:bodyPr/>
        <a:lstStyle/>
        <a:p>
          <a:endParaRPr lang="en-US"/>
        </a:p>
      </dgm:t>
    </dgm:pt>
    <dgm:pt modelId="{8B605C52-43D9-47B6-A048-E677B26F3E7F}">
      <dgm:prSet phldrT="[Text]"/>
      <dgm:spPr/>
      <dgm:t>
        <a:bodyPr/>
        <a:lstStyle/>
        <a:p>
          <a:r>
            <a:rPr lang="en-US" dirty="0"/>
            <a:t>Training</a:t>
          </a:r>
        </a:p>
      </dgm:t>
    </dgm:pt>
    <dgm:pt modelId="{4BC443BC-F288-43BE-BD8B-985B787C303A}" type="parTrans" cxnId="{5373D0C9-942C-4F71-A886-6EFB9B98B4C3}">
      <dgm:prSet/>
      <dgm:spPr/>
      <dgm:t>
        <a:bodyPr/>
        <a:lstStyle/>
        <a:p>
          <a:endParaRPr lang="en-US"/>
        </a:p>
      </dgm:t>
    </dgm:pt>
    <dgm:pt modelId="{2646764F-31C6-46DD-8310-25B13325F931}" type="sibTrans" cxnId="{5373D0C9-942C-4F71-A886-6EFB9B98B4C3}">
      <dgm:prSet/>
      <dgm:spPr/>
      <dgm:t>
        <a:bodyPr/>
        <a:lstStyle/>
        <a:p>
          <a:endParaRPr lang="en-US"/>
        </a:p>
      </dgm:t>
    </dgm:pt>
    <dgm:pt modelId="{FE0443B9-EB6B-41C6-9FAD-4F6EF20D4B2F}">
      <dgm:prSet phldrT="[Text]"/>
      <dgm:spPr/>
      <dgm:t>
        <a:bodyPr/>
        <a:lstStyle/>
        <a:p>
          <a:r>
            <a:rPr lang="en-US" dirty="0"/>
            <a:t>Testing and Exercise</a:t>
          </a:r>
        </a:p>
      </dgm:t>
    </dgm:pt>
    <dgm:pt modelId="{EEF6D422-A9EC-4D68-8951-D54CC4F7524F}" type="parTrans" cxnId="{616A839F-164D-43A2-BB5B-9EB9F40F7ECE}">
      <dgm:prSet/>
      <dgm:spPr/>
      <dgm:t>
        <a:bodyPr/>
        <a:lstStyle/>
        <a:p>
          <a:endParaRPr lang="en-US"/>
        </a:p>
      </dgm:t>
    </dgm:pt>
    <dgm:pt modelId="{34CD8903-A756-455F-AB28-4BAE7200B9CB}" type="sibTrans" cxnId="{616A839F-164D-43A2-BB5B-9EB9F40F7ECE}">
      <dgm:prSet/>
      <dgm:spPr/>
      <dgm:t>
        <a:bodyPr/>
        <a:lstStyle/>
        <a:p>
          <a:endParaRPr lang="en-US"/>
        </a:p>
      </dgm:t>
    </dgm:pt>
    <dgm:pt modelId="{A6368E1E-4A8C-480A-9246-8A688A5328FD}">
      <dgm:prSet phldrT="[Text]"/>
      <dgm:spPr/>
      <dgm:t>
        <a:bodyPr/>
        <a:lstStyle/>
        <a:p>
          <a:r>
            <a:rPr lang="en-US" dirty="0"/>
            <a:t>Joint Organisational Learning</a:t>
          </a:r>
        </a:p>
      </dgm:t>
    </dgm:pt>
    <dgm:pt modelId="{D8DE4B7A-0862-4566-B941-7EEEB5B4AE06}" type="parTrans" cxnId="{C43524C6-01B1-430A-AF1E-EA8FAFB46A1A}">
      <dgm:prSet/>
      <dgm:spPr/>
      <dgm:t>
        <a:bodyPr/>
        <a:lstStyle/>
        <a:p>
          <a:endParaRPr lang="en-US"/>
        </a:p>
      </dgm:t>
    </dgm:pt>
    <dgm:pt modelId="{9D5FB5A8-77CA-48A8-8B93-3E722239E706}" type="sibTrans" cxnId="{C43524C6-01B1-430A-AF1E-EA8FAFB46A1A}">
      <dgm:prSet/>
      <dgm:spPr/>
      <dgm:t>
        <a:bodyPr/>
        <a:lstStyle/>
        <a:p>
          <a:endParaRPr lang="en-US"/>
        </a:p>
      </dgm:t>
    </dgm:pt>
    <dgm:pt modelId="{7BC68002-9322-4F59-9284-6D22A9DF4FC6}" type="pres">
      <dgm:prSet presAssocID="{231F1C12-57D0-40B6-A66A-6877E6EE640B}" presName="Name0" presStyleCnt="0">
        <dgm:presLayoutVars>
          <dgm:dir/>
          <dgm:resizeHandles val="exact"/>
        </dgm:presLayoutVars>
      </dgm:prSet>
      <dgm:spPr/>
    </dgm:pt>
    <dgm:pt modelId="{F5C213E4-2626-4A43-B97D-1EB3C4344524}" type="pres">
      <dgm:prSet presAssocID="{231F1C12-57D0-40B6-A66A-6877E6EE640B}" presName="fgShape" presStyleLbl="fgShp" presStyleIdx="0" presStyleCnt="1"/>
      <dgm:spPr/>
    </dgm:pt>
    <dgm:pt modelId="{A2AC3293-ABBE-4636-A052-1ED1A5306B0A}" type="pres">
      <dgm:prSet presAssocID="{231F1C12-57D0-40B6-A66A-6877E6EE640B}" presName="linComp" presStyleCnt="0"/>
      <dgm:spPr/>
    </dgm:pt>
    <dgm:pt modelId="{1D6A2EE8-A4AB-4438-84E1-31E31DF82067}" type="pres">
      <dgm:prSet presAssocID="{76E84491-AC73-41F3-B88E-E0C88D42E749}" presName="compNode" presStyleCnt="0"/>
      <dgm:spPr/>
    </dgm:pt>
    <dgm:pt modelId="{09086896-9D99-499A-BDF1-A2AE844F0403}" type="pres">
      <dgm:prSet presAssocID="{76E84491-AC73-41F3-B88E-E0C88D42E749}" presName="bkgdShape" presStyleLbl="node1" presStyleIdx="0" presStyleCnt="4"/>
      <dgm:spPr/>
    </dgm:pt>
    <dgm:pt modelId="{D457C387-01FA-464F-8C50-151F8BC37156}" type="pres">
      <dgm:prSet presAssocID="{76E84491-AC73-41F3-B88E-E0C88D42E749}" presName="nodeTx" presStyleLbl="node1" presStyleIdx="0" presStyleCnt="4">
        <dgm:presLayoutVars>
          <dgm:bulletEnabled val="1"/>
        </dgm:presLayoutVars>
      </dgm:prSet>
      <dgm:spPr/>
    </dgm:pt>
    <dgm:pt modelId="{FDE1B4DA-D6B2-42B2-A0AE-C3631FB1043D}" type="pres">
      <dgm:prSet presAssocID="{76E84491-AC73-41F3-B88E-E0C88D42E749}" presName="invisiNode" presStyleLbl="node1" presStyleIdx="0" presStyleCnt="4"/>
      <dgm:spPr/>
    </dgm:pt>
    <dgm:pt modelId="{56552367-B28F-48A3-A755-DBDBE0FCB393}" type="pres">
      <dgm:prSet presAssocID="{76E84491-AC73-41F3-B88E-E0C88D42E749}" presName="imagNode" presStyleLbl="fgImgPlace1" presStyleIdx="0" presStyleCnt="4" custLinFactNeighborX="-8212" custLinFactNeighborY="-6145"/>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E935EF13-E226-4AEB-B7EB-6A65FB87B6E1}" type="pres">
      <dgm:prSet presAssocID="{589F7403-8132-49AF-9BC1-F8637980DB0A}" presName="sibTrans" presStyleLbl="sibTrans2D1" presStyleIdx="0" presStyleCnt="0"/>
      <dgm:spPr/>
    </dgm:pt>
    <dgm:pt modelId="{434EDD9C-01C7-4C27-AAC1-3018087BBE9E}" type="pres">
      <dgm:prSet presAssocID="{8B605C52-43D9-47B6-A048-E677B26F3E7F}" presName="compNode" presStyleCnt="0"/>
      <dgm:spPr/>
    </dgm:pt>
    <dgm:pt modelId="{183B98F2-3422-4EA4-BDB9-E2B0F5C03F11}" type="pres">
      <dgm:prSet presAssocID="{8B605C52-43D9-47B6-A048-E677B26F3E7F}" presName="bkgdShape" presStyleLbl="node1" presStyleIdx="1" presStyleCnt="4"/>
      <dgm:spPr/>
    </dgm:pt>
    <dgm:pt modelId="{BD692912-281B-4588-AF2B-0A39B9451FB8}" type="pres">
      <dgm:prSet presAssocID="{8B605C52-43D9-47B6-A048-E677B26F3E7F}" presName="nodeTx" presStyleLbl="node1" presStyleIdx="1" presStyleCnt="4">
        <dgm:presLayoutVars>
          <dgm:bulletEnabled val="1"/>
        </dgm:presLayoutVars>
      </dgm:prSet>
      <dgm:spPr/>
    </dgm:pt>
    <dgm:pt modelId="{8F913E23-E7C5-4BCD-A29F-CD927F81F258}" type="pres">
      <dgm:prSet presAssocID="{8B605C52-43D9-47B6-A048-E677B26F3E7F}" presName="invisiNode" presStyleLbl="node1" presStyleIdx="1" presStyleCnt="4"/>
      <dgm:spPr/>
    </dgm:pt>
    <dgm:pt modelId="{17D48EBC-EFD4-4A0B-9379-2F07AAC64223}" type="pres">
      <dgm:prSet presAssocID="{8B605C52-43D9-47B6-A048-E677B26F3E7F}" presName="imagNode" presStyleLbl="fgImgPlace1" presStyleIdx="1" presStyleCnt="4"/>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1A6A5DCF-ACFF-4E34-9A92-05D0C760954F}" type="pres">
      <dgm:prSet presAssocID="{2646764F-31C6-46DD-8310-25B13325F931}" presName="sibTrans" presStyleLbl="sibTrans2D1" presStyleIdx="0" presStyleCnt="0"/>
      <dgm:spPr/>
    </dgm:pt>
    <dgm:pt modelId="{625A7923-1510-43DC-B315-B51542DB5B6A}" type="pres">
      <dgm:prSet presAssocID="{FE0443B9-EB6B-41C6-9FAD-4F6EF20D4B2F}" presName="compNode" presStyleCnt="0"/>
      <dgm:spPr/>
    </dgm:pt>
    <dgm:pt modelId="{EA5167E4-EFFB-4211-856C-1D1F8F6F78F3}" type="pres">
      <dgm:prSet presAssocID="{FE0443B9-EB6B-41C6-9FAD-4F6EF20D4B2F}" presName="bkgdShape" presStyleLbl="node1" presStyleIdx="2" presStyleCnt="4"/>
      <dgm:spPr/>
    </dgm:pt>
    <dgm:pt modelId="{CD3CA231-12AE-4ABF-8B26-6C7285E2D71A}" type="pres">
      <dgm:prSet presAssocID="{FE0443B9-EB6B-41C6-9FAD-4F6EF20D4B2F}" presName="nodeTx" presStyleLbl="node1" presStyleIdx="2" presStyleCnt="4">
        <dgm:presLayoutVars>
          <dgm:bulletEnabled val="1"/>
        </dgm:presLayoutVars>
      </dgm:prSet>
      <dgm:spPr/>
    </dgm:pt>
    <dgm:pt modelId="{CF026E17-8119-4252-AAF8-8E6738D3869D}" type="pres">
      <dgm:prSet presAssocID="{FE0443B9-EB6B-41C6-9FAD-4F6EF20D4B2F}" presName="invisiNode" presStyleLbl="node1" presStyleIdx="2" presStyleCnt="4"/>
      <dgm:spPr/>
    </dgm:pt>
    <dgm:pt modelId="{98E907B6-5E23-462E-A916-A7592D40DC72}" type="pres">
      <dgm:prSet presAssocID="{FE0443B9-EB6B-41C6-9FAD-4F6EF20D4B2F}" presName="imagNode" presStyleLbl="fgImgPlace1" presStyleIdx="2" presStyleCnt="4"/>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678911E5-2C6C-4177-A717-F0D51B619F50}" type="pres">
      <dgm:prSet presAssocID="{34CD8903-A756-455F-AB28-4BAE7200B9CB}" presName="sibTrans" presStyleLbl="sibTrans2D1" presStyleIdx="0" presStyleCnt="0"/>
      <dgm:spPr/>
    </dgm:pt>
    <dgm:pt modelId="{E942897A-2FE8-4BB0-88A0-DB6A5B4CE104}" type="pres">
      <dgm:prSet presAssocID="{A6368E1E-4A8C-480A-9246-8A688A5328FD}" presName="compNode" presStyleCnt="0"/>
      <dgm:spPr/>
    </dgm:pt>
    <dgm:pt modelId="{11AEA6DA-FF8F-4F65-BBD4-72324600821F}" type="pres">
      <dgm:prSet presAssocID="{A6368E1E-4A8C-480A-9246-8A688A5328FD}" presName="bkgdShape" presStyleLbl="node1" presStyleIdx="3" presStyleCnt="4" custLinFactNeighborY="1384"/>
      <dgm:spPr/>
    </dgm:pt>
    <dgm:pt modelId="{14EA8185-6688-450B-93F8-46AA2C02DEC9}" type="pres">
      <dgm:prSet presAssocID="{A6368E1E-4A8C-480A-9246-8A688A5328FD}" presName="nodeTx" presStyleLbl="node1" presStyleIdx="3" presStyleCnt="4">
        <dgm:presLayoutVars>
          <dgm:bulletEnabled val="1"/>
        </dgm:presLayoutVars>
      </dgm:prSet>
      <dgm:spPr/>
    </dgm:pt>
    <dgm:pt modelId="{4F7F06B7-D508-4B5A-8116-4A8FAA3EC2BA}" type="pres">
      <dgm:prSet presAssocID="{A6368E1E-4A8C-480A-9246-8A688A5328FD}" presName="invisiNode" presStyleLbl="node1" presStyleIdx="3" presStyleCnt="4"/>
      <dgm:spPr/>
    </dgm:pt>
    <dgm:pt modelId="{D9BD8E7C-82CB-42F4-AE64-26CDE61D9389}" type="pres">
      <dgm:prSet presAssocID="{A6368E1E-4A8C-480A-9246-8A688A5328FD}" presName="imagNode" presStyleLbl="fgImgPlace1" presStyleIdx="3" presStyleCnt="4"/>
      <dgm:spPr>
        <a:blipFill>
          <a:blip xmlns:r="http://schemas.openxmlformats.org/officeDocument/2006/relationships" r:embed="rId4" cstate="screen">
            <a:extLst>
              <a:ext uri="{28A0092B-C50C-407E-A947-70E740481C1C}">
                <a14:useLocalDpi xmlns:a14="http://schemas.microsoft.com/office/drawing/2010/main"/>
              </a:ext>
            </a:extLst>
          </a:blip>
          <a:srcRect/>
          <a:stretch>
            <a:fillRect l="-2000" r="-2000"/>
          </a:stretch>
        </a:blipFill>
      </dgm:spPr>
    </dgm:pt>
  </dgm:ptLst>
  <dgm:cxnLst>
    <dgm:cxn modelId="{80964406-D126-43B9-8979-C07737C08F57}" type="presOf" srcId="{2646764F-31C6-46DD-8310-25B13325F931}" destId="{1A6A5DCF-ACFF-4E34-9A92-05D0C760954F}" srcOrd="0" destOrd="0" presId="urn:microsoft.com/office/officeart/2005/8/layout/hList7"/>
    <dgm:cxn modelId="{B0FF760C-05A6-4D3A-86A2-AE87CAA80F46}" type="presOf" srcId="{A6368E1E-4A8C-480A-9246-8A688A5328FD}" destId="{14EA8185-6688-450B-93F8-46AA2C02DEC9}" srcOrd="1" destOrd="0" presId="urn:microsoft.com/office/officeart/2005/8/layout/hList7"/>
    <dgm:cxn modelId="{A3E09026-C50D-43FF-9EDC-E9C88CD0AA36}" type="presOf" srcId="{231F1C12-57D0-40B6-A66A-6877E6EE640B}" destId="{7BC68002-9322-4F59-9284-6D22A9DF4FC6}" srcOrd="0" destOrd="0" presId="urn:microsoft.com/office/officeart/2005/8/layout/hList7"/>
    <dgm:cxn modelId="{96AB4B35-5A61-42F9-A13D-E23BD243DA11}" type="presOf" srcId="{76E84491-AC73-41F3-B88E-E0C88D42E749}" destId="{09086896-9D99-499A-BDF1-A2AE844F0403}" srcOrd="0" destOrd="0" presId="urn:microsoft.com/office/officeart/2005/8/layout/hList7"/>
    <dgm:cxn modelId="{12E80D5D-5971-4837-8CCF-3CEADDCF75BC}" type="presOf" srcId="{FE0443B9-EB6B-41C6-9FAD-4F6EF20D4B2F}" destId="{CD3CA231-12AE-4ABF-8B26-6C7285E2D71A}" srcOrd="1" destOrd="0" presId="urn:microsoft.com/office/officeart/2005/8/layout/hList7"/>
    <dgm:cxn modelId="{616A839F-164D-43A2-BB5B-9EB9F40F7ECE}" srcId="{231F1C12-57D0-40B6-A66A-6877E6EE640B}" destId="{FE0443B9-EB6B-41C6-9FAD-4F6EF20D4B2F}" srcOrd="2" destOrd="0" parTransId="{EEF6D422-A9EC-4D68-8951-D54CC4F7524F}" sibTransId="{34CD8903-A756-455F-AB28-4BAE7200B9CB}"/>
    <dgm:cxn modelId="{1CF886A3-2DDC-4560-9555-155EE44403A7}" type="presOf" srcId="{FE0443B9-EB6B-41C6-9FAD-4F6EF20D4B2F}" destId="{EA5167E4-EFFB-4211-856C-1D1F8F6F78F3}" srcOrd="0" destOrd="0" presId="urn:microsoft.com/office/officeart/2005/8/layout/hList7"/>
    <dgm:cxn modelId="{E5CB7DBD-7B5C-4ADB-9041-A6E71B184C7F}" type="presOf" srcId="{34CD8903-A756-455F-AB28-4BAE7200B9CB}" destId="{678911E5-2C6C-4177-A717-F0D51B619F50}" srcOrd="0" destOrd="0" presId="urn:microsoft.com/office/officeart/2005/8/layout/hList7"/>
    <dgm:cxn modelId="{8A660CBE-9287-40FD-BFF2-BC207FF2949B}" type="presOf" srcId="{589F7403-8132-49AF-9BC1-F8637980DB0A}" destId="{E935EF13-E226-4AEB-B7EB-6A65FB87B6E1}" srcOrd="0" destOrd="0" presId="urn:microsoft.com/office/officeart/2005/8/layout/hList7"/>
    <dgm:cxn modelId="{ED46D9C1-3F98-4779-9670-C1D3FE45A618}" type="presOf" srcId="{8B605C52-43D9-47B6-A048-E677B26F3E7F}" destId="{183B98F2-3422-4EA4-BDB9-E2B0F5C03F11}" srcOrd="0" destOrd="0" presId="urn:microsoft.com/office/officeart/2005/8/layout/hList7"/>
    <dgm:cxn modelId="{C43524C6-01B1-430A-AF1E-EA8FAFB46A1A}" srcId="{231F1C12-57D0-40B6-A66A-6877E6EE640B}" destId="{A6368E1E-4A8C-480A-9246-8A688A5328FD}" srcOrd="3" destOrd="0" parTransId="{D8DE4B7A-0862-4566-B941-7EEEB5B4AE06}" sibTransId="{9D5FB5A8-77CA-48A8-8B93-3E722239E706}"/>
    <dgm:cxn modelId="{EFE956C6-27CE-403E-8723-DED811B18A86}" type="presOf" srcId="{A6368E1E-4A8C-480A-9246-8A688A5328FD}" destId="{11AEA6DA-FF8F-4F65-BBD4-72324600821F}" srcOrd="0" destOrd="0" presId="urn:microsoft.com/office/officeart/2005/8/layout/hList7"/>
    <dgm:cxn modelId="{5373D0C9-942C-4F71-A886-6EFB9B98B4C3}" srcId="{231F1C12-57D0-40B6-A66A-6877E6EE640B}" destId="{8B605C52-43D9-47B6-A048-E677B26F3E7F}" srcOrd="1" destOrd="0" parTransId="{4BC443BC-F288-43BE-BD8B-985B787C303A}" sibTransId="{2646764F-31C6-46DD-8310-25B13325F931}"/>
    <dgm:cxn modelId="{77C412DE-E49D-4FBD-9402-2AF6834581CE}" type="presOf" srcId="{8B605C52-43D9-47B6-A048-E677B26F3E7F}" destId="{BD692912-281B-4588-AF2B-0A39B9451FB8}" srcOrd="1" destOrd="0" presId="urn:microsoft.com/office/officeart/2005/8/layout/hList7"/>
    <dgm:cxn modelId="{8BB157F6-FA6E-466E-BBE7-307207AFC491}" type="presOf" srcId="{76E84491-AC73-41F3-B88E-E0C88D42E749}" destId="{D457C387-01FA-464F-8C50-151F8BC37156}" srcOrd="1" destOrd="0" presId="urn:microsoft.com/office/officeart/2005/8/layout/hList7"/>
    <dgm:cxn modelId="{06F4CFFF-1E36-4B52-B204-A7A248365587}" srcId="{231F1C12-57D0-40B6-A66A-6877E6EE640B}" destId="{76E84491-AC73-41F3-B88E-E0C88D42E749}" srcOrd="0" destOrd="0" parTransId="{8AAFEDD2-8233-4370-BB7E-497EDDCFC72D}" sibTransId="{589F7403-8132-49AF-9BC1-F8637980DB0A}"/>
    <dgm:cxn modelId="{D2CB0DEA-6D96-4FAF-B3C1-631F1971947D}" type="presParOf" srcId="{7BC68002-9322-4F59-9284-6D22A9DF4FC6}" destId="{F5C213E4-2626-4A43-B97D-1EB3C4344524}" srcOrd="0" destOrd="0" presId="urn:microsoft.com/office/officeart/2005/8/layout/hList7"/>
    <dgm:cxn modelId="{D34C850C-71F8-4047-B3AE-0022FC770B61}" type="presParOf" srcId="{7BC68002-9322-4F59-9284-6D22A9DF4FC6}" destId="{A2AC3293-ABBE-4636-A052-1ED1A5306B0A}" srcOrd="1" destOrd="0" presId="urn:microsoft.com/office/officeart/2005/8/layout/hList7"/>
    <dgm:cxn modelId="{659EB9C0-AE1F-4003-92A0-81F04EBD273B}" type="presParOf" srcId="{A2AC3293-ABBE-4636-A052-1ED1A5306B0A}" destId="{1D6A2EE8-A4AB-4438-84E1-31E31DF82067}" srcOrd="0" destOrd="0" presId="urn:microsoft.com/office/officeart/2005/8/layout/hList7"/>
    <dgm:cxn modelId="{BE1EFEB9-E6E2-44B4-A8CC-5E02D321F7F0}" type="presParOf" srcId="{1D6A2EE8-A4AB-4438-84E1-31E31DF82067}" destId="{09086896-9D99-499A-BDF1-A2AE844F0403}" srcOrd="0" destOrd="0" presId="urn:microsoft.com/office/officeart/2005/8/layout/hList7"/>
    <dgm:cxn modelId="{91DA1879-9B07-4803-AF54-790D911443AC}" type="presParOf" srcId="{1D6A2EE8-A4AB-4438-84E1-31E31DF82067}" destId="{D457C387-01FA-464F-8C50-151F8BC37156}" srcOrd="1" destOrd="0" presId="urn:microsoft.com/office/officeart/2005/8/layout/hList7"/>
    <dgm:cxn modelId="{FB260511-26A6-4354-975C-C0E821104F74}" type="presParOf" srcId="{1D6A2EE8-A4AB-4438-84E1-31E31DF82067}" destId="{FDE1B4DA-D6B2-42B2-A0AE-C3631FB1043D}" srcOrd="2" destOrd="0" presId="urn:microsoft.com/office/officeart/2005/8/layout/hList7"/>
    <dgm:cxn modelId="{977195A2-F001-47CB-8626-C53B8D15731D}" type="presParOf" srcId="{1D6A2EE8-A4AB-4438-84E1-31E31DF82067}" destId="{56552367-B28F-48A3-A755-DBDBE0FCB393}" srcOrd="3" destOrd="0" presId="urn:microsoft.com/office/officeart/2005/8/layout/hList7"/>
    <dgm:cxn modelId="{8998CD82-A376-4FE5-B25D-8619685E8451}" type="presParOf" srcId="{A2AC3293-ABBE-4636-A052-1ED1A5306B0A}" destId="{E935EF13-E226-4AEB-B7EB-6A65FB87B6E1}" srcOrd="1" destOrd="0" presId="urn:microsoft.com/office/officeart/2005/8/layout/hList7"/>
    <dgm:cxn modelId="{4EE23342-CC65-4D5A-981D-1EB567649CA0}" type="presParOf" srcId="{A2AC3293-ABBE-4636-A052-1ED1A5306B0A}" destId="{434EDD9C-01C7-4C27-AAC1-3018087BBE9E}" srcOrd="2" destOrd="0" presId="urn:microsoft.com/office/officeart/2005/8/layout/hList7"/>
    <dgm:cxn modelId="{720BF168-524D-4AAC-84E4-DC6115A83527}" type="presParOf" srcId="{434EDD9C-01C7-4C27-AAC1-3018087BBE9E}" destId="{183B98F2-3422-4EA4-BDB9-E2B0F5C03F11}" srcOrd="0" destOrd="0" presId="urn:microsoft.com/office/officeart/2005/8/layout/hList7"/>
    <dgm:cxn modelId="{BFC5741F-8935-4B17-B5C9-723155D216F6}" type="presParOf" srcId="{434EDD9C-01C7-4C27-AAC1-3018087BBE9E}" destId="{BD692912-281B-4588-AF2B-0A39B9451FB8}" srcOrd="1" destOrd="0" presId="urn:microsoft.com/office/officeart/2005/8/layout/hList7"/>
    <dgm:cxn modelId="{455A4865-DE7C-407B-A53C-3469FE89141B}" type="presParOf" srcId="{434EDD9C-01C7-4C27-AAC1-3018087BBE9E}" destId="{8F913E23-E7C5-4BCD-A29F-CD927F81F258}" srcOrd="2" destOrd="0" presId="urn:microsoft.com/office/officeart/2005/8/layout/hList7"/>
    <dgm:cxn modelId="{ACFE301F-5B9D-4412-9C07-FECFF1E61871}" type="presParOf" srcId="{434EDD9C-01C7-4C27-AAC1-3018087BBE9E}" destId="{17D48EBC-EFD4-4A0B-9379-2F07AAC64223}" srcOrd="3" destOrd="0" presId="urn:microsoft.com/office/officeart/2005/8/layout/hList7"/>
    <dgm:cxn modelId="{BFF29012-E142-47B8-BB73-486BB592DA52}" type="presParOf" srcId="{A2AC3293-ABBE-4636-A052-1ED1A5306B0A}" destId="{1A6A5DCF-ACFF-4E34-9A92-05D0C760954F}" srcOrd="3" destOrd="0" presId="urn:microsoft.com/office/officeart/2005/8/layout/hList7"/>
    <dgm:cxn modelId="{B982FEC8-68D1-449A-9CBD-6C8905811650}" type="presParOf" srcId="{A2AC3293-ABBE-4636-A052-1ED1A5306B0A}" destId="{625A7923-1510-43DC-B315-B51542DB5B6A}" srcOrd="4" destOrd="0" presId="urn:microsoft.com/office/officeart/2005/8/layout/hList7"/>
    <dgm:cxn modelId="{94433563-B248-4F5C-BC22-BBBE7908FBAA}" type="presParOf" srcId="{625A7923-1510-43DC-B315-B51542DB5B6A}" destId="{EA5167E4-EFFB-4211-856C-1D1F8F6F78F3}" srcOrd="0" destOrd="0" presId="urn:microsoft.com/office/officeart/2005/8/layout/hList7"/>
    <dgm:cxn modelId="{B82EFCDD-E80E-49F9-B7FF-BD90E804D39A}" type="presParOf" srcId="{625A7923-1510-43DC-B315-B51542DB5B6A}" destId="{CD3CA231-12AE-4ABF-8B26-6C7285E2D71A}" srcOrd="1" destOrd="0" presId="urn:microsoft.com/office/officeart/2005/8/layout/hList7"/>
    <dgm:cxn modelId="{81F36522-C0E5-4F6B-AF85-4F258D3F0A10}" type="presParOf" srcId="{625A7923-1510-43DC-B315-B51542DB5B6A}" destId="{CF026E17-8119-4252-AAF8-8E6738D3869D}" srcOrd="2" destOrd="0" presId="urn:microsoft.com/office/officeart/2005/8/layout/hList7"/>
    <dgm:cxn modelId="{F3FB0588-7190-4043-85BE-0E4C17FA616D}" type="presParOf" srcId="{625A7923-1510-43DC-B315-B51542DB5B6A}" destId="{98E907B6-5E23-462E-A916-A7592D40DC72}" srcOrd="3" destOrd="0" presId="urn:microsoft.com/office/officeart/2005/8/layout/hList7"/>
    <dgm:cxn modelId="{77E01F9A-AB02-4267-AD39-843D8521D0EF}" type="presParOf" srcId="{A2AC3293-ABBE-4636-A052-1ED1A5306B0A}" destId="{678911E5-2C6C-4177-A717-F0D51B619F50}" srcOrd="5" destOrd="0" presId="urn:microsoft.com/office/officeart/2005/8/layout/hList7"/>
    <dgm:cxn modelId="{73D30963-9329-4D6D-826B-665859B81B76}" type="presParOf" srcId="{A2AC3293-ABBE-4636-A052-1ED1A5306B0A}" destId="{E942897A-2FE8-4BB0-88A0-DB6A5B4CE104}" srcOrd="6" destOrd="0" presId="urn:microsoft.com/office/officeart/2005/8/layout/hList7"/>
    <dgm:cxn modelId="{F2F96ACA-3353-4DD4-AFA9-49B0D9D03A45}" type="presParOf" srcId="{E942897A-2FE8-4BB0-88A0-DB6A5B4CE104}" destId="{11AEA6DA-FF8F-4F65-BBD4-72324600821F}" srcOrd="0" destOrd="0" presId="urn:microsoft.com/office/officeart/2005/8/layout/hList7"/>
    <dgm:cxn modelId="{1F1A422C-0705-4A3F-B066-9E892A0BE4F2}" type="presParOf" srcId="{E942897A-2FE8-4BB0-88A0-DB6A5B4CE104}" destId="{14EA8185-6688-450B-93F8-46AA2C02DEC9}" srcOrd="1" destOrd="0" presId="urn:microsoft.com/office/officeart/2005/8/layout/hList7"/>
    <dgm:cxn modelId="{83AF3603-23E0-4BD1-88AB-55A74B584018}" type="presParOf" srcId="{E942897A-2FE8-4BB0-88A0-DB6A5B4CE104}" destId="{4F7F06B7-D508-4B5A-8116-4A8FAA3EC2BA}" srcOrd="2" destOrd="0" presId="urn:microsoft.com/office/officeart/2005/8/layout/hList7"/>
    <dgm:cxn modelId="{4D8B1912-A826-4470-A6E6-44BFCDA5BA03}" type="presParOf" srcId="{E942897A-2FE8-4BB0-88A0-DB6A5B4CE104}" destId="{D9BD8E7C-82CB-42F4-AE64-26CDE61D9389}" srcOrd="3" destOrd="0" presId="urn:microsoft.com/office/officeart/2005/8/layout/hList7"/>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CF91D1-751F-4B2E-BCFB-C0A7E55442C7}"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19438B01-F226-443B-A591-4026689CFDCF}">
      <dgm:prSet custT="1"/>
      <dgm:spPr/>
      <dgm:t>
        <a:bodyPr/>
        <a:lstStyle/>
        <a:p>
          <a:pPr>
            <a:defRPr b="1"/>
          </a:pPr>
          <a:r>
            <a:rPr lang="en-US" sz="2000" b="1" dirty="0">
              <a:latin typeface="Helvetica" panose="020B0604020202020204" pitchFamily="34" charset="0"/>
              <a:cs typeface="Helvetica" panose="020B0604020202020204" pitchFamily="34" charset="0"/>
            </a:rPr>
            <a:t>Sept 2023-Mar 2024</a:t>
          </a:r>
          <a:endParaRPr lang="en-US" sz="2000" dirty="0">
            <a:latin typeface="Helvetica" panose="020B0604020202020204" pitchFamily="34" charset="0"/>
            <a:cs typeface="Helvetica" panose="020B0604020202020204" pitchFamily="34" charset="0"/>
          </a:endParaRPr>
        </a:p>
      </dgm:t>
    </dgm:pt>
    <dgm:pt modelId="{7A1548A8-92B6-4EC0-ADDC-0D22F847B5F3}" type="parTrans" cxnId="{00A933F5-4794-48A5-B5CA-1A6787337B12}">
      <dgm:prSet/>
      <dgm:spPr/>
      <dgm:t>
        <a:bodyPr/>
        <a:lstStyle/>
        <a:p>
          <a:endParaRPr lang="en-US"/>
        </a:p>
      </dgm:t>
    </dgm:pt>
    <dgm:pt modelId="{99520282-4C36-40F6-87E7-E58A735E1487}" type="sibTrans" cxnId="{00A933F5-4794-48A5-B5CA-1A6787337B12}">
      <dgm:prSet/>
      <dgm:spPr/>
      <dgm:t>
        <a:bodyPr/>
        <a:lstStyle/>
        <a:p>
          <a:endParaRPr lang="en-US"/>
        </a:p>
      </dgm:t>
    </dgm:pt>
    <dgm:pt modelId="{283BA8A3-3C58-44CC-8937-589537EB11B5}">
      <dgm:prSet/>
      <dgm:spPr/>
      <dgm:t>
        <a:bodyPr/>
        <a:lstStyle/>
        <a:p>
          <a:pPr>
            <a:defRPr b="1"/>
          </a:pPr>
          <a:r>
            <a:rPr lang="en-US" dirty="0">
              <a:latin typeface="Helvetica" panose="020B0604020202020204" pitchFamily="34" charset="0"/>
              <a:cs typeface="Helvetica" panose="020B0604020202020204" pitchFamily="34" charset="0"/>
            </a:rPr>
            <a:t>July 2024</a:t>
          </a:r>
        </a:p>
      </dgm:t>
    </dgm:pt>
    <dgm:pt modelId="{9BBF7A12-8999-4F2A-AC5A-83B078F8261C}" type="parTrans" cxnId="{4A0AE47A-6DAA-4B70-9FE7-8F5AF1E14DED}">
      <dgm:prSet/>
      <dgm:spPr/>
      <dgm:t>
        <a:bodyPr/>
        <a:lstStyle/>
        <a:p>
          <a:endParaRPr lang="en-US"/>
        </a:p>
      </dgm:t>
    </dgm:pt>
    <dgm:pt modelId="{45F2C075-6A2D-48D7-BD19-927AA043AFBF}" type="sibTrans" cxnId="{4A0AE47A-6DAA-4B70-9FE7-8F5AF1E14DED}">
      <dgm:prSet/>
      <dgm:spPr/>
      <dgm:t>
        <a:bodyPr/>
        <a:lstStyle/>
        <a:p>
          <a:endParaRPr lang="en-US"/>
        </a:p>
      </dgm:t>
    </dgm:pt>
    <dgm:pt modelId="{36F3A081-5DFE-45F8-889F-E4B2A95F1129}">
      <dgm:prSet/>
      <dgm:spPr/>
      <dgm:t>
        <a:bodyPr/>
        <a:lstStyle/>
        <a:p>
          <a:r>
            <a:rPr lang="en-US" dirty="0">
              <a:latin typeface="Helvetica" panose="020B0604020202020204" pitchFamily="34" charset="0"/>
              <a:cs typeface="Helvetica" panose="020B0604020202020204" pitchFamily="34" charset="0"/>
            </a:rPr>
            <a:t>JESIP assurance pilot report published</a:t>
          </a:r>
        </a:p>
      </dgm:t>
    </dgm:pt>
    <dgm:pt modelId="{49E5B52D-1D0F-46CC-A84F-DC756D077629}" type="parTrans" cxnId="{56E42F83-7B5F-44B5-861E-A68658491D95}">
      <dgm:prSet/>
      <dgm:spPr/>
      <dgm:t>
        <a:bodyPr/>
        <a:lstStyle/>
        <a:p>
          <a:endParaRPr lang="en-US"/>
        </a:p>
      </dgm:t>
    </dgm:pt>
    <dgm:pt modelId="{F8B9396B-6179-453E-9E9E-7A316C776C4F}" type="sibTrans" cxnId="{56E42F83-7B5F-44B5-861E-A68658491D95}">
      <dgm:prSet/>
      <dgm:spPr/>
      <dgm:t>
        <a:bodyPr/>
        <a:lstStyle/>
        <a:p>
          <a:endParaRPr lang="en-US"/>
        </a:p>
      </dgm:t>
    </dgm:pt>
    <dgm:pt modelId="{93957176-FD3D-4A1D-A801-2D17C09A01F3}">
      <dgm:prSet custT="1"/>
      <dgm:spPr/>
      <dgm:t>
        <a:bodyPr/>
        <a:lstStyle/>
        <a:p>
          <a:pPr>
            <a:defRPr b="1"/>
          </a:pPr>
          <a:r>
            <a:rPr lang="en-US" sz="2000" dirty="0">
              <a:latin typeface="Helvetica" panose="020B0604020202020204" pitchFamily="34" charset="0"/>
              <a:cs typeface="Helvetica" panose="020B0604020202020204" pitchFamily="34" charset="0"/>
            </a:rPr>
            <a:t>July 2024</a:t>
          </a:r>
        </a:p>
      </dgm:t>
    </dgm:pt>
    <dgm:pt modelId="{192C784A-F4C5-4374-80EF-72F8C12A5E63}" type="parTrans" cxnId="{8F3BB96D-EA4F-4C96-8103-230E3062A526}">
      <dgm:prSet/>
      <dgm:spPr/>
      <dgm:t>
        <a:bodyPr/>
        <a:lstStyle/>
        <a:p>
          <a:endParaRPr lang="en-US"/>
        </a:p>
      </dgm:t>
    </dgm:pt>
    <dgm:pt modelId="{36273EDE-8F16-4928-BAAE-FE1824DE2B18}" type="sibTrans" cxnId="{8F3BB96D-EA4F-4C96-8103-230E3062A526}">
      <dgm:prSet/>
      <dgm:spPr/>
      <dgm:t>
        <a:bodyPr/>
        <a:lstStyle/>
        <a:p>
          <a:endParaRPr lang="en-US"/>
        </a:p>
      </dgm:t>
    </dgm:pt>
    <dgm:pt modelId="{5056204F-225C-4451-8809-0A0DF28958D2}">
      <dgm:prSet/>
      <dgm:spPr/>
      <dgm:t>
        <a:bodyPr/>
        <a:lstStyle/>
        <a:p>
          <a:r>
            <a:rPr lang="en-US" dirty="0">
              <a:latin typeface="Helvetica" panose="020B0604020202020204" pitchFamily="34" charset="0"/>
              <a:cs typeface="Helvetica" panose="020B0604020202020204" pitchFamily="34" charset="0"/>
            </a:rPr>
            <a:t>JESIP research report published</a:t>
          </a:r>
        </a:p>
      </dgm:t>
    </dgm:pt>
    <dgm:pt modelId="{7D8B689C-9731-4FBC-B767-A37D187F8550}" type="parTrans" cxnId="{06B9931A-8E05-451B-9F81-8E8BF449168B}">
      <dgm:prSet/>
      <dgm:spPr/>
      <dgm:t>
        <a:bodyPr/>
        <a:lstStyle/>
        <a:p>
          <a:endParaRPr lang="en-US"/>
        </a:p>
      </dgm:t>
    </dgm:pt>
    <dgm:pt modelId="{B264C65F-98FD-450A-AC92-3A190EB627F6}" type="sibTrans" cxnId="{06B9931A-8E05-451B-9F81-8E8BF449168B}">
      <dgm:prSet/>
      <dgm:spPr/>
      <dgm:t>
        <a:bodyPr/>
        <a:lstStyle/>
        <a:p>
          <a:endParaRPr lang="en-US"/>
        </a:p>
      </dgm:t>
    </dgm:pt>
    <dgm:pt modelId="{FED31E4F-1FEA-4D27-9E68-BBE1BE152AF7}">
      <dgm:prSet/>
      <dgm:spPr/>
      <dgm:t>
        <a:bodyPr/>
        <a:lstStyle/>
        <a:p>
          <a:pPr>
            <a:defRPr b="1"/>
          </a:pPr>
          <a:r>
            <a:rPr lang="en-US" dirty="0">
              <a:latin typeface="Helvetica" panose="020B0604020202020204" pitchFamily="34" charset="0"/>
              <a:cs typeface="Helvetica" panose="020B0604020202020204" pitchFamily="34" charset="0"/>
            </a:rPr>
            <a:t>Summer 2024</a:t>
          </a:r>
        </a:p>
      </dgm:t>
    </dgm:pt>
    <dgm:pt modelId="{3769ACA9-A89E-4CD5-86E9-BAFAF9FD878B}" type="parTrans" cxnId="{6B74501D-BC04-42C7-8B05-D23CF13BE21E}">
      <dgm:prSet/>
      <dgm:spPr/>
      <dgm:t>
        <a:bodyPr/>
        <a:lstStyle/>
        <a:p>
          <a:endParaRPr lang="en-US"/>
        </a:p>
      </dgm:t>
    </dgm:pt>
    <dgm:pt modelId="{8E35881F-F56C-4CED-B4C7-9FAC3D061BA8}" type="sibTrans" cxnId="{6B74501D-BC04-42C7-8B05-D23CF13BE21E}">
      <dgm:prSet/>
      <dgm:spPr/>
      <dgm:t>
        <a:bodyPr/>
        <a:lstStyle/>
        <a:p>
          <a:endParaRPr lang="en-US"/>
        </a:p>
      </dgm:t>
    </dgm:pt>
    <dgm:pt modelId="{FCF27B3D-7419-408B-BC60-B75188A6E8DE}">
      <dgm:prSet custT="1"/>
      <dgm:spPr/>
      <dgm:t>
        <a:bodyPr/>
        <a:lstStyle/>
        <a:p>
          <a:r>
            <a:rPr lang="en-US" sz="1800" b="1" dirty="0">
              <a:solidFill>
                <a:srgbClr val="FF0000"/>
              </a:solidFill>
              <a:latin typeface="Helvetica" panose="020B0604020202020204" pitchFamily="34" charset="0"/>
              <a:cs typeface="Helvetica" panose="020B0604020202020204" pitchFamily="34" charset="0"/>
            </a:rPr>
            <a:t>JESIP Transformation </a:t>
          </a:r>
          <a:r>
            <a:rPr lang="en-US" sz="1800" b="1" dirty="0" err="1">
              <a:solidFill>
                <a:srgbClr val="FF0000"/>
              </a:solidFill>
              <a:latin typeface="Helvetica" panose="020B0604020202020204" pitchFamily="34" charset="0"/>
              <a:cs typeface="Helvetica" panose="020B0604020202020204" pitchFamily="34" charset="0"/>
            </a:rPr>
            <a:t>Programme</a:t>
          </a:r>
          <a:r>
            <a:rPr lang="en-US" sz="1800" b="1" dirty="0">
              <a:solidFill>
                <a:srgbClr val="FF0000"/>
              </a:solidFill>
              <a:latin typeface="Helvetica" panose="020B0604020202020204" pitchFamily="34" charset="0"/>
              <a:cs typeface="Helvetica" panose="020B0604020202020204" pitchFamily="34" charset="0"/>
            </a:rPr>
            <a:t> launched</a:t>
          </a:r>
        </a:p>
      </dgm:t>
    </dgm:pt>
    <dgm:pt modelId="{C1FA3681-1F16-421D-952E-3B82C8C93C1F}" type="parTrans" cxnId="{DF412BC2-6DE6-4570-8FB6-26BDFECE2235}">
      <dgm:prSet/>
      <dgm:spPr/>
      <dgm:t>
        <a:bodyPr/>
        <a:lstStyle/>
        <a:p>
          <a:endParaRPr lang="en-US"/>
        </a:p>
      </dgm:t>
    </dgm:pt>
    <dgm:pt modelId="{0BCED574-2AB6-4C5A-A635-70A7D5966C0E}" type="sibTrans" cxnId="{DF412BC2-6DE6-4570-8FB6-26BDFECE2235}">
      <dgm:prSet/>
      <dgm:spPr/>
      <dgm:t>
        <a:bodyPr/>
        <a:lstStyle/>
        <a:p>
          <a:endParaRPr lang="en-US"/>
        </a:p>
      </dgm:t>
    </dgm:pt>
    <dgm:pt modelId="{ED4E39F1-9F65-4C3D-BCFA-2B34FFC11776}">
      <dgm:prSet custT="1"/>
      <dgm:spPr/>
      <dgm:t>
        <a:bodyPr/>
        <a:lstStyle/>
        <a:p>
          <a:pPr>
            <a:defRPr b="1"/>
          </a:pPr>
          <a:r>
            <a:rPr lang="en-GB" sz="2000" dirty="0">
              <a:latin typeface="Helvetica" panose="020B0604020202020204" pitchFamily="34" charset="0"/>
              <a:cs typeface="Helvetica" panose="020B0604020202020204" pitchFamily="34" charset="0"/>
            </a:rPr>
            <a:t>Nov 2022</a:t>
          </a:r>
        </a:p>
      </dgm:t>
    </dgm:pt>
    <dgm:pt modelId="{699DBDB4-CD81-4E09-B062-6F11A27F0BE4}" type="parTrans" cxnId="{856F8227-13C2-4F2C-8D37-A4F21A84794A}">
      <dgm:prSet/>
      <dgm:spPr/>
      <dgm:t>
        <a:bodyPr/>
        <a:lstStyle/>
        <a:p>
          <a:endParaRPr lang="en-GB"/>
        </a:p>
      </dgm:t>
    </dgm:pt>
    <dgm:pt modelId="{C63985C1-E8D0-4129-B3FD-6D79ECD8CB0E}" type="sibTrans" cxnId="{856F8227-13C2-4F2C-8D37-A4F21A84794A}">
      <dgm:prSet/>
      <dgm:spPr/>
      <dgm:t>
        <a:bodyPr/>
        <a:lstStyle/>
        <a:p>
          <a:endParaRPr lang="en-GB"/>
        </a:p>
      </dgm:t>
    </dgm:pt>
    <dgm:pt modelId="{7545C01B-54EB-4D0F-B40C-6B1A15C3CB47}">
      <dgm:prSet custT="1"/>
      <dgm:spPr/>
      <dgm:t>
        <a:bodyPr/>
        <a:lstStyle/>
        <a:p>
          <a:r>
            <a:rPr lang="en-US" sz="1800" b="1" dirty="0">
              <a:solidFill>
                <a:srgbClr val="FF0000"/>
              </a:solidFill>
              <a:latin typeface="Helvetica" panose="020B0604020202020204" pitchFamily="34" charset="0"/>
              <a:cs typeface="Helvetica" panose="020B0604020202020204" pitchFamily="34" charset="0"/>
            </a:rPr>
            <a:t>Manchester Arena Inquiry Volume 2 report published</a:t>
          </a:r>
          <a:endParaRPr lang="en-GB" sz="1800" b="1" dirty="0">
            <a:solidFill>
              <a:srgbClr val="FF0000"/>
            </a:solidFill>
            <a:latin typeface="Helvetica" panose="020B0604020202020204" pitchFamily="34" charset="0"/>
            <a:cs typeface="Helvetica" panose="020B0604020202020204" pitchFamily="34" charset="0"/>
          </a:endParaRPr>
        </a:p>
      </dgm:t>
    </dgm:pt>
    <dgm:pt modelId="{48C6F604-A5B9-4D59-B70F-C6ECBE443551}" type="parTrans" cxnId="{970EC1EF-0B27-42D1-AEF6-469C76AAB00F}">
      <dgm:prSet/>
      <dgm:spPr/>
      <dgm:t>
        <a:bodyPr/>
        <a:lstStyle/>
        <a:p>
          <a:endParaRPr lang="en-GB"/>
        </a:p>
      </dgm:t>
    </dgm:pt>
    <dgm:pt modelId="{1E4195EC-3F9D-4684-9122-80C2D2C0214F}" type="sibTrans" cxnId="{970EC1EF-0B27-42D1-AEF6-469C76AAB00F}">
      <dgm:prSet/>
      <dgm:spPr/>
      <dgm:t>
        <a:bodyPr/>
        <a:lstStyle/>
        <a:p>
          <a:endParaRPr lang="en-GB"/>
        </a:p>
      </dgm:t>
    </dgm:pt>
    <dgm:pt modelId="{C651636E-71AD-4D84-BC81-E9BE849BE99C}">
      <dgm:prSet/>
      <dgm:spPr/>
      <dgm:t>
        <a:bodyPr/>
        <a:lstStyle/>
        <a:p>
          <a:r>
            <a:rPr kumimoji="0" lang="en-GB" b="0" i="0" u="none" strike="noStrike"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JESIP</a:t>
          </a:r>
          <a:r>
            <a:rPr lang="en-US" dirty="0">
              <a:latin typeface="Helvetica" panose="020B0604020202020204" pitchFamily="34" charset="0"/>
              <a:cs typeface="Helvetica" panose="020B0604020202020204" pitchFamily="34" charset="0"/>
            </a:rPr>
            <a:t> assurance pilot visits</a:t>
          </a:r>
        </a:p>
      </dgm:t>
    </dgm:pt>
    <dgm:pt modelId="{66EFB440-34C1-49FB-A046-1905C4783173}" type="parTrans" cxnId="{5941105C-8E7D-4AC8-B05B-C49D25FAD776}">
      <dgm:prSet/>
      <dgm:spPr/>
      <dgm:t>
        <a:bodyPr/>
        <a:lstStyle/>
        <a:p>
          <a:endParaRPr lang="en-GB"/>
        </a:p>
      </dgm:t>
    </dgm:pt>
    <dgm:pt modelId="{8F0B2586-0390-48B4-8F00-7EA052339E63}" type="sibTrans" cxnId="{5941105C-8E7D-4AC8-B05B-C49D25FAD776}">
      <dgm:prSet/>
      <dgm:spPr/>
      <dgm:t>
        <a:bodyPr/>
        <a:lstStyle/>
        <a:p>
          <a:endParaRPr lang="en-GB"/>
        </a:p>
      </dgm:t>
    </dgm:pt>
    <dgm:pt modelId="{E0BAC76D-00B8-44DA-A616-A768F785CA7E}">
      <dgm:prSet custT="1"/>
      <dgm:spPr/>
      <dgm:t>
        <a:bodyPr/>
        <a:lstStyle/>
        <a:p>
          <a:pPr>
            <a:defRPr b="1"/>
          </a:pPr>
          <a:r>
            <a:rPr lang="en-US" sz="2000" b="1" dirty="0">
              <a:latin typeface="Helvetica" panose="020B0604020202020204" pitchFamily="34" charset="0"/>
              <a:cs typeface="Helvetica" panose="020B0604020202020204" pitchFamily="34" charset="0"/>
            </a:rPr>
            <a:t>Summer-autumn 2023</a:t>
          </a:r>
          <a:endParaRPr lang="en-GB" sz="2000" dirty="0"/>
        </a:p>
      </dgm:t>
    </dgm:pt>
    <dgm:pt modelId="{5257C0D9-9F43-4B09-853F-34EAA8802E87}" type="parTrans" cxnId="{B327FD38-EB8C-442F-AEF7-B17A9D41ED08}">
      <dgm:prSet/>
      <dgm:spPr/>
      <dgm:t>
        <a:bodyPr/>
        <a:lstStyle/>
        <a:p>
          <a:endParaRPr lang="en-GB"/>
        </a:p>
      </dgm:t>
    </dgm:pt>
    <dgm:pt modelId="{4F88FF10-5545-4A7D-8ED9-18DC093B36A9}" type="sibTrans" cxnId="{B327FD38-EB8C-442F-AEF7-B17A9D41ED08}">
      <dgm:prSet/>
      <dgm:spPr/>
      <dgm:t>
        <a:bodyPr/>
        <a:lstStyle/>
        <a:p>
          <a:endParaRPr lang="en-GB"/>
        </a:p>
      </dgm:t>
    </dgm:pt>
    <dgm:pt modelId="{2391F2B5-C54C-4052-A5BA-601EB1C85C8D}">
      <dgm:prSet/>
      <dgm:spPr/>
      <dgm:t>
        <a:bodyPr/>
        <a:lstStyle/>
        <a:p>
          <a:r>
            <a:rPr lang="en-US" dirty="0">
              <a:latin typeface="Helvetica" panose="020B0604020202020204" pitchFamily="34" charset="0"/>
              <a:cs typeface="Helvetica" panose="020B0604020202020204" pitchFamily="34" charset="0"/>
            </a:rPr>
            <a:t>JESIP research fieldwork</a:t>
          </a:r>
          <a:endParaRPr lang="en-GB" dirty="0"/>
        </a:p>
      </dgm:t>
    </dgm:pt>
    <dgm:pt modelId="{E0570DC5-67BB-4C01-93D7-9F6B40362C10}" type="parTrans" cxnId="{14E482F4-0118-4569-A510-06890BECB9E7}">
      <dgm:prSet/>
      <dgm:spPr/>
      <dgm:t>
        <a:bodyPr/>
        <a:lstStyle/>
        <a:p>
          <a:endParaRPr lang="en-GB"/>
        </a:p>
      </dgm:t>
    </dgm:pt>
    <dgm:pt modelId="{904C3A22-0280-433C-87BA-86A942ABA517}" type="sibTrans" cxnId="{14E482F4-0118-4569-A510-06890BECB9E7}">
      <dgm:prSet/>
      <dgm:spPr/>
      <dgm:t>
        <a:bodyPr/>
        <a:lstStyle/>
        <a:p>
          <a:endParaRPr lang="en-GB"/>
        </a:p>
      </dgm:t>
    </dgm:pt>
    <dgm:pt modelId="{E3B7B51D-6467-443B-AD73-80D4731726E1}">
      <dgm:prSet custT="1"/>
      <dgm:spPr/>
      <dgm:t>
        <a:bodyPr/>
        <a:lstStyle/>
        <a:p>
          <a:pPr>
            <a:defRPr b="1"/>
          </a:pPr>
          <a:r>
            <a:rPr lang="en-GB" sz="2000" dirty="0"/>
            <a:t>May 2023</a:t>
          </a:r>
        </a:p>
      </dgm:t>
    </dgm:pt>
    <dgm:pt modelId="{4A9C4BFE-C634-4FDF-B069-27B765123124}" type="parTrans" cxnId="{63D3DEDC-955B-45E7-BEF5-3A046BA1215B}">
      <dgm:prSet/>
      <dgm:spPr/>
      <dgm:t>
        <a:bodyPr/>
        <a:lstStyle/>
        <a:p>
          <a:endParaRPr lang="en-GB"/>
        </a:p>
      </dgm:t>
    </dgm:pt>
    <dgm:pt modelId="{B15CEC68-5E84-4D34-BDC1-790CE1F6DB1B}" type="sibTrans" cxnId="{63D3DEDC-955B-45E7-BEF5-3A046BA1215B}">
      <dgm:prSet/>
      <dgm:spPr/>
      <dgm:t>
        <a:bodyPr/>
        <a:lstStyle/>
        <a:p>
          <a:endParaRPr lang="en-GB"/>
        </a:p>
      </dgm:t>
    </dgm:pt>
    <dgm:pt modelId="{F5785522-A35C-442E-9FF5-67BD7E5FC6D4}">
      <dgm:prSet custT="1"/>
      <dgm:spPr/>
      <dgm:t>
        <a:bodyPr/>
        <a:lstStyle/>
        <a:p>
          <a:r>
            <a:rPr lang="en-GB" sz="1500" dirty="0">
              <a:latin typeface="Helvetica" panose="020B0604020202020204" pitchFamily="34" charset="0"/>
              <a:cs typeface="Helvetica" panose="020B0604020202020204" pitchFamily="34" charset="0"/>
            </a:rPr>
            <a:t>JESIP Embedding Dashboard Questionnaire relaunched</a:t>
          </a:r>
        </a:p>
      </dgm:t>
    </dgm:pt>
    <dgm:pt modelId="{2F172DD8-A62C-40EA-B257-F24DA0767FF8}" type="parTrans" cxnId="{7BB03B2E-6411-4DD3-B8F8-C9EB7C7D2813}">
      <dgm:prSet/>
      <dgm:spPr/>
      <dgm:t>
        <a:bodyPr/>
        <a:lstStyle/>
        <a:p>
          <a:endParaRPr lang="en-GB"/>
        </a:p>
      </dgm:t>
    </dgm:pt>
    <dgm:pt modelId="{51E8FF89-E305-4812-B534-68E8D408D65C}" type="sibTrans" cxnId="{7BB03B2E-6411-4DD3-B8F8-C9EB7C7D2813}">
      <dgm:prSet/>
      <dgm:spPr/>
      <dgm:t>
        <a:bodyPr/>
        <a:lstStyle/>
        <a:p>
          <a:endParaRPr lang="en-GB"/>
        </a:p>
      </dgm:t>
    </dgm:pt>
    <dgm:pt modelId="{161BACDF-4D4D-4328-9226-8C3D00C48811}" type="pres">
      <dgm:prSet presAssocID="{F3CF91D1-751F-4B2E-BCFB-C0A7E55442C7}" presName="root" presStyleCnt="0">
        <dgm:presLayoutVars>
          <dgm:chMax/>
          <dgm:chPref/>
          <dgm:animLvl val="lvl"/>
        </dgm:presLayoutVars>
      </dgm:prSet>
      <dgm:spPr/>
    </dgm:pt>
    <dgm:pt modelId="{40392D80-3D79-4E2E-B110-372E55ADEDFB}" type="pres">
      <dgm:prSet presAssocID="{F3CF91D1-751F-4B2E-BCFB-C0A7E55442C7}" presName="divider" presStyleLbl="fgAcc1" presStyleIdx="0" presStyleCnt="8"/>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05382B8A-BBD0-42F8-962E-D859124D0EDB}" type="pres">
      <dgm:prSet presAssocID="{F3CF91D1-751F-4B2E-BCFB-C0A7E55442C7}" presName="nodes" presStyleCnt="0">
        <dgm:presLayoutVars>
          <dgm:chMax/>
          <dgm:chPref/>
          <dgm:animLvl val="lvl"/>
        </dgm:presLayoutVars>
      </dgm:prSet>
      <dgm:spPr/>
    </dgm:pt>
    <dgm:pt modelId="{B872EF3D-247A-43E9-B065-B46B746EB7F7}" type="pres">
      <dgm:prSet presAssocID="{ED4E39F1-9F65-4C3D-BCFA-2B34FFC11776}" presName="composite" presStyleCnt="0"/>
      <dgm:spPr/>
    </dgm:pt>
    <dgm:pt modelId="{75964108-7E50-4628-B066-9EAE89FE024A}" type="pres">
      <dgm:prSet presAssocID="{ED4E39F1-9F65-4C3D-BCFA-2B34FFC11776}" presName="ConnectorPoint" presStyleLbl="lnNode1" presStyleIdx="0" presStyleCnt="7"/>
      <dgm:spPr>
        <a:solidFill>
          <a:schemeClr val="accent2">
            <a:hueOff val="-181920"/>
            <a:satOff val="-10491"/>
            <a:lumOff val="1078"/>
            <a:alphaOff val="0"/>
          </a:schemeClr>
        </a:solidFill>
        <a:ln w="6350" cap="flat" cmpd="sng" algn="ctr">
          <a:solidFill>
            <a:schemeClr val="lt1">
              <a:hueOff val="0"/>
              <a:satOff val="0"/>
              <a:lumOff val="0"/>
              <a:alphaOff val="0"/>
            </a:schemeClr>
          </a:solidFill>
          <a:prstDash val="solid"/>
          <a:miter lim="800000"/>
        </a:ln>
        <a:effectLst/>
      </dgm:spPr>
    </dgm:pt>
    <dgm:pt modelId="{05B9F190-942C-49B3-9873-59322559BA9A}" type="pres">
      <dgm:prSet presAssocID="{ED4E39F1-9F65-4C3D-BCFA-2B34FFC11776}" presName="DropPinPlaceHolder" presStyleCnt="0"/>
      <dgm:spPr/>
    </dgm:pt>
    <dgm:pt modelId="{3210CEAF-449B-4950-B0E3-0705D16B69FA}" type="pres">
      <dgm:prSet presAssocID="{ED4E39F1-9F65-4C3D-BCFA-2B34FFC11776}" presName="DropPin" presStyleLbl="alignNode1" presStyleIdx="0" presStyleCnt="7"/>
      <dgm:spPr/>
    </dgm:pt>
    <dgm:pt modelId="{F10BC154-9E91-4128-B326-1C6A6F109EF2}" type="pres">
      <dgm:prSet presAssocID="{ED4E39F1-9F65-4C3D-BCFA-2B34FFC11776}" presName="Ellipse"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7055D496-B424-433D-8ACE-0D3F830A9DB5}" type="pres">
      <dgm:prSet presAssocID="{ED4E39F1-9F65-4C3D-BCFA-2B34FFC11776}" presName="L2TextContainer" presStyleLbl="revTx" presStyleIdx="0" presStyleCnt="14">
        <dgm:presLayoutVars>
          <dgm:bulletEnabled val="1"/>
        </dgm:presLayoutVars>
      </dgm:prSet>
      <dgm:spPr/>
    </dgm:pt>
    <dgm:pt modelId="{7D0CB2BC-BAD4-41D4-8F98-63D4104B6290}" type="pres">
      <dgm:prSet presAssocID="{ED4E39F1-9F65-4C3D-BCFA-2B34FFC11776}" presName="L1TextContainer" presStyleLbl="revTx" presStyleIdx="1" presStyleCnt="14">
        <dgm:presLayoutVars>
          <dgm:chMax val="1"/>
          <dgm:chPref val="1"/>
          <dgm:bulletEnabled val="1"/>
        </dgm:presLayoutVars>
      </dgm:prSet>
      <dgm:spPr/>
    </dgm:pt>
    <dgm:pt modelId="{10A74619-9422-4AC1-A7FA-EBD5B358F9EE}" type="pres">
      <dgm:prSet presAssocID="{ED4E39F1-9F65-4C3D-BCFA-2B34FFC11776}" presName="ConnectLine" presStyleLbl="sibTrans1D1" presStyleIdx="0" presStyleCnt="7"/>
      <dgm:spPr>
        <a:noFill/>
        <a:ln w="12700" cap="flat" cmpd="sng" algn="ctr">
          <a:solidFill>
            <a:schemeClr val="accent2">
              <a:hueOff val="-181920"/>
              <a:satOff val="-10491"/>
              <a:lumOff val="1078"/>
              <a:alphaOff val="0"/>
            </a:schemeClr>
          </a:solidFill>
          <a:prstDash val="dash"/>
          <a:miter lim="800000"/>
        </a:ln>
        <a:effectLst/>
      </dgm:spPr>
    </dgm:pt>
    <dgm:pt modelId="{6908BFC0-5B09-4DB2-A8F2-7EB47BF10BE8}" type="pres">
      <dgm:prSet presAssocID="{ED4E39F1-9F65-4C3D-BCFA-2B34FFC11776}" presName="EmptyPlaceHolder" presStyleCnt="0"/>
      <dgm:spPr/>
    </dgm:pt>
    <dgm:pt modelId="{FCBBCB06-60C2-4EA2-BDC0-54AD9E6CA44B}" type="pres">
      <dgm:prSet presAssocID="{C63985C1-E8D0-4129-B3FD-6D79ECD8CB0E}" presName="spaceBetweenRectangles" presStyleCnt="0"/>
      <dgm:spPr/>
    </dgm:pt>
    <dgm:pt modelId="{942DD839-7277-47D7-BEA8-28D5F023A316}" type="pres">
      <dgm:prSet presAssocID="{E3B7B51D-6467-443B-AD73-80D4731726E1}" presName="composite" presStyleCnt="0"/>
      <dgm:spPr/>
    </dgm:pt>
    <dgm:pt modelId="{76920BB0-911D-44F8-95B7-3A5FB06CED3F}" type="pres">
      <dgm:prSet presAssocID="{E3B7B51D-6467-443B-AD73-80D4731726E1}" presName="ConnectorPoint" presStyleLbl="lnNode1" presStyleIdx="1" presStyleCnt="7"/>
      <dgm:spPr>
        <a:solidFill>
          <a:schemeClr val="accent2">
            <a:hueOff val="-242561"/>
            <a:satOff val="-13988"/>
            <a:lumOff val="1438"/>
            <a:alphaOff val="0"/>
          </a:schemeClr>
        </a:solidFill>
        <a:ln w="6350" cap="flat" cmpd="sng" algn="ctr">
          <a:solidFill>
            <a:schemeClr val="lt1">
              <a:hueOff val="0"/>
              <a:satOff val="0"/>
              <a:lumOff val="0"/>
              <a:alphaOff val="0"/>
            </a:schemeClr>
          </a:solidFill>
          <a:prstDash val="solid"/>
          <a:miter lim="800000"/>
        </a:ln>
        <a:effectLst/>
      </dgm:spPr>
    </dgm:pt>
    <dgm:pt modelId="{5A84C216-74DE-47CE-9181-2A06AF6DE805}" type="pres">
      <dgm:prSet presAssocID="{E3B7B51D-6467-443B-AD73-80D4731726E1}" presName="DropPinPlaceHolder" presStyleCnt="0"/>
      <dgm:spPr/>
    </dgm:pt>
    <dgm:pt modelId="{5867B26C-8D7B-439B-B14E-632244399ADD}" type="pres">
      <dgm:prSet presAssocID="{E3B7B51D-6467-443B-AD73-80D4731726E1}" presName="DropPin" presStyleLbl="alignNode1" presStyleIdx="1" presStyleCnt="7"/>
      <dgm:spPr/>
    </dgm:pt>
    <dgm:pt modelId="{44E75840-F2CD-4148-A947-DA44A8E722C4}" type="pres">
      <dgm:prSet presAssocID="{E3B7B51D-6467-443B-AD73-80D4731726E1}" presName="Ellipse"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5CFE8AF9-7B8D-4CA8-8A59-4D403C758BDC}" type="pres">
      <dgm:prSet presAssocID="{E3B7B51D-6467-443B-AD73-80D4731726E1}" presName="L2TextContainer" presStyleLbl="revTx" presStyleIdx="2" presStyleCnt="14">
        <dgm:presLayoutVars>
          <dgm:bulletEnabled val="1"/>
        </dgm:presLayoutVars>
      </dgm:prSet>
      <dgm:spPr/>
    </dgm:pt>
    <dgm:pt modelId="{D6A3EC9F-64C7-45B8-A784-8D04EA477F8D}" type="pres">
      <dgm:prSet presAssocID="{E3B7B51D-6467-443B-AD73-80D4731726E1}" presName="L1TextContainer" presStyleLbl="revTx" presStyleIdx="3" presStyleCnt="14">
        <dgm:presLayoutVars>
          <dgm:chMax val="1"/>
          <dgm:chPref val="1"/>
          <dgm:bulletEnabled val="1"/>
        </dgm:presLayoutVars>
      </dgm:prSet>
      <dgm:spPr/>
    </dgm:pt>
    <dgm:pt modelId="{4945DA85-61D9-46D3-BB3E-D0ACB5783A22}" type="pres">
      <dgm:prSet presAssocID="{E3B7B51D-6467-443B-AD73-80D4731726E1}" presName="ConnectLine" presStyleLbl="sibTrans1D1" presStyleIdx="1" presStyleCnt="7"/>
      <dgm:spPr>
        <a:noFill/>
        <a:ln w="12700" cap="flat" cmpd="sng" algn="ctr">
          <a:solidFill>
            <a:schemeClr val="accent2">
              <a:hueOff val="-242561"/>
              <a:satOff val="-13988"/>
              <a:lumOff val="1438"/>
              <a:alphaOff val="0"/>
            </a:schemeClr>
          </a:solidFill>
          <a:prstDash val="dash"/>
          <a:miter lim="800000"/>
        </a:ln>
        <a:effectLst/>
      </dgm:spPr>
    </dgm:pt>
    <dgm:pt modelId="{BA317644-A338-455C-BECE-F7DD9F39AD80}" type="pres">
      <dgm:prSet presAssocID="{E3B7B51D-6467-443B-AD73-80D4731726E1}" presName="EmptyPlaceHolder" presStyleCnt="0"/>
      <dgm:spPr/>
    </dgm:pt>
    <dgm:pt modelId="{41DA8612-CB15-435A-9A2C-77812156E77C}" type="pres">
      <dgm:prSet presAssocID="{B15CEC68-5E84-4D34-BDC1-790CE1F6DB1B}" presName="spaceBetweenRectangles" presStyleCnt="0"/>
      <dgm:spPr/>
    </dgm:pt>
    <dgm:pt modelId="{B53BF5E1-964D-4E35-A9B3-B900AEAF3352}" type="pres">
      <dgm:prSet presAssocID="{E0BAC76D-00B8-44DA-A616-A768F785CA7E}" presName="composite" presStyleCnt="0"/>
      <dgm:spPr/>
    </dgm:pt>
    <dgm:pt modelId="{12091FA0-2FC4-49CB-A996-5C2E1E764A0A}" type="pres">
      <dgm:prSet presAssocID="{E0BAC76D-00B8-44DA-A616-A768F785CA7E}" presName="ConnectorPoint" presStyleLbl="lnNode1" presStyleIdx="2" presStyleCnt="7"/>
      <dgm:spPr>
        <a:solidFill>
          <a:schemeClr val="accent2">
            <a:hueOff val="-485121"/>
            <a:satOff val="-27976"/>
            <a:lumOff val="2876"/>
            <a:alphaOff val="0"/>
          </a:schemeClr>
        </a:solidFill>
        <a:ln w="6350" cap="flat" cmpd="sng" algn="ctr">
          <a:solidFill>
            <a:schemeClr val="lt1">
              <a:hueOff val="0"/>
              <a:satOff val="0"/>
              <a:lumOff val="0"/>
              <a:alphaOff val="0"/>
            </a:schemeClr>
          </a:solidFill>
          <a:prstDash val="solid"/>
          <a:miter lim="800000"/>
        </a:ln>
        <a:effectLst/>
      </dgm:spPr>
    </dgm:pt>
    <dgm:pt modelId="{02FFC353-A179-4CCA-9CC8-9C7012656C20}" type="pres">
      <dgm:prSet presAssocID="{E0BAC76D-00B8-44DA-A616-A768F785CA7E}" presName="DropPinPlaceHolder" presStyleCnt="0"/>
      <dgm:spPr/>
    </dgm:pt>
    <dgm:pt modelId="{5301255E-415E-46C7-A2BC-BA8D5A276D2C}" type="pres">
      <dgm:prSet presAssocID="{E0BAC76D-00B8-44DA-A616-A768F785CA7E}" presName="DropPin" presStyleLbl="alignNode1" presStyleIdx="2" presStyleCnt="7"/>
      <dgm:spPr/>
    </dgm:pt>
    <dgm:pt modelId="{CB5BD89E-FA37-4594-8BDA-76EE966BC654}" type="pres">
      <dgm:prSet presAssocID="{E0BAC76D-00B8-44DA-A616-A768F785CA7E}" presName="Ellipse"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4B4BFB5F-DE55-4191-91A1-1DC4D4BD80D5}" type="pres">
      <dgm:prSet presAssocID="{E0BAC76D-00B8-44DA-A616-A768F785CA7E}" presName="L2TextContainer" presStyleLbl="revTx" presStyleIdx="4" presStyleCnt="14">
        <dgm:presLayoutVars>
          <dgm:bulletEnabled val="1"/>
        </dgm:presLayoutVars>
      </dgm:prSet>
      <dgm:spPr/>
    </dgm:pt>
    <dgm:pt modelId="{F2801FB9-D236-4ECA-B9F0-7F485616D9BA}" type="pres">
      <dgm:prSet presAssocID="{E0BAC76D-00B8-44DA-A616-A768F785CA7E}" presName="L1TextContainer" presStyleLbl="revTx" presStyleIdx="5" presStyleCnt="14">
        <dgm:presLayoutVars>
          <dgm:chMax val="1"/>
          <dgm:chPref val="1"/>
          <dgm:bulletEnabled val="1"/>
        </dgm:presLayoutVars>
      </dgm:prSet>
      <dgm:spPr/>
    </dgm:pt>
    <dgm:pt modelId="{791B58C7-4CAE-4C16-999C-91132DF48E04}" type="pres">
      <dgm:prSet presAssocID="{E0BAC76D-00B8-44DA-A616-A768F785CA7E}" presName="ConnectLine" presStyleLbl="sibTrans1D1" presStyleIdx="2" presStyleCnt="7"/>
      <dgm:spPr>
        <a:noFill/>
        <a:ln w="12700" cap="flat" cmpd="sng" algn="ctr">
          <a:solidFill>
            <a:schemeClr val="accent2">
              <a:hueOff val="-485121"/>
              <a:satOff val="-27976"/>
              <a:lumOff val="2876"/>
              <a:alphaOff val="0"/>
            </a:schemeClr>
          </a:solidFill>
          <a:prstDash val="dash"/>
          <a:miter lim="800000"/>
        </a:ln>
        <a:effectLst/>
      </dgm:spPr>
    </dgm:pt>
    <dgm:pt modelId="{B75CCD50-E03D-47DC-BBAF-BC161007DEC5}" type="pres">
      <dgm:prSet presAssocID="{E0BAC76D-00B8-44DA-A616-A768F785CA7E}" presName="EmptyPlaceHolder" presStyleCnt="0"/>
      <dgm:spPr/>
    </dgm:pt>
    <dgm:pt modelId="{667A8270-CB2C-4F6B-9FE8-1111B7E21ACD}" type="pres">
      <dgm:prSet presAssocID="{4F88FF10-5545-4A7D-8ED9-18DC093B36A9}" presName="spaceBetweenRectangles" presStyleCnt="0"/>
      <dgm:spPr/>
    </dgm:pt>
    <dgm:pt modelId="{B170EAB5-592E-4316-8AD8-AEA33EA21206}" type="pres">
      <dgm:prSet presAssocID="{19438B01-F226-443B-A591-4026689CFDCF}" presName="composite" presStyleCnt="0"/>
      <dgm:spPr/>
    </dgm:pt>
    <dgm:pt modelId="{648280EF-5919-4950-AF2F-5EEF9A39A006}" type="pres">
      <dgm:prSet presAssocID="{19438B01-F226-443B-A591-4026689CFDCF}" presName="ConnectorPoint" presStyleLbl="lnNode1" presStyleIdx="3" presStyleCnt="7"/>
      <dgm:spPr>
        <a:solidFill>
          <a:schemeClr val="accent2">
            <a:hueOff val="-727682"/>
            <a:satOff val="-41964"/>
            <a:lumOff val="4314"/>
            <a:alphaOff val="0"/>
          </a:schemeClr>
        </a:solidFill>
        <a:ln w="6350" cap="flat" cmpd="sng" algn="ctr">
          <a:solidFill>
            <a:schemeClr val="lt1">
              <a:hueOff val="0"/>
              <a:satOff val="0"/>
              <a:lumOff val="0"/>
              <a:alphaOff val="0"/>
            </a:schemeClr>
          </a:solidFill>
          <a:prstDash val="solid"/>
          <a:miter lim="800000"/>
        </a:ln>
        <a:effectLst/>
      </dgm:spPr>
    </dgm:pt>
    <dgm:pt modelId="{E570D252-C5F6-4316-B447-090AC2CEBE1C}" type="pres">
      <dgm:prSet presAssocID="{19438B01-F226-443B-A591-4026689CFDCF}" presName="DropPinPlaceHolder" presStyleCnt="0"/>
      <dgm:spPr/>
    </dgm:pt>
    <dgm:pt modelId="{9687D0D2-53A0-4234-87D4-548F8DE1E18A}" type="pres">
      <dgm:prSet presAssocID="{19438B01-F226-443B-A591-4026689CFDCF}" presName="DropPin" presStyleLbl="alignNode1" presStyleIdx="3" presStyleCnt="7"/>
      <dgm:spPr/>
    </dgm:pt>
    <dgm:pt modelId="{7B0EFC97-D19C-4837-98DE-0CF4F6D23A05}" type="pres">
      <dgm:prSet presAssocID="{19438B01-F226-443B-A591-4026689CFDCF}" presName="Ellipse"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A548F126-A50D-4ED2-9B5B-3ACC28070485}" type="pres">
      <dgm:prSet presAssocID="{19438B01-F226-443B-A591-4026689CFDCF}" presName="L2TextContainer" presStyleLbl="revTx" presStyleIdx="6" presStyleCnt="14">
        <dgm:presLayoutVars>
          <dgm:bulletEnabled val="1"/>
        </dgm:presLayoutVars>
      </dgm:prSet>
      <dgm:spPr/>
    </dgm:pt>
    <dgm:pt modelId="{CE0A3F34-8801-4A21-AF99-7EDA1759D7A2}" type="pres">
      <dgm:prSet presAssocID="{19438B01-F226-443B-A591-4026689CFDCF}" presName="L1TextContainer" presStyleLbl="revTx" presStyleIdx="7" presStyleCnt="14">
        <dgm:presLayoutVars>
          <dgm:chMax val="1"/>
          <dgm:chPref val="1"/>
          <dgm:bulletEnabled val="1"/>
        </dgm:presLayoutVars>
      </dgm:prSet>
      <dgm:spPr/>
    </dgm:pt>
    <dgm:pt modelId="{39733768-1FE2-498F-B1B0-E71C093EBB48}" type="pres">
      <dgm:prSet presAssocID="{19438B01-F226-443B-A591-4026689CFDCF}" presName="ConnectLine" presStyleLbl="sibTrans1D1" presStyleIdx="3" presStyleCnt="7"/>
      <dgm:spPr>
        <a:noFill/>
        <a:ln w="12700" cap="flat" cmpd="sng" algn="ctr">
          <a:solidFill>
            <a:schemeClr val="accent2">
              <a:hueOff val="-727682"/>
              <a:satOff val="-41964"/>
              <a:lumOff val="4314"/>
              <a:alphaOff val="0"/>
            </a:schemeClr>
          </a:solidFill>
          <a:prstDash val="dash"/>
          <a:miter lim="800000"/>
        </a:ln>
        <a:effectLst/>
      </dgm:spPr>
    </dgm:pt>
    <dgm:pt modelId="{80835E6D-7ACB-4C0E-9C52-DDA08E64F387}" type="pres">
      <dgm:prSet presAssocID="{19438B01-F226-443B-A591-4026689CFDCF}" presName="EmptyPlaceHolder" presStyleCnt="0"/>
      <dgm:spPr/>
    </dgm:pt>
    <dgm:pt modelId="{E8D3B141-D7FD-45D8-9125-A36D61F29DD2}" type="pres">
      <dgm:prSet presAssocID="{99520282-4C36-40F6-87E7-E58A735E1487}" presName="spaceBetweenRectangles" presStyleCnt="0"/>
      <dgm:spPr/>
    </dgm:pt>
    <dgm:pt modelId="{721646B9-720A-4D0A-AA83-4A56224B9B5A}" type="pres">
      <dgm:prSet presAssocID="{283BA8A3-3C58-44CC-8937-589537EB11B5}" presName="composite" presStyleCnt="0"/>
      <dgm:spPr/>
    </dgm:pt>
    <dgm:pt modelId="{0F4A3FF6-93ED-43C3-A5E2-D85CB89A7D30}" type="pres">
      <dgm:prSet presAssocID="{283BA8A3-3C58-44CC-8937-589537EB11B5}" presName="ConnectorPoint" presStyleLbl="lnNode1" presStyleIdx="4" presStyleCnt="7"/>
      <dgm:spPr>
        <a:solidFill>
          <a:schemeClr val="accent2">
            <a:hueOff val="-1091522"/>
            <a:satOff val="-62946"/>
            <a:lumOff val="6471"/>
            <a:alphaOff val="0"/>
          </a:schemeClr>
        </a:solidFill>
        <a:ln w="6350" cap="flat" cmpd="sng" algn="ctr">
          <a:solidFill>
            <a:schemeClr val="lt1">
              <a:hueOff val="0"/>
              <a:satOff val="0"/>
              <a:lumOff val="0"/>
              <a:alphaOff val="0"/>
            </a:schemeClr>
          </a:solidFill>
          <a:prstDash val="solid"/>
          <a:miter lim="800000"/>
        </a:ln>
        <a:effectLst/>
      </dgm:spPr>
    </dgm:pt>
    <dgm:pt modelId="{89F887EB-E242-4DC7-AE24-75C4CC29B66A}" type="pres">
      <dgm:prSet presAssocID="{283BA8A3-3C58-44CC-8937-589537EB11B5}" presName="DropPinPlaceHolder" presStyleCnt="0"/>
      <dgm:spPr/>
    </dgm:pt>
    <dgm:pt modelId="{EFB3786E-3109-4EA1-9BC6-285C4BC034C0}" type="pres">
      <dgm:prSet presAssocID="{283BA8A3-3C58-44CC-8937-589537EB11B5}" presName="DropPin" presStyleLbl="alignNode1" presStyleIdx="4" presStyleCnt="7"/>
      <dgm:spPr/>
    </dgm:pt>
    <dgm:pt modelId="{548BF44A-C440-4953-B0A3-4FF5501D8192}" type="pres">
      <dgm:prSet presAssocID="{283BA8A3-3C58-44CC-8937-589537EB11B5}" presName="Ellipse"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85DECDB7-E17B-4850-81B4-11F25703F4E5}" type="pres">
      <dgm:prSet presAssocID="{283BA8A3-3C58-44CC-8937-589537EB11B5}" presName="L2TextContainer" presStyleLbl="revTx" presStyleIdx="8" presStyleCnt="14">
        <dgm:presLayoutVars>
          <dgm:bulletEnabled val="1"/>
        </dgm:presLayoutVars>
      </dgm:prSet>
      <dgm:spPr/>
    </dgm:pt>
    <dgm:pt modelId="{A64FCC33-E147-4EE0-A79E-AAA73F5F5E4A}" type="pres">
      <dgm:prSet presAssocID="{283BA8A3-3C58-44CC-8937-589537EB11B5}" presName="L1TextContainer" presStyleLbl="revTx" presStyleIdx="9" presStyleCnt="14">
        <dgm:presLayoutVars>
          <dgm:chMax val="1"/>
          <dgm:chPref val="1"/>
          <dgm:bulletEnabled val="1"/>
        </dgm:presLayoutVars>
      </dgm:prSet>
      <dgm:spPr/>
    </dgm:pt>
    <dgm:pt modelId="{9CDA1799-8F73-4FA5-8BB9-D90DFB24C8D7}" type="pres">
      <dgm:prSet presAssocID="{283BA8A3-3C58-44CC-8937-589537EB11B5}" presName="ConnectLine" presStyleLbl="sibTrans1D1" presStyleIdx="4" presStyleCnt="7"/>
      <dgm:spPr>
        <a:noFill/>
        <a:ln w="12700" cap="flat" cmpd="sng" algn="ctr">
          <a:solidFill>
            <a:schemeClr val="accent2">
              <a:hueOff val="-1091522"/>
              <a:satOff val="-62946"/>
              <a:lumOff val="6471"/>
              <a:alphaOff val="0"/>
            </a:schemeClr>
          </a:solidFill>
          <a:prstDash val="dash"/>
          <a:miter lim="800000"/>
        </a:ln>
        <a:effectLst/>
      </dgm:spPr>
    </dgm:pt>
    <dgm:pt modelId="{AF4EC34B-8465-40B4-92BA-59FDDD403B90}" type="pres">
      <dgm:prSet presAssocID="{283BA8A3-3C58-44CC-8937-589537EB11B5}" presName="EmptyPlaceHolder" presStyleCnt="0"/>
      <dgm:spPr/>
    </dgm:pt>
    <dgm:pt modelId="{6AD0916A-1508-4EF9-98B7-AA8646974025}" type="pres">
      <dgm:prSet presAssocID="{45F2C075-6A2D-48D7-BD19-927AA043AFBF}" presName="spaceBetweenRectangles" presStyleCnt="0"/>
      <dgm:spPr/>
    </dgm:pt>
    <dgm:pt modelId="{55587E1C-EFEE-46E2-8C3B-E9FA11A37061}" type="pres">
      <dgm:prSet presAssocID="{93957176-FD3D-4A1D-A801-2D17C09A01F3}" presName="composite" presStyleCnt="0"/>
      <dgm:spPr/>
    </dgm:pt>
    <dgm:pt modelId="{F92595EA-67A8-46D9-85C6-24F941C06A25}" type="pres">
      <dgm:prSet presAssocID="{93957176-FD3D-4A1D-A801-2D17C09A01F3}" presName="ConnectorPoint" presStyleLbl="lnNode1" presStyleIdx="5" presStyleCnt="7"/>
      <dgm:spPr>
        <a:solidFill>
          <a:schemeClr val="accent2">
            <a:hueOff val="-1273443"/>
            <a:satOff val="-73437"/>
            <a:lumOff val="7549"/>
            <a:alphaOff val="0"/>
          </a:schemeClr>
        </a:solidFill>
        <a:ln w="6350" cap="flat" cmpd="sng" algn="ctr">
          <a:solidFill>
            <a:schemeClr val="lt1">
              <a:hueOff val="0"/>
              <a:satOff val="0"/>
              <a:lumOff val="0"/>
              <a:alphaOff val="0"/>
            </a:schemeClr>
          </a:solidFill>
          <a:prstDash val="solid"/>
          <a:miter lim="800000"/>
        </a:ln>
        <a:effectLst/>
      </dgm:spPr>
    </dgm:pt>
    <dgm:pt modelId="{18557709-2CA3-4D98-9A7F-2FA422311605}" type="pres">
      <dgm:prSet presAssocID="{93957176-FD3D-4A1D-A801-2D17C09A01F3}" presName="DropPinPlaceHolder" presStyleCnt="0"/>
      <dgm:spPr/>
    </dgm:pt>
    <dgm:pt modelId="{0C16609A-0E56-45AD-B44F-0AC399643B62}" type="pres">
      <dgm:prSet presAssocID="{93957176-FD3D-4A1D-A801-2D17C09A01F3}" presName="DropPin" presStyleLbl="alignNode1" presStyleIdx="5" presStyleCnt="7"/>
      <dgm:spPr/>
    </dgm:pt>
    <dgm:pt modelId="{0E73D4E6-105E-4D6A-8512-D6154A6ABD77}" type="pres">
      <dgm:prSet presAssocID="{93957176-FD3D-4A1D-A801-2D17C09A01F3}" presName="Ellipse"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AC646B6E-38A7-4839-B65D-1141603EFFCF}" type="pres">
      <dgm:prSet presAssocID="{93957176-FD3D-4A1D-A801-2D17C09A01F3}" presName="L2TextContainer" presStyleLbl="revTx" presStyleIdx="10" presStyleCnt="14">
        <dgm:presLayoutVars>
          <dgm:bulletEnabled val="1"/>
        </dgm:presLayoutVars>
      </dgm:prSet>
      <dgm:spPr/>
    </dgm:pt>
    <dgm:pt modelId="{9AE80305-6B4B-441E-8302-1CDF327C5A06}" type="pres">
      <dgm:prSet presAssocID="{93957176-FD3D-4A1D-A801-2D17C09A01F3}" presName="L1TextContainer" presStyleLbl="revTx" presStyleIdx="11" presStyleCnt="14">
        <dgm:presLayoutVars>
          <dgm:chMax val="1"/>
          <dgm:chPref val="1"/>
          <dgm:bulletEnabled val="1"/>
        </dgm:presLayoutVars>
      </dgm:prSet>
      <dgm:spPr/>
    </dgm:pt>
    <dgm:pt modelId="{F36DC1F1-969B-4D17-9E7E-F1D36B8292F6}" type="pres">
      <dgm:prSet presAssocID="{93957176-FD3D-4A1D-A801-2D17C09A01F3}" presName="ConnectLine" presStyleLbl="sibTrans1D1" presStyleIdx="5" presStyleCnt="7"/>
      <dgm:spPr>
        <a:noFill/>
        <a:ln w="12700" cap="flat" cmpd="sng" algn="ctr">
          <a:solidFill>
            <a:schemeClr val="accent2">
              <a:hueOff val="-1273443"/>
              <a:satOff val="-73437"/>
              <a:lumOff val="7549"/>
              <a:alphaOff val="0"/>
            </a:schemeClr>
          </a:solidFill>
          <a:prstDash val="dash"/>
          <a:miter lim="800000"/>
        </a:ln>
        <a:effectLst/>
      </dgm:spPr>
    </dgm:pt>
    <dgm:pt modelId="{642B2714-0F67-437D-9867-0D5CC3790AA7}" type="pres">
      <dgm:prSet presAssocID="{93957176-FD3D-4A1D-A801-2D17C09A01F3}" presName="EmptyPlaceHolder" presStyleCnt="0"/>
      <dgm:spPr/>
    </dgm:pt>
    <dgm:pt modelId="{64BE2D3F-A990-40F7-8D9D-1F81E39ACF1F}" type="pres">
      <dgm:prSet presAssocID="{36273EDE-8F16-4928-BAAE-FE1824DE2B18}" presName="spaceBetweenRectangles" presStyleCnt="0"/>
      <dgm:spPr/>
    </dgm:pt>
    <dgm:pt modelId="{3CBCEA7F-E1CD-44E1-8399-874F644DE7A9}" type="pres">
      <dgm:prSet presAssocID="{FED31E4F-1FEA-4D27-9E68-BBE1BE152AF7}" presName="composite" presStyleCnt="0"/>
      <dgm:spPr/>
    </dgm:pt>
    <dgm:pt modelId="{B2BB2CC6-DA93-4206-B933-E80AF07087CB}" type="pres">
      <dgm:prSet presAssocID="{FED31E4F-1FEA-4D27-9E68-BBE1BE152AF7}" presName="ConnectorPoint" presStyleLbl="lnNode1" presStyleIdx="6" presStyleCnt="7"/>
      <dgm:spPr>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gm:spPr>
    </dgm:pt>
    <dgm:pt modelId="{B1F411DA-FAB2-48FC-B02F-E8B601CE2710}" type="pres">
      <dgm:prSet presAssocID="{FED31E4F-1FEA-4D27-9E68-BBE1BE152AF7}" presName="DropPinPlaceHolder" presStyleCnt="0"/>
      <dgm:spPr/>
    </dgm:pt>
    <dgm:pt modelId="{D8EC1FB9-EE5C-4C33-816B-129E75A4905C}" type="pres">
      <dgm:prSet presAssocID="{FED31E4F-1FEA-4D27-9E68-BBE1BE152AF7}" presName="DropPin" presStyleLbl="alignNode1" presStyleIdx="6" presStyleCnt="7"/>
      <dgm:spPr/>
    </dgm:pt>
    <dgm:pt modelId="{7F4E5240-19A2-4C74-B635-8681066E8A62}" type="pres">
      <dgm:prSet presAssocID="{FED31E4F-1FEA-4D27-9E68-BBE1BE152AF7}" presName="Ellipse"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6350119F-02B9-4C4A-8AD1-8B357990AB08}" type="pres">
      <dgm:prSet presAssocID="{FED31E4F-1FEA-4D27-9E68-BBE1BE152AF7}" presName="L2TextContainer" presStyleLbl="revTx" presStyleIdx="12" presStyleCnt="14">
        <dgm:presLayoutVars>
          <dgm:bulletEnabled val="1"/>
        </dgm:presLayoutVars>
      </dgm:prSet>
      <dgm:spPr/>
    </dgm:pt>
    <dgm:pt modelId="{B90093DF-B522-4E96-BAF8-030FE01B988E}" type="pres">
      <dgm:prSet presAssocID="{FED31E4F-1FEA-4D27-9E68-BBE1BE152AF7}" presName="L1TextContainer" presStyleLbl="revTx" presStyleIdx="13" presStyleCnt="14">
        <dgm:presLayoutVars>
          <dgm:chMax val="1"/>
          <dgm:chPref val="1"/>
          <dgm:bulletEnabled val="1"/>
        </dgm:presLayoutVars>
      </dgm:prSet>
      <dgm:spPr/>
    </dgm:pt>
    <dgm:pt modelId="{561C33E0-609E-4D2B-BC2C-0D62AE8EA2CF}" type="pres">
      <dgm:prSet presAssocID="{FED31E4F-1FEA-4D27-9E68-BBE1BE152AF7}" presName="ConnectLine" presStyleLbl="sibTrans1D1" presStyleIdx="6" presStyleCnt="7"/>
      <dgm:spPr>
        <a:noFill/>
        <a:ln w="12700" cap="flat" cmpd="sng" algn="ctr">
          <a:solidFill>
            <a:schemeClr val="accent2">
              <a:hueOff val="-1455363"/>
              <a:satOff val="-83928"/>
              <a:lumOff val="8628"/>
              <a:alphaOff val="0"/>
            </a:schemeClr>
          </a:solidFill>
          <a:prstDash val="dash"/>
          <a:miter lim="800000"/>
        </a:ln>
        <a:effectLst/>
      </dgm:spPr>
    </dgm:pt>
    <dgm:pt modelId="{A50115A1-7C5B-47E8-994F-8ACCBFC51C1B}" type="pres">
      <dgm:prSet presAssocID="{FED31E4F-1FEA-4D27-9E68-BBE1BE152AF7}" presName="EmptyPlaceHolder" presStyleCnt="0"/>
      <dgm:spPr/>
    </dgm:pt>
  </dgm:ptLst>
  <dgm:cxnLst>
    <dgm:cxn modelId="{88AD3D04-FED8-4BC3-8F5F-701443AC968E}" type="presOf" srcId="{F5785522-A35C-442E-9FF5-67BD7E5FC6D4}" destId="{5CFE8AF9-7B8D-4CA8-8A59-4D403C758BDC}" srcOrd="0" destOrd="0" presId="urn:microsoft.com/office/officeart/2017/3/layout/DropPinTimeline"/>
    <dgm:cxn modelId="{A3114911-D9FD-42E7-A119-3EBBFDE0CE6F}" type="presOf" srcId="{19438B01-F226-443B-A591-4026689CFDCF}" destId="{CE0A3F34-8801-4A21-AF99-7EDA1759D7A2}" srcOrd="0" destOrd="0" presId="urn:microsoft.com/office/officeart/2017/3/layout/DropPinTimeline"/>
    <dgm:cxn modelId="{4A039112-1802-47E8-9646-D496AF01E92C}" type="presOf" srcId="{36F3A081-5DFE-45F8-889F-E4B2A95F1129}" destId="{85DECDB7-E17B-4850-81B4-11F25703F4E5}" srcOrd="0" destOrd="0" presId="urn:microsoft.com/office/officeart/2017/3/layout/DropPinTimeline"/>
    <dgm:cxn modelId="{B188F114-BC24-48B4-95CE-DD3478A8BB20}" type="presOf" srcId="{283BA8A3-3C58-44CC-8937-589537EB11B5}" destId="{A64FCC33-E147-4EE0-A79E-AAA73F5F5E4A}" srcOrd="0" destOrd="0" presId="urn:microsoft.com/office/officeart/2017/3/layout/DropPinTimeline"/>
    <dgm:cxn modelId="{C345D117-71DF-4B99-9D5E-20E003147727}" type="presOf" srcId="{E0BAC76D-00B8-44DA-A616-A768F785CA7E}" destId="{F2801FB9-D236-4ECA-B9F0-7F485616D9BA}" srcOrd="0" destOrd="0" presId="urn:microsoft.com/office/officeart/2017/3/layout/DropPinTimeline"/>
    <dgm:cxn modelId="{06B9931A-8E05-451B-9F81-8E8BF449168B}" srcId="{93957176-FD3D-4A1D-A801-2D17C09A01F3}" destId="{5056204F-225C-4451-8809-0A0DF28958D2}" srcOrd="0" destOrd="0" parTransId="{7D8B689C-9731-4FBC-B767-A37D187F8550}" sibTransId="{B264C65F-98FD-450A-AC92-3A190EB627F6}"/>
    <dgm:cxn modelId="{6B74501D-BC04-42C7-8B05-D23CF13BE21E}" srcId="{F3CF91D1-751F-4B2E-BCFB-C0A7E55442C7}" destId="{FED31E4F-1FEA-4D27-9E68-BBE1BE152AF7}" srcOrd="6" destOrd="0" parTransId="{3769ACA9-A89E-4CD5-86E9-BAFAF9FD878B}" sibTransId="{8E35881F-F56C-4CED-B4C7-9FAC3D061BA8}"/>
    <dgm:cxn modelId="{856F8227-13C2-4F2C-8D37-A4F21A84794A}" srcId="{F3CF91D1-751F-4B2E-BCFB-C0A7E55442C7}" destId="{ED4E39F1-9F65-4C3D-BCFA-2B34FFC11776}" srcOrd="0" destOrd="0" parTransId="{699DBDB4-CD81-4E09-B062-6F11A27F0BE4}" sibTransId="{C63985C1-E8D0-4129-B3FD-6D79ECD8CB0E}"/>
    <dgm:cxn modelId="{7BB03B2E-6411-4DD3-B8F8-C9EB7C7D2813}" srcId="{E3B7B51D-6467-443B-AD73-80D4731726E1}" destId="{F5785522-A35C-442E-9FF5-67BD7E5FC6D4}" srcOrd="0" destOrd="0" parTransId="{2F172DD8-A62C-40EA-B257-F24DA0767FF8}" sibTransId="{51E8FF89-E305-4812-B534-68E8D408D65C}"/>
    <dgm:cxn modelId="{B327FD38-EB8C-442F-AEF7-B17A9D41ED08}" srcId="{F3CF91D1-751F-4B2E-BCFB-C0A7E55442C7}" destId="{E0BAC76D-00B8-44DA-A616-A768F785CA7E}" srcOrd="2" destOrd="0" parTransId="{5257C0D9-9F43-4B09-853F-34EAA8802E87}" sibTransId="{4F88FF10-5545-4A7D-8ED9-18DC093B36A9}"/>
    <dgm:cxn modelId="{5941105C-8E7D-4AC8-B05B-C49D25FAD776}" srcId="{19438B01-F226-443B-A591-4026689CFDCF}" destId="{C651636E-71AD-4D84-BC81-E9BE849BE99C}" srcOrd="0" destOrd="0" parTransId="{66EFB440-34C1-49FB-A046-1905C4783173}" sibTransId="{8F0B2586-0390-48B4-8F00-7EA052339E63}"/>
    <dgm:cxn modelId="{6DA53A5F-A562-4F79-8B6E-6F393AA6296C}" type="presOf" srcId="{ED4E39F1-9F65-4C3D-BCFA-2B34FFC11776}" destId="{7D0CB2BC-BAD4-41D4-8F98-63D4104B6290}" srcOrd="0" destOrd="0" presId="urn:microsoft.com/office/officeart/2017/3/layout/DropPinTimeline"/>
    <dgm:cxn modelId="{238BF165-0DB5-4750-9B14-E953774AE851}" type="presOf" srcId="{93957176-FD3D-4A1D-A801-2D17C09A01F3}" destId="{9AE80305-6B4B-441E-8302-1CDF327C5A06}" srcOrd="0" destOrd="0" presId="urn:microsoft.com/office/officeart/2017/3/layout/DropPinTimeline"/>
    <dgm:cxn modelId="{8F3BB96D-EA4F-4C96-8103-230E3062A526}" srcId="{F3CF91D1-751F-4B2E-BCFB-C0A7E55442C7}" destId="{93957176-FD3D-4A1D-A801-2D17C09A01F3}" srcOrd="5" destOrd="0" parTransId="{192C784A-F4C5-4374-80EF-72F8C12A5E63}" sibTransId="{36273EDE-8F16-4928-BAAE-FE1824DE2B18}"/>
    <dgm:cxn modelId="{B4BCF355-98CD-449E-B5C4-4D6529ADBE6A}" type="presOf" srcId="{5056204F-225C-4451-8809-0A0DF28958D2}" destId="{AC646B6E-38A7-4839-B65D-1141603EFFCF}" srcOrd="0" destOrd="0" presId="urn:microsoft.com/office/officeart/2017/3/layout/DropPinTimeline"/>
    <dgm:cxn modelId="{77706D57-D429-4ABA-BF7B-B26D7B8FDD37}" type="presOf" srcId="{C651636E-71AD-4D84-BC81-E9BE849BE99C}" destId="{A548F126-A50D-4ED2-9B5B-3ACC28070485}" srcOrd="0" destOrd="0" presId="urn:microsoft.com/office/officeart/2017/3/layout/DropPinTimeline"/>
    <dgm:cxn modelId="{4A0AE47A-6DAA-4B70-9FE7-8F5AF1E14DED}" srcId="{F3CF91D1-751F-4B2E-BCFB-C0A7E55442C7}" destId="{283BA8A3-3C58-44CC-8937-589537EB11B5}" srcOrd="4" destOrd="0" parTransId="{9BBF7A12-8999-4F2A-AC5A-83B078F8261C}" sibTransId="{45F2C075-6A2D-48D7-BD19-927AA043AFBF}"/>
    <dgm:cxn modelId="{56E42F83-7B5F-44B5-861E-A68658491D95}" srcId="{283BA8A3-3C58-44CC-8937-589537EB11B5}" destId="{36F3A081-5DFE-45F8-889F-E4B2A95F1129}" srcOrd="0" destOrd="0" parTransId="{49E5B52D-1D0F-46CC-A84F-DC756D077629}" sibTransId="{F8B9396B-6179-453E-9E9E-7A316C776C4F}"/>
    <dgm:cxn modelId="{3A140A93-45E5-422F-8F28-E581D1B33CC3}" type="presOf" srcId="{2391F2B5-C54C-4052-A5BA-601EB1C85C8D}" destId="{4B4BFB5F-DE55-4191-91A1-1DC4D4BD80D5}" srcOrd="0" destOrd="0" presId="urn:microsoft.com/office/officeart/2017/3/layout/DropPinTimeline"/>
    <dgm:cxn modelId="{498DFF98-7BE9-431A-A47A-468E86F38B3A}" type="presOf" srcId="{7545C01B-54EB-4D0F-B40C-6B1A15C3CB47}" destId="{7055D496-B424-433D-8ACE-0D3F830A9DB5}" srcOrd="0" destOrd="0" presId="urn:microsoft.com/office/officeart/2017/3/layout/DropPinTimeline"/>
    <dgm:cxn modelId="{4B9FFAA6-283D-4897-96A9-C9D22A2C12B6}" type="presOf" srcId="{F3CF91D1-751F-4B2E-BCFB-C0A7E55442C7}" destId="{161BACDF-4D4D-4328-9226-8C3D00C48811}" srcOrd="0" destOrd="0" presId="urn:microsoft.com/office/officeart/2017/3/layout/DropPinTimeline"/>
    <dgm:cxn modelId="{DF412BC2-6DE6-4570-8FB6-26BDFECE2235}" srcId="{FED31E4F-1FEA-4D27-9E68-BBE1BE152AF7}" destId="{FCF27B3D-7419-408B-BC60-B75188A6E8DE}" srcOrd="0" destOrd="0" parTransId="{C1FA3681-1F16-421D-952E-3B82C8C93C1F}" sibTransId="{0BCED574-2AB6-4C5A-A635-70A7D5966C0E}"/>
    <dgm:cxn modelId="{63D3DEDC-955B-45E7-BEF5-3A046BA1215B}" srcId="{F3CF91D1-751F-4B2E-BCFB-C0A7E55442C7}" destId="{E3B7B51D-6467-443B-AD73-80D4731726E1}" srcOrd="1" destOrd="0" parTransId="{4A9C4BFE-C634-4FDF-B069-27B765123124}" sibTransId="{B15CEC68-5E84-4D34-BDC1-790CE1F6DB1B}"/>
    <dgm:cxn modelId="{6250A5EA-C9F1-4B6C-8C9D-3D8B57B4A11B}" type="presOf" srcId="{FED31E4F-1FEA-4D27-9E68-BBE1BE152AF7}" destId="{B90093DF-B522-4E96-BAF8-030FE01B988E}" srcOrd="0" destOrd="0" presId="urn:microsoft.com/office/officeart/2017/3/layout/DropPinTimeline"/>
    <dgm:cxn modelId="{970EC1EF-0B27-42D1-AEF6-469C76AAB00F}" srcId="{ED4E39F1-9F65-4C3D-BCFA-2B34FFC11776}" destId="{7545C01B-54EB-4D0F-B40C-6B1A15C3CB47}" srcOrd="0" destOrd="0" parTransId="{48C6F604-A5B9-4D59-B70F-C6ECBE443551}" sibTransId="{1E4195EC-3F9D-4684-9122-80C2D2C0214F}"/>
    <dgm:cxn modelId="{90778BF3-D6E2-4FEA-B55C-E29B6DFC26B6}" type="presOf" srcId="{E3B7B51D-6467-443B-AD73-80D4731726E1}" destId="{D6A3EC9F-64C7-45B8-A784-8D04EA477F8D}" srcOrd="0" destOrd="0" presId="urn:microsoft.com/office/officeart/2017/3/layout/DropPinTimeline"/>
    <dgm:cxn modelId="{14E482F4-0118-4569-A510-06890BECB9E7}" srcId="{E0BAC76D-00B8-44DA-A616-A768F785CA7E}" destId="{2391F2B5-C54C-4052-A5BA-601EB1C85C8D}" srcOrd="0" destOrd="0" parTransId="{E0570DC5-67BB-4C01-93D7-9F6B40362C10}" sibTransId="{904C3A22-0280-433C-87BA-86A942ABA517}"/>
    <dgm:cxn modelId="{00A933F5-4794-48A5-B5CA-1A6787337B12}" srcId="{F3CF91D1-751F-4B2E-BCFB-C0A7E55442C7}" destId="{19438B01-F226-443B-A591-4026689CFDCF}" srcOrd="3" destOrd="0" parTransId="{7A1548A8-92B6-4EC0-ADDC-0D22F847B5F3}" sibTransId="{99520282-4C36-40F6-87E7-E58A735E1487}"/>
    <dgm:cxn modelId="{53D41BFD-35BB-4940-889D-C9196FD6F432}" type="presOf" srcId="{FCF27B3D-7419-408B-BC60-B75188A6E8DE}" destId="{6350119F-02B9-4C4A-8AD1-8B357990AB08}" srcOrd="0" destOrd="0" presId="urn:microsoft.com/office/officeart/2017/3/layout/DropPinTimeline"/>
    <dgm:cxn modelId="{6A327149-6713-4ADD-9D1B-E8DABCE1923F}" type="presParOf" srcId="{161BACDF-4D4D-4328-9226-8C3D00C48811}" destId="{40392D80-3D79-4E2E-B110-372E55ADEDFB}" srcOrd="0" destOrd="0" presId="urn:microsoft.com/office/officeart/2017/3/layout/DropPinTimeline"/>
    <dgm:cxn modelId="{733B6978-60B3-4081-AC34-C3FEEB4AF7FD}" type="presParOf" srcId="{161BACDF-4D4D-4328-9226-8C3D00C48811}" destId="{05382B8A-BBD0-42F8-962E-D859124D0EDB}" srcOrd="1" destOrd="0" presId="urn:microsoft.com/office/officeart/2017/3/layout/DropPinTimeline"/>
    <dgm:cxn modelId="{E00AD879-9192-45EE-BA7D-97E04303056C}" type="presParOf" srcId="{05382B8A-BBD0-42F8-962E-D859124D0EDB}" destId="{B872EF3D-247A-43E9-B065-B46B746EB7F7}" srcOrd="0" destOrd="0" presId="urn:microsoft.com/office/officeart/2017/3/layout/DropPinTimeline"/>
    <dgm:cxn modelId="{91681753-7A73-4207-9269-1750AC7CD25E}" type="presParOf" srcId="{B872EF3D-247A-43E9-B065-B46B746EB7F7}" destId="{75964108-7E50-4628-B066-9EAE89FE024A}" srcOrd="0" destOrd="0" presId="urn:microsoft.com/office/officeart/2017/3/layout/DropPinTimeline"/>
    <dgm:cxn modelId="{4E8EB83C-3643-4380-B098-08889456C5AE}" type="presParOf" srcId="{B872EF3D-247A-43E9-B065-B46B746EB7F7}" destId="{05B9F190-942C-49B3-9873-59322559BA9A}" srcOrd="1" destOrd="0" presId="urn:microsoft.com/office/officeart/2017/3/layout/DropPinTimeline"/>
    <dgm:cxn modelId="{D7E3243E-DF45-4C97-9B70-36AE6C737698}" type="presParOf" srcId="{05B9F190-942C-49B3-9873-59322559BA9A}" destId="{3210CEAF-449B-4950-B0E3-0705D16B69FA}" srcOrd="0" destOrd="0" presId="urn:microsoft.com/office/officeart/2017/3/layout/DropPinTimeline"/>
    <dgm:cxn modelId="{62D07287-58FA-4783-8ACA-102E77E71A12}" type="presParOf" srcId="{05B9F190-942C-49B3-9873-59322559BA9A}" destId="{F10BC154-9E91-4128-B326-1C6A6F109EF2}" srcOrd="1" destOrd="0" presId="urn:microsoft.com/office/officeart/2017/3/layout/DropPinTimeline"/>
    <dgm:cxn modelId="{2574E22B-3C22-451B-89B4-C92A904238EA}" type="presParOf" srcId="{B872EF3D-247A-43E9-B065-B46B746EB7F7}" destId="{7055D496-B424-433D-8ACE-0D3F830A9DB5}" srcOrd="2" destOrd="0" presId="urn:microsoft.com/office/officeart/2017/3/layout/DropPinTimeline"/>
    <dgm:cxn modelId="{57C2C0A1-537C-4195-81DF-82857133BDBC}" type="presParOf" srcId="{B872EF3D-247A-43E9-B065-B46B746EB7F7}" destId="{7D0CB2BC-BAD4-41D4-8F98-63D4104B6290}" srcOrd="3" destOrd="0" presId="urn:microsoft.com/office/officeart/2017/3/layout/DropPinTimeline"/>
    <dgm:cxn modelId="{4BC3754A-6A46-4697-9D12-2596A8A13052}" type="presParOf" srcId="{B872EF3D-247A-43E9-B065-B46B746EB7F7}" destId="{10A74619-9422-4AC1-A7FA-EBD5B358F9EE}" srcOrd="4" destOrd="0" presId="urn:microsoft.com/office/officeart/2017/3/layout/DropPinTimeline"/>
    <dgm:cxn modelId="{2E177760-A86B-4CA3-9674-BDD86CBFE8B8}" type="presParOf" srcId="{B872EF3D-247A-43E9-B065-B46B746EB7F7}" destId="{6908BFC0-5B09-4DB2-A8F2-7EB47BF10BE8}" srcOrd="5" destOrd="0" presId="urn:microsoft.com/office/officeart/2017/3/layout/DropPinTimeline"/>
    <dgm:cxn modelId="{43D277AD-2E9F-47BC-A98C-40F74021A483}" type="presParOf" srcId="{05382B8A-BBD0-42F8-962E-D859124D0EDB}" destId="{FCBBCB06-60C2-4EA2-BDC0-54AD9E6CA44B}" srcOrd="1" destOrd="0" presId="urn:microsoft.com/office/officeart/2017/3/layout/DropPinTimeline"/>
    <dgm:cxn modelId="{E1195EAE-908C-4CBC-8EDB-F6491DB7A15C}" type="presParOf" srcId="{05382B8A-BBD0-42F8-962E-D859124D0EDB}" destId="{942DD839-7277-47D7-BEA8-28D5F023A316}" srcOrd="2" destOrd="0" presId="urn:microsoft.com/office/officeart/2017/3/layout/DropPinTimeline"/>
    <dgm:cxn modelId="{D239D8D8-EF56-49F1-A9B8-434733123FB7}" type="presParOf" srcId="{942DD839-7277-47D7-BEA8-28D5F023A316}" destId="{76920BB0-911D-44F8-95B7-3A5FB06CED3F}" srcOrd="0" destOrd="0" presId="urn:microsoft.com/office/officeart/2017/3/layout/DropPinTimeline"/>
    <dgm:cxn modelId="{3CC2379C-BB5B-40EF-8210-084B0E1B8207}" type="presParOf" srcId="{942DD839-7277-47D7-BEA8-28D5F023A316}" destId="{5A84C216-74DE-47CE-9181-2A06AF6DE805}" srcOrd="1" destOrd="0" presId="urn:microsoft.com/office/officeart/2017/3/layout/DropPinTimeline"/>
    <dgm:cxn modelId="{619B8C81-9215-479E-A785-57ADD313375A}" type="presParOf" srcId="{5A84C216-74DE-47CE-9181-2A06AF6DE805}" destId="{5867B26C-8D7B-439B-B14E-632244399ADD}" srcOrd="0" destOrd="0" presId="urn:microsoft.com/office/officeart/2017/3/layout/DropPinTimeline"/>
    <dgm:cxn modelId="{27BD14F3-9BAD-4059-A1A1-3DC2DFB89AC7}" type="presParOf" srcId="{5A84C216-74DE-47CE-9181-2A06AF6DE805}" destId="{44E75840-F2CD-4148-A947-DA44A8E722C4}" srcOrd="1" destOrd="0" presId="urn:microsoft.com/office/officeart/2017/3/layout/DropPinTimeline"/>
    <dgm:cxn modelId="{012FA7E3-9368-45EC-9800-C54372A11DFB}" type="presParOf" srcId="{942DD839-7277-47D7-BEA8-28D5F023A316}" destId="{5CFE8AF9-7B8D-4CA8-8A59-4D403C758BDC}" srcOrd="2" destOrd="0" presId="urn:microsoft.com/office/officeart/2017/3/layout/DropPinTimeline"/>
    <dgm:cxn modelId="{409F442D-BCA0-4F15-9289-B872798D6371}" type="presParOf" srcId="{942DD839-7277-47D7-BEA8-28D5F023A316}" destId="{D6A3EC9F-64C7-45B8-A784-8D04EA477F8D}" srcOrd="3" destOrd="0" presId="urn:microsoft.com/office/officeart/2017/3/layout/DropPinTimeline"/>
    <dgm:cxn modelId="{4A2A01D0-C419-4950-951D-44265696EF11}" type="presParOf" srcId="{942DD839-7277-47D7-BEA8-28D5F023A316}" destId="{4945DA85-61D9-46D3-BB3E-D0ACB5783A22}" srcOrd="4" destOrd="0" presId="urn:microsoft.com/office/officeart/2017/3/layout/DropPinTimeline"/>
    <dgm:cxn modelId="{128FB0B0-4646-4AF7-BA0C-BD119AE86350}" type="presParOf" srcId="{942DD839-7277-47D7-BEA8-28D5F023A316}" destId="{BA317644-A338-455C-BECE-F7DD9F39AD80}" srcOrd="5" destOrd="0" presId="urn:microsoft.com/office/officeart/2017/3/layout/DropPinTimeline"/>
    <dgm:cxn modelId="{BF5DFDCC-DCC5-4959-B058-F35D5CDA7F77}" type="presParOf" srcId="{05382B8A-BBD0-42F8-962E-D859124D0EDB}" destId="{41DA8612-CB15-435A-9A2C-77812156E77C}" srcOrd="3" destOrd="0" presId="urn:microsoft.com/office/officeart/2017/3/layout/DropPinTimeline"/>
    <dgm:cxn modelId="{666E785F-C31F-4177-8C01-CC4CF09A322E}" type="presParOf" srcId="{05382B8A-BBD0-42F8-962E-D859124D0EDB}" destId="{B53BF5E1-964D-4E35-A9B3-B900AEAF3352}" srcOrd="4" destOrd="0" presId="urn:microsoft.com/office/officeart/2017/3/layout/DropPinTimeline"/>
    <dgm:cxn modelId="{E9854FF4-2CA8-491F-8E6E-0DB29790E8CB}" type="presParOf" srcId="{B53BF5E1-964D-4E35-A9B3-B900AEAF3352}" destId="{12091FA0-2FC4-49CB-A996-5C2E1E764A0A}" srcOrd="0" destOrd="0" presId="urn:microsoft.com/office/officeart/2017/3/layout/DropPinTimeline"/>
    <dgm:cxn modelId="{7C40BEB5-A14F-4179-B3DF-6B2DE5DC8044}" type="presParOf" srcId="{B53BF5E1-964D-4E35-A9B3-B900AEAF3352}" destId="{02FFC353-A179-4CCA-9CC8-9C7012656C20}" srcOrd="1" destOrd="0" presId="urn:microsoft.com/office/officeart/2017/3/layout/DropPinTimeline"/>
    <dgm:cxn modelId="{FD5866F6-BC75-4DD7-A43E-1B40545B58E1}" type="presParOf" srcId="{02FFC353-A179-4CCA-9CC8-9C7012656C20}" destId="{5301255E-415E-46C7-A2BC-BA8D5A276D2C}" srcOrd="0" destOrd="0" presId="urn:microsoft.com/office/officeart/2017/3/layout/DropPinTimeline"/>
    <dgm:cxn modelId="{EF90F047-8732-4F37-BECC-5269323F2D6F}" type="presParOf" srcId="{02FFC353-A179-4CCA-9CC8-9C7012656C20}" destId="{CB5BD89E-FA37-4594-8BDA-76EE966BC654}" srcOrd="1" destOrd="0" presId="urn:microsoft.com/office/officeart/2017/3/layout/DropPinTimeline"/>
    <dgm:cxn modelId="{9501743F-9599-4052-82B9-508AE1C9F8A2}" type="presParOf" srcId="{B53BF5E1-964D-4E35-A9B3-B900AEAF3352}" destId="{4B4BFB5F-DE55-4191-91A1-1DC4D4BD80D5}" srcOrd="2" destOrd="0" presId="urn:microsoft.com/office/officeart/2017/3/layout/DropPinTimeline"/>
    <dgm:cxn modelId="{AF273CAE-1654-4BAD-AEE8-29BEE7BFBE3B}" type="presParOf" srcId="{B53BF5E1-964D-4E35-A9B3-B900AEAF3352}" destId="{F2801FB9-D236-4ECA-B9F0-7F485616D9BA}" srcOrd="3" destOrd="0" presId="urn:microsoft.com/office/officeart/2017/3/layout/DropPinTimeline"/>
    <dgm:cxn modelId="{CC3F39F3-E547-4FF5-A562-26FD38F2EDC9}" type="presParOf" srcId="{B53BF5E1-964D-4E35-A9B3-B900AEAF3352}" destId="{791B58C7-4CAE-4C16-999C-91132DF48E04}" srcOrd="4" destOrd="0" presId="urn:microsoft.com/office/officeart/2017/3/layout/DropPinTimeline"/>
    <dgm:cxn modelId="{33E8CA94-F908-4054-8B7C-EC7A06820DE3}" type="presParOf" srcId="{B53BF5E1-964D-4E35-A9B3-B900AEAF3352}" destId="{B75CCD50-E03D-47DC-BBAF-BC161007DEC5}" srcOrd="5" destOrd="0" presId="urn:microsoft.com/office/officeart/2017/3/layout/DropPinTimeline"/>
    <dgm:cxn modelId="{ED5BC47E-F6B7-453E-9062-3EAFADC9780E}" type="presParOf" srcId="{05382B8A-BBD0-42F8-962E-D859124D0EDB}" destId="{667A8270-CB2C-4F6B-9FE8-1111B7E21ACD}" srcOrd="5" destOrd="0" presId="urn:microsoft.com/office/officeart/2017/3/layout/DropPinTimeline"/>
    <dgm:cxn modelId="{2EABD490-FD8E-4F98-858C-AFCB5BC1FD02}" type="presParOf" srcId="{05382B8A-BBD0-42F8-962E-D859124D0EDB}" destId="{B170EAB5-592E-4316-8AD8-AEA33EA21206}" srcOrd="6" destOrd="0" presId="urn:microsoft.com/office/officeart/2017/3/layout/DropPinTimeline"/>
    <dgm:cxn modelId="{5B5881F0-1560-4FEF-AF86-7915CCCEB95C}" type="presParOf" srcId="{B170EAB5-592E-4316-8AD8-AEA33EA21206}" destId="{648280EF-5919-4950-AF2F-5EEF9A39A006}" srcOrd="0" destOrd="0" presId="urn:microsoft.com/office/officeart/2017/3/layout/DropPinTimeline"/>
    <dgm:cxn modelId="{EA9A00CD-D65F-474B-9832-34A7F6B58DA4}" type="presParOf" srcId="{B170EAB5-592E-4316-8AD8-AEA33EA21206}" destId="{E570D252-C5F6-4316-B447-090AC2CEBE1C}" srcOrd="1" destOrd="0" presId="urn:microsoft.com/office/officeart/2017/3/layout/DropPinTimeline"/>
    <dgm:cxn modelId="{0F87AE15-3A08-40FC-9D5A-64CC22B3DAAC}" type="presParOf" srcId="{E570D252-C5F6-4316-B447-090AC2CEBE1C}" destId="{9687D0D2-53A0-4234-87D4-548F8DE1E18A}" srcOrd="0" destOrd="0" presId="urn:microsoft.com/office/officeart/2017/3/layout/DropPinTimeline"/>
    <dgm:cxn modelId="{288A917C-B098-48AD-8D42-648A4CABB963}" type="presParOf" srcId="{E570D252-C5F6-4316-B447-090AC2CEBE1C}" destId="{7B0EFC97-D19C-4837-98DE-0CF4F6D23A05}" srcOrd="1" destOrd="0" presId="urn:microsoft.com/office/officeart/2017/3/layout/DropPinTimeline"/>
    <dgm:cxn modelId="{0FF0BABD-5D32-429F-9A46-BE25192C5455}" type="presParOf" srcId="{B170EAB5-592E-4316-8AD8-AEA33EA21206}" destId="{A548F126-A50D-4ED2-9B5B-3ACC28070485}" srcOrd="2" destOrd="0" presId="urn:microsoft.com/office/officeart/2017/3/layout/DropPinTimeline"/>
    <dgm:cxn modelId="{EE13BF10-F091-4C82-94F1-87BBE3E769D5}" type="presParOf" srcId="{B170EAB5-592E-4316-8AD8-AEA33EA21206}" destId="{CE0A3F34-8801-4A21-AF99-7EDA1759D7A2}" srcOrd="3" destOrd="0" presId="urn:microsoft.com/office/officeart/2017/3/layout/DropPinTimeline"/>
    <dgm:cxn modelId="{C49AE4AB-18CC-4840-B592-391FD96918B4}" type="presParOf" srcId="{B170EAB5-592E-4316-8AD8-AEA33EA21206}" destId="{39733768-1FE2-498F-B1B0-E71C093EBB48}" srcOrd="4" destOrd="0" presId="urn:microsoft.com/office/officeart/2017/3/layout/DropPinTimeline"/>
    <dgm:cxn modelId="{44568AA5-6CE9-4D61-9946-FE4AA5E3FA07}" type="presParOf" srcId="{B170EAB5-592E-4316-8AD8-AEA33EA21206}" destId="{80835E6D-7ACB-4C0E-9C52-DDA08E64F387}" srcOrd="5" destOrd="0" presId="urn:microsoft.com/office/officeart/2017/3/layout/DropPinTimeline"/>
    <dgm:cxn modelId="{5C46DDCC-AA5B-4B4C-98EB-63897AB52874}" type="presParOf" srcId="{05382B8A-BBD0-42F8-962E-D859124D0EDB}" destId="{E8D3B141-D7FD-45D8-9125-A36D61F29DD2}" srcOrd="7" destOrd="0" presId="urn:microsoft.com/office/officeart/2017/3/layout/DropPinTimeline"/>
    <dgm:cxn modelId="{9BD574DC-F8E9-4D90-9028-9F677F96CD86}" type="presParOf" srcId="{05382B8A-BBD0-42F8-962E-D859124D0EDB}" destId="{721646B9-720A-4D0A-AA83-4A56224B9B5A}" srcOrd="8" destOrd="0" presId="urn:microsoft.com/office/officeart/2017/3/layout/DropPinTimeline"/>
    <dgm:cxn modelId="{01ACA48C-9211-47B5-BCE9-D24CA2BF635F}" type="presParOf" srcId="{721646B9-720A-4D0A-AA83-4A56224B9B5A}" destId="{0F4A3FF6-93ED-43C3-A5E2-D85CB89A7D30}" srcOrd="0" destOrd="0" presId="urn:microsoft.com/office/officeart/2017/3/layout/DropPinTimeline"/>
    <dgm:cxn modelId="{C4BB2620-31A6-49BE-98B4-66FFCD779BA9}" type="presParOf" srcId="{721646B9-720A-4D0A-AA83-4A56224B9B5A}" destId="{89F887EB-E242-4DC7-AE24-75C4CC29B66A}" srcOrd="1" destOrd="0" presId="urn:microsoft.com/office/officeart/2017/3/layout/DropPinTimeline"/>
    <dgm:cxn modelId="{134A81F1-CB88-4B0F-8F0C-AE39E968BEBB}" type="presParOf" srcId="{89F887EB-E242-4DC7-AE24-75C4CC29B66A}" destId="{EFB3786E-3109-4EA1-9BC6-285C4BC034C0}" srcOrd="0" destOrd="0" presId="urn:microsoft.com/office/officeart/2017/3/layout/DropPinTimeline"/>
    <dgm:cxn modelId="{3049DB3B-E22C-4335-9B9C-20287B8A7224}" type="presParOf" srcId="{89F887EB-E242-4DC7-AE24-75C4CC29B66A}" destId="{548BF44A-C440-4953-B0A3-4FF5501D8192}" srcOrd="1" destOrd="0" presId="urn:microsoft.com/office/officeart/2017/3/layout/DropPinTimeline"/>
    <dgm:cxn modelId="{4D266313-BA6C-4B37-B34C-FEC3CA440B66}" type="presParOf" srcId="{721646B9-720A-4D0A-AA83-4A56224B9B5A}" destId="{85DECDB7-E17B-4850-81B4-11F25703F4E5}" srcOrd="2" destOrd="0" presId="urn:microsoft.com/office/officeart/2017/3/layout/DropPinTimeline"/>
    <dgm:cxn modelId="{FB91BDC6-16BC-4101-8C4E-D1DDB748BE47}" type="presParOf" srcId="{721646B9-720A-4D0A-AA83-4A56224B9B5A}" destId="{A64FCC33-E147-4EE0-A79E-AAA73F5F5E4A}" srcOrd="3" destOrd="0" presId="urn:microsoft.com/office/officeart/2017/3/layout/DropPinTimeline"/>
    <dgm:cxn modelId="{D6A4AC7A-461A-4166-A391-65400E96EBA6}" type="presParOf" srcId="{721646B9-720A-4D0A-AA83-4A56224B9B5A}" destId="{9CDA1799-8F73-4FA5-8BB9-D90DFB24C8D7}" srcOrd="4" destOrd="0" presId="urn:microsoft.com/office/officeart/2017/3/layout/DropPinTimeline"/>
    <dgm:cxn modelId="{DEE0E0C1-CF3B-422D-A993-66C05F1D3A81}" type="presParOf" srcId="{721646B9-720A-4D0A-AA83-4A56224B9B5A}" destId="{AF4EC34B-8465-40B4-92BA-59FDDD403B90}" srcOrd="5" destOrd="0" presId="urn:microsoft.com/office/officeart/2017/3/layout/DropPinTimeline"/>
    <dgm:cxn modelId="{1A1D7169-1EF6-48C5-A0C6-2B9B40A5757B}" type="presParOf" srcId="{05382B8A-BBD0-42F8-962E-D859124D0EDB}" destId="{6AD0916A-1508-4EF9-98B7-AA8646974025}" srcOrd="9" destOrd="0" presId="urn:microsoft.com/office/officeart/2017/3/layout/DropPinTimeline"/>
    <dgm:cxn modelId="{AFC4B103-9527-4F4C-8EAB-22099C2375A4}" type="presParOf" srcId="{05382B8A-BBD0-42F8-962E-D859124D0EDB}" destId="{55587E1C-EFEE-46E2-8C3B-E9FA11A37061}" srcOrd="10" destOrd="0" presId="urn:microsoft.com/office/officeart/2017/3/layout/DropPinTimeline"/>
    <dgm:cxn modelId="{55608F9D-D592-4515-85B7-B211EDE336A2}" type="presParOf" srcId="{55587E1C-EFEE-46E2-8C3B-E9FA11A37061}" destId="{F92595EA-67A8-46D9-85C6-24F941C06A25}" srcOrd="0" destOrd="0" presId="urn:microsoft.com/office/officeart/2017/3/layout/DropPinTimeline"/>
    <dgm:cxn modelId="{64602E78-6DF7-4F11-8EF0-D9EF45023B58}" type="presParOf" srcId="{55587E1C-EFEE-46E2-8C3B-E9FA11A37061}" destId="{18557709-2CA3-4D98-9A7F-2FA422311605}" srcOrd="1" destOrd="0" presId="urn:microsoft.com/office/officeart/2017/3/layout/DropPinTimeline"/>
    <dgm:cxn modelId="{A2BFB128-DAAD-4902-921B-95926A879739}" type="presParOf" srcId="{18557709-2CA3-4D98-9A7F-2FA422311605}" destId="{0C16609A-0E56-45AD-B44F-0AC399643B62}" srcOrd="0" destOrd="0" presId="urn:microsoft.com/office/officeart/2017/3/layout/DropPinTimeline"/>
    <dgm:cxn modelId="{669BADD2-30F2-4A24-9E9D-99C5B3B7CFD1}" type="presParOf" srcId="{18557709-2CA3-4D98-9A7F-2FA422311605}" destId="{0E73D4E6-105E-4D6A-8512-D6154A6ABD77}" srcOrd="1" destOrd="0" presId="urn:microsoft.com/office/officeart/2017/3/layout/DropPinTimeline"/>
    <dgm:cxn modelId="{F33A0DEB-3DB3-41C3-BC2B-4815E30B5513}" type="presParOf" srcId="{55587E1C-EFEE-46E2-8C3B-E9FA11A37061}" destId="{AC646B6E-38A7-4839-B65D-1141603EFFCF}" srcOrd="2" destOrd="0" presId="urn:microsoft.com/office/officeart/2017/3/layout/DropPinTimeline"/>
    <dgm:cxn modelId="{067D8CFA-2494-4B08-B455-4AD559FD4CE0}" type="presParOf" srcId="{55587E1C-EFEE-46E2-8C3B-E9FA11A37061}" destId="{9AE80305-6B4B-441E-8302-1CDF327C5A06}" srcOrd="3" destOrd="0" presId="urn:microsoft.com/office/officeart/2017/3/layout/DropPinTimeline"/>
    <dgm:cxn modelId="{596BFD15-C3AF-461B-87F2-A6AF7991665F}" type="presParOf" srcId="{55587E1C-EFEE-46E2-8C3B-E9FA11A37061}" destId="{F36DC1F1-969B-4D17-9E7E-F1D36B8292F6}" srcOrd="4" destOrd="0" presId="urn:microsoft.com/office/officeart/2017/3/layout/DropPinTimeline"/>
    <dgm:cxn modelId="{B5E798C4-9A55-4F41-B073-5F1EF330F52C}" type="presParOf" srcId="{55587E1C-EFEE-46E2-8C3B-E9FA11A37061}" destId="{642B2714-0F67-437D-9867-0D5CC3790AA7}" srcOrd="5" destOrd="0" presId="urn:microsoft.com/office/officeart/2017/3/layout/DropPinTimeline"/>
    <dgm:cxn modelId="{748D496D-4D86-4046-9FB2-72DEE072607F}" type="presParOf" srcId="{05382B8A-BBD0-42F8-962E-D859124D0EDB}" destId="{64BE2D3F-A990-40F7-8D9D-1F81E39ACF1F}" srcOrd="11" destOrd="0" presId="urn:microsoft.com/office/officeart/2017/3/layout/DropPinTimeline"/>
    <dgm:cxn modelId="{9E3003DF-0A11-4D24-8CB9-B6291A154C2C}" type="presParOf" srcId="{05382B8A-BBD0-42F8-962E-D859124D0EDB}" destId="{3CBCEA7F-E1CD-44E1-8399-874F644DE7A9}" srcOrd="12" destOrd="0" presId="urn:microsoft.com/office/officeart/2017/3/layout/DropPinTimeline"/>
    <dgm:cxn modelId="{BC5369B2-BFD4-45F7-8F3F-C164058C48CA}" type="presParOf" srcId="{3CBCEA7F-E1CD-44E1-8399-874F644DE7A9}" destId="{B2BB2CC6-DA93-4206-B933-E80AF07087CB}" srcOrd="0" destOrd="0" presId="urn:microsoft.com/office/officeart/2017/3/layout/DropPinTimeline"/>
    <dgm:cxn modelId="{5CC470E2-69F3-4991-A0D4-A2448D5EDCF6}" type="presParOf" srcId="{3CBCEA7F-E1CD-44E1-8399-874F644DE7A9}" destId="{B1F411DA-FAB2-48FC-B02F-E8B601CE2710}" srcOrd="1" destOrd="0" presId="urn:microsoft.com/office/officeart/2017/3/layout/DropPinTimeline"/>
    <dgm:cxn modelId="{A56AA048-79FE-4C0B-A59B-CB12FBAF996C}" type="presParOf" srcId="{B1F411DA-FAB2-48FC-B02F-E8B601CE2710}" destId="{D8EC1FB9-EE5C-4C33-816B-129E75A4905C}" srcOrd="0" destOrd="0" presId="urn:microsoft.com/office/officeart/2017/3/layout/DropPinTimeline"/>
    <dgm:cxn modelId="{F97DF24C-C223-4224-9775-AAC3248BD82C}" type="presParOf" srcId="{B1F411DA-FAB2-48FC-B02F-E8B601CE2710}" destId="{7F4E5240-19A2-4C74-B635-8681066E8A62}" srcOrd="1" destOrd="0" presId="urn:microsoft.com/office/officeart/2017/3/layout/DropPinTimeline"/>
    <dgm:cxn modelId="{8358858C-39D3-4671-BEE1-F49F3009E983}" type="presParOf" srcId="{3CBCEA7F-E1CD-44E1-8399-874F644DE7A9}" destId="{6350119F-02B9-4C4A-8AD1-8B357990AB08}" srcOrd="2" destOrd="0" presId="urn:microsoft.com/office/officeart/2017/3/layout/DropPinTimeline"/>
    <dgm:cxn modelId="{838E1CD3-3C92-4E58-B196-E38DD979C363}" type="presParOf" srcId="{3CBCEA7F-E1CD-44E1-8399-874F644DE7A9}" destId="{B90093DF-B522-4E96-BAF8-030FE01B988E}" srcOrd="3" destOrd="0" presId="urn:microsoft.com/office/officeart/2017/3/layout/DropPinTimeline"/>
    <dgm:cxn modelId="{26DD0260-E4DC-474E-8697-0B49BB861D0C}" type="presParOf" srcId="{3CBCEA7F-E1CD-44E1-8399-874F644DE7A9}" destId="{561C33E0-609E-4D2B-BC2C-0D62AE8EA2CF}" srcOrd="4" destOrd="0" presId="urn:microsoft.com/office/officeart/2017/3/layout/DropPinTimeline"/>
    <dgm:cxn modelId="{E3228303-0D67-4F72-9332-F8C9F3D166C5}" type="presParOf" srcId="{3CBCEA7F-E1CD-44E1-8399-874F644DE7A9}" destId="{A50115A1-7C5B-47E8-994F-8ACCBFC51C1B}"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84A46-BAA5-4897-A7A2-87A53C3FF4E3}">
      <dsp:nvSpPr>
        <dsp:cNvPr id="0" name=""/>
        <dsp:cNvSpPr/>
      </dsp:nvSpPr>
      <dsp:spPr>
        <a:xfrm>
          <a:off x="0" y="2077180"/>
          <a:ext cx="7161017" cy="0"/>
        </a:xfrm>
        <a:prstGeom prst="line">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F0F49712-D0F5-4AE9-B2EC-D6E40E652884}">
      <dsp:nvSpPr>
        <dsp:cNvPr id="0" name=""/>
        <dsp:cNvSpPr/>
      </dsp:nvSpPr>
      <dsp:spPr>
        <a:xfrm>
          <a:off x="134269" y="2230891"/>
          <a:ext cx="1895431" cy="469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2011–7 July</a:t>
          </a:r>
        </a:p>
      </dsp:txBody>
      <dsp:txXfrm>
        <a:off x="134269" y="2230891"/>
        <a:ext cx="1895431" cy="469442"/>
      </dsp:txXfrm>
    </dsp:sp>
    <dsp:sp modelId="{6F71A364-34B1-4D40-A507-12CA8F5B802D}">
      <dsp:nvSpPr>
        <dsp:cNvPr id="0" name=""/>
        <dsp:cNvSpPr/>
      </dsp:nvSpPr>
      <dsp:spPr>
        <a:xfrm>
          <a:off x="5035" y="0"/>
          <a:ext cx="2153899" cy="1287851"/>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Coroners Inquest 7/7 – Lady </a:t>
          </a:r>
          <a:r>
            <a:rPr lang="en-US" sz="1200" kern="1200" dirty="0" err="1"/>
            <a:t>Hallet</a:t>
          </a:r>
          <a:r>
            <a:rPr lang="en-US" sz="1200" kern="1200" dirty="0"/>
            <a:t>- Rule 43 report (Coroners Rules 1984)-incl interagency training, use of plain language and lexicon, communication and colocation (RVP)</a:t>
          </a:r>
        </a:p>
      </dsp:txBody>
      <dsp:txXfrm>
        <a:off x="67903" y="62868"/>
        <a:ext cx="2028163" cy="1162115"/>
      </dsp:txXfrm>
    </dsp:sp>
    <dsp:sp modelId="{63866406-175E-40C4-821A-D3F9CFFB98FA}">
      <dsp:nvSpPr>
        <dsp:cNvPr id="0" name=""/>
        <dsp:cNvSpPr/>
      </dsp:nvSpPr>
      <dsp:spPr>
        <a:xfrm>
          <a:off x="1081984" y="1287851"/>
          <a:ext cx="0" cy="78932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EB38A78-0DDE-4269-9DB0-538D45496E0B}">
      <dsp:nvSpPr>
        <dsp:cNvPr id="0" name=""/>
        <dsp:cNvSpPr/>
      </dsp:nvSpPr>
      <dsp:spPr>
        <a:xfrm>
          <a:off x="1383530" y="1454026"/>
          <a:ext cx="1895431" cy="469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2012</a:t>
          </a:r>
        </a:p>
      </dsp:txBody>
      <dsp:txXfrm>
        <a:off x="1383530" y="1454026"/>
        <a:ext cx="1895431" cy="469442"/>
      </dsp:txXfrm>
    </dsp:sp>
    <dsp:sp modelId="{1FF9EE21-D1D6-4863-BAC6-618ACF4CEFDC}">
      <dsp:nvSpPr>
        <dsp:cNvPr id="0" name=""/>
        <dsp:cNvSpPr/>
      </dsp:nvSpPr>
      <dsp:spPr>
        <a:xfrm>
          <a:off x="1050827" y="2046022"/>
          <a:ext cx="62315" cy="62315"/>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81D143-50F6-4F2E-9BF9-1E71939C31C5}">
      <dsp:nvSpPr>
        <dsp:cNvPr id="0" name=""/>
        <dsp:cNvSpPr/>
      </dsp:nvSpPr>
      <dsp:spPr>
        <a:xfrm>
          <a:off x="1254296" y="2866509"/>
          <a:ext cx="2153899" cy="796858"/>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Theresa May initiated the Joint Emergency Services Interoperability programme.</a:t>
          </a:r>
        </a:p>
      </dsp:txBody>
      <dsp:txXfrm>
        <a:off x="1293195" y="2905408"/>
        <a:ext cx="2076101" cy="719060"/>
      </dsp:txXfrm>
    </dsp:sp>
    <dsp:sp modelId="{48F126CF-676E-4030-96D6-48D71D2DF3E8}">
      <dsp:nvSpPr>
        <dsp:cNvPr id="0" name=""/>
        <dsp:cNvSpPr/>
      </dsp:nvSpPr>
      <dsp:spPr>
        <a:xfrm>
          <a:off x="2331246" y="2077180"/>
          <a:ext cx="0" cy="78932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2D0A84B-266D-43DA-8784-9DE5276F4C6F}">
      <dsp:nvSpPr>
        <dsp:cNvPr id="0" name=""/>
        <dsp:cNvSpPr/>
      </dsp:nvSpPr>
      <dsp:spPr>
        <a:xfrm>
          <a:off x="2632792" y="2230891"/>
          <a:ext cx="1895431" cy="469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2013</a:t>
          </a:r>
        </a:p>
      </dsp:txBody>
      <dsp:txXfrm>
        <a:off x="2632792" y="2230891"/>
        <a:ext cx="1895431" cy="469442"/>
      </dsp:txXfrm>
    </dsp:sp>
    <dsp:sp modelId="{468D1D67-E978-481B-A70A-7DC22B731A72}">
      <dsp:nvSpPr>
        <dsp:cNvPr id="0" name=""/>
        <dsp:cNvSpPr/>
      </dsp:nvSpPr>
      <dsp:spPr>
        <a:xfrm>
          <a:off x="2300088" y="2046022"/>
          <a:ext cx="62315" cy="62315"/>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1F391D-30FA-4369-B90A-9C688E0B239C}">
      <dsp:nvSpPr>
        <dsp:cNvPr id="0" name=""/>
        <dsp:cNvSpPr/>
      </dsp:nvSpPr>
      <dsp:spPr>
        <a:xfrm>
          <a:off x="2503558" y="579533"/>
          <a:ext cx="2153899" cy="708318"/>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The Pollock report published</a:t>
          </a:r>
        </a:p>
      </dsp:txBody>
      <dsp:txXfrm>
        <a:off x="2538135" y="614110"/>
        <a:ext cx="2084745" cy="639164"/>
      </dsp:txXfrm>
    </dsp:sp>
    <dsp:sp modelId="{3DB9C886-2358-4394-839F-FC7F169C7E5D}">
      <dsp:nvSpPr>
        <dsp:cNvPr id="0" name=""/>
        <dsp:cNvSpPr/>
      </dsp:nvSpPr>
      <dsp:spPr>
        <a:xfrm>
          <a:off x="3580508" y="1287851"/>
          <a:ext cx="0" cy="78932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0683CCA-91D2-4773-975D-041AFDF6EE54}">
      <dsp:nvSpPr>
        <dsp:cNvPr id="0" name=""/>
        <dsp:cNvSpPr/>
      </dsp:nvSpPr>
      <dsp:spPr>
        <a:xfrm>
          <a:off x="3882054" y="1454026"/>
          <a:ext cx="1895431" cy="469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2016</a:t>
          </a:r>
        </a:p>
      </dsp:txBody>
      <dsp:txXfrm>
        <a:off x="3882054" y="1454026"/>
        <a:ext cx="1895431" cy="469442"/>
      </dsp:txXfrm>
    </dsp:sp>
    <dsp:sp modelId="{86CC2F63-7821-4900-B389-C788EFD5F338}">
      <dsp:nvSpPr>
        <dsp:cNvPr id="0" name=""/>
        <dsp:cNvSpPr/>
      </dsp:nvSpPr>
      <dsp:spPr>
        <a:xfrm>
          <a:off x="3549350" y="2046022"/>
          <a:ext cx="62315" cy="62315"/>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D79C8A-ED79-49AC-864F-15AFABD2A964}">
      <dsp:nvSpPr>
        <dsp:cNvPr id="0" name=""/>
        <dsp:cNvSpPr/>
      </dsp:nvSpPr>
      <dsp:spPr>
        <a:xfrm>
          <a:off x="3752820" y="2866509"/>
          <a:ext cx="2153899" cy="796858"/>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The initial programme results HMIC themartic inspection of JESIP</a:t>
          </a:r>
        </a:p>
      </dsp:txBody>
      <dsp:txXfrm>
        <a:off x="3791719" y="2905408"/>
        <a:ext cx="2076101" cy="719060"/>
      </dsp:txXfrm>
    </dsp:sp>
    <dsp:sp modelId="{448B7C98-129D-4260-97B8-224BCCA66504}">
      <dsp:nvSpPr>
        <dsp:cNvPr id="0" name=""/>
        <dsp:cNvSpPr/>
      </dsp:nvSpPr>
      <dsp:spPr>
        <a:xfrm>
          <a:off x="4829770" y="2077180"/>
          <a:ext cx="0" cy="78932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423883E-4775-4F06-B3F1-334760A98E6C}">
      <dsp:nvSpPr>
        <dsp:cNvPr id="0" name=""/>
        <dsp:cNvSpPr/>
      </dsp:nvSpPr>
      <dsp:spPr>
        <a:xfrm>
          <a:off x="5131316" y="2230891"/>
          <a:ext cx="1895431" cy="469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2017</a:t>
          </a:r>
        </a:p>
      </dsp:txBody>
      <dsp:txXfrm>
        <a:off x="5131316" y="2230891"/>
        <a:ext cx="1895431" cy="469442"/>
      </dsp:txXfrm>
    </dsp:sp>
    <dsp:sp modelId="{D437E6EA-7431-4DAD-BACA-0D44DAEACA4D}">
      <dsp:nvSpPr>
        <dsp:cNvPr id="0" name=""/>
        <dsp:cNvSpPr/>
      </dsp:nvSpPr>
      <dsp:spPr>
        <a:xfrm>
          <a:off x="4798612" y="2046022"/>
          <a:ext cx="62315" cy="62315"/>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2416C3-BC7F-4975-A2D1-3D6BCF00BD86}">
      <dsp:nvSpPr>
        <dsp:cNvPr id="0" name=""/>
        <dsp:cNvSpPr/>
      </dsp:nvSpPr>
      <dsp:spPr>
        <a:xfrm>
          <a:off x="5002082" y="579533"/>
          <a:ext cx="2153899" cy="708318"/>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JESIP assurance programme</a:t>
          </a:r>
        </a:p>
      </dsp:txBody>
      <dsp:txXfrm>
        <a:off x="5036659" y="614110"/>
        <a:ext cx="2084745" cy="639164"/>
      </dsp:txXfrm>
    </dsp:sp>
    <dsp:sp modelId="{540EA295-3F2E-4855-9645-E0C93BB7555E}">
      <dsp:nvSpPr>
        <dsp:cNvPr id="0" name=""/>
        <dsp:cNvSpPr/>
      </dsp:nvSpPr>
      <dsp:spPr>
        <a:xfrm>
          <a:off x="6079032" y="1287851"/>
          <a:ext cx="0" cy="78932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7A3F061-1C6A-4487-88EE-FA7DBBB426E7}">
      <dsp:nvSpPr>
        <dsp:cNvPr id="0" name=""/>
        <dsp:cNvSpPr/>
      </dsp:nvSpPr>
      <dsp:spPr>
        <a:xfrm>
          <a:off x="6047874" y="2046022"/>
          <a:ext cx="62315" cy="62315"/>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86896-9D99-499A-BDF1-A2AE844F0403}">
      <dsp:nvSpPr>
        <dsp:cNvPr id="0" name=""/>
        <dsp:cNvSpPr/>
      </dsp:nvSpPr>
      <dsp:spPr>
        <a:xfrm>
          <a:off x="987" y="0"/>
          <a:ext cx="1035392" cy="30558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Doctrine</a:t>
          </a:r>
        </a:p>
      </dsp:txBody>
      <dsp:txXfrm>
        <a:off x="987" y="1222355"/>
        <a:ext cx="1035392" cy="1222355"/>
      </dsp:txXfrm>
    </dsp:sp>
    <dsp:sp modelId="{56552367-B28F-48A3-A755-DBDBE0FCB393}">
      <dsp:nvSpPr>
        <dsp:cNvPr id="0" name=""/>
        <dsp:cNvSpPr/>
      </dsp:nvSpPr>
      <dsp:spPr>
        <a:xfrm>
          <a:off x="0" y="120821"/>
          <a:ext cx="973268" cy="1017610"/>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3B98F2-3422-4EA4-BDB9-E2B0F5C03F11}">
      <dsp:nvSpPr>
        <dsp:cNvPr id="0" name=""/>
        <dsp:cNvSpPr/>
      </dsp:nvSpPr>
      <dsp:spPr>
        <a:xfrm>
          <a:off x="1067442" y="0"/>
          <a:ext cx="1035392" cy="30558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Training</a:t>
          </a:r>
        </a:p>
      </dsp:txBody>
      <dsp:txXfrm>
        <a:off x="1067442" y="1222355"/>
        <a:ext cx="1035392" cy="1222355"/>
      </dsp:txXfrm>
    </dsp:sp>
    <dsp:sp modelId="{17D48EBC-EFD4-4A0B-9379-2F07AAC64223}">
      <dsp:nvSpPr>
        <dsp:cNvPr id="0" name=""/>
        <dsp:cNvSpPr/>
      </dsp:nvSpPr>
      <dsp:spPr>
        <a:xfrm>
          <a:off x="1098503" y="183353"/>
          <a:ext cx="973268" cy="1017610"/>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5167E4-EFFB-4211-856C-1D1F8F6F78F3}">
      <dsp:nvSpPr>
        <dsp:cNvPr id="0" name=""/>
        <dsp:cNvSpPr/>
      </dsp:nvSpPr>
      <dsp:spPr>
        <a:xfrm>
          <a:off x="2133896" y="0"/>
          <a:ext cx="1035392" cy="30558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Testing and Exercise</a:t>
          </a:r>
        </a:p>
      </dsp:txBody>
      <dsp:txXfrm>
        <a:off x="2133896" y="1222355"/>
        <a:ext cx="1035392" cy="1222355"/>
      </dsp:txXfrm>
    </dsp:sp>
    <dsp:sp modelId="{98E907B6-5E23-462E-A916-A7592D40DC72}">
      <dsp:nvSpPr>
        <dsp:cNvPr id="0" name=""/>
        <dsp:cNvSpPr/>
      </dsp:nvSpPr>
      <dsp:spPr>
        <a:xfrm>
          <a:off x="2164958" y="183353"/>
          <a:ext cx="973268" cy="1017610"/>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AEA6DA-FF8F-4F65-BBD4-72324600821F}">
      <dsp:nvSpPr>
        <dsp:cNvPr id="0" name=""/>
        <dsp:cNvSpPr/>
      </dsp:nvSpPr>
      <dsp:spPr>
        <a:xfrm>
          <a:off x="3200350" y="0"/>
          <a:ext cx="1035392" cy="30558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Joint Organisational Learning</a:t>
          </a:r>
        </a:p>
      </dsp:txBody>
      <dsp:txXfrm>
        <a:off x="3200350" y="1222355"/>
        <a:ext cx="1035392" cy="1222355"/>
      </dsp:txXfrm>
    </dsp:sp>
    <dsp:sp modelId="{D9BD8E7C-82CB-42F4-AE64-26CDE61D9389}">
      <dsp:nvSpPr>
        <dsp:cNvPr id="0" name=""/>
        <dsp:cNvSpPr/>
      </dsp:nvSpPr>
      <dsp:spPr>
        <a:xfrm>
          <a:off x="3231412" y="183353"/>
          <a:ext cx="973268" cy="1017610"/>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l="-2000" r="-2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C213E4-2626-4A43-B97D-1EB3C4344524}">
      <dsp:nvSpPr>
        <dsp:cNvPr id="0" name=""/>
        <dsp:cNvSpPr/>
      </dsp:nvSpPr>
      <dsp:spPr>
        <a:xfrm>
          <a:off x="169469" y="2444710"/>
          <a:ext cx="3897792" cy="458383"/>
        </a:xfrm>
        <a:prstGeom prst="leftRight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92D80-3D79-4E2E-B110-372E55ADEDFB}">
      <dsp:nvSpPr>
        <dsp:cNvPr id="0" name=""/>
        <dsp:cNvSpPr/>
      </dsp:nvSpPr>
      <dsp:spPr>
        <a:xfrm>
          <a:off x="0" y="2096402"/>
          <a:ext cx="10927829"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3210CEAF-449B-4950-B0E3-0705D16B69FA}">
      <dsp:nvSpPr>
        <dsp:cNvPr id="0" name=""/>
        <dsp:cNvSpPr/>
      </dsp:nvSpPr>
      <dsp:spPr>
        <a:xfrm rot="8100000">
          <a:off x="66259" y="483138"/>
          <a:ext cx="308335" cy="308335"/>
        </a:xfrm>
        <a:prstGeom prst="teardrop">
          <a:avLst>
            <a:gd name="adj" fmla="val 115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0BC154-9E91-4128-B326-1C6A6F109EF2}">
      <dsp:nvSpPr>
        <dsp:cNvPr id="0" name=""/>
        <dsp:cNvSpPr/>
      </dsp:nvSpPr>
      <dsp:spPr>
        <a:xfrm>
          <a:off x="100513" y="517392"/>
          <a:ext cx="239828" cy="23982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055D496-B424-433D-8ACE-0D3F830A9DB5}">
      <dsp:nvSpPr>
        <dsp:cNvPr id="0" name=""/>
        <dsp:cNvSpPr/>
      </dsp:nvSpPr>
      <dsp:spPr>
        <a:xfrm>
          <a:off x="438453" y="855332"/>
          <a:ext cx="227264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marL="0" lvl="0" indent="0" algn="l" defTabSz="800100">
            <a:lnSpc>
              <a:spcPct val="90000"/>
            </a:lnSpc>
            <a:spcBef>
              <a:spcPct val="0"/>
            </a:spcBef>
            <a:spcAft>
              <a:spcPct val="35000"/>
            </a:spcAft>
            <a:buNone/>
          </a:pPr>
          <a:r>
            <a:rPr lang="en-US" sz="1800" b="1" kern="1200" dirty="0">
              <a:solidFill>
                <a:srgbClr val="FF0000"/>
              </a:solidFill>
              <a:latin typeface="Helvetica" panose="020B0604020202020204" pitchFamily="34" charset="0"/>
              <a:cs typeface="Helvetica" panose="020B0604020202020204" pitchFamily="34" charset="0"/>
            </a:rPr>
            <a:t>Manchester Arena Inquiry Volume 2 report published</a:t>
          </a:r>
          <a:endParaRPr lang="en-GB" sz="1800" b="1" kern="1200" dirty="0">
            <a:solidFill>
              <a:srgbClr val="FF0000"/>
            </a:solidFill>
            <a:latin typeface="Helvetica" panose="020B0604020202020204" pitchFamily="34" charset="0"/>
            <a:cs typeface="Helvetica" panose="020B0604020202020204" pitchFamily="34" charset="0"/>
          </a:endParaRPr>
        </a:p>
      </dsp:txBody>
      <dsp:txXfrm>
        <a:off x="438453" y="855332"/>
        <a:ext cx="2272649" cy="1241070"/>
      </dsp:txXfrm>
    </dsp:sp>
    <dsp:sp modelId="{7D0CB2BC-BAD4-41D4-8F98-63D4104B6290}">
      <dsp:nvSpPr>
        <dsp:cNvPr id="0" name=""/>
        <dsp:cNvSpPr/>
      </dsp:nvSpPr>
      <dsp:spPr>
        <a:xfrm>
          <a:off x="438453" y="419280"/>
          <a:ext cx="227264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GB" sz="2000" kern="1200" dirty="0">
              <a:latin typeface="Helvetica" panose="020B0604020202020204" pitchFamily="34" charset="0"/>
              <a:cs typeface="Helvetica" panose="020B0604020202020204" pitchFamily="34" charset="0"/>
            </a:rPr>
            <a:t>Nov 2022</a:t>
          </a:r>
        </a:p>
      </dsp:txBody>
      <dsp:txXfrm>
        <a:off x="438453" y="419280"/>
        <a:ext cx="2272649" cy="436051"/>
      </dsp:txXfrm>
    </dsp:sp>
    <dsp:sp modelId="{10A74619-9422-4AC1-A7FA-EBD5B358F9EE}">
      <dsp:nvSpPr>
        <dsp:cNvPr id="0" name=""/>
        <dsp:cNvSpPr/>
      </dsp:nvSpPr>
      <dsp:spPr>
        <a:xfrm>
          <a:off x="220427" y="855332"/>
          <a:ext cx="0" cy="1241070"/>
        </a:xfrm>
        <a:prstGeom prst="line">
          <a:avLst/>
        </a:prstGeom>
        <a:noFill/>
        <a:ln w="12700" cap="flat" cmpd="sng" algn="ctr">
          <a:solidFill>
            <a:schemeClr val="accent2">
              <a:hueOff val="-181920"/>
              <a:satOff val="-10491"/>
              <a:lumOff val="1078"/>
              <a:alphaOff val="0"/>
            </a:schemeClr>
          </a:solidFill>
          <a:prstDash val="dash"/>
          <a:miter lim="800000"/>
        </a:ln>
        <a:effectLst/>
      </dsp:spPr>
      <dsp:style>
        <a:lnRef idx="1">
          <a:scrgbClr r="0" g="0" b="0"/>
        </a:lnRef>
        <a:fillRef idx="0">
          <a:scrgbClr r="0" g="0" b="0"/>
        </a:fillRef>
        <a:effectRef idx="0">
          <a:scrgbClr r="0" g="0" b="0"/>
        </a:effectRef>
        <a:fontRef idx="minor"/>
      </dsp:style>
    </dsp:sp>
    <dsp:sp modelId="{75964108-7E50-4628-B066-9EAE89FE024A}">
      <dsp:nvSpPr>
        <dsp:cNvPr id="0" name=""/>
        <dsp:cNvSpPr/>
      </dsp:nvSpPr>
      <dsp:spPr>
        <a:xfrm>
          <a:off x="181182" y="2057157"/>
          <a:ext cx="78489" cy="78489"/>
        </a:xfrm>
        <a:prstGeom prst="ellipse">
          <a:avLst/>
        </a:prstGeom>
        <a:solidFill>
          <a:schemeClr val="accent2">
            <a:hueOff val="-181920"/>
            <a:satOff val="-10491"/>
            <a:lumOff val="107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67B26C-8D7B-439B-B14E-632244399ADD}">
      <dsp:nvSpPr>
        <dsp:cNvPr id="0" name=""/>
        <dsp:cNvSpPr/>
      </dsp:nvSpPr>
      <dsp:spPr>
        <a:xfrm rot="18900000">
          <a:off x="1430408" y="3401331"/>
          <a:ext cx="308335" cy="308335"/>
        </a:xfrm>
        <a:prstGeom prst="teardrop">
          <a:avLst>
            <a:gd name="adj" fmla="val 115000"/>
          </a:avLst>
        </a:prstGeom>
        <a:solidFill>
          <a:schemeClr val="accent2">
            <a:hueOff val="1073936"/>
            <a:satOff val="-3082"/>
            <a:lumOff val="-4935"/>
            <a:alphaOff val="0"/>
          </a:schemeClr>
        </a:solidFill>
        <a:ln w="19050" cap="flat" cmpd="sng" algn="ctr">
          <a:solidFill>
            <a:schemeClr val="accent2">
              <a:hueOff val="1073936"/>
              <a:satOff val="-3082"/>
              <a:lumOff val="-49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E75840-F2CD-4148-A947-DA44A8E722C4}">
      <dsp:nvSpPr>
        <dsp:cNvPr id="0" name=""/>
        <dsp:cNvSpPr/>
      </dsp:nvSpPr>
      <dsp:spPr>
        <a:xfrm>
          <a:off x="1464662" y="3435584"/>
          <a:ext cx="239828" cy="23982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CFE8AF9-7B8D-4CA8-8A59-4D403C758BDC}">
      <dsp:nvSpPr>
        <dsp:cNvPr id="0" name=""/>
        <dsp:cNvSpPr/>
      </dsp:nvSpPr>
      <dsp:spPr>
        <a:xfrm>
          <a:off x="1802602" y="2096402"/>
          <a:ext cx="227264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GB" sz="1500" kern="1200" dirty="0">
              <a:latin typeface="Helvetica" panose="020B0604020202020204" pitchFamily="34" charset="0"/>
              <a:cs typeface="Helvetica" panose="020B0604020202020204" pitchFamily="34" charset="0"/>
            </a:rPr>
            <a:t>JESIP Embedding Dashboard Questionnaire relaunched</a:t>
          </a:r>
        </a:p>
      </dsp:txBody>
      <dsp:txXfrm>
        <a:off x="1802602" y="2096402"/>
        <a:ext cx="2272649" cy="1241070"/>
      </dsp:txXfrm>
    </dsp:sp>
    <dsp:sp modelId="{D6A3EC9F-64C7-45B8-A784-8D04EA477F8D}">
      <dsp:nvSpPr>
        <dsp:cNvPr id="0" name=""/>
        <dsp:cNvSpPr/>
      </dsp:nvSpPr>
      <dsp:spPr>
        <a:xfrm>
          <a:off x="1802602" y="3337472"/>
          <a:ext cx="227264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GB" sz="2000" kern="1200" dirty="0"/>
            <a:t>May 2023</a:t>
          </a:r>
        </a:p>
      </dsp:txBody>
      <dsp:txXfrm>
        <a:off x="1802602" y="3337472"/>
        <a:ext cx="2272649" cy="436051"/>
      </dsp:txXfrm>
    </dsp:sp>
    <dsp:sp modelId="{4945DA85-61D9-46D3-BB3E-D0ACB5783A22}">
      <dsp:nvSpPr>
        <dsp:cNvPr id="0" name=""/>
        <dsp:cNvSpPr/>
      </dsp:nvSpPr>
      <dsp:spPr>
        <a:xfrm>
          <a:off x="1584576" y="2096402"/>
          <a:ext cx="0" cy="1241070"/>
        </a:xfrm>
        <a:prstGeom prst="line">
          <a:avLst/>
        </a:prstGeom>
        <a:noFill/>
        <a:ln w="12700" cap="flat" cmpd="sng" algn="ctr">
          <a:solidFill>
            <a:schemeClr val="accent2">
              <a:hueOff val="-242561"/>
              <a:satOff val="-13988"/>
              <a:lumOff val="1438"/>
              <a:alphaOff val="0"/>
            </a:schemeClr>
          </a:solidFill>
          <a:prstDash val="dash"/>
          <a:miter lim="800000"/>
        </a:ln>
        <a:effectLst/>
      </dsp:spPr>
      <dsp:style>
        <a:lnRef idx="1">
          <a:scrgbClr r="0" g="0" b="0"/>
        </a:lnRef>
        <a:fillRef idx="0">
          <a:scrgbClr r="0" g="0" b="0"/>
        </a:fillRef>
        <a:effectRef idx="0">
          <a:scrgbClr r="0" g="0" b="0"/>
        </a:effectRef>
        <a:fontRef idx="minor"/>
      </dsp:style>
    </dsp:sp>
    <dsp:sp modelId="{76920BB0-911D-44F8-95B7-3A5FB06CED3F}">
      <dsp:nvSpPr>
        <dsp:cNvPr id="0" name=""/>
        <dsp:cNvSpPr/>
      </dsp:nvSpPr>
      <dsp:spPr>
        <a:xfrm>
          <a:off x="1545331" y="2057157"/>
          <a:ext cx="78489" cy="78489"/>
        </a:xfrm>
        <a:prstGeom prst="ellipse">
          <a:avLst/>
        </a:prstGeom>
        <a:solidFill>
          <a:schemeClr val="accent2">
            <a:hueOff val="-242561"/>
            <a:satOff val="-13988"/>
            <a:lumOff val="143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01255E-415E-46C7-A2BC-BA8D5A276D2C}">
      <dsp:nvSpPr>
        <dsp:cNvPr id="0" name=""/>
        <dsp:cNvSpPr/>
      </dsp:nvSpPr>
      <dsp:spPr>
        <a:xfrm rot="8100000">
          <a:off x="2794557" y="483138"/>
          <a:ext cx="308335" cy="308335"/>
        </a:xfrm>
        <a:prstGeom prst="teardrop">
          <a:avLst>
            <a:gd name="adj" fmla="val 115000"/>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5BD89E-FA37-4594-8BDA-76EE966BC654}">
      <dsp:nvSpPr>
        <dsp:cNvPr id="0" name=""/>
        <dsp:cNvSpPr/>
      </dsp:nvSpPr>
      <dsp:spPr>
        <a:xfrm>
          <a:off x="2828811" y="517392"/>
          <a:ext cx="239828" cy="23982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B4BFB5F-DE55-4191-91A1-1DC4D4BD80D5}">
      <dsp:nvSpPr>
        <dsp:cNvPr id="0" name=""/>
        <dsp:cNvSpPr/>
      </dsp:nvSpPr>
      <dsp:spPr>
        <a:xfrm>
          <a:off x="3166751" y="855332"/>
          <a:ext cx="227264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latin typeface="Helvetica" panose="020B0604020202020204" pitchFamily="34" charset="0"/>
              <a:cs typeface="Helvetica" panose="020B0604020202020204" pitchFamily="34" charset="0"/>
            </a:rPr>
            <a:t>JESIP research fieldwork</a:t>
          </a:r>
          <a:endParaRPr lang="en-GB" sz="1500" kern="1200" dirty="0"/>
        </a:p>
      </dsp:txBody>
      <dsp:txXfrm>
        <a:off x="3166751" y="855332"/>
        <a:ext cx="2272649" cy="1241070"/>
      </dsp:txXfrm>
    </dsp:sp>
    <dsp:sp modelId="{F2801FB9-D236-4ECA-B9F0-7F485616D9BA}">
      <dsp:nvSpPr>
        <dsp:cNvPr id="0" name=""/>
        <dsp:cNvSpPr/>
      </dsp:nvSpPr>
      <dsp:spPr>
        <a:xfrm>
          <a:off x="3166751" y="419280"/>
          <a:ext cx="227264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dirty="0">
              <a:latin typeface="Helvetica" panose="020B0604020202020204" pitchFamily="34" charset="0"/>
              <a:cs typeface="Helvetica" panose="020B0604020202020204" pitchFamily="34" charset="0"/>
            </a:rPr>
            <a:t>Summer-autumn 2023</a:t>
          </a:r>
          <a:endParaRPr lang="en-GB" sz="2000" kern="1200" dirty="0"/>
        </a:p>
      </dsp:txBody>
      <dsp:txXfrm>
        <a:off x="3166751" y="419280"/>
        <a:ext cx="2272649" cy="436051"/>
      </dsp:txXfrm>
    </dsp:sp>
    <dsp:sp modelId="{791B58C7-4CAE-4C16-999C-91132DF48E04}">
      <dsp:nvSpPr>
        <dsp:cNvPr id="0" name=""/>
        <dsp:cNvSpPr/>
      </dsp:nvSpPr>
      <dsp:spPr>
        <a:xfrm>
          <a:off x="2948725" y="855332"/>
          <a:ext cx="0" cy="1241070"/>
        </a:xfrm>
        <a:prstGeom prst="line">
          <a:avLst/>
        </a:prstGeom>
        <a:noFill/>
        <a:ln w="12700" cap="flat" cmpd="sng" algn="ctr">
          <a:solidFill>
            <a:schemeClr val="accent2">
              <a:hueOff val="-485121"/>
              <a:satOff val="-27976"/>
              <a:lumOff val="2876"/>
              <a:alphaOff val="0"/>
            </a:schemeClr>
          </a:solidFill>
          <a:prstDash val="dash"/>
          <a:miter lim="800000"/>
        </a:ln>
        <a:effectLst/>
      </dsp:spPr>
      <dsp:style>
        <a:lnRef idx="1">
          <a:scrgbClr r="0" g="0" b="0"/>
        </a:lnRef>
        <a:fillRef idx="0">
          <a:scrgbClr r="0" g="0" b="0"/>
        </a:fillRef>
        <a:effectRef idx="0">
          <a:scrgbClr r="0" g="0" b="0"/>
        </a:effectRef>
        <a:fontRef idx="minor"/>
      </dsp:style>
    </dsp:sp>
    <dsp:sp modelId="{12091FA0-2FC4-49CB-A996-5C2E1E764A0A}">
      <dsp:nvSpPr>
        <dsp:cNvPr id="0" name=""/>
        <dsp:cNvSpPr/>
      </dsp:nvSpPr>
      <dsp:spPr>
        <a:xfrm>
          <a:off x="2909480" y="2057157"/>
          <a:ext cx="78489" cy="78489"/>
        </a:xfrm>
        <a:prstGeom prst="ellipse">
          <a:avLst/>
        </a:prstGeom>
        <a:solidFill>
          <a:schemeClr val="accent2">
            <a:hueOff val="-485121"/>
            <a:satOff val="-27976"/>
            <a:lumOff val="287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87D0D2-53A0-4234-87D4-548F8DE1E18A}">
      <dsp:nvSpPr>
        <dsp:cNvPr id="0" name=""/>
        <dsp:cNvSpPr/>
      </dsp:nvSpPr>
      <dsp:spPr>
        <a:xfrm rot="18900000">
          <a:off x="4158707" y="3401331"/>
          <a:ext cx="308335" cy="308335"/>
        </a:xfrm>
        <a:prstGeom prst="teardrop">
          <a:avLst>
            <a:gd name="adj" fmla="val 115000"/>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0EFC97-D19C-4837-98DE-0CF4F6D23A05}">
      <dsp:nvSpPr>
        <dsp:cNvPr id="0" name=""/>
        <dsp:cNvSpPr/>
      </dsp:nvSpPr>
      <dsp:spPr>
        <a:xfrm>
          <a:off x="4192960" y="3435584"/>
          <a:ext cx="239828" cy="23982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548F126-A50D-4ED2-9B5B-3ACC28070485}">
      <dsp:nvSpPr>
        <dsp:cNvPr id="0" name=""/>
        <dsp:cNvSpPr/>
      </dsp:nvSpPr>
      <dsp:spPr>
        <a:xfrm>
          <a:off x="4530900" y="2096402"/>
          <a:ext cx="227264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kumimoji="0" lang="en-GB" sz="15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JESIP</a:t>
          </a:r>
          <a:r>
            <a:rPr lang="en-US" sz="1500" kern="1200" dirty="0">
              <a:latin typeface="Helvetica" panose="020B0604020202020204" pitchFamily="34" charset="0"/>
              <a:cs typeface="Helvetica" panose="020B0604020202020204" pitchFamily="34" charset="0"/>
            </a:rPr>
            <a:t> assurance pilot visits</a:t>
          </a:r>
        </a:p>
      </dsp:txBody>
      <dsp:txXfrm>
        <a:off x="4530900" y="2096402"/>
        <a:ext cx="2272649" cy="1241070"/>
      </dsp:txXfrm>
    </dsp:sp>
    <dsp:sp modelId="{CE0A3F34-8801-4A21-AF99-7EDA1759D7A2}">
      <dsp:nvSpPr>
        <dsp:cNvPr id="0" name=""/>
        <dsp:cNvSpPr/>
      </dsp:nvSpPr>
      <dsp:spPr>
        <a:xfrm>
          <a:off x="4530900" y="3337472"/>
          <a:ext cx="227264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dirty="0">
              <a:latin typeface="Helvetica" panose="020B0604020202020204" pitchFamily="34" charset="0"/>
              <a:cs typeface="Helvetica" panose="020B0604020202020204" pitchFamily="34" charset="0"/>
            </a:rPr>
            <a:t>Sept 2023-Mar 2024</a:t>
          </a:r>
          <a:endParaRPr lang="en-US" sz="2000" kern="1200" dirty="0">
            <a:latin typeface="Helvetica" panose="020B0604020202020204" pitchFamily="34" charset="0"/>
            <a:cs typeface="Helvetica" panose="020B0604020202020204" pitchFamily="34" charset="0"/>
          </a:endParaRPr>
        </a:p>
      </dsp:txBody>
      <dsp:txXfrm>
        <a:off x="4530900" y="3337472"/>
        <a:ext cx="2272649" cy="436051"/>
      </dsp:txXfrm>
    </dsp:sp>
    <dsp:sp modelId="{39733768-1FE2-498F-B1B0-E71C093EBB48}">
      <dsp:nvSpPr>
        <dsp:cNvPr id="0" name=""/>
        <dsp:cNvSpPr/>
      </dsp:nvSpPr>
      <dsp:spPr>
        <a:xfrm>
          <a:off x="4312874" y="2096402"/>
          <a:ext cx="0" cy="1241070"/>
        </a:xfrm>
        <a:prstGeom prst="line">
          <a:avLst/>
        </a:prstGeom>
        <a:noFill/>
        <a:ln w="12700" cap="flat" cmpd="sng" algn="ctr">
          <a:solidFill>
            <a:schemeClr val="accent2">
              <a:hueOff val="-727682"/>
              <a:satOff val="-41964"/>
              <a:lumOff val="4314"/>
              <a:alphaOff val="0"/>
            </a:schemeClr>
          </a:solidFill>
          <a:prstDash val="dash"/>
          <a:miter lim="800000"/>
        </a:ln>
        <a:effectLst/>
      </dsp:spPr>
      <dsp:style>
        <a:lnRef idx="1">
          <a:scrgbClr r="0" g="0" b="0"/>
        </a:lnRef>
        <a:fillRef idx="0">
          <a:scrgbClr r="0" g="0" b="0"/>
        </a:fillRef>
        <a:effectRef idx="0">
          <a:scrgbClr r="0" g="0" b="0"/>
        </a:effectRef>
        <a:fontRef idx="minor"/>
      </dsp:style>
    </dsp:sp>
    <dsp:sp modelId="{648280EF-5919-4950-AF2F-5EEF9A39A006}">
      <dsp:nvSpPr>
        <dsp:cNvPr id="0" name=""/>
        <dsp:cNvSpPr/>
      </dsp:nvSpPr>
      <dsp:spPr>
        <a:xfrm>
          <a:off x="4273629" y="2057157"/>
          <a:ext cx="78489" cy="78489"/>
        </a:xfrm>
        <a:prstGeom prst="ellipse">
          <a:avLst/>
        </a:prstGeom>
        <a:solidFill>
          <a:schemeClr val="accent2">
            <a:hueOff val="-727682"/>
            <a:satOff val="-41964"/>
            <a:lumOff val="431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B3786E-3109-4EA1-9BC6-285C4BC034C0}">
      <dsp:nvSpPr>
        <dsp:cNvPr id="0" name=""/>
        <dsp:cNvSpPr/>
      </dsp:nvSpPr>
      <dsp:spPr>
        <a:xfrm rot="8100000">
          <a:off x="5522856" y="483138"/>
          <a:ext cx="308335" cy="308335"/>
        </a:xfrm>
        <a:prstGeom prst="teardrop">
          <a:avLst>
            <a:gd name="adj" fmla="val 115000"/>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8BF44A-C440-4953-B0A3-4FF5501D8192}">
      <dsp:nvSpPr>
        <dsp:cNvPr id="0" name=""/>
        <dsp:cNvSpPr/>
      </dsp:nvSpPr>
      <dsp:spPr>
        <a:xfrm>
          <a:off x="5557109" y="517392"/>
          <a:ext cx="239828" cy="23982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5DECDB7-E17B-4850-81B4-11F25703F4E5}">
      <dsp:nvSpPr>
        <dsp:cNvPr id="0" name=""/>
        <dsp:cNvSpPr/>
      </dsp:nvSpPr>
      <dsp:spPr>
        <a:xfrm>
          <a:off x="5895049" y="855332"/>
          <a:ext cx="227264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latin typeface="Helvetica" panose="020B0604020202020204" pitchFamily="34" charset="0"/>
              <a:cs typeface="Helvetica" panose="020B0604020202020204" pitchFamily="34" charset="0"/>
            </a:rPr>
            <a:t>JESIP assurance pilot report published</a:t>
          </a:r>
        </a:p>
      </dsp:txBody>
      <dsp:txXfrm>
        <a:off x="5895049" y="855332"/>
        <a:ext cx="2272649" cy="1241070"/>
      </dsp:txXfrm>
    </dsp:sp>
    <dsp:sp modelId="{A64FCC33-E147-4EE0-A79E-AAA73F5F5E4A}">
      <dsp:nvSpPr>
        <dsp:cNvPr id="0" name=""/>
        <dsp:cNvSpPr/>
      </dsp:nvSpPr>
      <dsp:spPr>
        <a:xfrm>
          <a:off x="5895049" y="419280"/>
          <a:ext cx="227264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Helvetica" panose="020B0604020202020204" pitchFamily="34" charset="0"/>
              <a:cs typeface="Helvetica" panose="020B0604020202020204" pitchFamily="34" charset="0"/>
            </a:rPr>
            <a:t>July 2024</a:t>
          </a:r>
        </a:p>
      </dsp:txBody>
      <dsp:txXfrm>
        <a:off x="5895049" y="419280"/>
        <a:ext cx="2272649" cy="436051"/>
      </dsp:txXfrm>
    </dsp:sp>
    <dsp:sp modelId="{9CDA1799-8F73-4FA5-8BB9-D90DFB24C8D7}">
      <dsp:nvSpPr>
        <dsp:cNvPr id="0" name=""/>
        <dsp:cNvSpPr/>
      </dsp:nvSpPr>
      <dsp:spPr>
        <a:xfrm>
          <a:off x="5677023" y="855332"/>
          <a:ext cx="0" cy="1241070"/>
        </a:xfrm>
        <a:prstGeom prst="line">
          <a:avLst/>
        </a:prstGeom>
        <a:noFill/>
        <a:ln w="12700" cap="flat" cmpd="sng" algn="ctr">
          <a:solidFill>
            <a:schemeClr val="accent2">
              <a:hueOff val="-1091522"/>
              <a:satOff val="-62946"/>
              <a:lumOff val="6471"/>
              <a:alphaOff val="0"/>
            </a:schemeClr>
          </a:solidFill>
          <a:prstDash val="dash"/>
          <a:miter lim="800000"/>
        </a:ln>
        <a:effectLst/>
      </dsp:spPr>
      <dsp:style>
        <a:lnRef idx="1">
          <a:scrgbClr r="0" g="0" b="0"/>
        </a:lnRef>
        <a:fillRef idx="0">
          <a:scrgbClr r="0" g="0" b="0"/>
        </a:fillRef>
        <a:effectRef idx="0">
          <a:scrgbClr r="0" g="0" b="0"/>
        </a:effectRef>
        <a:fontRef idx="minor"/>
      </dsp:style>
    </dsp:sp>
    <dsp:sp modelId="{0F4A3FF6-93ED-43C3-A5E2-D85CB89A7D30}">
      <dsp:nvSpPr>
        <dsp:cNvPr id="0" name=""/>
        <dsp:cNvSpPr/>
      </dsp:nvSpPr>
      <dsp:spPr>
        <a:xfrm>
          <a:off x="5637779" y="2057157"/>
          <a:ext cx="78489" cy="78489"/>
        </a:xfrm>
        <a:prstGeom prst="ellipse">
          <a:avLst/>
        </a:prstGeom>
        <a:solidFill>
          <a:schemeClr val="accent2">
            <a:hueOff val="-1091522"/>
            <a:satOff val="-62946"/>
            <a:lumOff val="647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16609A-0E56-45AD-B44F-0AC399643B62}">
      <dsp:nvSpPr>
        <dsp:cNvPr id="0" name=""/>
        <dsp:cNvSpPr/>
      </dsp:nvSpPr>
      <dsp:spPr>
        <a:xfrm rot="18900000">
          <a:off x="6887005" y="3401331"/>
          <a:ext cx="308335" cy="308335"/>
        </a:xfrm>
        <a:prstGeom prst="teardrop">
          <a:avLst>
            <a:gd name="adj" fmla="val 115000"/>
          </a:avLst>
        </a:prstGeom>
        <a:solidFill>
          <a:schemeClr val="accent2">
            <a:hueOff val="5369678"/>
            <a:satOff val="-15411"/>
            <a:lumOff val="-24674"/>
            <a:alphaOff val="0"/>
          </a:schemeClr>
        </a:solidFill>
        <a:ln w="19050" cap="flat" cmpd="sng" algn="ctr">
          <a:solidFill>
            <a:schemeClr val="accent2">
              <a:hueOff val="5369678"/>
              <a:satOff val="-15411"/>
              <a:lumOff val="-246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73D4E6-105E-4D6A-8512-D6154A6ABD77}">
      <dsp:nvSpPr>
        <dsp:cNvPr id="0" name=""/>
        <dsp:cNvSpPr/>
      </dsp:nvSpPr>
      <dsp:spPr>
        <a:xfrm>
          <a:off x="6921258" y="3435584"/>
          <a:ext cx="239828" cy="23982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C646B6E-38A7-4839-B65D-1141603EFFCF}">
      <dsp:nvSpPr>
        <dsp:cNvPr id="0" name=""/>
        <dsp:cNvSpPr/>
      </dsp:nvSpPr>
      <dsp:spPr>
        <a:xfrm>
          <a:off x="7259198" y="2096402"/>
          <a:ext cx="227264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latin typeface="Helvetica" panose="020B0604020202020204" pitchFamily="34" charset="0"/>
              <a:cs typeface="Helvetica" panose="020B0604020202020204" pitchFamily="34" charset="0"/>
            </a:rPr>
            <a:t>JESIP research report published</a:t>
          </a:r>
        </a:p>
      </dsp:txBody>
      <dsp:txXfrm>
        <a:off x="7259198" y="2096402"/>
        <a:ext cx="2272649" cy="1241070"/>
      </dsp:txXfrm>
    </dsp:sp>
    <dsp:sp modelId="{9AE80305-6B4B-441E-8302-1CDF327C5A06}">
      <dsp:nvSpPr>
        <dsp:cNvPr id="0" name=""/>
        <dsp:cNvSpPr/>
      </dsp:nvSpPr>
      <dsp:spPr>
        <a:xfrm>
          <a:off x="7259198" y="3337472"/>
          <a:ext cx="227264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Helvetica" panose="020B0604020202020204" pitchFamily="34" charset="0"/>
              <a:cs typeface="Helvetica" panose="020B0604020202020204" pitchFamily="34" charset="0"/>
            </a:rPr>
            <a:t>July 2024</a:t>
          </a:r>
        </a:p>
      </dsp:txBody>
      <dsp:txXfrm>
        <a:off x="7259198" y="3337472"/>
        <a:ext cx="2272649" cy="436051"/>
      </dsp:txXfrm>
    </dsp:sp>
    <dsp:sp modelId="{F36DC1F1-969B-4D17-9E7E-F1D36B8292F6}">
      <dsp:nvSpPr>
        <dsp:cNvPr id="0" name=""/>
        <dsp:cNvSpPr/>
      </dsp:nvSpPr>
      <dsp:spPr>
        <a:xfrm>
          <a:off x="7041172" y="2096402"/>
          <a:ext cx="0" cy="1241070"/>
        </a:xfrm>
        <a:prstGeom prst="line">
          <a:avLst/>
        </a:prstGeom>
        <a:noFill/>
        <a:ln w="12700" cap="flat" cmpd="sng" algn="ctr">
          <a:solidFill>
            <a:schemeClr val="accent2">
              <a:hueOff val="-1273443"/>
              <a:satOff val="-73437"/>
              <a:lumOff val="7549"/>
              <a:alphaOff val="0"/>
            </a:schemeClr>
          </a:solidFill>
          <a:prstDash val="dash"/>
          <a:miter lim="800000"/>
        </a:ln>
        <a:effectLst/>
      </dsp:spPr>
      <dsp:style>
        <a:lnRef idx="1">
          <a:scrgbClr r="0" g="0" b="0"/>
        </a:lnRef>
        <a:fillRef idx="0">
          <a:scrgbClr r="0" g="0" b="0"/>
        </a:fillRef>
        <a:effectRef idx="0">
          <a:scrgbClr r="0" g="0" b="0"/>
        </a:effectRef>
        <a:fontRef idx="minor"/>
      </dsp:style>
    </dsp:sp>
    <dsp:sp modelId="{F92595EA-67A8-46D9-85C6-24F941C06A25}">
      <dsp:nvSpPr>
        <dsp:cNvPr id="0" name=""/>
        <dsp:cNvSpPr/>
      </dsp:nvSpPr>
      <dsp:spPr>
        <a:xfrm>
          <a:off x="7001928" y="2057157"/>
          <a:ext cx="78489" cy="78489"/>
        </a:xfrm>
        <a:prstGeom prst="ellipse">
          <a:avLst/>
        </a:prstGeom>
        <a:solidFill>
          <a:schemeClr val="accent2">
            <a:hueOff val="-1273443"/>
            <a:satOff val="-73437"/>
            <a:lumOff val="754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C1FB9-EE5C-4C33-816B-129E75A4905C}">
      <dsp:nvSpPr>
        <dsp:cNvPr id="0" name=""/>
        <dsp:cNvSpPr/>
      </dsp:nvSpPr>
      <dsp:spPr>
        <a:xfrm rot="8100000">
          <a:off x="8251154" y="483138"/>
          <a:ext cx="308335" cy="308335"/>
        </a:xfrm>
        <a:prstGeom prst="teardrop">
          <a:avLst>
            <a:gd name="adj" fmla="val 115000"/>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4E5240-19A2-4C74-B635-8681066E8A62}">
      <dsp:nvSpPr>
        <dsp:cNvPr id="0" name=""/>
        <dsp:cNvSpPr/>
      </dsp:nvSpPr>
      <dsp:spPr>
        <a:xfrm>
          <a:off x="8285407" y="517392"/>
          <a:ext cx="239828" cy="23982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350119F-02B9-4C4A-8AD1-8B357990AB08}">
      <dsp:nvSpPr>
        <dsp:cNvPr id="0" name=""/>
        <dsp:cNvSpPr/>
      </dsp:nvSpPr>
      <dsp:spPr>
        <a:xfrm>
          <a:off x="8623347" y="855332"/>
          <a:ext cx="227264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marL="0" lvl="0" indent="0" algn="l" defTabSz="800100">
            <a:lnSpc>
              <a:spcPct val="90000"/>
            </a:lnSpc>
            <a:spcBef>
              <a:spcPct val="0"/>
            </a:spcBef>
            <a:spcAft>
              <a:spcPct val="35000"/>
            </a:spcAft>
            <a:buNone/>
          </a:pPr>
          <a:r>
            <a:rPr lang="en-US" sz="1800" b="1" kern="1200" dirty="0">
              <a:solidFill>
                <a:srgbClr val="FF0000"/>
              </a:solidFill>
              <a:latin typeface="Helvetica" panose="020B0604020202020204" pitchFamily="34" charset="0"/>
              <a:cs typeface="Helvetica" panose="020B0604020202020204" pitchFamily="34" charset="0"/>
            </a:rPr>
            <a:t>JESIP Transformation </a:t>
          </a:r>
          <a:r>
            <a:rPr lang="en-US" sz="1800" b="1" kern="1200" dirty="0" err="1">
              <a:solidFill>
                <a:srgbClr val="FF0000"/>
              </a:solidFill>
              <a:latin typeface="Helvetica" panose="020B0604020202020204" pitchFamily="34" charset="0"/>
              <a:cs typeface="Helvetica" panose="020B0604020202020204" pitchFamily="34" charset="0"/>
            </a:rPr>
            <a:t>Programme</a:t>
          </a:r>
          <a:r>
            <a:rPr lang="en-US" sz="1800" b="1" kern="1200" dirty="0">
              <a:solidFill>
                <a:srgbClr val="FF0000"/>
              </a:solidFill>
              <a:latin typeface="Helvetica" panose="020B0604020202020204" pitchFamily="34" charset="0"/>
              <a:cs typeface="Helvetica" panose="020B0604020202020204" pitchFamily="34" charset="0"/>
            </a:rPr>
            <a:t> launched</a:t>
          </a:r>
        </a:p>
      </dsp:txBody>
      <dsp:txXfrm>
        <a:off x="8623347" y="855332"/>
        <a:ext cx="2272649" cy="1241070"/>
      </dsp:txXfrm>
    </dsp:sp>
    <dsp:sp modelId="{B90093DF-B522-4E96-BAF8-030FE01B988E}">
      <dsp:nvSpPr>
        <dsp:cNvPr id="0" name=""/>
        <dsp:cNvSpPr/>
      </dsp:nvSpPr>
      <dsp:spPr>
        <a:xfrm>
          <a:off x="8623347" y="419280"/>
          <a:ext cx="227264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Helvetica" panose="020B0604020202020204" pitchFamily="34" charset="0"/>
              <a:cs typeface="Helvetica" panose="020B0604020202020204" pitchFamily="34" charset="0"/>
            </a:rPr>
            <a:t>Summer 2024</a:t>
          </a:r>
        </a:p>
      </dsp:txBody>
      <dsp:txXfrm>
        <a:off x="8623347" y="419280"/>
        <a:ext cx="2272649" cy="436051"/>
      </dsp:txXfrm>
    </dsp:sp>
    <dsp:sp modelId="{561C33E0-609E-4D2B-BC2C-0D62AE8EA2CF}">
      <dsp:nvSpPr>
        <dsp:cNvPr id="0" name=""/>
        <dsp:cNvSpPr/>
      </dsp:nvSpPr>
      <dsp:spPr>
        <a:xfrm>
          <a:off x="8405321" y="855332"/>
          <a:ext cx="0" cy="1241070"/>
        </a:xfrm>
        <a:prstGeom prst="line">
          <a:avLst/>
        </a:prstGeom>
        <a:noFill/>
        <a:ln w="1270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B2BB2CC6-DA93-4206-B933-E80AF07087CB}">
      <dsp:nvSpPr>
        <dsp:cNvPr id="0" name=""/>
        <dsp:cNvSpPr/>
      </dsp:nvSpPr>
      <dsp:spPr>
        <a:xfrm>
          <a:off x="8366077" y="2057157"/>
          <a:ext cx="78489" cy="78489"/>
        </a:xfrm>
        <a:prstGeom prst="ellipse">
          <a:avLst/>
        </a:prstGeom>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0F6E1F-F9E9-DACD-5EB1-65D44E3D0F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0EC7F6-1B0F-B8B5-B2F4-B5DF102DB5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2FFDF9-7813-E24B-8C3E-C50249154C08}" type="datetimeFigureOut">
              <a:rPr lang="en-US" smtClean="0"/>
              <a:t>4/2/2025</a:t>
            </a:fld>
            <a:endParaRPr lang="en-US"/>
          </a:p>
        </p:txBody>
      </p:sp>
      <p:sp>
        <p:nvSpPr>
          <p:cNvPr id="4" name="Footer Placeholder 3">
            <a:extLst>
              <a:ext uri="{FF2B5EF4-FFF2-40B4-BE49-F238E27FC236}">
                <a16:creationId xmlns:a16="http://schemas.microsoft.com/office/drawing/2014/main" id="{DDAF572D-DEE3-A257-4AF0-6ADE5CE1BA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07AE2FB-1CC0-49A1-8EAD-BC9875D15A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3D5E54-F56B-B14B-AC9B-877D2360B131}" type="slidenum">
              <a:rPr lang="en-US" smtClean="0"/>
              <a:t>‹#›</a:t>
            </a:fld>
            <a:endParaRPr lang="en-US"/>
          </a:p>
        </p:txBody>
      </p:sp>
    </p:spTree>
    <p:extLst>
      <p:ext uri="{BB962C8B-B14F-4D97-AF65-F5344CB8AC3E}">
        <p14:creationId xmlns:p14="http://schemas.microsoft.com/office/powerpoint/2010/main" val="925245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80059-8C8C-3E4A-BEEC-A6A7836AA47A}" type="datetimeFigureOut">
              <a:rPr lang="en-US" smtClean="0"/>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4AB9C-DCE3-FD41-AE90-5A4452C4A127}" type="slidenum">
              <a:rPr lang="en-US" smtClean="0"/>
              <a:t>‹#›</a:t>
            </a:fld>
            <a:endParaRPr lang="en-US"/>
          </a:p>
        </p:txBody>
      </p:sp>
    </p:spTree>
    <p:extLst>
      <p:ext uri="{BB962C8B-B14F-4D97-AF65-F5344CB8AC3E}">
        <p14:creationId xmlns:p14="http://schemas.microsoft.com/office/powerpoint/2010/main" val="3446012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0BB97-851F-B8EB-2124-8D02C6D15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9A842A-06C1-70CD-14DF-AA94260F6C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1E7D61-B97F-8D50-C3C6-3DA3609E93F9}"/>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516F543E-B716-446D-B90B-6A580FA2A1AD}"/>
              </a:ext>
            </a:extLst>
          </p:cNvPr>
          <p:cNvSpPr>
            <a:spLocks noGrp="1"/>
          </p:cNvSpPr>
          <p:nvPr>
            <p:ph type="sldNum" sz="quarter" idx="5"/>
          </p:nvPr>
        </p:nvSpPr>
        <p:spPr/>
        <p:txBody>
          <a:bodyPr/>
          <a:lstStyle/>
          <a:p>
            <a:fld id="{BE44AB9C-DCE3-FD41-AE90-5A4452C4A127}" type="slidenum">
              <a:rPr lang="en-US" smtClean="0"/>
              <a:t>1</a:t>
            </a:fld>
            <a:endParaRPr lang="en-US"/>
          </a:p>
        </p:txBody>
      </p:sp>
    </p:spTree>
    <p:extLst>
      <p:ext uri="{BB962C8B-B14F-4D97-AF65-F5344CB8AC3E}">
        <p14:creationId xmlns:p14="http://schemas.microsoft.com/office/powerpoint/2010/main" val="765111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DAED7-0377-93D7-3BD4-D37A6D0C9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35A3A6-F86A-532D-00A9-98711497E4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42862A-85AF-D822-9499-874A7661A4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5FD585-A89E-8446-D68C-6928C18387EE}"/>
              </a:ext>
            </a:extLst>
          </p:cNvPr>
          <p:cNvSpPr>
            <a:spLocks noGrp="1"/>
          </p:cNvSpPr>
          <p:nvPr>
            <p:ph type="sldNum" sz="quarter" idx="10"/>
          </p:nvPr>
        </p:nvSpPr>
        <p:spPr/>
        <p:txBody>
          <a:bodyPr/>
          <a:lstStyle/>
          <a:p>
            <a:fld id="{FF65252C-5965-4341-9CF0-BC0906D3956F}" type="slidenum">
              <a:rPr lang="en-GB" smtClean="0"/>
              <a:t>10</a:t>
            </a:fld>
            <a:endParaRPr lang="en-GB"/>
          </a:p>
        </p:txBody>
      </p:sp>
    </p:spTree>
    <p:extLst>
      <p:ext uri="{BB962C8B-B14F-4D97-AF65-F5344CB8AC3E}">
        <p14:creationId xmlns:p14="http://schemas.microsoft.com/office/powerpoint/2010/main" val="2505355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B566A-49C9-C2B8-999D-5F6F9A1C01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E5BAEA-B529-7F22-B94D-A1E7746529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CFE514-105B-69EC-7750-2B07E9A3A83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533556B-B631-FD97-1089-5A6944978588}"/>
              </a:ext>
            </a:extLst>
          </p:cNvPr>
          <p:cNvSpPr>
            <a:spLocks noGrp="1"/>
          </p:cNvSpPr>
          <p:nvPr>
            <p:ph type="sldNum" sz="quarter" idx="10"/>
          </p:nvPr>
        </p:nvSpPr>
        <p:spPr/>
        <p:txBody>
          <a:bodyPr/>
          <a:lstStyle/>
          <a:p>
            <a:fld id="{FF65252C-5965-4341-9CF0-BC0906D3956F}" type="slidenum">
              <a:rPr lang="en-GB" smtClean="0"/>
              <a:t>11</a:t>
            </a:fld>
            <a:endParaRPr lang="en-GB"/>
          </a:p>
        </p:txBody>
      </p:sp>
    </p:spTree>
    <p:extLst>
      <p:ext uri="{BB962C8B-B14F-4D97-AF65-F5344CB8AC3E}">
        <p14:creationId xmlns:p14="http://schemas.microsoft.com/office/powerpoint/2010/main" val="1882154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10"/>
          </p:nvPr>
        </p:nvSpPr>
        <p:spPr/>
        <p:txBody>
          <a:bodyPr/>
          <a:lstStyle/>
          <a:p>
            <a:fld id="{02EBFB2D-C4A5-4F5A-8C65-999FD92E5202}" type="slidenum">
              <a:rPr lang="en-GB" smtClean="0"/>
              <a:t>2</a:t>
            </a:fld>
            <a:endParaRPr lang="en-GB" dirty="0"/>
          </a:p>
        </p:txBody>
      </p:sp>
    </p:spTree>
    <p:extLst>
      <p:ext uri="{BB962C8B-B14F-4D97-AF65-F5344CB8AC3E}">
        <p14:creationId xmlns:p14="http://schemas.microsoft.com/office/powerpoint/2010/main" val="3558595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6874DE-3BCB-4D5E-AD1B-F97A1F5A98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1320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10"/>
          </p:nvPr>
        </p:nvSpPr>
        <p:spPr/>
        <p:txBody>
          <a:bodyPr/>
          <a:lstStyle/>
          <a:p>
            <a:fld id="{BE44AB9C-DCE3-FD41-AE90-5A4452C4A127}" type="slidenum">
              <a:rPr lang="en-US" smtClean="0"/>
              <a:t>4</a:t>
            </a:fld>
            <a:endParaRPr lang="en-US"/>
          </a:p>
        </p:txBody>
      </p:sp>
    </p:spTree>
    <p:extLst>
      <p:ext uri="{BB962C8B-B14F-4D97-AF65-F5344CB8AC3E}">
        <p14:creationId xmlns:p14="http://schemas.microsoft.com/office/powerpoint/2010/main" val="532028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65252C-5965-4341-9CF0-BC0906D3956F}" type="slidenum">
              <a:rPr lang="en-GB" smtClean="0"/>
              <a:t>5</a:t>
            </a:fld>
            <a:endParaRPr lang="en-GB"/>
          </a:p>
        </p:txBody>
      </p:sp>
    </p:spTree>
    <p:extLst>
      <p:ext uri="{BB962C8B-B14F-4D97-AF65-F5344CB8AC3E}">
        <p14:creationId xmlns:p14="http://schemas.microsoft.com/office/powerpoint/2010/main" val="2143074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73805-97B0-E1C4-6A0D-538ED3967D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A52B62-6E8F-8C39-F845-6E36DA55E3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DBE260-E8C1-B1DE-C9A7-49DFBC96D26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3D9A52D-21E0-22E0-9C0E-F1942267C1A2}"/>
              </a:ext>
            </a:extLst>
          </p:cNvPr>
          <p:cNvSpPr>
            <a:spLocks noGrp="1"/>
          </p:cNvSpPr>
          <p:nvPr>
            <p:ph type="sldNum" sz="quarter" idx="10"/>
          </p:nvPr>
        </p:nvSpPr>
        <p:spPr/>
        <p:txBody>
          <a:bodyPr/>
          <a:lstStyle/>
          <a:p>
            <a:fld id="{FF65252C-5965-4341-9CF0-BC0906D3956F}" type="slidenum">
              <a:rPr lang="en-GB" smtClean="0"/>
              <a:t>6</a:t>
            </a:fld>
            <a:endParaRPr lang="en-GB"/>
          </a:p>
        </p:txBody>
      </p:sp>
    </p:spTree>
    <p:extLst>
      <p:ext uri="{BB962C8B-B14F-4D97-AF65-F5344CB8AC3E}">
        <p14:creationId xmlns:p14="http://schemas.microsoft.com/office/powerpoint/2010/main" val="1916605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07D2C-4B1A-54CC-8A59-CF0DCA1CC0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4503DF-75B6-CE1D-B7A4-CCA82597DB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8BDB51-E658-D74A-2CD0-87C4A25C9FF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1E4349A-0594-A401-7C30-0468550DBDCF}"/>
              </a:ext>
            </a:extLst>
          </p:cNvPr>
          <p:cNvSpPr>
            <a:spLocks noGrp="1"/>
          </p:cNvSpPr>
          <p:nvPr>
            <p:ph type="sldNum" sz="quarter" idx="10"/>
          </p:nvPr>
        </p:nvSpPr>
        <p:spPr/>
        <p:txBody>
          <a:bodyPr/>
          <a:lstStyle/>
          <a:p>
            <a:fld id="{FF65252C-5965-4341-9CF0-BC0906D3956F}" type="slidenum">
              <a:rPr lang="en-GB" smtClean="0"/>
              <a:t>7</a:t>
            </a:fld>
            <a:endParaRPr lang="en-GB"/>
          </a:p>
        </p:txBody>
      </p:sp>
    </p:spTree>
    <p:extLst>
      <p:ext uri="{BB962C8B-B14F-4D97-AF65-F5344CB8AC3E}">
        <p14:creationId xmlns:p14="http://schemas.microsoft.com/office/powerpoint/2010/main" val="3037467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85F03-EE20-0525-2ABD-3A0DA038BE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0CB4B2-3BD9-6068-B8BE-D54AA43FD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B18201-9F81-39B0-F8EA-2B707EE8EBA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FC9B4DE-B19C-119C-7336-4098323DFE8D}"/>
              </a:ext>
            </a:extLst>
          </p:cNvPr>
          <p:cNvSpPr>
            <a:spLocks noGrp="1"/>
          </p:cNvSpPr>
          <p:nvPr>
            <p:ph type="sldNum" sz="quarter" idx="10"/>
          </p:nvPr>
        </p:nvSpPr>
        <p:spPr/>
        <p:txBody>
          <a:bodyPr/>
          <a:lstStyle/>
          <a:p>
            <a:fld id="{FF65252C-5965-4341-9CF0-BC0906D3956F}" type="slidenum">
              <a:rPr lang="en-GB" smtClean="0"/>
              <a:t>8</a:t>
            </a:fld>
            <a:endParaRPr lang="en-GB"/>
          </a:p>
        </p:txBody>
      </p:sp>
    </p:spTree>
    <p:extLst>
      <p:ext uri="{BB962C8B-B14F-4D97-AF65-F5344CB8AC3E}">
        <p14:creationId xmlns:p14="http://schemas.microsoft.com/office/powerpoint/2010/main" val="3728953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8305F-112F-A349-89FF-551DB17FF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17E164-DB6F-04FC-A4BB-F6ABFDDF2D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A99065-94C7-7CAE-C74F-6CF28020920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43E3A83-01D0-C314-78AC-FFAF05E5698F}"/>
              </a:ext>
            </a:extLst>
          </p:cNvPr>
          <p:cNvSpPr>
            <a:spLocks noGrp="1"/>
          </p:cNvSpPr>
          <p:nvPr>
            <p:ph type="sldNum" sz="quarter" idx="10"/>
          </p:nvPr>
        </p:nvSpPr>
        <p:spPr/>
        <p:txBody>
          <a:bodyPr/>
          <a:lstStyle/>
          <a:p>
            <a:fld id="{FF65252C-5965-4341-9CF0-BC0906D3956F}" type="slidenum">
              <a:rPr lang="en-GB" smtClean="0"/>
              <a:t>9</a:t>
            </a:fld>
            <a:endParaRPr lang="en-GB"/>
          </a:p>
        </p:txBody>
      </p:sp>
    </p:spTree>
    <p:extLst>
      <p:ext uri="{BB962C8B-B14F-4D97-AF65-F5344CB8AC3E}">
        <p14:creationId xmlns:p14="http://schemas.microsoft.com/office/powerpoint/2010/main" val="4154959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3CB2C-17A2-4578-5232-FA71F751DFB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9F993E9-A55E-05D0-55BF-79FA8CAE71A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0F40576-9F23-E086-96C9-32AEF5EF4AC0}"/>
              </a:ext>
            </a:extLst>
          </p:cNvPr>
          <p:cNvSpPr>
            <a:spLocks noGrp="1"/>
          </p:cNvSpPr>
          <p:nvPr>
            <p:ph type="dt" sz="half" idx="10"/>
          </p:nvPr>
        </p:nvSpPr>
        <p:spPr>
          <a:xfrm>
            <a:off x="838200" y="6356350"/>
            <a:ext cx="2743200" cy="365125"/>
          </a:xfrm>
          <a:prstGeom prst="rect">
            <a:avLst/>
          </a:prstGeom>
        </p:spPr>
        <p:txBody>
          <a:bodyPr/>
          <a:lstStyle/>
          <a:p>
            <a:fld id="{7572DCD6-8BB0-004B-8391-22B7690BCF9D}" type="datetimeFigureOut">
              <a:rPr lang="en-US" smtClean="0"/>
              <a:t>4/2/2025</a:t>
            </a:fld>
            <a:endParaRPr lang="en-US"/>
          </a:p>
        </p:txBody>
      </p:sp>
      <p:sp>
        <p:nvSpPr>
          <p:cNvPr id="5" name="Footer Placeholder 4">
            <a:extLst>
              <a:ext uri="{FF2B5EF4-FFF2-40B4-BE49-F238E27FC236}">
                <a16:creationId xmlns:a16="http://schemas.microsoft.com/office/drawing/2014/main" id="{7526789F-68D6-E9FE-1FFA-B7FB018122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B429C9-1B9C-BDE8-58F9-AD49D6BD26EC}"/>
              </a:ext>
            </a:extLst>
          </p:cNvPr>
          <p:cNvSpPr>
            <a:spLocks noGrp="1"/>
          </p:cNvSpPr>
          <p:nvPr>
            <p:ph type="sldNum" sz="quarter" idx="12"/>
          </p:nvPr>
        </p:nvSpPr>
        <p:spPr>
          <a:xfrm>
            <a:off x="8610600" y="6356350"/>
            <a:ext cx="2743200" cy="365125"/>
          </a:xfrm>
          <a:prstGeom prst="rect">
            <a:avLst/>
          </a:prstGeom>
        </p:spPr>
        <p:txBody>
          <a:bodyPr/>
          <a:lstStyle/>
          <a:p>
            <a:fld id="{DD8A3601-10C6-CA4B-89A6-7A43AF1EEA62}" type="slidenum">
              <a:rPr lang="en-US" smtClean="0"/>
              <a:t>‹#›</a:t>
            </a:fld>
            <a:endParaRPr lang="en-US"/>
          </a:p>
        </p:txBody>
      </p:sp>
    </p:spTree>
    <p:extLst>
      <p:ext uri="{BB962C8B-B14F-4D97-AF65-F5344CB8AC3E}">
        <p14:creationId xmlns:p14="http://schemas.microsoft.com/office/powerpoint/2010/main" val="2736274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A7EB-DEAC-45D9-0540-6CBAB069D6E1}"/>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C968C28-81C4-F445-FFE6-DEB78D5DFC74}"/>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83A5572-5BEB-C4EE-5726-DDE90F6B0D68}"/>
              </a:ext>
            </a:extLst>
          </p:cNvPr>
          <p:cNvSpPr>
            <a:spLocks noGrp="1"/>
          </p:cNvSpPr>
          <p:nvPr>
            <p:ph type="dt" sz="half" idx="10"/>
          </p:nvPr>
        </p:nvSpPr>
        <p:spPr>
          <a:xfrm>
            <a:off x="838200" y="6356350"/>
            <a:ext cx="2743200" cy="365125"/>
          </a:xfrm>
          <a:prstGeom prst="rect">
            <a:avLst/>
          </a:prstGeom>
        </p:spPr>
        <p:txBody>
          <a:bodyPr/>
          <a:lstStyle/>
          <a:p>
            <a:fld id="{7572DCD6-8BB0-004B-8391-22B7690BCF9D}" type="datetimeFigureOut">
              <a:rPr lang="en-US" smtClean="0"/>
              <a:t>4/2/2025</a:t>
            </a:fld>
            <a:endParaRPr lang="en-US"/>
          </a:p>
        </p:txBody>
      </p:sp>
      <p:sp>
        <p:nvSpPr>
          <p:cNvPr id="5" name="Footer Placeholder 4">
            <a:extLst>
              <a:ext uri="{FF2B5EF4-FFF2-40B4-BE49-F238E27FC236}">
                <a16:creationId xmlns:a16="http://schemas.microsoft.com/office/drawing/2014/main" id="{40ADB4BA-9E02-E4BB-A76F-D38E2401A4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CD3CE9-2C28-4D30-2BB1-52EBD9E4FC98}"/>
              </a:ext>
            </a:extLst>
          </p:cNvPr>
          <p:cNvSpPr>
            <a:spLocks noGrp="1"/>
          </p:cNvSpPr>
          <p:nvPr>
            <p:ph type="sldNum" sz="quarter" idx="12"/>
          </p:nvPr>
        </p:nvSpPr>
        <p:spPr>
          <a:xfrm>
            <a:off x="8610600" y="6356350"/>
            <a:ext cx="2743200" cy="365125"/>
          </a:xfrm>
          <a:prstGeom prst="rect">
            <a:avLst/>
          </a:prstGeom>
        </p:spPr>
        <p:txBody>
          <a:bodyPr/>
          <a:lstStyle/>
          <a:p>
            <a:fld id="{DD8A3601-10C6-CA4B-89A6-7A43AF1EEA62}" type="slidenum">
              <a:rPr lang="en-US" smtClean="0"/>
              <a:t>‹#›</a:t>
            </a:fld>
            <a:endParaRPr lang="en-US"/>
          </a:p>
        </p:txBody>
      </p:sp>
    </p:spTree>
    <p:extLst>
      <p:ext uri="{BB962C8B-B14F-4D97-AF65-F5344CB8AC3E}">
        <p14:creationId xmlns:p14="http://schemas.microsoft.com/office/powerpoint/2010/main" val="3686713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F2240F-9723-B6CC-F28F-3A1E9A229124}"/>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6F9A123-F398-CC63-7D68-5A6AF32C9F60}"/>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FFCC46F-2760-FF1A-02CC-FE61433C5369}"/>
              </a:ext>
            </a:extLst>
          </p:cNvPr>
          <p:cNvSpPr>
            <a:spLocks noGrp="1"/>
          </p:cNvSpPr>
          <p:nvPr>
            <p:ph type="dt" sz="half" idx="10"/>
          </p:nvPr>
        </p:nvSpPr>
        <p:spPr>
          <a:xfrm>
            <a:off x="838200" y="6356350"/>
            <a:ext cx="2743200" cy="365125"/>
          </a:xfrm>
          <a:prstGeom prst="rect">
            <a:avLst/>
          </a:prstGeom>
        </p:spPr>
        <p:txBody>
          <a:bodyPr/>
          <a:lstStyle/>
          <a:p>
            <a:fld id="{7572DCD6-8BB0-004B-8391-22B7690BCF9D}" type="datetimeFigureOut">
              <a:rPr lang="en-US" smtClean="0"/>
              <a:t>4/2/2025</a:t>
            </a:fld>
            <a:endParaRPr lang="en-US"/>
          </a:p>
        </p:txBody>
      </p:sp>
      <p:sp>
        <p:nvSpPr>
          <p:cNvPr id="5" name="Footer Placeholder 4">
            <a:extLst>
              <a:ext uri="{FF2B5EF4-FFF2-40B4-BE49-F238E27FC236}">
                <a16:creationId xmlns:a16="http://schemas.microsoft.com/office/drawing/2014/main" id="{36C37EC0-54DB-B227-2E8F-F468A10037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98E30B-D0AA-C69A-0F9E-DCED6ECDBC47}"/>
              </a:ext>
            </a:extLst>
          </p:cNvPr>
          <p:cNvSpPr>
            <a:spLocks noGrp="1"/>
          </p:cNvSpPr>
          <p:nvPr>
            <p:ph type="sldNum" sz="quarter" idx="12"/>
          </p:nvPr>
        </p:nvSpPr>
        <p:spPr>
          <a:xfrm>
            <a:off x="8610600" y="6356350"/>
            <a:ext cx="2743200" cy="365125"/>
          </a:xfrm>
          <a:prstGeom prst="rect">
            <a:avLst/>
          </a:prstGeom>
        </p:spPr>
        <p:txBody>
          <a:bodyPr/>
          <a:lstStyle/>
          <a:p>
            <a:fld id="{DD8A3601-10C6-CA4B-89A6-7A43AF1EEA62}" type="slidenum">
              <a:rPr lang="en-US" smtClean="0"/>
              <a:t>‹#›</a:t>
            </a:fld>
            <a:endParaRPr lang="en-US"/>
          </a:p>
        </p:txBody>
      </p:sp>
    </p:spTree>
    <p:extLst>
      <p:ext uri="{BB962C8B-B14F-4D97-AF65-F5344CB8AC3E}">
        <p14:creationId xmlns:p14="http://schemas.microsoft.com/office/powerpoint/2010/main" val="103101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F0EEF-EAD6-D4FC-12CC-304E2F16355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0479D5E-D733-900A-880C-64227C7E66A0}"/>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D8A7AB2-D40F-0474-D0BE-E00813F0BC47}"/>
              </a:ext>
            </a:extLst>
          </p:cNvPr>
          <p:cNvSpPr>
            <a:spLocks noGrp="1"/>
          </p:cNvSpPr>
          <p:nvPr>
            <p:ph type="dt" sz="half" idx="10"/>
          </p:nvPr>
        </p:nvSpPr>
        <p:spPr>
          <a:xfrm>
            <a:off x="838200" y="6356350"/>
            <a:ext cx="2743200" cy="365125"/>
          </a:xfrm>
          <a:prstGeom prst="rect">
            <a:avLst/>
          </a:prstGeom>
        </p:spPr>
        <p:txBody>
          <a:bodyPr/>
          <a:lstStyle/>
          <a:p>
            <a:fld id="{7572DCD6-8BB0-004B-8391-22B7690BCF9D}" type="datetimeFigureOut">
              <a:rPr lang="en-US" smtClean="0"/>
              <a:t>4/2/2025</a:t>
            </a:fld>
            <a:endParaRPr lang="en-US"/>
          </a:p>
        </p:txBody>
      </p:sp>
      <p:sp>
        <p:nvSpPr>
          <p:cNvPr id="5" name="Footer Placeholder 4">
            <a:extLst>
              <a:ext uri="{FF2B5EF4-FFF2-40B4-BE49-F238E27FC236}">
                <a16:creationId xmlns:a16="http://schemas.microsoft.com/office/drawing/2014/main" id="{DB91693D-D10E-4887-3217-B08102B889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55118F-8849-D655-2B09-F03720AFAEAE}"/>
              </a:ext>
            </a:extLst>
          </p:cNvPr>
          <p:cNvSpPr>
            <a:spLocks noGrp="1"/>
          </p:cNvSpPr>
          <p:nvPr>
            <p:ph type="sldNum" sz="quarter" idx="12"/>
          </p:nvPr>
        </p:nvSpPr>
        <p:spPr>
          <a:xfrm>
            <a:off x="8610600" y="6356350"/>
            <a:ext cx="2743200" cy="365125"/>
          </a:xfrm>
          <a:prstGeom prst="rect">
            <a:avLst/>
          </a:prstGeom>
        </p:spPr>
        <p:txBody>
          <a:bodyPr/>
          <a:lstStyle/>
          <a:p>
            <a:fld id="{DD8A3601-10C6-CA4B-89A6-7A43AF1EEA62}" type="slidenum">
              <a:rPr lang="en-US" smtClean="0"/>
              <a:t>‹#›</a:t>
            </a:fld>
            <a:endParaRPr lang="en-US"/>
          </a:p>
        </p:txBody>
      </p:sp>
    </p:spTree>
    <p:extLst>
      <p:ext uri="{BB962C8B-B14F-4D97-AF65-F5344CB8AC3E}">
        <p14:creationId xmlns:p14="http://schemas.microsoft.com/office/powerpoint/2010/main" val="4107140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6F149-F175-B8C8-AEA5-BE36F2CA835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6362C9D-73FB-74BE-8FCD-328307F95AE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9636389-5CC3-5909-3FDD-DC69B63B077E}"/>
              </a:ext>
            </a:extLst>
          </p:cNvPr>
          <p:cNvSpPr>
            <a:spLocks noGrp="1"/>
          </p:cNvSpPr>
          <p:nvPr>
            <p:ph type="dt" sz="half" idx="10"/>
          </p:nvPr>
        </p:nvSpPr>
        <p:spPr>
          <a:xfrm>
            <a:off x="838200" y="6356350"/>
            <a:ext cx="2743200" cy="365125"/>
          </a:xfrm>
          <a:prstGeom prst="rect">
            <a:avLst/>
          </a:prstGeom>
        </p:spPr>
        <p:txBody>
          <a:bodyPr/>
          <a:lstStyle/>
          <a:p>
            <a:fld id="{7572DCD6-8BB0-004B-8391-22B7690BCF9D}" type="datetimeFigureOut">
              <a:rPr lang="en-US" smtClean="0"/>
              <a:t>4/2/2025</a:t>
            </a:fld>
            <a:endParaRPr lang="en-US"/>
          </a:p>
        </p:txBody>
      </p:sp>
      <p:sp>
        <p:nvSpPr>
          <p:cNvPr id="5" name="Footer Placeholder 4">
            <a:extLst>
              <a:ext uri="{FF2B5EF4-FFF2-40B4-BE49-F238E27FC236}">
                <a16:creationId xmlns:a16="http://schemas.microsoft.com/office/drawing/2014/main" id="{86413962-57E7-35F8-E28B-BB23E4C118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86D350-E4E9-D201-37F0-72D95D305757}"/>
              </a:ext>
            </a:extLst>
          </p:cNvPr>
          <p:cNvSpPr>
            <a:spLocks noGrp="1"/>
          </p:cNvSpPr>
          <p:nvPr>
            <p:ph type="sldNum" sz="quarter" idx="12"/>
          </p:nvPr>
        </p:nvSpPr>
        <p:spPr>
          <a:xfrm>
            <a:off x="8610600" y="6356350"/>
            <a:ext cx="2743200" cy="365125"/>
          </a:xfrm>
          <a:prstGeom prst="rect">
            <a:avLst/>
          </a:prstGeom>
        </p:spPr>
        <p:txBody>
          <a:bodyPr/>
          <a:lstStyle/>
          <a:p>
            <a:fld id="{DD8A3601-10C6-CA4B-89A6-7A43AF1EEA62}" type="slidenum">
              <a:rPr lang="en-US" smtClean="0"/>
              <a:t>‹#›</a:t>
            </a:fld>
            <a:endParaRPr lang="en-US"/>
          </a:p>
        </p:txBody>
      </p:sp>
    </p:spTree>
    <p:extLst>
      <p:ext uri="{BB962C8B-B14F-4D97-AF65-F5344CB8AC3E}">
        <p14:creationId xmlns:p14="http://schemas.microsoft.com/office/powerpoint/2010/main" val="2755030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CC275-1631-303E-4102-3A63EC17A163}"/>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C237CE-5F6A-7AE6-2EE4-863D7F111804}"/>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0BCA031-0CB9-16F5-423A-C91209C0F705}"/>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5F6FBA2-0D20-B634-8970-98CD9984F88D}"/>
              </a:ext>
            </a:extLst>
          </p:cNvPr>
          <p:cNvSpPr>
            <a:spLocks noGrp="1"/>
          </p:cNvSpPr>
          <p:nvPr>
            <p:ph type="dt" sz="half" idx="10"/>
          </p:nvPr>
        </p:nvSpPr>
        <p:spPr>
          <a:xfrm>
            <a:off x="838200" y="6356350"/>
            <a:ext cx="2743200" cy="365125"/>
          </a:xfrm>
          <a:prstGeom prst="rect">
            <a:avLst/>
          </a:prstGeom>
        </p:spPr>
        <p:txBody>
          <a:bodyPr/>
          <a:lstStyle/>
          <a:p>
            <a:fld id="{7572DCD6-8BB0-004B-8391-22B7690BCF9D}" type="datetimeFigureOut">
              <a:rPr lang="en-US" smtClean="0"/>
              <a:t>4/2/2025</a:t>
            </a:fld>
            <a:endParaRPr lang="en-US"/>
          </a:p>
        </p:txBody>
      </p:sp>
      <p:sp>
        <p:nvSpPr>
          <p:cNvPr id="6" name="Footer Placeholder 5">
            <a:extLst>
              <a:ext uri="{FF2B5EF4-FFF2-40B4-BE49-F238E27FC236}">
                <a16:creationId xmlns:a16="http://schemas.microsoft.com/office/drawing/2014/main" id="{FA0FD4C0-07DC-D679-D23B-77B9EC990C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A686B73-58E9-312A-F231-13A1B0E122CE}"/>
              </a:ext>
            </a:extLst>
          </p:cNvPr>
          <p:cNvSpPr>
            <a:spLocks noGrp="1"/>
          </p:cNvSpPr>
          <p:nvPr>
            <p:ph type="sldNum" sz="quarter" idx="12"/>
          </p:nvPr>
        </p:nvSpPr>
        <p:spPr>
          <a:xfrm>
            <a:off x="8610600" y="6356350"/>
            <a:ext cx="2743200" cy="365125"/>
          </a:xfrm>
          <a:prstGeom prst="rect">
            <a:avLst/>
          </a:prstGeom>
        </p:spPr>
        <p:txBody>
          <a:bodyPr/>
          <a:lstStyle/>
          <a:p>
            <a:fld id="{DD8A3601-10C6-CA4B-89A6-7A43AF1EEA62}" type="slidenum">
              <a:rPr lang="en-US" smtClean="0"/>
              <a:t>‹#›</a:t>
            </a:fld>
            <a:endParaRPr lang="en-US"/>
          </a:p>
        </p:txBody>
      </p:sp>
    </p:spTree>
    <p:extLst>
      <p:ext uri="{BB962C8B-B14F-4D97-AF65-F5344CB8AC3E}">
        <p14:creationId xmlns:p14="http://schemas.microsoft.com/office/powerpoint/2010/main" val="4216450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9B012-EBA3-26AA-5BA0-1FFA65A010CD}"/>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B59C7DC-6B56-3295-B5E0-1506AEBA977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EE8FE35-EB8D-958A-79E5-10965E8F3260}"/>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6E1BB28-3DD5-5FFC-3915-AA6BBA4E6B9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6FED80C-D5EB-45ED-8A54-7744B9D29EE5}"/>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30E7B13-D7C3-A7A3-FC93-7691A6709600}"/>
              </a:ext>
            </a:extLst>
          </p:cNvPr>
          <p:cNvSpPr>
            <a:spLocks noGrp="1"/>
          </p:cNvSpPr>
          <p:nvPr>
            <p:ph type="dt" sz="half" idx="10"/>
          </p:nvPr>
        </p:nvSpPr>
        <p:spPr>
          <a:xfrm>
            <a:off x="838200" y="6356350"/>
            <a:ext cx="2743200" cy="365125"/>
          </a:xfrm>
          <a:prstGeom prst="rect">
            <a:avLst/>
          </a:prstGeom>
        </p:spPr>
        <p:txBody>
          <a:bodyPr/>
          <a:lstStyle/>
          <a:p>
            <a:fld id="{7572DCD6-8BB0-004B-8391-22B7690BCF9D}" type="datetimeFigureOut">
              <a:rPr lang="en-US" smtClean="0"/>
              <a:t>4/2/2025</a:t>
            </a:fld>
            <a:endParaRPr lang="en-US"/>
          </a:p>
        </p:txBody>
      </p:sp>
      <p:sp>
        <p:nvSpPr>
          <p:cNvPr id="8" name="Footer Placeholder 7">
            <a:extLst>
              <a:ext uri="{FF2B5EF4-FFF2-40B4-BE49-F238E27FC236}">
                <a16:creationId xmlns:a16="http://schemas.microsoft.com/office/drawing/2014/main" id="{2440FEF4-8ABC-D284-BF30-45A95B0853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75412EF-8CEE-89F5-ED15-1C6FDC5D34F6}"/>
              </a:ext>
            </a:extLst>
          </p:cNvPr>
          <p:cNvSpPr>
            <a:spLocks noGrp="1"/>
          </p:cNvSpPr>
          <p:nvPr>
            <p:ph type="sldNum" sz="quarter" idx="12"/>
          </p:nvPr>
        </p:nvSpPr>
        <p:spPr>
          <a:xfrm>
            <a:off x="8610600" y="6356350"/>
            <a:ext cx="2743200" cy="365125"/>
          </a:xfrm>
          <a:prstGeom prst="rect">
            <a:avLst/>
          </a:prstGeom>
        </p:spPr>
        <p:txBody>
          <a:bodyPr/>
          <a:lstStyle/>
          <a:p>
            <a:fld id="{DD8A3601-10C6-CA4B-89A6-7A43AF1EEA62}" type="slidenum">
              <a:rPr lang="en-US" smtClean="0"/>
              <a:t>‹#›</a:t>
            </a:fld>
            <a:endParaRPr lang="en-US"/>
          </a:p>
        </p:txBody>
      </p:sp>
    </p:spTree>
    <p:extLst>
      <p:ext uri="{BB962C8B-B14F-4D97-AF65-F5344CB8AC3E}">
        <p14:creationId xmlns:p14="http://schemas.microsoft.com/office/powerpoint/2010/main" val="195104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8F449-9218-4F7E-6904-4E9547800714}"/>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4314E34-9811-5D50-04BB-BC45334C16DB}"/>
              </a:ext>
            </a:extLst>
          </p:cNvPr>
          <p:cNvSpPr>
            <a:spLocks noGrp="1"/>
          </p:cNvSpPr>
          <p:nvPr>
            <p:ph type="dt" sz="half" idx="10"/>
          </p:nvPr>
        </p:nvSpPr>
        <p:spPr>
          <a:xfrm>
            <a:off x="838200" y="6356350"/>
            <a:ext cx="2743200" cy="365125"/>
          </a:xfrm>
          <a:prstGeom prst="rect">
            <a:avLst/>
          </a:prstGeom>
        </p:spPr>
        <p:txBody>
          <a:bodyPr/>
          <a:lstStyle/>
          <a:p>
            <a:fld id="{7572DCD6-8BB0-004B-8391-22B7690BCF9D}" type="datetimeFigureOut">
              <a:rPr lang="en-US" smtClean="0"/>
              <a:t>4/2/2025</a:t>
            </a:fld>
            <a:endParaRPr lang="en-US"/>
          </a:p>
        </p:txBody>
      </p:sp>
      <p:sp>
        <p:nvSpPr>
          <p:cNvPr id="4" name="Footer Placeholder 3">
            <a:extLst>
              <a:ext uri="{FF2B5EF4-FFF2-40B4-BE49-F238E27FC236}">
                <a16:creationId xmlns:a16="http://schemas.microsoft.com/office/drawing/2014/main" id="{07334FC3-A468-50E8-1179-68A6C40CDA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66CFC74-43D2-2638-DA82-D628A0E08BC2}"/>
              </a:ext>
            </a:extLst>
          </p:cNvPr>
          <p:cNvSpPr>
            <a:spLocks noGrp="1"/>
          </p:cNvSpPr>
          <p:nvPr>
            <p:ph type="sldNum" sz="quarter" idx="12"/>
          </p:nvPr>
        </p:nvSpPr>
        <p:spPr>
          <a:xfrm>
            <a:off x="8610600" y="6356350"/>
            <a:ext cx="2743200" cy="365125"/>
          </a:xfrm>
          <a:prstGeom prst="rect">
            <a:avLst/>
          </a:prstGeom>
        </p:spPr>
        <p:txBody>
          <a:bodyPr/>
          <a:lstStyle/>
          <a:p>
            <a:fld id="{DD8A3601-10C6-CA4B-89A6-7A43AF1EEA62}" type="slidenum">
              <a:rPr lang="en-US" smtClean="0"/>
              <a:t>‹#›</a:t>
            </a:fld>
            <a:endParaRPr lang="en-US"/>
          </a:p>
        </p:txBody>
      </p:sp>
    </p:spTree>
    <p:extLst>
      <p:ext uri="{BB962C8B-B14F-4D97-AF65-F5344CB8AC3E}">
        <p14:creationId xmlns:p14="http://schemas.microsoft.com/office/powerpoint/2010/main" val="498324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16D0A4-6567-F6F9-23B4-0B4BD0513522}"/>
              </a:ext>
            </a:extLst>
          </p:cNvPr>
          <p:cNvSpPr>
            <a:spLocks noGrp="1"/>
          </p:cNvSpPr>
          <p:nvPr>
            <p:ph type="dt" sz="half" idx="10"/>
          </p:nvPr>
        </p:nvSpPr>
        <p:spPr>
          <a:xfrm>
            <a:off x="838200" y="6356350"/>
            <a:ext cx="2743200" cy="365125"/>
          </a:xfrm>
          <a:prstGeom prst="rect">
            <a:avLst/>
          </a:prstGeom>
        </p:spPr>
        <p:txBody>
          <a:bodyPr/>
          <a:lstStyle/>
          <a:p>
            <a:fld id="{7572DCD6-8BB0-004B-8391-22B7690BCF9D}" type="datetimeFigureOut">
              <a:rPr lang="en-US" smtClean="0"/>
              <a:t>4/2/2025</a:t>
            </a:fld>
            <a:endParaRPr lang="en-US"/>
          </a:p>
        </p:txBody>
      </p:sp>
      <p:sp>
        <p:nvSpPr>
          <p:cNvPr id="3" name="Footer Placeholder 2">
            <a:extLst>
              <a:ext uri="{FF2B5EF4-FFF2-40B4-BE49-F238E27FC236}">
                <a16:creationId xmlns:a16="http://schemas.microsoft.com/office/drawing/2014/main" id="{6F345C23-AFE0-92BD-F158-5DBA8FB834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7882007-EE85-73B3-CDC3-B3ACC4C372A0}"/>
              </a:ext>
            </a:extLst>
          </p:cNvPr>
          <p:cNvSpPr>
            <a:spLocks noGrp="1"/>
          </p:cNvSpPr>
          <p:nvPr>
            <p:ph type="sldNum" sz="quarter" idx="12"/>
          </p:nvPr>
        </p:nvSpPr>
        <p:spPr>
          <a:xfrm>
            <a:off x="8610600" y="6356350"/>
            <a:ext cx="2743200" cy="365125"/>
          </a:xfrm>
          <a:prstGeom prst="rect">
            <a:avLst/>
          </a:prstGeom>
        </p:spPr>
        <p:txBody>
          <a:bodyPr/>
          <a:lstStyle/>
          <a:p>
            <a:fld id="{DD8A3601-10C6-CA4B-89A6-7A43AF1EEA62}" type="slidenum">
              <a:rPr lang="en-US" smtClean="0"/>
              <a:t>‹#›</a:t>
            </a:fld>
            <a:endParaRPr lang="en-US"/>
          </a:p>
        </p:txBody>
      </p:sp>
    </p:spTree>
    <p:extLst>
      <p:ext uri="{BB962C8B-B14F-4D97-AF65-F5344CB8AC3E}">
        <p14:creationId xmlns:p14="http://schemas.microsoft.com/office/powerpoint/2010/main" val="2258450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D9D7C-D269-3455-E079-0CD98CE203F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EAE32A1-301E-AB13-0478-F3093E875ED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AF1688F-0E57-1476-BE36-32A983E8FEC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F8BE3B2-6684-0C2D-BB01-7ABB973B2114}"/>
              </a:ext>
            </a:extLst>
          </p:cNvPr>
          <p:cNvSpPr>
            <a:spLocks noGrp="1"/>
          </p:cNvSpPr>
          <p:nvPr>
            <p:ph type="dt" sz="half" idx="10"/>
          </p:nvPr>
        </p:nvSpPr>
        <p:spPr>
          <a:xfrm>
            <a:off x="838200" y="6356350"/>
            <a:ext cx="2743200" cy="365125"/>
          </a:xfrm>
          <a:prstGeom prst="rect">
            <a:avLst/>
          </a:prstGeom>
        </p:spPr>
        <p:txBody>
          <a:bodyPr/>
          <a:lstStyle/>
          <a:p>
            <a:fld id="{7572DCD6-8BB0-004B-8391-22B7690BCF9D}" type="datetimeFigureOut">
              <a:rPr lang="en-US" smtClean="0"/>
              <a:t>4/2/2025</a:t>
            </a:fld>
            <a:endParaRPr lang="en-US"/>
          </a:p>
        </p:txBody>
      </p:sp>
      <p:sp>
        <p:nvSpPr>
          <p:cNvPr id="6" name="Footer Placeholder 5">
            <a:extLst>
              <a:ext uri="{FF2B5EF4-FFF2-40B4-BE49-F238E27FC236}">
                <a16:creationId xmlns:a16="http://schemas.microsoft.com/office/drawing/2014/main" id="{ED469E64-8A65-E975-C121-874B4EFF8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2A981B-9F2F-0F66-30B8-B84EA974CBD1}"/>
              </a:ext>
            </a:extLst>
          </p:cNvPr>
          <p:cNvSpPr>
            <a:spLocks noGrp="1"/>
          </p:cNvSpPr>
          <p:nvPr>
            <p:ph type="sldNum" sz="quarter" idx="12"/>
          </p:nvPr>
        </p:nvSpPr>
        <p:spPr>
          <a:xfrm>
            <a:off x="8610600" y="6356350"/>
            <a:ext cx="2743200" cy="365125"/>
          </a:xfrm>
          <a:prstGeom prst="rect">
            <a:avLst/>
          </a:prstGeom>
        </p:spPr>
        <p:txBody>
          <a:bodyPr/>
          <a:lstStyle/>
          <a:p>
            <a:fld id="{DD8A3601-10C6-CA4B-89A6-7A43AF1EEA62}" type="slidenum">
              <a:rPr lang="en-US" smtClean="0"/>
              <a:t>‹#›</a:t>
            </a:fld>
            <a:endParaRPr lang="en-US"/>
          </a:p>
        </p:txBody>
      </p:sp>
    </p:spTree>
    <p:extLst>
      <p:ext uri="{BB962C8B-B14F-4D97-AF65-F5344CB8AC3E}">
        <p14:creationId xmlns:p14="http://schemas.microsoft.com/office/powerpoint/2010/main" val="3347511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F81A-C068-0D5F-6C73-FA8AC73BCD7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D2F470D-0229-B5AF-9891-88BF44AE25E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D479BD-9E9B-3B8A-6239-1648F4C062E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8FB97BB-63E2-0FDE-D9D1-2EEC480D3FFE}"/>
              </a:ext>
            </a:extLst>
          </p:cNvPr>
          <p:cNvSpPr>
            <a:spLocks noGrp="1"/>
          </p:cNvSpPr>
          <p:nvPr>
            <p:ph type="dt" sz="half" idx="10"/>
          </p:nvPr>
        </p:nvSpPr>
        <p:spPr>
          <a:xfrm>
            <a:off x="838200" y="6356350"/>
            <a:ext cx="2743200" cy="365125"/>
          </a:xfrm>
          <a:prstGeom prst="rect">
            <a:avLst/>
          </a:prstGeom>
        </p:spPr>
        <p:txBody>
          <a:bodyPr/>
          <a:lstStyle/>
          <a:p>
            <a:fld id="{7572DCD6-8BB0-004B-8391-22B7690BCF9D}" type="datetimeFigureOut">
              <a:rPr lang="en-US" smtClean="0"/>
              <a:t>4/2/2025</a:t>
            </a:fld>
            <a:endParaRPr lang="en-US"/>
          </a:p>
        </p:txBody>
      </p:sp>
      <p:sp>
        <p:nvSpPr>
          <p:cNvPr id="6" name="Footer Placeholder 5">
            <a:extLst>
              <a:ext uri="{FF2B5EF4-FFF2-40B4-BE49-F238E27FC236}">
                <a16:creationId xmlns:a16="http://schemas.microsoft.com/office/drawing/2014/main" id="{B43C523E-9E29-BADB-08CC-CA0328D8B3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ED04D5A-0342-F8FB-9451-4ED732188FA0}"/>
              </a:ext>
            </a:extLst>
          </p:cNvPr>
          <p:cNvSpPr>
            <a:spLocks noGrp="1"/>
          </p:cNvSpPr>
          <p:nvPr>
            <p:ph type="sldNum" sz="quarter" idx="12"/>
          </p:nvPr>
        </p:nvSpPr>
        <p:spPr>
          <a:xfrm>
            <a:off x="8610600" y="6356350"/>
            <a:ext cx="2743200" cy="365125"/>
          </a:xfrm>
          <a:prstGeom prst="rect">
            <a:avLst/>
          </a:prstGeom>
        </p:spPr>
        <p:txBody>
          <a:bodyPr/>
          <a:lstStyle/>
          <a:p>
            <a:fld id="{DD8A3601-10C6-CA4B-89A6-7A43AF1EEA62}" type="slidenum">
              <a:rPr lang="en-US" smtClean="0"/>
              <a:t>‹#›</a:t>
            </a:fld>
            <a:endParaRPr lang="en-US"/>
          </a:p>
        </p:txBody>
      </p:sp>
    </p:spTree>
    <p:extLst>
      <p:ext uri="{BB962C8B-B14F-4D97-AF65-F5344CB8AC3E}">
        <p14:creationId xmlns:p14="http://schemas.microsoft.com/office/powerpoint/2010/main" val="3220897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036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6.emf"/><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jesip.org.uk/emergency-services/"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001F1-09C1-FB1E-BEA9-6AC008B0961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5FA49FF-6FC5-C689-9BCD-E6CD01BB833F}"/>
              </a:ext>
            </a:extLst>
          </p:cNvPr>
          <p:cNvSpPr/>
          <p:nvPr/>
        </p:nvSpPr>
        <p:spPr>
          <a:xfrm>
            <a:off x="0" y="5520405"/>
            <a:ext cx="12192000" cy="9479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ircular design with multiple colors&#10;&#10;Description automatically generated">
            <a:extLst>
              <a:ext uri="{FF2B5EF4-FFF2-40B4-BE49-F238E27FC236}">
                <a16:creationId xmlns:a16="http://schemas.microsoft.com/office/drawing/2014/main" id="{9F112A2E-E80B-2C91-76F6-FBF5FD998D8E}"/>
              </a:ext>
            </a:extLst>
          </p:cNvPr>
          <p:cNvPicPr>
            <a:picLocks noChangeAspect="1"/>
          </p:cNvPicPr>
          <p:nvPr/>
        </p:nvPicPr>
        <p:blipFill rotWithShape="1">
          <a:blip r:embed="rId3">
            <a:alphaModFix/>
          </a:blip>
          <a:srcRect r="37710" b="53291"/>
          <a:stretch/>
        </p:blipFill>
        <p:spPr>
          <a:xfrm>
            <a:off x="6741530" y="2762013"/>
            <a:ext cx="5450470" cy="4095988"/>
          </a:xfrm>
          <a:prstGeom prst="rect">
            <a:avLst/>
          </a:prstGeom>
        </p:spPr>
      </p:pic>
      <p:pic>
        <p:nvPicPr>
          <p:cNvPr id="7" name="Picture 6" descr="A black and white sign with white text&#10;&#10;Description automatically generated">
            <a:extLst>
              <a:ext uri="{FF2B5EF4-FFF2-40B4-BE49-F238E27FC236}">
                <a16:creationId xmlns:a16="http://schemas.microsoft.com/office/drawing/2014/main" id="{49500434-9790-C450-4157-40C16BA18CDA}"/>
              </a:ext>
            </a:extLst>
          </p:cNvPr>
          <p:cNvPicPr>
            <a:picLocks noChangeAspect="1"/>
          </p:cNvPicPr>
          <p:nvPr/>
        </p:nvPicPr>
        <p:blipFill>
          <a:blip r:embed="rId4"/>
          <a:stretch>
            <a:fillRect/>
          </a:stretch>
        </p:blipFill>
        <p:spPr>
          <a:xfrm>
            <a:off x="9705517" y="5821362"/>
            <a:ext cx="1648283" cy="365126"/>
          </a:xfrm>
          <a:prstGeom prst="rect">
            <a:avLst/>
          </a:prstGeom>
        </p:spPr>
      </p:pic>
      <p:pic>
        <p:nvPicPr>
          <p:cNvPr id="18" name="Picture 10" descr="NPCC-blue-RGB-2">
            <a:extLst>
              <a:ext uri="{FF2B5EF4-FFF2-40B4-BE49-F238E27FC236}">
                <a16:creationId xmlns:a16="http://schemas.microsoft.com/office/drawing/2014/main" id="{7BB78C9A-886A-759B-1EC1-4CE6A29E8D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760" y="5882842"/>
            <a:ext cx="557343" cy="21607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National Fire Chiefs Council - NFCC">
            <a:extLst>
              <a:ext uri="{FF2B5EF4-FFF2-40B4-BE49-F238E27FC236}">
                <a16:creationId xmlns:a16="http://schemas.microsoft.com/office/drawing/2014/main" id="{54747D20-C1A0-22FC-735B-F0A1C9B47F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4350" y="5882842"/>
            <a:ext cx="756762" cy="2790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AACE: Association of Ambulance Chief Executives">
            <a:extLst>
              <a:ext uri="{FF2B5EF4-FFF2-40B4-BE49-F238E27FC236}">
                <a16:creationId xmlns:a16="http://schemas.microsoft.com/office/drawing/2014/main" id="{7BA57128-9A8A-BE9F-5644-A24032E3D52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3105841" y="5882842"/>
            <a:ext cx="760941" cy="257522"/>
          </a:xfrm>
          <a:prstGeom prst="rect">
            <a:avLst/>
          </a:prstGeom>
          <a:noFill/>
          <a:extLst>
            <a:ext uri="{909E8E84-426E-40DD-AFC4-6F175D3DCCD1}">
              <a14:hiddenFill xmlns:a14="http://schemas.microsoft.com/office/drawing/2010/main">
                <a:solidFill>
                  <a:srgbClr val="FFFFFF"/>
                </a:solidFill>
              </a14:hiddenFill>
            </a:ext>
          </a:extLst>
        </p:spPr>
      </p:pic>
      <p:sp>
        <p:nvSpPr>
          <p:cNvPr id="29" name="Title Placeholder 1">
            <a:extLst>
              <a:ext uri="{FF2B5EF4-FFF2-40B4-BE49-F238E27FC236}">
                <a16:creationId xmlns:a16="http://schemas.microsoft.com/office/drawing/2014/main" id="{52DDE850-94AB-1C67-0D76-4F08D30B7F31}"/>
              </a:ext>
            </a:extLst>
          </p:cNvPr>
          <p:cNvSpPr txBox="1">
            <a:spLocks/>
          </p:cNvSpPr>
          <p:nvPr/>
        </p:nvSpPr>
        <p:spPr>
          <a:xfrm>
            <a:off x="828694" y="3031859"/>
            <a:ext cx="5806998" cy="12800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i="0" kern="1200">
                <a:solidFill>
                  <a:schemeClr val="tx1"/>
                </a:solidFill>
                <a:latin typeface="Roboto" panose="02000000000000000000" pitchFamily="2" charset="0"/>
                <a:ea typeface="Roboto" panose="02000000000000000000" pitchFamily="2" charset="0"/>
                <a:cs typeface="+mj-cs"/>
              </a:defRPr>
            </a:lvl1pPr>
          </a:lstStyle>
          <a:p>
            <a:r>
              <a:rPr lang="en-GB" sz="2400" b="0" dirty="0">
                <a:latin typeface="Arial" panose="020B0604020202020204" pitchFamily="34" charset="0"/>
                <a:cs typeface="Arial" panose="020B0604020202020204" pitchFamily="34" charset="0"/>
              </a:rPr>
              <a:t>Chief Superintendent David Boyle</a:t>
            </a:r>
            <a:br>
              <a:rPr lang="en-GB" sz="2400" b="0" dirty="0">
                <a:latin typeface="Arial" panose="020B0604020202020204" pitchFamily="34" charset="0"/>
                <a:cs typeface="Arial" panose="020B0604020202020204" pitchFamily="34" charset="0"/>
              </a:rPr>
            </a:br>
            <a:r>
              <a:rPr lang="en-GB" sz="2400" b="0" dirty="0">
                <a:latin typeface="Arial" panose="020B0604020202020204" pitchFamily="34" charset="0"/>
                <a:cs typeface="Arial" panose="020B0604020202020204" pitchFamily="34" charset="0"/>
              </a:rPr>
              <a:t>Head of the national JESIP Team</a:t>
            </a:r>
          </a:p>
        </p:txBody>
      </p:sp>
      <p:sp>
        <p:nvSpPr>
          <p:cNvPr id="30" name="Title Placeholder 1">
            <a:extLst>
              <a:ext uri="{FF2B5EF4-FFF2-40B4-BE49-F238E27FC236}">
                <a16:creationId xmlns:a16="http://schemas.microsoft.com/office/drawing/2014/main" id="{CBDEF9F2-789F-534C-2ED4-DBB1CD4A114B}"/>
              </a:ext>
            </a:extLst>
          </p:cNvPr>
          <p:cNvSpPr txBox="1">
            <a:spLocks/>
          </p:cNvSpPr>
          <p:nvPr/>
        </p:nvSpPr>
        <p:spPr>
          <a:xfrm>
            <a:off x="828694" y="1501556"/>
            <a:ext cx="6342138" cy="126045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i="0" kern="1200">
                <a:solidFill>
                  <a:schemeClr val="tx1"/>
                </a:solidFill>
                <a:latin typeface="Roboto" panose="02000000000000000000" pitchFamily="2" charset="0"/>
                <a:ea typeface="Roboto" panose="02000000000000000000" pitchFamily="2" charset="0"/>
                <a:cs typeface="+mj-cs"/>
              </a:defRPr>
            </a:lvl1pPr>
          </a:lstStyle>
          <a:p>
            <a:r>
              <a:rPr lang="en-GB" sz="4000" dirty="0"/>
              <a:t>Interoperability in Justice and Public Safety</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3050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63AB1-6887-5B9C-325C-3BFD0564FF78}"/>
            </a:ext>
          </a:extLst>
        </p:cNvPr>
        <p:cNvGrpSpPr/>
        <p:nvPr/>
      </p:nvGrpSpPr>
      <p:grpSpPr>
        <a:xfrm>
          <a:off x="0" y="0"/>
          <a:ext cx="0" cy="0"/>
          <a:chOff x="0" y="0"/>
          <a:chExt cx="0" cy="0"/>
        </a:xfrm>
      </p:grpSpPr>
      <p:pic>
        <p:nvPicPr>
          <p:cNvPr id="6" name="Picture 5" descr="A circular design with multiple colors&#10;&#10;Description automatically generated">
            <a:extLst>
              <a:ext uri="{FF2B5EF4-FFF2-40B4-BE49-F238E27FC236}">
                <a16:creationId xmlns:a16="http://schemas.microsoft.com/office/drawing/2014/main" id="{5C04AEB1-9447-FF07-E57E-54A4040EC6E6}"/>
              </a:ext>
            </a:extLst>
          </p:cNvPr>
          <p:cNvPicPr>
            <a:picLocks noChangeAspect="1"/>
          </p:cNvPicPr>
          <p:nvPr/>
        </p:nvPicPr>
        <p:blipFill rotWithShape="1">
          <a:blip r:embed="rId3">
            <a:alphaModFix amt="20000"/>
          </a:blip>
          <a:srcRect r="37710" b="53291"/>
          <a:stretch/>
        </p:blipFill>
        <p:spPr>
          <a:xfrm>
            <a:off x="6741530" y="2762012"/>
            <a:ext cx="5450470" cy="4095988"/>
          </a:xfrm>
          <a:prstGeom prst="rect">
            <a:avLst/>
          </a:prstGeom>
        </p:spPr>
      </p:pic>
      <p:pic>
        <p:nvPicPr>
          <p:cNvPr id="7" name="Picture 6" descr="A black and white sign with white text&#10;&#10;Description automatically generated">
            <a:extLst>
              <a:ext uri="{FF2B5EF4-FFF2-40B4-BE49-F238E27FC236}">
                <a16:creationId xmlns:a16="http://schemas.microsoft.com/office/drawing/2014/main" id="{5C794D39-9C5D-B845-D778-EF3B862A5C50}"/>
              </a:ext>
            </a:extLst>
          </p:cNvPr>
          <p:cNvPicPr>
            <a:picLocks noChangeAspect="1"/>
          </p:cNvPicPr>
          <p:nvPr/>
        </p:nvPicPr>
        <p:blipFill>
          <a:blip r:embed="rId4"/>
          <a:stretch>
            <a:fillRect/>
          </a:stretch>
        </p:blipFill>
        <p:spPr>
          <a:xfrm>
            <a:off x="10481620" y="6461049"/>
            <a:ext cx="1648283" cy="365126"/>
          </a:xfrm>
          <a:prstGeom prst="rect">
            <a:avLst/>
          </a:prstGeom>
        </p:spPr>
      </p:pic>
      <p:grpSp>
        <p:nvGrpSpPr>
          <p:cNvPr id="3" name="Group 2">
            <a:extLst>
              <a:ext uri="{FF2B5EF4-FFF2-40B4-BE49-F238E27FC236}">
                <a16:creationId xmlns:a16="http://schemas.microsoft.com/office/drawing/2014/main" id="{056B6EC2-AD17-757B-5BFE-3D51246518D4}"/>
              </a:ext>
            </a:extLst>
          </p:cNvPr>
          <p:cNvGrpSpPr/>
          <p:nvPr/>
        </p:nvGrpSpPr>
        <p:grpSpPr>
          <a:xfrm>
            <a:off x="849456" y="1974847"/>
            <a:ext cx="6318448" cy="3406576"/>
            <a:chOff x="650776" y="1619845"/>
            <a:chExt cx="6318448" cy="3406576"/>
          </a:xfrm>
        </p:grpSpPr>
        <p:sp>
          <p:nvSpPr>
            <p:cNvPr id="4" name="Shape 1">
              <a:extLst>
                <a:ext uri="{FF2B5EF4-FFF2-40B4-BE49-F238E27FC236}">
                  <a16:creationId xmlns:a16="http://schemas.microsoft.com/office/drawing/2014/main" id="{CCEBCF52-9ED4-24E3-6DE5-46D3DB328914}"/>
                </a:ext>
              </a:extLst>
            </p:cNvPr>
            <p:cNvSpPr/>
            <p:nvPr/>
          </p:nvSpPr>
          <p:spPr>
            <a:xfrm>
              <a:off x="650776" y="1619845"/>
              <a:ext cx="6318448" cy="1368822"/>
            </a:xfrm>
            <a:prstGeom prst="roundRect">
              <a:avLst>
                <a:gd name="adj" fmla="val 2038"/>
              </a:avLst>
            </a:prstGeom>
            <a:solidFill>
              <a:srgbClr val="F2EEEE"/>
            </a:solidFill>
            <a:ln/>
          </p:spPr>
          <p:txBody>
            <a:bodyPr/>
            <a:lstStyle/>
            <a:p>
              <a:endParaRPr lang="en-GB" sz="1500"/>
            </a:p>
          </p:txBody>
        </p:sp>
        <p:grpSp>
          <p:nvGrpSpPr>
            <p:cNvPr id="5" name="Group 4">
              <a:extLst>
                <a:ext uri="{FF2B5EF4-FFF2-40B4-BE49-F238E27FC236}">
                  <a16:creationId xmlns:a16="http://schemas.microsoft.com/office/drawing/2014/main" id="{582E0199-7F8F-E08C-7461-C1C08E4C5592}"/>
                </a:ext>
              </a:extLst>
            </p:cNvPr>
            <p:cNvGrpSpPr/>
            <p:nvPr/>
          </p:nvGrpSpPr>
          <p:grpSpPr>
            <a:xfrm>
              <a:off x="650776" y="1831578"/>
              <a:ext cx="6318448" cy="3194843"/>
              <a:chOff x="650776" y="1805782"/>
              <a:chExt cx="6318448" cy="3194843"/>
            </a:xfrm>
          </p:grpSpPr>
          <p:sp>
            <p:nvSpPr>
              <p:cNvPr id="8" name="Text 2">
                <a:extLst>
                  <a:ext uri="{FF2B5EF4-FFF2-40B4-BE49-F238E27FC236}">
                    <a16:creationId xmlns:a16="http://schemas.microsoft.com/office/drawing/2014/main" id="{98308B45-B4C9-152B-9A20-D4C15F9015D7}"/>
                  </a:ext>
                </a:extLst>
              </p:cNvPr>
              <p:cNvSpPr/>
              <p:nvPr/>
            </p:nvSpPr>
            <p:spPr>
              <a:xfrm>
                <a:off x="836712" y="1805782"/>
                <a:ext cx="2324398" cy="290513"/>
              </a:xfrm>
              <a:prstGeom prst="rect">
                <a:avLst/>
              </a:prstGeom>
              <a:noFill/>
              <a:ln/>
            </p:spPr>
            <p:txBody>
              <a:bodyPr wrap="none" lIns="0" tIns="0" rIns="0" bIns="0" rtlCol="0" anchor="t"/>
              <a:lstStyle/>
              <a:p>
                <a:pPr>
                  <a:lnSpc>
                    <a:spcPts val="2250"/>
                  </a:lnSpc>
                </a:pPr>
                <a:r>
                  <a:rPr lang="en-US" sz="1792" b="1" dirty="0">
                    <a:solidFill>
                      <a:srgbClr val="4C4C4D"/>
                    </a:solidFill>
                    <a:latin typeface="Arial" panose="020B0604020202020204" pitchFamily="34" charset="0"/>
                    <a:ea typeface="Crimson Pro Semi Bold" pitchFamily="34" charset="-122"/>
                    <a:cs typeface="Arial" panose="020B0604020202020204" pitchFamily="34" charset="0"/>
                  </a:rPr>
                  <a:t>Trust Building</a:t>
                </a:r>
                <a:endParaRPr lang="en-US" sz="1792" b="1" dirty="0">
                  <a:latin typeface="Arial" panose="020B0604020202020204" pitchFamily="34" charset="0"/>
                  <a:cs typeface="Arial" panose="020B0604020202020204" pitchFamily="34" charset="0"/>
                </a:endParaRPr>
              </a:p>
            </p:txBody>
          </p:sp>
          <p:sp>
            <p:nvSpPr>
              <p:cNvPr id="9" name="Text 3">
                <a:extLst>
                  <a:ext uri="{FF2B5EF4-FFF2-40B4-BE49-F238E27FC236}">
                    <a16:creationId xmlns:a16="http://schemas.microsoft.com/office/drawing/2014/main" id="{9D530950-F046-7209-C2EA-0FEC6AA9BEE5}"/>
                  </a:ext>
                </a:extLst>
              </p:cNvPr>
              <p:cNvSpPr/>
              <p:nvPr/>
            </p:nvSpPr>
            <p:spPr>
              <a:xfrm>
                <a:off x="836712" y="2207816"/>
                <a:ext cx="5946577" cy="594916"/>
              </a:xfrm>
              <a:prstGeom prst="rect">
                <a:avLst/>
              </a:prstGeom>
              <a:noFill/>
              <a:ln/>
            </p:spPr>
            <p:txBody>
              <a:bodyPr wrap="square" lIns="0" tIns="0" rIns="0" bIns="0" rtlCol="0" anchor="t"/>
              <a:lstStyle/>
              <a:p>
                <a:pPr>
                  <a:lnSpc>
                    <a:spcPts val="2333"/>
                  </a:lnSpc>
                </a:pPr>
                <a:r>
                  <a:rPr lang="en-US" sz="1458" dirty="0">
                    <a:solidFill>
                      <a:srgbClr val="4C4C4D"/>
                    </a:solidFill>
                    <a:latin typeface="Arial" panose="020B0604020202020204" pitchFamily="34" charset="0"/>
                    <a:ea typeface="Heebo" pitchFamily="34" charset="-122"/>
                    <a:cs typeface="Arial" panose="020B0604020202020204" pitchFamily="34" charset="0"/>
                  </a:rPr>
                  <a:t>Implement VR-based team-building exercises. Foster inter-agency relationships through shared virtual experiences.</a:t>
                </a:r>
                <a:endParaRPr lang="en-US" sz="1458" dirty="0">
                  <a:latin typeface="Arial" panose="020B0604020202020204" pitchFamily="34" charset="0"/>
                  <a:cs typeface="Arial" panose="020B0604020202020204" pitchFamily="34" charset="0"/>
                </a:endParaRPr>
              </a:p>
            </p:txBody>
          </p:sp>
          <p:sp>
            <p:nvSpPr>
              <p:cNvPr id="10" name="Shape 4">
                <a:extLst>
                  <a:ext uri="{FF2B5EF4-FFF2-40B4-BE49-F238E27FC236}">
                    <a16:creationId xmlns:a16="http://schemas.microsoft.com/office/drawing/2014/main" id="{30EC702D-2195-F543-6DBA-B29AA9C83CC9}"/>
                  </a:ext>
                </a:extLst>
              </p:cNvPr>
              <p:cNvSpPr/>
              <p:nvPr/>
            </p:nvSpPr>
            <p:spPr>
              <a:xfrm>
                <a:off x="650776" y="3174603"/>
                <a:ext cx="6318448" cy="1826022"/>
              </a:xfrm>
              <a:prstGeom prst="roundRect">
                <a:avLst>
                  <a:gd name="adj" fmla="val 2038"/>
                </a:avLst>
              </a:prstGeom>
              <a:solidFill>
                <a:srgbClr val="F2EEEE"/>
              </a:solidFill>
              <a:ln/>
            </p:spPr>
            <p:txBody>
              <a:bodyPr/>
              <a:lstStyle/>
              <a:p>
                <a:endParaRPr lang="en-GB" sz="1500" dirty="0"/>
              </a:p>
            </p:txBody>
          </p:sp>
          <p:sp>
            <p:nvSpPr>
              <p:cNvPr id="12" name="Text 5">
                <a:extLst>
                  <a:ext uri="{FF2B5EF4-FFF2-40B4-BE49-F238E27FC236}">
                    <a16:creationId xmlns:a16="http://schemas.microsoft.com/office/drawing/2014/main" id="{C3F97F42-6CC5-2A48-6905-BBF8D6829F67}"/>
                  </a:ext>
                </a:extLst>
              </p:cNvPr>
              <p:cNvSpPr/>
              <p:nvPr/>
            </p:nvSpPr>
            <p:spPr>
              <a:xfrm>
                <a:off x="836712" y="3360539"/>
                <a:ext cx="2324398" cy="290513"/>
              </a:xfrm>
              <a:prstGeom prst="rect">
                <a:avLst/>
              </a:prstGeom>
              <a:noFill/>
              <a:ln/>
            </p:spPr>
            <p:txBody>
              <a:bodyPr wrap="none" lIns="0" tIns="0" rIns="0" bIns="0" rtlCol="0" anchor="t"/>
              <a:lstStyle/>
              <a:p>
                <a:pPr>
                  <a:lnSpc>
                    <a:spcPts val="2250"/>
                  </a:lnSpc>
                </a:pPr>
                <a:r>
                  <a:rPr lang="en-US" sz="1792" b="1" dirty="0">
                    <a:solidFill>
                      <a:srgbClr val="4C4C4D"/>
                    </a:solidFill>
                    <a:latin typeface="Arial" panose="020B0604020202020204" pitchFamily="34" charset="0"/>
                    <a:ea typeface="Crimson Pro Semi Bold" pitchFamily="34" charset="-122"/>
                    <a:cs typeface="Arial" panose="020B0604020202020204" pitchFamily="34" charset="0"/>
                  </a:rPr>
                  <a:t>Common Identity and shared vision</a:t>
                </a:r>
                <a:endParaRPr lang="en-US" sz="1792" b="1" dirty="0">
                  <a:latin typeface="Arial" panose="020B0604020202020204" pitchFamily="34" charset="0"/>
                  <a:cs typeface="Arial" panose="020B0604020202020204" pitchFamily="34" charset="0"/>
                </a:endParaRPr>
              </a:p>
            </p:txBody>
          </p:sp>
          <p:sp>
            <p:nvSpPr>
              <p:cNvPr id="13" name="Text 6">
                <a:extLst>
                  <a:ext uri="{FF2B5EF4-FFF2-40B4-BE49-F238E27FC236}">
                    <a16:creationId xmlns:a16="http://schemas.microsoft.com/office/drawing/2014/main" id="{0C937AE8-62BD-5102-F612-7C11AE0341D2}"/>
                  </a:ext>
                </a:extLst>
              </p:cNvPr>
              <p:cNvSpPr/>
              <p:nvPr/>
            </p:nvSpPr>
            <p:spPr>
              <a:xfrm>
                <a:off x="836712" y="3836988"/>
                <a:ext cx="5946577" cy="944562"/>
              </a:xfrm>
              <a:prstGeom prst="rect">
                <a:avLst/>
              </a:prstGeom>
              <a:noFill/>
              <a:ln/>
            </p:spPr>
            <p:txBody>
              <a:bodyPr wrap="square" lIns="0" tIns="0" rIns="0" bIns="0" rtlCol="0" anchor="t"/>
              <a:lstStyle/>
              <a:p>
                <a:pPr>
                  <a:lnSpc>
                    <a:spcPts val="2333"/>
                  </a:lnSpc>
                </a:pPr>
                <a:r>
                  <a:rPr lang="en-US" sz="1458" dirty="0">
                    <a:solidFill>
                      <a:srgbClr val="4C4C4D"/>
                    </a:solidFill>
                    <a:latin typeface="Arial" panose="020B0604020202020204" pitchFamily="34" charset="0"/>
                    <a:ea typeface="Heebo" pitchFamily="34" charset="-122"/>
                    <a:cs typeface="Arial" panose="020B0604020202020204" pitchFamily="34" charset="0"/>
                  </a:rPr>
                  <a:t>By continuing to develop unified digital platform for all responders (JESIP website, app and JOL online). Create a sense of belonging through shared goals and achievements.</a:t>
                </a:r>
                <a:endParaRPr lang="en-US" sz="1458" dirty="0">
                  <a:latin typeface="Arial" panose="020B0604020202020204" pitchFamily="34" charset="0"/>
                  <a:cs typeface="Arial" panose="020B0604020202020204" pitchFamily="34" charset="0"/>
                </a:endParaRPr>
              </a:p>
            </p:txBody>
          </p:sp>
        </p:grpSp>
      </p:grpSp>
      <p:sp>
        <p:nvSpPr>
          <p:cNvPr id="17" name="Title Placeholder 1">
            <a:extLst>
              <a:ext uri="{FF2B5EF4-FFF2-40B4-BE49-F238E27FC236}">
                <a16:creationId xmlns:a16="http://schemas.microsoft.com/office/drawing/2014/main" id="{607AC36D-54E8-AEC6-558C-DEB6259D2059}"/>
              </a:ext>
            </a:extLst>
          </p:cNvPr>
          <p:cNvSpPr txBox="1">
            <a:spLocks/>
          </p:cNvSpPr>
          <p:nvPr/>
        </p:nvSpPr>
        <p:spPr>
          <a:xfrm>
            <a:off x="766594" y="1403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0" kern="1200">
                <a:solidFill>
                  <a:schemeClr val="tx1"/>
                </a:solidFill>
                <a:latin typeface="Roboto" panose="02000000000000000000" pitchFamily="2" charset="0"/>
                <a:ea typeface="Roboto" panose="02000000000000000000" pitchFamily="2" charset="0"/>
                <a:cs typeface="+mj-cs"/>
              </a:defRPr>
            </a:lvl1pPr>
          </a:lstStyle>
          <a:p>
            <a:r>
              <a:rPr lang="en-GB" sz="4000" b="0" dirty="0">
                <a:solidFill>
                  <a:srgbClr val="152D47"/>
                </a:solidFill>
                <a:latin typeface="Arial" panose="020B0604020202020204" pitchFamily="34" charset="0"/>
                <a:cs typeface="Arial" panose="020B0604020202020204" pitchFamily="34" charset="0"/>
              </a:rPr>
              <a:t>Technology and the Psychology of Interoperability</a:t>
            </a:r>
          </a:p>
        </p:txBody>
      </p:sp>
    </p:spTree>
    <p:extLst>
      <p:ext uri="{BB962C8B-B14F-4D97-AF65-F5344CB8AC3E}">
        <p14:creationId xmlns:p14="http://schemas.microsoft.com/office/powerpoint/2010/main" val="1954730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56B4-7B21-BEF3-2FD9-B4B8161CC3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F6DD-C59E-FDEF-8408-A92C02A64839}"/>
              </a:ext>
            </a:extLst>
          </p:cNvPr>
          <p:cNvSpPr>
            <a:spLocks noGrp="1"/>
          </p:cNvSpPr>
          <p:nvPr>
            <p:ph type="title"/>
          </p:nvPr>
        </p:nvSpPr>
        <p:spPr/>
        <p:txBody>
          <a:bodyPr/>
          <a:lstStyle/>
          <a:p>
            <a:r>
              <a:rPr lang="en-GB" sz="4000" b="1" dirty="0">
                <a:latin typeface="Arial" panose="020B0604020202020204" pitchFamily="34" charset="0"/>
                <a:cs typeface="Arial" panose="020B0604020202020204" pitchFamily="34" charset="0"/>
              </a:rPr>
              <a:t>Contact details</a:t>
            </a:r>
          </a:p>
        </p:txBody>
      </p:sp>
      <p:pic>
        <p:nvPicPr>
          <p:cNvPr id="4" name="Content Placeholder 3">
            <a:extLst>
              <a:ext uri="{FF2B5EF4-FFF2-40B4-BE49-F238E27FC236}">
                <a16:creationId xmlns:a16="http://schemas.microsoft.com/office/drawing/2014/main" id="{5BEE06C0-1ABC-89C8-F09A-C66245D6129D}"/>
              </a:ext>
            </a:extLst>
          </p:cNvPr>
          <p:cNvPicPr>
            <a:picLocks noGrp="1" noChangeAspect="1"/>
          </p:cNvPicPr>
          <p:nvPr>
            <p:ph idx="1"/>
          </p:nvPr>
        </p:nvPicPr>
        <p:blipFill>
          <a:blip r:embed="rId3"/>
          <a:srcRect l="17498" t="57366" r="74810" b="18352"/>
          <a:stretch/>
        </p:blipFill>
        <p:spPr>
          <a:xfrm>
            <a:off x="1065007" y="2299434"/>
            <a:ext cx="473337" cy="462579"/>
          </a:xfrm>
          <a:prstGeom prst="rect">
            <a:avLst/>
          </a:prstGeom>
        </p:spPr>
      </p:pic>
      <p:pic>
        <p:nvPicPr>
          <p:cNvPr id="10" name="Picture 9" descr="A circular design with multiple colors&#10;&#10;Description automatically generated">
            <a:extLst>
              <a:ext uri="{FF2B5EF4-FFF2-40B4-BE49-F238E27FC236}">
                <a16:creationId xmlns:a16="http://schemas.microsoft.com/office/drawing/2014/main" id="{20FCEA41-F6E1-3D21-871C-23F9EE7599EF}"/>
              </a:ext>
            </a:extLst>
          </p:cNvPr>
          <p:cNvPicPr>
            <a:picLocks noChangeAspect="1"/>
          </p:cNvPicPr>
          <p:nvPr/>
        </p:nvPicPr>
        <p:blipFill rotWithShape="1">
          <a:blip r:embed="rId4">
            <a:alphaModFix amt="60000"/>
          </a:blip>
          <a:srcRect r="37710" b="53291"/>
          <a:stretch/>
        </p:blipFill>
        <p:spPr>
          <a:xfrm>
            <a:off x="6741530" y="2762013"/>
            <a:ext cx="5450470" cy="4095988"/>
          </a:xfrm>
          <a:prstGeom prst="rect">
            <a:avLst/>
          </a:prstGeom>
        </p:spPr>
      </p:pic>
      <p:pic>
        <p:nvPicPr>
          <p:cNvPr id="11" name="Picture 10" descr="A black and white sign with white text&#10;&#10;Description automatically generated">
            <a:extLst>
              <a:ext uri="{FF2B5EF4-FFF2-40B4-BE49-F238E27FC236}">
                <a16:creationId xmlns:a16="http://schemas.microsoft.com/office/drawing/2014/main" id="{B2E7E0DC-382C-76A0-3183-9F318047267D}"/>
              </a:ext>
            </a:extLst>
          </p:cNvPr>
          <p:cNvPicPr>
            <a:picLocks noChangeAspect="1"/>
          </p:cNvPicPr>
          <p:nvPr/>
        </p:nvPicPr>
        <p:blipFill>
          <a:blip r:embed="rId5"/>
          <a:stretch>
            <a:fillRect/>
          </a:stretch>
        </p:blipFill>
        <p:spPr>
          <a:xfrm>
            <a:off x="10273688" y="6354022"/>
            <a:ext cx="1648283" cy="365126"/>
          </a:xfrm>
          <a:prstGeom prst="rect">
            <a:avLst/>
          </a:prstGeom>
        </p:spPr>
      </p:pic>
      <p:sp>
        <p:nvSpPr>
          <p:cNvPr id="5" name="TextBox 4">
            <a:extLst>
              <a:ext uri="{FF2B5EF4-FFF2-40B4-BE49-F238E27FC236}">
                <a16:creationId xmlns:a16="http://schemas.microsoft.com/office/drawing/2014/main" id="{DFE1180A-6159-35E1-61AF-0FD0304EB187}"/>
              </a:ext>
            </a:extLst>
          </p:cNvPr>
          <p:cNvSpPr txBox="1"/>
          <p:nvPr/>
        </p:nvSpPr>
        <p:spPr>
          <a:xfrm>
            <a:off x="1538344" y="2392681"/>
            <a:ext cx="1463040" cy="369332"/>
          </a:xfrm>
          <a:prstGeom prst="rect">
            <a:avLst/>
          </a:prstGeom>
          <a:noFill/>
        </p:spPr>
        <p:txBody>
          <a:bodyPr wrap="square" rtlCol="0">
            <a:spAutoFit/>
          </a:bodyPr>
          <a:lstStyle/>
          <a:p>
            <a:r>
              <a:rPr lang="en-GB" dirty="0"/>
              <a:t>@JESIPTeam</a:t>
            </a:r>
          </a:p>
        </p:txBody>
      </p:sp>
      <p:pic>
        <p:nvPicPr>
          <p:cNvPr id="14" name="Picture 13">
            <a:extLst>
              <a:ext uri="{FF2B5EF4-FFF2-40B4-BE49-F238E27FC236}">
                <a16:creationId xmlns:a16="http://schemas.microsoft.com/office/drawing/2014/main" id="{97321460-6457-A907-DB2D-E3689E4F7B02}"/>
              </a:ext>
            </a:extLst>
          </p:cNvPr>
          <p:cNvPicPr>
            <a:picLocks noChangeAspect="1"/>
          </p:cNvPicPr>
          <p:nvPr/>
        </p:nvPicPr>
        <p:blipFill>
          <a:blip r:embed="rId6"/>
          <a:srcRect l="11688" r="14049" b="13693"/>
          <a:stretch/>
        </p:blipFill>
        <p:spPr>
          <a:xfrm flipH="1">
            <a:off x="1140312" y="2977196"/>
            <a:ext cx="398032" cy="462579"/>
          </a:xfrm>
          <a:prstGeom prst="rect">
            <a:avLst/>
          </a:prstGeom>
        </p:spPr>
      </p:pic>
      <p:sp>
        <p:nvSpPr>
          <p:cNvPr id="15" name="TextBox 14">
            <a:extLst>
              <a:ext uri="{FF2B5EF4-FFF2-40B4-BE49-F238E27FC236}">
                <a16:creationId xmlns:a16="http://schemas.microsoft.com/office/drawing/2014/main" id="{D4BAB61E-9EFC-F159-45EB-B873714F6B5D}"/>
              </a:ext>
            </a:extLst>
          </p:cNvPr>
          <p:cNvSpPr txBox="1"/>
          <p:nvPr/>
        </p:nvSpPr>
        <p:spPr>
          <a:xfrm>
            <a:off x="1570617" y="3070443"/>
            <a:ext cx="3065929" cy="369332"/>
          </a:xfrm>
          <a:prstGeom prst="rect">
            <a:avLst/>
          </a:prstGeom>
          <a:noFill/>
        </p:spPr>
        <p:txBody>
          <a:bodyPr wrap="square" rtlCol="0">
            <a:spAutoFit/>
          </a:bodyPr>
          <a:lstStyle/>
          <a:p>
            <a:r>
              <a:rPr lang="en-GB" dirty="0"/>
              <a:t>www.jesip.org.uk</a:t>
            </a:r>
          </a:p>
        </p:txBody>
      </p:sp>
      <p:sp>
        <p:nvSpPr>
          <p:cNvPr id="18" name="TextBox 17">
            <a:extLst>
              <a:ext uri="{FF2B5EF4-FFF2-40B4-BE49-F238E27FC236}">
                <a16:creationId xmlns:a16="http://schemas.microsoft.com/office/drawing/2014/main" id="{5F1E365A-9946-922E-6307-F6EB99B45E1E}"/>
              </a:ext>
            </a:extLst>
          </p:cNvPr>
          <p:cNvSpPr txBox="1"/>
          <p:nvPr/>
        </p:nvSpPr>
        <p:spPr>
          <a:xfrm>
            <a:off x="1065007" y="3671261"/>
            <a:ext cx="505610" cy="523220"/>
          </a:xfrm>
          <a:prstGeom prst="rect">
            <a:avLst/>
          </a:prstGeom>
          <a:noFill/>
        </p:spPr>
        <p:txBody>
          <a:bodyPr wrap="square" rtlCol="0">
            <a:spAutoFit/>
          </a:bodyPr>
          <a:lstStyle/>
          <a:p>
            <a:r>
              <a:rPr lang="en-GB" sz="2800" b="1" dirty="0"/>
              <a:t>@</a:t>
            </a:r>
          </a:p>
        </p:txBody>
      </p:sp>
      <p:sp>
        <p:nvSpPr>
          <p:cNvPr id="19" name="TextBox 18">
            <a:extLst>
              <a:ext uri="{FF2B5EF4-FFF2-40B4-BE49-F238E27FC236}">
                <a16:creationId xmlns:a16="http://schemas.microsoft.com/office/drawing/2014/main" id="{33B228BE-C4A5-5511-7D68-6107932D3DAC}"/>
              </a:ext>
            </a:extLst>
          </p:cNvPr>
          <p:cNvSpPr txBox="1"/>
          <p:nvPr/>
        </p:nvSpPr>
        <p:spPr>
          <a:xfrm>
            <a:off x="1538344" y="3748205"/>
            <a:ext cx="2678654" cy="369332"/>
          </a:xfrm>
          <a:prstGeom prst="rect">
            <a:avLst/>
          </a:prstGeom>
          <a:noFill/>
        </p:spPr>
        <p:txBody>
          <a:bodyPr wrap="square" rtlCol="0">
            <a:spAutoFit/>
          </a:bodyPr>
          <a:lstStyle/>
          <a:p>
            <a:r>
              <a:rPr lang="en-GB" dirty="0"/>
              <a:t>Contact@JESIP.Org.uk</a:t>
            </a:r>
          </a:p>
        </p:txBody>
      </p:sp>
    </p:spTree>
    <p:extLst>
      <p:ext uri="{BB962C8B-B14F-4D97-AF65-F5344CB8AC3E}">
        <p14:creationId xmlns:p14="http://schemas.microsoft.com/office/powerpoint/2010/main" val="3303350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3E470A3-44C1-4301-ADF9-B8058902C1CB}"/>
              </a:ext>
            </a:extLst>
          </p:cNvPr>
          <p:cNvSpPr>
            <a:spLocks noGrp="1"/>
          </p:cNvSpPr>
          <p:nvPr>
            <p:ph type="title"/>
          </p:nvPr>
        </p:nvSpPr>
        <p:spPr>
          <a:xfrm>
            <a:off x="4384039" y="365125"/>
            <a:ext cx="7164493" cy="1325563"/>
          </a:xfrm>
        </p:spPr>
        <p:txBody>
          <a:bodyPr>
            <a:normAutofit/>
          </a:bodyPr>
          <a:lstStyle/>
          <a:p>
            <a:r>
              <a:rPr lang="en-GB" dirty="0"/>
              <a:t>Overview</a:t>
            </a:r>
          </a:p>
        </p:txBody>
      </p:sp>
      <p:pic>
        <p:nvPicPr>
          <p:cNvPr id="6" name="Picture 5">
            <a:extLst>
              <a:ext uri="{FF2B5EF4-FFF2-40B4-BE49-F238E27FC236}">
                <a16:creationId xmlns:a16="http://schemas.microsoft.com/office/drawing/2014/main" id="{A9BB9E2C-69BD-B340-A551-E7A1AD36C7A4}"/>
              </a:ext>
            </a:extLst>
          </p:cNvPr>
          <p:cNvPicPr>
            <a:picLocks/>
          </p:cNvPicPr>
          <p:nvPr/>
        </p:nvPicPr>
        <p:blipFill rotWithShape="1">
          <a:blip r:embed="rId3"/>
          <a:srcRect l="17295" t="13704" r="18420" b="38624"/>
          <a:stretch/>
        </p:blipFill>
        <p:spPr>
          <a:xfrm>
            <a:off x="957155" y="365125"/>
            <a:ext cx="2941200" cy="2941200"/>
          </a:xfrm>
          <a:prstGeom prst="rect">
            <a:avLst/>
          </a:prstGeom>
        </p:spPr>
      </p:pic>
      <p:graphicFrame>
        <p:nvGraphicFramePr>
          <p:cNvPr id="14" name="Content Placeholder 1">
            <a:extLst>
              <a:ext uri="{FF2B5EF4-FFF2-40B4-BE49-F238E27FC236}">
                <a16:creationId xmlns:a16="http://schemas.microsoft.com/office/drawing/2014/main" id="{AC847B6B-6D74-6ED3-DF8B-8A75EF3AAD85}"/>
              </a:ext>
            </a:extLst>
          </p:cNvPr>
          <p:cNvGraphicFramePr>
            <a:graphicFrameLocks noGrp="1"/>
          </p:cNvGraphicFramePr>
          <p:nvPr>
            <p:ph idx="1"/>
          </p:nvPr>
        </p:nvGraphicFramePr>
        <p:xfrm>
          <a:off x="4721593" y="2151552"/>
          <a:ext cx="7161017" cy="41543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 2">
            <a:extLst>
              <a:ext uri="{FF2B5EF4-FFF2-40B4-BE49-F238E27FC236}">
                <a16:creationId xmlns:a16="http://schemas.microsoft.com/office/drawing/2014/main" id="{A63491D2-A020-7C1B-1D0D-4FE07503731E}"/>
              </a:ext>
            </a:extLst>
          </p:cNvPr>
          <p:cNvGraphicFramePr/>
          <p:nvPr/>
        </p:nvGraphicFramePr>
        <p:xfrm>
          <a:off x="309390" y="3429000"/>
          <a:ext cx="4236731" cy="30558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371707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7E27-B2B6-25A5-3A22-411840F981A5}"/>
              </a:ext>
            </a:extLst>
          </p:cNvPr>
          <p:cNvSpPr>
            <a:spLocks noGrp="1"/>
          </p:cNvSpPr>
          <p:nvPr>
            <p:ph type="title"/>
          </p:nvPr>
        </p:nvSpPr>
        <p:spPr>
          <a:xfrm>
            <a:off x="1371597" y="348865"/>
            <a:ext cx="10044023" cy="877729"/>
          </a:xfrm>
        </p:spPr>
        <p:txBody>
          <a:bodyPr anchor="ctr">
            <a:normAutofit/>
          </a:bodyPr>
          <a:lstStyle/>
          <a:p>
            <a:r>
              <a:rPr lang="en-GB" sz="4000" dirty="0">
                <a:solidFill>
                  <a:srgbClr val="FFFFFF"/>
                </a:solidFill>
                <a:latin typeface="Aptos Display" panose="020B0004020202020204" pitchFamily="34" charset="0"/>
              </a:rPr>
              <a:t>Developments</a:t>
            </a:r>
            <a:r>
              <a:rPr lang="en-GB" sz="4000" dirty="0">
                <a:solidFill>
                  <a:srgbClr val="FFFFFF"/>
                </a:solidFill>
                <a:latin typeface="Aptos" panose="020B0004020202020204" pitchFamily="34" charset="0"/>
              </a:rPr>
              <a:t> in JESIP 2022-24</a:t>
            </a:r>
          </a:p>
        </p:txBody>
      </p:sp>
      <p:graphicFrame>
        <p:nvGraphicFramePr>
          <p:cNvPr id="24" name="Content Placeholder 5">
            <a:extLst>
              <a:ext uri="{FF2B5EF4-FFF2-40B4-BE49-F238E27FC236}">
                <a16:creationId xmlns:a16="http://schemas.microsoft.com/office/drawing/2014/main" id="{4E2F271D-4D78-C021-ABAA-5E93B20A2B30}"/>
              </a:ext>
            </a:extLst>
          </p:cNvPr>
          <p:cNvGraphicFramePr/>
          <p:nvPr/>
        </p:nvGraphicFramePr>
        <p:xfrm>
          <a:off x="644056" y="1924820"/>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Arrow Connector 9">
            <a:extLst>
              <a:ext uri="{FF2B5EF4-FFF2-40B4-BE49-F238E27FC236}">
                <a16:creationId xmlns:a16="http://schemas.microsoft.com/office/drawing/2014/main" id="{AF65715D-A0E3-9EFD-AD0A-F2B9A3EFC4B6}"/>
              </a:ext>
            </a:extLst>
          </p:cNvPr>
          <p:cNvCxnSpPr>
            <a:cxnSpLocks/>
          </p:cNvCxnSpPr>
          <p:nvPr/>
        </p:nvCxnSpPr>
        <p:spPr>
          <a:xfrm>
            <a:off x="5151627" y="5899258"/>
            <a:ext cx="2486109" cy="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a16="http://schemas.microsoft.com/office/drawing/2014/main" id="{A3B3224C-3769-F98F-7B12-9BAFFE39217D}"/>
              </a:ext>
            </a:extLst>
          </p:cNvPr>
          <p:cNvCxnSpPr>
            <a:cxnSpLocks/>
          </p:cNvCxnSpPr>
          <p:nvPr/>
        </p:nvCxnSpPr>
        <p:spPr>
          <a:xfrm>
            <a:off x="3760391" y="2118808"/>
            <a:ext cx="2172791" cy="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28394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CEAF8-18F9-80A6-2F75-9F7488C233D0}"/>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C9E36601-232B-B299-E541-C004B4ED0AFB}"/>
              </a:ext>
            </a:extLst>
          </p:cNvPr>
          <p:cNvSpPr/>
          <p:nvPr/>
        </p:nvSpPr>
        <p:spPr>
          <a:xfrm>
            <a:off x="0" y="5520405"/>
            <a:ext cx="12192000" cy="9479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circular design with multiple colors&#10;&#10;Description automatically generated">
            <a:extLst>
              <a:ext uri="{FF2B5EF4-FFF2-40B4-BE49-F238E27FC236}">
                <a16:creationId xmlns:a16="http://schemas.microsoft.com/office/drawing/2014/main" id="{2ABB6445-5BD6-7E34-656A-80F5C155F4AC}"/>
              </a:ext>
            </a:extLst>
          </p:cNvPr>
          <p:cNvPicPr>
            <a:picLocks noChangeAspect="1"/>
          </p:cNvPicPr>
          <p:nvPr/>
        </p:nvPicPr>
        <p:blipFill rotWithShape="1">
          <a:blip r:embed="rId3">
            <a:alphaModFix amt="20000"/>
          </a:blip>
          <a:srcRect r="37710" b="53291"/>
          <a:stretch/>
        </p:blipFill>
        <p:spPr>
          <a:xfrm>
            <a:off x="6741530" y="2762013"/>
            <a:ext cx="5450470" cy="4095988"/>
          </a:xfrm>
          <a:prstGeom prst="rect">
            <a:avLst/>
          </a:prstGeom>
        </p:spPr>
      </p:pic>
      <p:pic>
        <p:nvPicPr>
          <p:cNvPr id="20" name="Picture 19" descr="A black and white sign with white text&#10;&#10;Description automatically generated">
            <a:extLst>
              <a:ext uri="{FF2B5EF4-FFF2-40B4-BE49-F238E27FC236}">
                <a16:creationId xmlns:a16="http://schemas.microsoft.com/office/drawing/2014/main" id="{A0AE98C1-B635-6DA4-A9F7-134C81CA2782}"/>
              </a:ext>
            </a:extLst>
          </p:cNvPr>
          <p:cNvPicPr>
            <a:picLocks noChangeAspect="1"/>
          </p:cNvPicPr>
          <p:nvPr/>
        </p:nvPicPr>
        <p:blipFill>
          <a:blip r:embed="rId4"/>
          <a:stretch>
            <a:fillRect/>
          </a:stretch>
        </p:blipFill>
        <p:spPr>
          <a:xfrm>
            <a:off x="10318076" y="6302157"/>
            <a:ext cx="1648283" cy="365126"/>
          </a:xfrm>
          <a:prstGeom prst="rect">
            <a:avLst/>
          </a:prstGeom>
        </p:spPr>
      </p:pic>
      <p:sp>
        <p:nvSpPr>
          <p:cNvPr id="7" name="Freeform 6">
            <a:extLst>
              <a:ext uri="{FF2B5EF4-FFF2-40B4-BE49-F238E27FC236}">
                <a16:creationId xmlns:a16="http://schemas.microsoft.com/office/drawing/2014/main" id="{CF82568A-8F06-8DEA-558B-EAD566D0EB02}"/>
              </a:ext>
            </a:extLst>
          </p:cNvPr>
          <p:cNvSpPr/>
          <p:nvPr/>
        </p:nvSpPr>
        <p:spPr>
          <a:xfrm>
            <a:off x="939800" y="4102778"/>
            <a:ext cx="4956297" cy="447936"/>
          </a:xfrm>
          <a:custGeom>
            <a:avLst/>
            <a:gdLst>
              <a:gd name="connsiteX0" fmla="*/ 211083 w 4956297"/>
              <a:gd name="connsiteY0" fmla="*/ 0 h 447936"/>
              <a:gd name="connsiteX1" fmla="*/ 223968 w 4956297"/>
              <a:gd name="connsiteY1" fmla="*/ 0 h 447936"/>
              <a:gd name="connsiteX2" fmla="*/ 4732329 w 4956297"/>
              <a:gd name="connsiteY2" fmla="*/ 0 h 447936"/>
              <a:gd name="connsiteX3" fmla="*/ 4737101 w 4956297"/>
              <a:gd name="connsiteY3" fmla="*/ 0 h 447936"/>
              <a:gd name="connsiteX4" fmla="*/ 4737101 w 4956297"/>
              <a:gd name="connsiteY4" fmla="*/ 481 h 447936"/>
              <a:gd name="connsiteX5" fmla="*/ 4777467 w 4956297"/>
              <a:gd name="connsiteY5" fmla="*/ 4550 h 447936"/>
              <a:gd name="connsiteX6" fmla="*/ 4956297 w 4956297"/>
              <a:gd name="connsiteY6" fmla="*/ 223968 h 447936"/>
              <a:gd name="connsiteX7" fmla="*/ 4777467 w 4956297"/>
              <a:gd name="connsiteY7" fmla="*/ 443386 h 447936"/>
              <a:gd name="connsiteX8" fmla="*/ 4737101 w 4956297"/>
              <a:gd name="connsiteY8" fmla="*/ 447455 h 447936"/>
              <a:gd name="connsiteX9" fmla="*/ 4737101 w 4956297"/>
              <a:gd name="connsiteY9" fmla="*/ 447936 h 447936"/>
              <a:gd name="connsiteX10" fmla="*/ 4732329 w 4956297"/>
              <a:gd name="connsiteY10" fmla="*/ 447936 h 447936"/>
              <a:gd name="connsiteX11" fmla="*/ 223968 w 4956297"/>
              <a:gd name="connsiteY11" fmla="*/ 447936 h 447936"/>
              <a:gd name="connsiteX12" fmla="*/ 211083 w 4956297"/>
              <a:gd name="connsiteY12" fmla="*/ 447936 h 447936"/>
              <a:gd name="connsiteX13" fmla="*/ 211083 w 4956297"/>
              <a:gd name="connsiteY13" fmla="*/ 446637 h 447936"/>
              <a:gd name="connsiteX14" fmla="*/ 178831 w 4956297"/>
              <a:gd name="connsiteY14" fmla="*/ 443386 h 447936"/>
              <a:gd name="connsiteX15" fmla="*/ 0 w 4956297"/>
              <a:gd name="connsiteY15" fmla="*/ 223968 h 447936"/>
              <a:gd name="connsiteX16" fmla="*/ 178831 w 4956297"/>
              <a:gd name="connsiteY16" fmla="*/ 4550 h 447936"/>
              <a:gd name="connsiteX17" fmla="*/ 211083 w 4956297"/>
              <a:gd name="connsiteY17" fmla="*/ 1299 h 44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56297" h="447936">
                <a:moveTo>
                  <a:pt x="211083" y="0"/>
                </a:moveTo>
                <a:lnTo>
                  <a:pt x="223968" y="0"/>
                </a:lnTo>
                <a:lnTo>
                  <a:pt x="4732329" y="0"/>
                </a:lnTo>
                <a:lnTo>
                  <a:pt x="4737101" y="0"/>
                </a:lnTo>
                <a:lnTo>
                  <a:pt x="4737101" y="481"/>
                </a:lnTo>
                <a:lnTo>
                  <a:pt x="4777467" y="4550"/>
                </a:lnTo>
                <a:cubicBezTo>
                  <a:pt x="4879525" y="25435"/>
                  <a:pt x="4956297" y="115736"/>
                  <a:pt x="4956297" y="223968"/>
                </a:cubicBezTo>
                <a:cubicBezTo>
                  <a:pt x="4956297" y="332200"/>
                  <a:pt x="4879525" y="422502"/>
                  <a:pt x="4777467" y="443386"/>
                </a:cubicBezTo>
                <a:lnTo>
                  <a:pt x="4737101" y="447455"/>
                </a:lnTo>
                <a:lnTo>
                  <a:pt x="4737101" y="447936"/>
                </a:lnTo>
                <a:lnTo>
                  <a:pt x="4732329" y="447936"/>
                </a:lnTo>
                <a:lnTo>
                  <a:pt x="223968" y="447936"/>
                </a:lnTo>
                <a:lnTo>
                  <a:pt x="211083" y="447936"/>
                </a:lnTo>
                <a:lnTo>
                  <a:pt x="211083" y="446637"/>
                </a:lnTo>
                <a:lnTo>
                  <a:pt x="178831" y="443386"/>
                </a:lnTo>
                <a:cubicBezTo>
                  <a:pt x="76772" y="422502"/>
                  <a:pt x="0" y="332200"/>
                  <a:pt x="0" y="223968"/>
                </a:cubicBezTo>
                <a:cubicBezTo>
                  <a:pt x="0" y="115736"/>
                  <a:pt x="76772" y="25435"/>
                  <a:pt x="178831" y="4550"/>
                </a:cubicBezTo>
                <a:lnTo>
                  <a:pt x="211083" y="1299"/>
                </a:lnTo>
                <a:close/>
              </a:path>
            </a:pathLst>
          </a:custGeom>
          <a:solidFill>
            <a:srgbClr val="C6312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200" b="1" dirty="0">
                <a:latin typeface="Arial" panose="020B0604020202020204" pitchFamily="34" charset="0"/>
                <a:cs typeface="Arial" panose="020B0604020202020204" pitchFamily="34" charset="0"/>
              </a:rPr>
              <a:t>Joint </a:t>
            </a:r>
            <a:r>
              <a:rPr lang="en-US" sz="1200" b="1" dirty="0" err="1">
                <a:latin typeface="Arial" panose="020B0604020202020204" pitchFamily="34" charset="0"/>
                <a:cs typeface="Arial" panose="020B0604020202020204" pitchFamily="34" charset="0"/>
              </a:rPr>
              <a:t>Organisational</a:t>
            </a:r>
            <a:r>
              <a:rPr lang="en-US" sz="1200" b="1" dirty="0">
                <a:latin typeface="Arial" panose="020B0604020202020204" pitchFamily="34" charset="0"/>
                <a:cs typeface="Arial" panose="020B0604020202020204" pitchFamily="34" charset="0"/>
              </a:rPr>
              <a:t> Learning</a:t>
            </a:r>
          </a:p>
        </p:txBody>
      </p:sp>
      <p:sp>
        <p:nvSpPr>
          <p:cNvPr id="8" name="Freeform 7">
            <a:extLst>
              <a:ext uri="{FF2B5EF4-FFF2-40B4-BE49-F238E27FC236}">
                <a16:creationId xmlns:a16="http://schemas.microsoft.com/office/drawing/2014/main" id="{A1671A26-AA53-8A63-57FC-8F029D6C0AA0}"/>
              </a:ext>
            </a:extLst>
          </p:cNvPr>
          <p:cNvSpPr/>
          <p:nvPr/>
        </p:nvSpPr>
        <p:spPr>
          <a:xfrm>
            <a:off x="939800" y="4873580"/>
            <a:ext cx="4956297" cy="447936"/>
          </a:xfrm>
          <a:custGeom>
            <a:avLst/>
            <a:gdLst>
              <a:gd name="connsiteX0" fmla="*/ 211083 w 4956297"/>
              <a:gd name="connsiteY0" fmla="*/ 0 h 447936"/>
              <a:gd name="connsiteX1" fmla="*/ 223968 w 4956297"/>
              <a:gd name="connsiteY1" fmla="*/ 0 h 447936"/>
              <a:gd name="connsiteX2" fmla="*/ 4732329 w 4956297"/>
              <a:gd name="connsiteY2" fmla="*/ 0 h 447936"/>
              <a:gd name="connsiteX3" fmla="*/ 4737101 w 4956297"/>
              <a:gd name="connsiteY3" fmla="*/ 0 h 447936"/>
              <a:gd name="connsiteX4" fmla="*/ 4737101 w 4956297"/>
              <a:gd name="connsiteY4" fmla="*/ 481 h 447936"/>
              <a:gd name="connsiteX5" fmla="*/ 4777467 w 4956297"/>
              <a:gd name="connsiteY5" fmla="*/ 4550 h 447936"/>
              <a:gd name="connsiteX6" fmla="*/ 4956297 w 4956297"/>
              <a:gd name="connsiteY6" fmla="*/ 223968 h 447936"/>
              <a:gd name="connsiteX7" fmla="*/ 4777467 w 4956297"/>
              <a:gd name="connsiteY7" fmla="*/ 443386 h 447936"/>
              <a:gd name="connsiteX8" fmla="*/ 4737101 w 4956297"/>
              <a:gd name="connsiteY8" fmla="*/ 447455 h 447936"/>
              <a:gd name="connsiteX9" fmla="*/ 4737101 w 4956297"/>
              <a:gd name="connsiteY9" fmla="*/ 447936 h 447936"/>
              <a:gd name="connsiteX10" fmla="*/ 4732329 w 4956297"/>
              <a:gd name="connsiteY10" fmla="*/ 447936 h 447936"/>
              <a:gd name="connsiteX11" fmla="*/ 223968 w 4956297"/>
              <a:gd name="connsiteY11" fmla="*/ 447936 h 447936"/>
              <a:gd name="connsiteX12" fmla="*/ 211083 w 4956297"/>
              <a:gd name="connsiteY12" fmla="*/ 447936 h 447936"/>
              <a:gd name="connsiteX13" fmla="*/ 211083 w 4956297"/>
              <a:gd name="connsiteY13" fmla="*/ 446637 h 447936"/>
              <a:gd name="connsiteX14" fmla="*/ 178831 w 4956297"/>
              <a:gd name="connsiteY14" fmla="*/ 443386 h 447936"/>
              <a:gd name="connsiteX15" fmla="*/ 0 w 4956297"/>
              <a:gd name="connsiteY15" fmla="*/ 223968 h 447936"/>
              <a:gd name="connsiteX16" fmla="*/ 178831 w 4956297"/>
              <a:gd name="connsiteY16" fmla="*/ 4550 h 447936"/>
              <a:gd name="connsiteX17" fmla="*/ 211083 w 4956297"/>
              <a:gd name="connsiteY17" fmla="*/ 1299 h 44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56297" h="447936">
                <a:moveTo>
                  <a:pt x="211083" y="0"/>
                </a:moveTo>
                <a:lnTo>
                  <a:pt x="223968" y="0"/>
                </a:lnTo>
                <a:lnTo>
                  <a:pt x="4732329" y="0"/>
                </a:lnTo>
                <a:lnTo>
                  <a:pt x="4737101" y="0"/>
                </a:lnTo>
                <a:lnTo>
                  <a:pt x="4737101" y="481"/>
                </a:lnTo>
                <a:lnTo>
                  <a:pt x="4777467" y="4550"/>
                </a:lnTo>
                <a:cubicBezTo>
                  <a:pt x="4879525" y="25435"/>
                  <a:pt x="4956297" y="115736"/>
                  <a:pt x="4956297" y="223968"/>
                </a:cubicBezTo>
                <a:cubicBezTo>
                  <a:pt x="4956297" y="332200"/>
                  <a:pt x="4879525" y="422502"/>
                  <a:pt x="4777467" y="443386"/>
                </a:cubicBezTo>
                <a:lnTo>
                  <a:pt x="4737101" y="447455"/>
                </a:lnTo>
                <a:lnTo>
                  <a:pt x="4737101" y="447936"/>
                </a:lnTo>
                <a:lnTo>
                  <a:pt x="4732329" y="447936"/>
                </a:lnTo>
                <a:lnTo>
                  <a:pt x="223968" y="447936"/>
                </a:lnTo>
                <a:lnTo>
                  <a:pt x="211083" y="447936"/>
                </a:lnTo>
                <a:lnTo>
                  <a:pt x="211083" y="446637"/>
                </a:lnTo>
                <a:lnTo>
                  <a:pt x="178831" y="443386"/>
                </a:lnTo>
                <a:cubicBezTo>
                  <a:pt x="76772" y="422502"/>
                  <a:pt x="0" y="332200"/>
                  <a:pt x="0" y="223968"/>
                </a:cubicBezTo>
                <a:cubicBezTo>
                  <a:pt x="0" y="115736"/>
                  <a:pt x="76772" y="25435"/>
                  <a:pt x="178831" y="4550"/>
                </a:cubicBezTo>
                <a:lnTo>
                  <a:pt x="211083" y="1299"/>
                </a:lnTo>
                <a:close/>
              </a:path>
            </a:pathLst>
          </a:custGeom>
          <a:solidFill>
            <a:srgbClr val="3AAA3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200" b="1" dirty="0">
                <a:latin typeface="Arial" panose="020B0604020202020204" pitchFamily="34" charset="0"/>
                <a:cs typeface="Arial" panose="020B0604020202020204" pitchFamily="34" charset="0"/>
              </a:rPr>
              <a:t>Communication &amp; Engagement</a:t>
            </a:r>
          </a:p>
        </p:txBody>
      </p:sp>
      <p:sp>
        <p:nvSpPr>
          <p:cNvPr id="13" name="Freeform 12">
            <a:extLst>
              <a:ext uri="{FF2B5EF4-FFF2-40B4-BE49-F238E27FC236}">
                <a16:creationId xmlns:a16="http://schemas.microsoft.com/office/drawing/2014/main" id="{F0841610-EF9D-1071-4DC8-6BD7964342B0}"/>
              </a:ext>
            </a:extLst>
          </p:cNvPr>
          <p:cNvSpPr/>
          <p:nvPr/>
        </p:nvSpPr>
        <p:spPr>
          <a:xfrm>
            <a:off x="939800" y="5626321"/>
            <a:ext cx="4956297" cy="447936"/>
          </a:xfrm>
          <a:custGeom>
            <a:avLst/>
            <a:gdLst>
              <a:gd name="connsiteX0" fmla="*/ 211083 w 4956297"/>
              <a:gd name="connsiteY0" fmla="*/ 0 h 447936"/>
              <a:gd name="connsiteX1" fmla="*/ 223968 w 4956297"/>
              <a:gd name="connsiteY1" fmla="*/ 0 h 447936"/>
              <a:gd name="connsiteX2" fmla="*/ 4732329 w 4956297"/>
              <a:gd name="connsiteY2" fmla="*/ 0 h 447936"/>
              <a:gd name="connsiteX3" fmla="*/ 4737101 w 4956297"/>
              <a:gd name="connsiteY3" fmla="*/ 0 h 447936"/>
              <a:gd name="connsiteX4" fmla="*/ 4737101 w 4956297"/>
              <a:gd name="connsiteY4" fmla="*/ 481 h 447936"/>
              <a:gd name="connsiteX5" fmla="*/ 4777467 w 4956297"/>
              <a:gd name="connsiteY5" fmla="*/ 4550 h 447936"/>
              <a:gd name="connsiteX6" fmla="*/ 4956297 w 4956297"/>
              <a:gd name="connsiteY6" fmla="*/ 223968 h 447936"/>
              <a:gd name="connsiteX7" fmla="*/ 4777467 w 4956297"/>
              <a:gd name="connsiteY7" fmla="*/ 443386 h 447936"/>
              <a:gd name="connsiteX8" fmla="*/ 4737101 w 4956297"/>
              <a:gd name="connsiteY8" fmla="*/ 447455 h 447936"/>
              <a:gd name="connsiteX9" fmla="*/ 4737101 w 4956297"/>
              <a:gd name="connsiteY9" fmla="*/ 447936 h 447936"/>
              <a:gd name="connsiteX10" fmla="*/ 4732329 w 4956297"/>
              <a:gd name="connsiteY10" fmla="*/ 447936 h 447936"/>
              <a:gd name="connsiteX11" fmla="*/ 223968 w 4956297"/>
              <a:gd name="connsiteY11" fmla="*/ 447936 h 447936"/>
              <a:gd name="connsiteX12" fmla="*/ 211083 w 4956297"/>
              <a:gd name="connsiteY12" fmla="*/ 447936 h 447936"/>
              <a:gd name="connsiteX13" fmla="*/ 211083 w 4956297"/>
              <a:gd name="connsiteY13" fmla="*/ 446637 h 447936"/>
              <a:gd name="connsiteX14" fmla="*/ 178831 w 4956297"/>
              <a:gd name="connsiteY14" fmla="*/ 443386 h 447936"/>
              <a:gd name="connsiteX15" fmla="*/ 0 w 4956297"/>
              <a:gd name="connsiteY15" fmla="*/ 223968 h 447936"/>
              <a:gd name="connsiteX16" fmla="*/ 178831 w 4956297"/>
              <a:gd name="connsiteY16" fmla="*/ 4550 h 447936"/>
              <a:gd name="connsiteX17" fmla="*/ 211083 w 4956297"/>
              <a:gd name="connsiteY17" fmla="*/ 1299 h 44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56297" h="447936">
                <a:moveTo>
                  <a:pt x="211083" y="0"/>
                </a:moveTo>
                <a:lnTo>
                  <a:pt x="223968" y="0"/>
                </a:lnTo>
                <a:lnTo>
                  <a:pt x="4732329" y="0"/>
                </a:lnTo>
                <a:lnTo>
                  <a:pt x="4737101" y="0"/>
                </a:lnTo>
                <a:lnTo>
                  <a:pt x="4737101" y="481"/>
                </a:lnTo>
                <a:lnTo>
                  <a:pt x="4777467" y="4550"/>
                </a:lnTo>
                <a:cubicBezTo>
                  <a:pt x="4879525" y="25435"/>
                  <a:pt x="4956297" y="115736"/>
                  <a:pt x="4956297" y="223968"/>
                </a:cubicBezTo>
                <a:cubicBezTo>
                  <a:pt x="4956297" y="332200"/>
                  <a:pt x="4879525" y="422502"/>
                  <a:pt x="4777467" y="443386"/>
                </a:cubicBezTo>
                <a:lnTo>
                  <a:pt x="4737101" y="447455"/>
                </a:lnTo>
                <a:lnTo>
                  <a:pt x="4737101" y="447936"/>
                </a:lnTo>
                <a:lnTo>
                  <a:pt x="4732329" y="447936"/>
                </a:lnTo>
                <a:lnTo>
                  <a:pt x="223968" y="447936"/>
                </a:lnTo>
                <a:lnTo>
                  <a:pt x="211083" y="447936"/>
                </a:lnTo>
                <a:lnTo>
                  <a:pt x="211083" y="446637"/>
                </a:lnTo>
                <a:lnTo>
                  <a:pt x="178831" y="443386"/>
                </a:lnTo>
                <a:cubicBezTo>
                  <a:pt x="76772" y="422502"/>
                  <a:pt x="0" y="332200"/>
                  <a:pt x="0" y="223968"/>
                </a:cubicBezTo>
                <a:cubicBezTo>
                  <a:pt x="0" y="115736"/>
                  <a:pt x="76772" y="25435"/>
                  <a:pt x="178831" y="4550"/>
                </a:cubicBezTo>
                <a:lnTo>
                  <a:pt x="211083" y="1299"/>
                </a:lnTo>
                <a:close/>
              </a:path>
            </a:pathLst>
          </a:custGeom>
          <a:solidFill>
            <a:srgbClr val="58585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FAE400AE-5676-9AAE-8DF4-13E2DC870060}"/>
              </a:ext>
            </a:extLst>
          </p:cNvPr>
          <p:cNvSpPr/>
          <p:nvPr/>
        </p:nvSpPr>
        <p:spPr>
          <a:xfrm>
            <a:off x="939800" y="3318200"/>
            <a:ext cx="4956297" cy="447936"/>
          </a:xfrm>
          <a:custGeom>
            <a:avLst/>
            <a:gdLst>
              <a:gd name="connsiteX0" fmla="*/ 211083 w 4956297"/>
              <a:gd name="connsiteY0" fmla="*/ 0 h 447936"/>
              <a:gd name="connsiteX1" fmla="*/ 223968 w 4956297"/>
              <a:gd name="connsiteY1" fmla="*/ 0 h 447936"/>
              <a:gd name="connsiteX2" fmla="*/ 4732329 w 4956297"/>
              <a:gd name="connsiteY2" fmla="*/ 0 h 447936"/>
              <a:gd name="connsiteX3" fmla="*/ 4737101 w 4956297"/>
              <a:gd name="connsiteY3" fmla="*/ 0 h 447936"/>
              <a:gd name="connsiteX4" fmla="*/ 4737101 w 4956297"/>
              <a:gd name="connsiteY4" fmla="*/ 481 h 447936"/>
              <a:gd name="connsiteX5" fmla="*/ 4777467 w 4956297"/>
              <a:gd name="connsiteY5" fmla="*/ 4550 h 447936"/>
              <a:gd name="connsiteX6" fmla="*/ 4956297 w 4956297"/>
              <a:gd name="connsiteY6" fmla="*/ 223968 h 447936"/>
              <a:gd name="connsiteX7" fmla="*/ 4777467 w 4956297"/>
              <a:gd name="connsiteY7" fmla="*/ 443386 h 447936"/>
              <a:gd name="connsiteX8" fmla="*/ 4737101 w 4956297"/>
              <a:gd name="connsiteY8" fmla="*/ 447455 h 447936"/>
              <a:gd name="connsiteX9" fmla="*/ 4737101 w 4956297"/>
              <a:gd name="connsiteY9" fmla="*/ 447936 h 447936"/>
              <a:gd name="connsiteX10" fmla="*/ 4732329 w 4956297"/>
              <a:gd name="connsiteY10" fmla="*/ 447936 h 447936"/>
              <a:gd name="connsiteX11" fmla="*/ 223968 w 4956297"/>
              <a:gd name="connsiteY11" fmla="*/ 447936 h 447936"/>
              <a:gd name="connsiteX12" fmla="*/ 211083 w 4956297"/>
              <a:gd name="connsiteY12" fmla="*/ 447936 h 447936"/>
              <a:gd name="connsiteX13" fmla="*/ 211083 w 4956297"/>
              <a:gd name="connsiteY13" fmla="*/ 446637 h 447936"/>
              <a:gd name="connsiteX14" fmla="*/ 178831 w 4956297"/>
              <a:gd name="connsiteY14" fmla="*/ 443386 h 447936"/>
              <a:gd name="connsiteX15" fmla="*/ 0 w 4956297"/>
              <a:gd name="connsiteY15" fmla="*/ 223968 h 447936"/>
              <a:gd name="connsiteX16" fmla="*/ 178831 w 4956297"/>
              <a:gd name="connsiteY16" fmla="*/ 4550 h 447936"/>
              <a:gd name="connsiteX17" fmla="*/ 211083 w 4956297"/>
              <a:gd name="connsiteY17" fmla="*/ 1299 h 44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56297" h="447936">
                <a:moveTo>
                  <a:pt x="211083" y="0"/>
                </a:moveTo>
                <a:lnTo>
                  <a:pt x="223968" y="0"/>
                </a:lnTo>
                <a:lnTo>
                  <a:pt x="4732329" y="0"/>
                </a:lnTo>
                <a:lnTo>
                  <a:pt x="4737101" y="0"/>
                </a:lnTo>
                <a:lnTo>
                  <a:pt x="4737101" y="481"/>
                </a:lnTo>
                <a:lnTo>
                  <a:pt x="4777467" y="4550"/>
                </a:lnTo>
                <a:cubicBezTo>
                  <a:pt x="4879525" y="25435"/>
                  <a:pt x="4956297" y="115736"/>
                  <a:pt x="4956297" y="223968"/>
                </a:cubicBezTo>
                <a:cubicBezTo>
                  <a:pt x="4956297" y="332200"/>
                  <a:pt x="4879525" y="422502"/>
                  <a:pt x="4777467" y="443386"/>
                </a:cubicBezTo>
                <a:lnTo>
                  <a:pt x="4737101" y="447455"/>
                </a:lnTo>
                <a:lnTo>
                  <a:pt x="4737101" y="447936"/>
                </a:lnTo>
                <a:lnTo>
                  <a:pt x="4732329" y="447936"/>
                </a:lnTo>
                <a:lnTo>
                  <a:pt x="223968" y="447936"/>
                </a:lnTo>
                <a:lnTo>
                  <a:pt x="211083" y="447936"/>
                </a:lnTo>
                <a:lnTo>
                  <a:pt x="211083" y="446637"/>
                </a:lnTo>
                <a:lnTo>
                  <a:pt x="178831" y="443386"/>
                </a:lnTo>
                <a:cubicBezTo>
                  <a:pt x="76772" y="422502"/>
                  <a:pt x="0" y="332200"/>
                  <a:pt x="0" y="223968"/>
                </a:cubicBezTo>
                <a:cubicBezTo>
                  <a:pt x="0" y="115736"/>
                  <a:pt x="76772" y="25435"/>
                  <a:pt x="178831" y="4550"/>
                </a:cubicBezTo>
                <a:lnTo>
                  <a:pt x="211083" y="1299"/>
                </a:lnTo>
                <a:close/>
              </a:path>
            </a:pathLst>
          </a:custGeom>
          <a:solidFill>
            <a:srgbClr val="0F71B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1200" b="1" dirty="0">
                <a:solidFill>
                  <a:schemeClr val="bg1"/>
                </a:solidFill>
                <a:latin typeface="Arial" panose="020B0604020202020204" pitchFamily="34" charset="0"/>
                <a:cs typeface="Arial" panose="020B0604020202020204" pitchFamily="34" charset="0"/>
              </a:rPr>
              <a:t>Testing &amp; Exercising</a:t>
            </a:r>
            <a:endParaRPr lang="en-GB" sz="1200" dirty="0">
              <a:solidFill>
                <a:schemeClr val="bg1"/>
              </a:solidFill>
              <a:latin typeface="Arial" panose="020B0604020202020204" pitchFamily="34" charset="0"/>
              <a:cs typeface="Arial" panose="020B0604020202020204" pitchFamily="34" charset="0"/>
            </a:endParaRPr>
          </a:p>
        </p:txBody>
      </p:sp>
      <p:cxnSp>
        <p:nvCxnSpPr>
          <p:cNvPr id="47" name="Straight Arrow Connector 46">
            <a:extLst>
              <a:ext uri="{FF2B5EF4-FFF2-40B4-BE49-F238E27FC236}">
                <a16:creationId xmlns:a16="http://schemas.microsoft.com/office/drawing/2014/main" id="{6F8C54F4-198B-0B25-1B41-965EC91785DA}"/>
              </a:ext>
            </a:extLst>
          </p:cNvPr>
          <p:cNvCxnSpPr>
            <a:cxnSpLocks/>
          </p:cNvCxnSpPr>
          <p:nvPr/>
        </p:nvCxnSpPr>
        <p:spPr>
          <a:xfrm>
            <a:off x="3419161" y="3675959"/>
            <a:ext cx="0" cy="417529"/>
          </a:xfrm>
          <a:prstGeom prst="straightConnector1">
            <a:avLst/>
          </a:prstGeom>
          <a:ln w="50800" cap="sq">
            <a:solidFill>
              <a:srgbClr val="0F71B9"/>
            </a:solidFill>
            <a:round/>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8FD95F34-7383-8D24-FCFA-F66434D5F4FE}"/>
              </a:ext>
            </a:extLst>
          </p:cNvPr>
          <p:cNvCxnSpPr>
            <a:cxnSpLocks/>
          </p:cNvCxnSpPr>
          <p:nvPr/>
        </p:nvCxnSpPr>
        <p:spPr>
          <a:xfrm>
            <a:off x="3419161" y="4456051"/>
            <a:ext cx="0" cy="417529"/>
          </a:xfrm>
          <a:prstGeom prst="straightConnector1">
            <a:avLst/>
          </a:prstGeom>
          <a:ln w="50800" cap="sq">
            <a:solidFill>
              <a:srgbClr val="C63121"/>
            </a:solidFill>
            <a:round/>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9EFAE0C4-577E-B5FB-9A82-7E8C7E635EEC}"/>
              </a:ext>
            </a:extLst>
          </p:cNvPr>
          <p:cNvCxnSpPr>
            <a:cxnSpLocks/>
          </p:cNvCxnSpPr>
          <p:nvPr/>
        </p:nvCxnSpPr>
        <p:spPr>
          <a:xfrm>
            <a:off x="3419161" y="5227842"/>
            <a:ext cx="0" cy="417529"/>
          </a:xfrm>
          <a:prstGeom prst="straightConnector1">
            <a:avLst/>
          </a:prstGeom>
          <a:ln w="50800" cap="sq">
            <a:solidFill>
              <a:srgbClr val="3AAA35"/>
            </a:solidFill>
            <a:round/>
            <a:tailEnd type="arrow"/>
          </a:ln>
        </p:spPr>
        <p:style>
          <a:lnRef idx="2">
            <a:schemeClr val="accent1"/>
          </a:lnRef>
          <a:fillRef idx="0">
            <a:schemeClr val="accent1"/>
          </a:fillRef>
          <a:effectRef idx="1">
            <a:schemeClr val="accent1"/>
          </a:effectRef>
          <a:fontRef idx="minor">
            <a:schemeClr val="tx1"/>
          </a:fontRef>
        </p:style>
      </p:cxnSp>
      <p:sp>
        <p:nvSpPr>
          <p:cNvPr id="21" name="Title Placeholder 1">
            <a:extLst>
              <a:ext uri="{FF2B5EF4-FFF2-40B4-BE49-F238E27FC236}">
                <a16:creationId xmlns:a16="http://schemas.microsoft.com/office/drawing/2014/main" id="{64394619-C4C7-15FA-E3D1-781058FFB404}"/>
              </a:ext>
            </a:extLst>
          </p:cNvPr>
          <p:cNvSpPr txBox="1">
            <a:spLocks/>
          </p:cNvSpPr>
          <p:nvPr/>
        </p:nvSpPr>
        <p:spPr>
          <a:xfrm>
            <a:off x="277155" y="5991225"/>
            <a:ext cx="1885020" cy="8667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0" kern="1200">
                <a:solidFill>
                  <a:schemeClr val="tx1"/>
                </a:solidFill>
                <a:latin typeface="Roboto" panose="02000000000000000000" pitchFamily="2" charset="0"/>
                <a:ea typeface="Roboto" panose="02000000000000000000" pitchFamily="2" charset="0"/>
                <a:cs typeface="+mj-cs"/>
              </a:defRPr>
            </a:lvl1pPr>
          </a:lstStyle>
          <a:p>
            <a:r>
              <a:rPr lang="en-GB" sz="1300" dirty="0">
                <a:latin typeface="Arial" panose="020B0604020202020204" pitchFamily="34" charset="0"/>
                <a:cs typeface="Arial" panose="020B0604020202020204" pitchFamily="34" charset="0"/>
              </a:rPr>
              <a:t>09</a:t>
            </a:r>
          </a:p>
        </p:txBody>
      </p:sp>
      <p:sp>
        <p:nvSpPr>
          <p:cNvPr id="5" name="Title Placeholder 1">
            <a:extLst>
              <a:ext uri="{FF2B5EF4-FFF2-40B4-BE49-F238E27FC236}">
                <a16:creationId xmlns:a16="http://schemas.microsoft.com/office/drawing/2014/main" id="{300598FF-F9BE-EF35-FDC4-0D6E793E10B0}"/>
              </a:ext>
            </a:extLst>
          </p:cNvPr>
          <p:cNvSpPr txBox="1">
            <a:spLocks/>
          </p:cNvSpPr>
          <p:nvPr/>
        </p:nvSpPr>
        <p:spPr>
          <a:xfrm>
            <a:off x="766594" y="1403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0" kern="1200">
                <a:solidFill>
                  <a:schemeClr val="tx1"/>
                </a:solidFill>
                <a:latin typeface="Roboto" panose="02000000000000000000" pitchFamily="2" charset="0"/>
                <a:ea typeface="Roboto" panose="02000000000000000000" pitchFamily="2" charset="0"/>
                <a:cs typeface="+mj-cs"/>
              </a:defRPr>
            </a:lvl1pPr>
          </a:lstStyle>
          <a:p>
            <a:r>
              <a:rPr lang="en-GB" sz="4000" b="0" dirty="0">
                <a:solidFill>
                  <a:srgbClr val="152D47"/>
                </a:solidFill>
                <a:latin typeface="Arial" panose="020B0604020202020204" pitchFamily="34" charset="0"/>
                <a:cs typeface="Arial" panose="020B0604020202020204" pitchFamily="34" charset="0"/>
              </a:rPr>
              <a:t>JESIP Transformation Programme 2024-27</a:t>
            </a:r>
          </a:p>
        </p:txBody>
      </p:sp>
      <p:sp>
        <p:nvSpPr>
          <p:cNvPr id="2" name="Text Placeholder 2">
            <a:hlinkClick r:id="rId5"/>
            <a:extLst>
              <a:ext uri="{FF2B5EF4-FFF2-40B4-BE49-F238E27FC236}">
                <a16:creationId xmlns:a16="http://schemas.microsoft.com/office/drawing/2014/main" id="{51BB8A0D-5251-0BA4-132E-9ED7B51A1F97}"/>
              </a:ext>
            </a:extLst>
          </p:cNvPr>
          <p:cNvSpPr txBox="1">
            <a:spLocks/>
          </p:cNvSpPr>
          <p:nvPr/>
        </p:nvSpPr>
        <p:spPr>
          <a:xfrm>
            <a:off x="939800" y="4184887"/>
            <a:ext cx="5011162" cy="4268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panose="02000000000000000000" pitchFamily="2" charset="0"/>
                <a:ea typeface="Roboto" panose="02000000000000000000"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panose="02000000000000000000" pitchFamily="2" charset="0"/>
                <a:ea typeface="Roboto" panose="02000000000000000000"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n-GB" sz="1200" dirty="0">
              <a:solidFill>
                <a:schemeClr val="bg1"/>
              </a:solidFill>
              <a:latin typeface="Arial" panose="020B0604020202020204" pitchFamily="34" charset="0"/>
              <a:cs typeface="Arial" panose="020B0604020202020204" pitchFamily="34" charset="0"/>
            </a:endParaRPr>
          </a:p>
        </p:txBody>
      </p:sp>
      <p:sp>
        <p:nvSpPr>
          <p:cNvPr id="3" name="Text Placeholder 2">
            <a:hlinkClick r:id="rId5"/>
            <a:extLst>
              <a:ext uri="{FF2B5EF4-FFF2-40B4-BE49-F238E27FC236}">
                <a16:creationId xmlns:a16="http://schemas.microsoft.com/office/drawing/2014/main" id="{9CA05E2F-07D9-A2CE-020E-F5D65A6C718B}"/>
              </a:ext>
            </a:extLst>
          </p:cNvPr>
          <p:cNvSpPr txBox="1">
            <a:spLocks/>
          </p:cNvSpPr>
          <p:nvPr/>
        </p:nvSpPr>
        <p:spPr>
          <a:xfrm>
            <a:off x="939800" y="4951327"/>
            <a:ext cx="5011162" cy="2603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panose="02000000000000000000" pitchFamily="2" charset="0"/>
                <a:ea typeface="Roboto" panose="02000000000000000000"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panose="02000000000000000000" pitchFamily="2" charset="0"/>
                <a:ea typeface="Roboto" panose="02000000000000000000"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n-GB" sz="1200" dirty="0">
              <a:solidFill>
                <a:schemeClr val="bg1"/>
              </a:solidFill>
              <a:latin typeface="Arial" panose="020B0604020202020204" pitchFamily="34" charset="0"/>
              <a:cs typeface="Arial" panose="020B0604020202020204" pitchFamily="34" charset="0"/>
            </a:endParaRPr>
          </a:p>
        </p:txBody>
      </p:sp>
      <p:sp>
        <p:nvSpPr>
          <p:cNvPr id="9" name="Text Placeholder 2">
            <a:hlinkClick r:id="rId5"/>
            <a:extLst>
              <a:ext uri="{FF2B5EF4-FFF2-40B4-BE49-F238E27FC236}">
                <a16:creationId xmlns:a16="http://schemas.microsoft.com/office/drawing/2014/main" id="{1D193A92-CF64-E462-1F95-13F71621EFED}"/>
              </a:ext>
            </a:extLst>
          </p:cNvPr>
          <p:cNvSpPr txBox="1">
            <a:spLocks/>
          </p:cNvSpPr>
          <p:nvPr/>
        </p:nvSpPr>
        <p:spPr>
          <a:xfrm>
            <a:off x="938383" y="5730397"/>
            <a:ext cx="5011162" cy="4268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panose="02000000000000000000" pitchFamily="2" charset="0"/>
                <a:ea typeface="Roboto" panose="02000000000000000000"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panose="02000000000000000000" pitchFamily="2" charset="0"/>
                <a:ea typeface="Roboto" panose="02000000000000000000"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1200" b="1" i="1" dirty="0">
                <a:solidFill>
                  <a:schemeClr val="bg1"/>
                </a:solidFill>
                <a:latin typeface="Arial" panose="020B0604020202020204" pitchFamily="34" charset="0"/>
                <a:cs typeface="Arial" panose="020B0604020202020204" pitchFamily="34" charset="0"/>
              </a:rPr>
              <a:t>Working Together – Saving Lives</a:t>
            </a:r>
            <a:endParaRPr lang="en-GB" sz="1200" i="1" dirty="0">
              <a:solidFill>
                <a:schemeClr val="bg1"/>
              </a:solidFill>
              <a:latin typeface="Arial" panose="020B0604020202020204" pitchFamily="34" charset="0"/>
              <a:cs typeface="Arial" panose="020B0604020202020204" pitchFamily="34" charset="0"/>
            </a:endParaRPr>
          </a:p>
        </p:txBody>
      </p:sp>
      <p:sp>
        <p:nvSpPr>
          <p:cNvPr id="11" name="Text Placeholder 2">
            <a:hlinkClick r:id="rId5"/>
            <a:extLst>
              <a:ext uri="{FF2B5EF4-FFF2-40B4-BE49-F238E27FC236}">
                <a16:creationId xmlns:a16="http://schemas.microsoft.com/office/drawing/2014/main" id="{CF2D4590-1CAA-0A80-F2A0-933D6F444184}"/>
              </a:ext>
            </a:extLst>
          </p:cNvPr>
          <p:cNvSpPr txBox="1">
            <a:spLocks/>
          </p:cNvSpPr>
          <p:nvPr/>
        </p:nvSpPr>
        <p:spPr>
          <a:xfrm>
            <a:off x="939800" y="3395629"/>
            <a:ext cx="5011162" cy="4268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panose="02000000000000000000" pitchFamily="2" charset="0"/>
                <a:ea typeface="Roboto" panose="02000000000000000000"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panose="02000000000000000000" pitchFamily="2" charset="0"/>
                <a:ea typeface="Roboto" panose="02000000000000000000"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n-GB" sz="1200" dirty="0">
              <a:solidFill>
                <a:schemeClr val="bg1"/>
              </a:solidFill>
              <a:latin typeface="Arial" panose="020B0604020202020204" pitchFamily="34" charset="0"/>
              <a:cs typeface="Arial" panose="020B0604020202020204" pitchFamily="34" charset="0"/>
            </a:endParaRPr>
          </a:p>
        </p:txBody>
      </p:sp>
      <p:sp>
        <p:nvSpPr>
          <p:cNvPr id="22" name="Freeform 21">
            <a:extLst>
              <a:ext uri="{FF2B5EF4-FFF2-40B4-BE49-F238E27FC236}">
                <a16:creationId xmlns:a16="http://schemas.microsoft.com/office/drawing/2014/main" id="{A1671A26-AA53-8A63-57FC-8F029D6C0AA0}"/>
              </a:ext>
            </a:extLst>
          </p:cNvPr>
          <p:cNvSpPr/>
          <p:nvPr/>
        </p:nvSpPr>
        <p:spPr>
          <a:xfrm>
            <a:off x="923908" y="2530643"/>
            <a:ext cx="4956297" cy="447936"/>
          </a:xfrm>
          <a:custGeom>
            <a:avLst/>
            <a:gdLst>
              <a:gd name="connsiteX0" fmla="*/ 211083 w 4956297"/>
              <a:gd name="connsiteY0" fmla="*/ 0 h 447936"/>
              <a:gd name="connsiteX1" fmla="*/ 223968 w 4956297"/>
              <a:gd name="connsiteY1" fmla="*/ 0 h 447936"/>
              <a:gd name="connsiteX2" fmla="*/ 4732329 w 4956297"/>
              <a:gd name="connsiteY2" fmla="*/ 0 h 447936"/>
              <a:gd name="connsiteX3" fmla="*/ 4737101 w 4956297"/>
              <a:gd name="connsiteY3" fmla="*/ 0 h 447936"/>
              <a:gd name="connsiteX4" fmla="*/ 4737101 w 4956297"/>
              <a:gd name="connsiteY4" fmla="*/ 481 h 447936"/>
              <a:gd name="connsiteX5" fmla="*/ 4777467 w 4956297"/>
              <a:gd name="connsiteY5" fmla="*/ 4550 h 447936"/>
              <a:gd name="connsiteX6" fmla="*/ 4956297 w 4956297"/>
              <a:gd name="connsiteY6" fmla="*/ 223968 h 447936"/>
              <a:gd name="connsiteX7" fmla="*/ 4777467 w 4956297"/>
              <a:gd name="connsiteY7" fmla="*/ 443386 h 447936"/>
              <a:gd name="connsiteX8" fmla="*/ 4737101 w 4956297"/>
              <a:gd name="connsiteY8" fmla="*/ 447455 h 447936"/>
              <a:gd name="connsiteX9" fmla="*/ 4737101 w 4956297"/>
              <a:gd name="connsiteY9" fmla="*/ 447936 h 447936"/>
              <a:gd name="connsiteX10" fmla="*/ 4732329 w 4956297"/>
              <a:gd name="connsiteY10" fmla="*/ 447936 h 447936"/>
              <a:gd name="connsiteX11" fmla="*/ 223968 w 4956297"/>
              <a:gd name="connsiteY11" fmla="*/ 447936 h 447936"/>
              <a:gd name="connsiteX12" fmla="*/ 211083 w 4956297"/>
              <a:gd name="connsiteY12" fmla="*/ 447936 h 447936"/>
              <a:gd name="connsiteX13" fmla="*/ 211083 w 4956297"/>
              <a:gd name="connsiteY13" fmla="*/ 446637 h 447936"/>
              <a:gd name="connsiteX14" fmla="*/ 178831 w 4956297"/>
              <a:gd name="connsiteY14" fmla="*/ 443386 h 447936"/>
              <a:gd name="connsiteX15" fmla="*/ 0 w 4956297"/>
              <a:gd name="connsiteY15" fmla="*/ 223968 h 447936"/>
              <a:gd name="connsiteX16" fmla="*/ 178831 w 4956297"/>
              <a:gd name="connsiteY16" fmla="*/ 4550 h 447936"/>
              <a:gd name="connsiteX17" fmla="*/ 211083 w 4956297"/>
              <a:gd name="connsiteY17" fmla="*/ 1299 h 44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56297" h="447936">
                <a:moveTo>
                  <a:pt x="211083" y="0"/>
                </a:moveTo>
                <a:lnTo>
                  <a:pt x="223968" y="0"/>
                </a:lnTo>
                <a:lnTo>
                  <a:pt x="4732329" y="0"/>
                </a:lnTo>
                <a:lnTo>
                  <a:pt x="4737101" y="0"/>
                </a:lnTo>
                <a:lnTo>
                  <a:pt x="4737101" y="481"/>
                </a:lnTo>
                <a:lnTo>
                  <a:pt x="4777467" y="4550"/>
                </a:lnTo>
                <a:cubicBezTo>
                  <a:pt x="4879525" y="25435"/>
                  <a:pt x="4956297" y="115736"/>
                  <a:pt x="4956297" y="223968"/>
                </a:cubicBezTo>
                <a:cubicBezTo>
                  <a:pt x="4956297" y="332200"/>
                  <a:pt x="4879525" y="422502"/>
                  <a:pt x="4777467" y="443386"/>
                </a:cubicBezTo>
                <a:lnTo>
                  <a:pt x="4737101" y="447455"/>
                </a:lnTo>
                <a:lnTo>
                  <a:pt x="4737101" y="447936"/>
                </a:lnTo>
                <a:lnTo>
                  <a:pt x="4732329" y="447936"/>
                </a:lnTo>
                <a:lnTo>
                  <a:pt x="223968" y="447936"/>
                </a:lnTo>
                <a:lnTo>
                  <a:pt x="211083" y="447936"/>
                </a:lnTo>
                <a:lnTo>
                  <a:pt x="211083" y="446637"/>
                </a:lnTo>
                <a:lnTo>
                  <a:pt x="178831" y="443386"/>
                </a:lnTo>
                <a:cubicBezTo>
                  <a:pt x="76772" y="422502"/>
                  <a:pt x="0" y="332200"/>
                  <a:pt x="0" y="223968"/>
                </a:cubicBezTo>
                <a:cubicBezTo>
                  <a:pt x="0" y="115736"/>
                  <a:pt x="76772" y="25435"/>
                  <a:pt x="178831" y="4550"/>
                </a:cubicBezTo>
                <a:lnTo>
                  <a:pt x="211083" y="1299"/>
                </a:lnTo>
                <a:close/>
              </a:path>
            </a:pathLst>
          </a:custGeom>
          <a:solidFill>
            <a:srgbClr val="3AAA3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1200" b="1" dirty="0">
                <a:solidFill>
                  <a:schemeClr val="bg1"/>
                </a:solidFill>
                <a:latin typeface="Arial" panose="020B0604020202020204" pitchFamily="34" charset="0"/>
                <a:cs typeface="Arial" panose="020B0604020202020204" pitchFamily="34" charset="0"/>
              </a:rPr>
              <a:t>Embedding &amp; Assurance</a:t>
            </a:r>
            <a:endParaRPr lang="en-GB" sz="1200" dirty="0">
              <a:solidFill>
                <a:schemeClr val="bg1"/>
              </a:solidFill>
              <a:latin typeface="Arial" panose="020B0604020202020204" pitchFamily="34" charset="0"/>
              <a:cs typeface="Arial" panose="020B0604020202020204" pitchFamily="34" charset="0"/>
            </a:endParaRPr>
          </a:p>
        </p:txBody>
      </p:sp>
      <p:cxnSp>
        <p:nvCxnSpPr>
          <p:cNvPr id="23" name="Straight Arrow Connector 22">
            <a:extLst>
              <a:ext uri="{FF2B5EF4-FFF2-40B4-BE49-F238E27FC236}">
                <a16:creationId xmlns:a16="http://schemas.microsoft.com/office/drawing/2014/main" id="{9EFAE0C4-577E-B5FB-9A82-7E8C7E635EEC}"/>
              </a:ext>
            </a:extLst>
          </p:cNvPr>
          <p:cNvCxnSpPr>
            <a:cxnSpLocks/>
          </p:cNvCxnSpPr>
          <p:nvPr/>
        </p:nvCxnSpPr>
        <p:spPr>
          <a:xfrm>
            <a:off x="3430535" y="2900671"/>
            <a:ext cx="0" cy="417529"/>
          </a:xfrm>
          <a:prstGeom prst="straightConnector1">
            <a:avLst/>
          </a:prstGeom>
          <a:ln w="50800" cap="sq">
            <a:solidFill>
              <a:srgbClr val="3AAA35"/>
            </a:solidFill>
            <a:round/>
            <a:tailEnd type="arrow"/>
          </a:ln>
        </p:spPr>
        <p:style>
          <a:lnRef idx="2">
            <a:schemeClr val="accent1"/>
          </a:lnRef>
          <a:fillRef idx="0">
            <a:schemeClr val="accent1"/>
          </a:fillRef>
          <a:effectRef idx="1">
            <a:schemeClr val="accent1"/>
          </a:effectRef>
          <a:fontRef idx="minor">
            <a:schemeClr val="tx1"/>
          </a:fontRef>
        </p:style>
      </p:cxnSp>
      <p:sp>
        <p:nvSpPr>
          <p:cNvPr id="24" name="Freeform 23">
            <a:extLst>
              <a:ext uri="{FF2B5EF4-FFF2-40B4-BE49-F238E27FC236}">
                <a16:creationId xmlns:a16="http://schemas.microsoft.com/office/drawing/2014/main" id="{CF82568A-8F06-8DEA-558B-EAD566D0EB02}"/>
              </a:ext>
            </a:extLst>
          </p:cNvPr>
          <p:cNvSpPr/>
          <p:nvPr/>
        </p:nvSpPr>
        <p:spPr>
          <a:xfrm>
            <a:off x="951338" y="1758209"/>
            <a:ext cx="4956297" cy="447936"/>
          </a:xfrm>
          <a:custGeom>
            <a:avLst/>
            <a:gdLst>
              <a:gd name="connsiteX0" fmla="*/ 211083 w 4956297"/>
              <a:gd name="connsiteY0" fmla="*/ 0 h 447936"/>
              <a:gd name="connsiteX1" fmla="*/ 223968 w 4956297"/>
              <a:gd name="connsiteY1" fmla="*/ 0 h 447936"/>
              <a:gd name="connsiteX2" fmla="*/ 4732329 w 4956297"/>
              <a:gd name="connsiteY2" fmla="*/ 0 h 447936"/>
              <a:gd name="connsiteX3" fmla="*/ 4737101 w 4956297"/>
              <a:gd name="connsiteY3" fmla="*/ 0 h 447936"/>
              <a:gd name="connsiteX4" fmla="*/ 4737101 w 4956297"/>
              <a:gd name="connsiteY4" fmla="*/ 481 h 447936"/>
              <a:gd name="connsiteX5" fmla="*/ 4777467 w 4956297"/>
              <a:gd name="connsiteY5" fmla="*/ 4550 h 447936"/>
              <a:gd name="connsiteX6" fmla="*/ 4956297 w 4956297"/>
              <a:gd name="connsiteY6" fmla="*/ 223968 h 447936"/>
              <a:gd name="connsiteX7" fmla="*/ 4777467 w 4956297"/>
              <a:gd name="connsiteY7" fmla="*/ 443386 h 447936"/>
              <a:gd name="connsiteX8" fmla="*/ 4737101 w 4956297"/>
              <a:gd name="connsiteY8" fmla="*/ 447455 h 447936"/>
              <a:gd name="connsiteX9" fmla="*/ 4737101 w 4956297"/>
              <a:gd name="connsiteY9" fmla="*/ 447936 h 447936"/>
              <a:gd name="connsiteX10" fmla="*/ 4732329 w 4956297"/>
              <a:gd name="connsiteY10" fmla="*/ 447936 h 447936"/>
              <a:gd name="connsiteX11" fmla="*/ 223968 w 4956297"/>
              <a:gd name="connsiteY11" fmla="*/ 447936 h 447936"/>
              <a:gd name="connsiteX12" fmla="*/ 211083 w 4956297"/>
              <a:gd name="connsiteY12" fmla="*/ 447936 h 447936"/>
              <a:gd name="connsiteX13" fmla="*/ 211083 w 4956297"/>
              <a:gd name="connsiteY13" fmla="*/ 446637 h 447936"/>
              <a:gd name="connsiteX14" fmla="*/ 178831 w 4956297"/>
              <a:gd name="connsiteY14" fmla="*/ 443386 h 447936"/>
              <a:gd name="connsiteX15" fmla="*/ 0 w 4956297"/>
              <a:gd name="connsiteY15" fmla="*/ 223968 h 447936"/>
              <a:gd name="connsiteX16" fmla="*/ 178831 w 4956297"/>
              <a:gd name="connsiteY16" fmla="*/ 4550 h 447936"/>
              <a:gd name="connsiteX17" fmla="*/ 211083 w 4956297"/>
              <a:gd name="connsiteY17" fmla="*/ 1299 h 44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56297" h="447936">
                <a:moveTo>
                  <a:pt x="211083" y="0"/>
                </a:moveTo>
                <a:lnTo>
                  <a:pt x="223968" y="0"/>
                </a:lnTo>
                <a:lnTo>
                  <a:pt x="4732329" y="0"/>
                </a:lnTo>
                <a:lnTo>
                  <a:pt x="4737101" y="0"/>
                </a:lnTo>
                <a:lnTo>
                  <a:pt x="4737101" y="481"/>
                </a:lnTo>
                <a:lnTo>
                  <a:pt x="4777467" y="4550"/>
                </a:lnTo>
                <a:cubicBezTo>
                  <a:pt x="4879525" y="25435"/>
                  <a:pt x="4956297" y="115736"/>
                  <a:pt x="4956297" y="223968"/>
                </a:cubicBezTo>
                <a:cubicBezTo>
                  <a:pt x="4956297" y="332200"/>
                  <a:pt x="4879525" y="422502"/>
                  <a:pt x="4777467" y="443386"/>
                </a:cubicBezTo>
                <a:lnTo>
                  <a:pt x="4737101" y="447455"/>
                </a:lnTo>
                <a:lnTo>
                  <a:pt x="4737101" y="447936"/>
                </a:lnTo>
                <a:lnTo>
                  <a:pt x="4732329" y="447936"/>
                </a:lnTo>
                <a:lnTo>
                  <a:pt x="223968" y="447936"/>
                </a:lnTo>
                <a:lnTo>
                  <a:pt x="211083" y="447936"/>
                </a:lnTo>
                <a:lnTo>
                  <a:pt x="211083" y="446637"/>
                </a:lnTo>
                <a:lnTo>
                  <a:pt x="178831" y="443386"/>
                </a:lnTo>
                <a:cubicBezTo>
                  <a:pt x="76772" y="422502"/>
                  <a:pt x="0" y="332200"/>
                  <a:pt x="0" y="223968"/>
                </a:cubicBezTo>
                <a:cubicBezTo>
                  <a:pt x="0" y="115736"/>
                  <a:pt x="76772" y="25435"/>
                  <a:pt x="178831" y="4550"/>
                </a:cubicBezTo>
                <a:lnTo>
                  <a:pt x="211083" y="1299"/>
                </a:lnTo>
                <a:close/>
              </a:path>
            </a:pathLst>
          </a:custGeom>
          <a:solidFill>
            <a:srgbClr val="C6312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1200" b="1" dirty="0">
                <a:solidFill>
                  <a:schemeClr val="bg1"/>
                </a:solidFill>
                <a:latin typeface="Arial" panose="020B0604020202020204" pitchFamily="34" charset="0"/>
                <a:cs typeface="Arial" panose="020B0604020202020204" pitchFamily="34" charset="0"/>
              </a:rPr>
              <a:t>Guiding principles, doctrine &amp; core training</a:t>
            </a:r>
            <a:endParaRPr lang="en-GB" sz="1200" dirty="0">
              <a:solidFill>
                <a:schemeClr val="bg1"/>
              </a:solidFill>
              <a:latin typeface="Arial" panose="020B0604020202020204" pitchFamily="34" charset="0"/>
              <a:cs typeface="Arial" panose="020B0604020202020204" pitchFamily="34" charset="0"/>
            </a:endParaRPr>
          </a:p>
        </p:txBody>
      </p:sp>
      <p:cxnSp>
        <p:nvCxnSpPr>
          <p:cNvPr id="25" name="Straight Arrow Connector 24">
            <a:extLst>
              <a:ext uri="{FF2B5EF4-FFF2-40B4-BE49-F238E27FC236}">
                <a16:creationId xmlns:a16="http://schemas.microsoft.com/office/drawing/2014/main" id="{8FD95F34-7383-8D24-FCFA-F66434D5F4FE}"/>
              </a:ext>
            </a:extLst>
          </p:cNvPr>
          <p:cNvCxnSpPr>
            <a:cxnSpLocks/>
          </p:cNvCxnSpPr>
          <p:nvPr/>
        </p:nvCxnSpPr>
        <p:spPr>
          <a:xfrm>
            <a:off x="3429487" y="2113114"/>
            <a:ext cx="0" cy="417529"/>
          </a:xfrm>
          <a:prstGeom prst="straightConnector1">
            <a:avLst/>
          </a:prstGeom>
          <a:ln w="50800" cap="sq">
            <a:solidFill>
              <a:srgbClr val="C63121"/>
            </a:solidFill>
            <a:round/>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1220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ircular design with multiple colors&#10;&#10;Description automatically generated">
            <a:extLst>
              <a:ext uri="{FF2B5EF4-FFF2-40B4-BE49-F238E27FC236}">
                <a16:creationId xmlns:a16="http://schemas.microsoft.com/office/drawing/2014/main" id="{13CC103B-A33B-4E56-569B-117F18DD146F}"/>
              </a:ext>
            </a:extLst>
          </p:cNvPr>
          <p:cNvPicPr>
            <a:picLocks noChangeAspect="1"/>
          </p:cNvPicPr>
          <p:nvPr/>
        </p:nvPicPr>
        <p:blipFill rotWithShape="1">
          <a:blip r:embed="rId3">
            <a:alphaModFix amt="20000"/>
          </a:blip>
          <a:srcRect r="37710" b="53291"/>
          <a:stretch/>
        </p:blipFill>
        <p:spPr>
          <a:xfrm>
            <a:off x="6741530" y="2762012"/>
            <a:ext cx="5450470" cy="4095988"/>
          </a:xfrm>
          <a:prstGeom prst="rect">
            <a:avLst/>
          </a:prstGeom>
        </p:spPr>
      </p:pic>
      <p:pic>
        <p:nvPicPr>
          <p:cNvPr id="7" name="Picture 6" descr="A black and white sign with white text&#10;&#10;Description automatically generated">
            <a:extLst>
              <a:ext uri="{FF2B5EF4-FFF2-40B4-BE49-F238E27FC236}">
                <a16:creationId xmlns:a16="http://schemas.microsoft.com/office/drawing/2014/main" id="{0F102848-F7EC-AE5B-82E3-23D0ADDD4BB0}"/>
              </a:ext>
            </a:extLst>
          </p:cNvPr>
          <p:cNvPicPr>
            <a:picLocks noChangeAspect="1"/>
          </p:cNvPicPr>
          <p:nvPr/>
        </p:nvPicPr>
        <p:blipFill>
          <a:blip r:embed="rId4"/>
          <a:stretch>
            <a:fillRect/>
          </a:stretch>
        </p:blipFill>
        <p:spPr>
          <a:xfrm>
            <a:off x="10481620" y="6461049"/>
            <a:ext cx="1648283" cy="365126"/>
          </a:xfrm>
          <a:prstGeom prst="rect">
            <a:avLst/>
          </a:prstGeom>
        </p:spPr>
      </p:pic>
      <p:sp>
        <p:nvSpPr>
          <p:cNvPr id="16" name="Text 5">
            <a:extLst>
              <a:ext uri="{FF2B5EF4-FFF2-40B4-BE49-F238E27FC236}">
                <a16:creationId xmlns:a16="http://schemas.microsoft.com/office/drawing/2014/main" id="{D14E4368-8EA4-B5E9-BE25-56D35C55F2B4}"/>
              </a:ext>
            </a:extLst>
          </p:cNvPr>
          <p:cNvSpPr/>
          <p:nvPr/>
        </p:nvSpPr>
        <p:spPr>
          <a:xfrm>
            <a:off x="2105644" y="1507026"/>
            <a:ext cx="2213768" cy="276622"/>
          </a:xfrm>
          <a:prstGeom prst="rect">
            <a:avLst/>
          </a:prstGeom>
          <a:noFill/>
          <a:ln/>
        </p:spPr>
        <p:txBody>
          <a:bodyPr wrap="none" lIns="0" tIns="0" rIns="0" bIns="0" rtlCol="0" anchor="t"/>
          <a:lstStyle/>
          <a:p>
            <a:pPr>
              <a:lnSpc>
                <a:spcPts val="2167"/>
              </a:lnSpc>
            </a:pPr>
            <a:r>
              <a:rPr lang="en-US" sz="1708" b="1" dirty="0">
                <a:solidFill>
                  <a:srgbClr val="4C4C4D"/>
                </a:solidFill>
                <a:latin typeface="Arial" panose="020B0604020202020204" pitchFamily="34" charset="0"/>
                <a:ea typeface="Roboto" panose="02000000000000000000" pitchFamily="2" charset="0"/>
                <a:cs typeface="Arial" panose="020B0604020202020204" pitchFamily="34" charset="0"/>
              </a:rPr>
              <a:t>Assess Current Skills</a:t>
            </a:r>
            <a:endParaRPr lang="en-US" sz="1708" b="1" dirty="0">
              <a:latin typeface="Arial" panose="020B0604020202020204" pitchFamily="34" charset="0"/>
              <a:ea typeface="Roboto" panose="02000000000000000000" pitchFamily="2" charset="0"/>
              <a:cs typeface="Arial" panose="020B0604020202020204" pitchFamily="34" charset="0"/>
            </a:endParaRPr>
          </a:p>
        </p:txBody>
      </p:sp>
      <p:sp>
        <p:nvSpPr>
          <p:cNvPr id="17" name="Text 6">
            <a:extLst>
              <a:ext uri="{FF2B5EF4-FFF2-40B4-BE49-F238E27FC236}">
                <a16:creationId xmlns:a16="http://schemas.microsoft.com/office/drawing/2014/main" id="{38C2DACD-8234-5DD5-23B3-991533B77856}"/>
              </a:ext>
            </a:extLst>
          </p:cNvPr>
          <p:cNvSpPr/>
          <p:nvPr/>
        </p:nvSpPr>
        <p:spPr>
          <a:xfrm>
            <a:off x="2105643" y="1889813"/>
            <a:ext cx="5140722" cy="566738"/>
          </a:xfrm>
          <a:prstGeom prst="rect">
            <a:avLst/>
          </a:prstGeom>
          <a:noFill/>
          <a:ln/>
        </p:spPr>
        <p:txBody>
          <a:bodyPr wrap="square" lIns="0" tIns="0" rIns="0" bIns="0" rtlCol="0" anchor="t"/>
          <a:lstStyle/>
          <a:p>
            <a:pPr>
              <a:lnSpc>
                <a:spcPts val="2208"/>
              </a:lnSpc>
            </a:pPr>
            <a:r>
              <a:rPr lang="en-US" sz="1375" dirty="0">
                <a:solidFill>
                  <a:srgbClr val="4C4C4D"/>
                </a:solidFill>
                <a:latin typeface="Arial" panose="020B0604020202020204" pitchFamily="34" charset="0"/>
                <a:ea typeface="Roboto" panose="02000000000000000000" pitchFamily="2" charset="0"/>
                <a:cs typeface="Arial" panose="020B0604020202020204" pitchFamily="34" charset="0"/>
              </a:rPr>
              <a:t>Evaluate existing knowledge gaps across all 106 emergency services. Identify specific needs for each role and level.</a:t>
            </a:r>
            <a:endParaRPr lang="en-US" sz="1375" dirty="0">
              <a:latin typeface="Arial" panose="020B0604020202020204" pitchFamily="34" charset="0"/>
              <a:ea typeface="Roboto" panose="02000000000000000000" pitchFamily="2" charset="0"/>
              <a:cs typeface="Arial" panose="020B0604020202020204" pitchFamily="34" charset="0"/>
            </a:endParaRPr>
          </a:p>
        </p:txBody>
      </p:sp>
      <p:sp>
        <p:nvSpPr>
          <p:cNvPr id="20" name="Text 10">
            <a:extLst>
              <a:ext uri="{FF2B5EF4-FFF2-40B4-BE49-F238E27FC236}">
                <a16:creationId xmlns:a16="http://schemas.microsoft.com/office/drawing/2014/main" id="{DEB0498E-B914-6BF2-FB04-B6A42D802AA8}"/>
              </a:ext>
            </a:extLst>
          </p:cNvPr>
          <p:cNvSpPr/>
          <p:nvPr/>
        </p:nvSpPr>
        <p:spPr>
          <a:xfrm>
            <a:off x="2105643" y="2987569"/>
            <a:ext cx="2904530" cy="276622"/>
          </a:xfrm>
          <a:prstGeom prst="rect">
            <a:avLst/>
          </a:prstGeom>
          <a:noFill/>
          <a:ln/>
        </p:spPr>
        <p:txBody>
          <a:bodyPr wrap="none" lIns="0" tIns="0" rIns="0" bIns="0" rtlCol="0" anchor="t"/>
          <a:lstStyle/>
          <a:p>
            <a:pPr>
              <a:lnSpc>
                <a:spcPts val="2167"/>
              </a:lnSpc>
            </a:pPr>
            <a:r>
              <a:rPr lang="en-US" sz="1708" b="1" dirty="0">
                <a:solidFill>
                  <a:srgbClr val="4C4C4D"/>
                </a:solidFill>
                <a:latin typeface="Arial" panose="020B0604020202020204" pitchFamily="34" charset="0"/>
                <a:ea typeface="Roboto" panose="02000000000000000000" pitchFamily="2" charset="0"/>
                <a:cs typeface="Arial" panose="020B0604020202020204" pitchFamily="34" charset="0"/>
              </a:rPr>
              <a:t>Develop Tech-Enabled Modules</a:t>
            </a:r>
            <a:endParaRPr lang="en-US" sz="1708" b="1" dirty="0">
              <a:latin typeface="Arial" panose="020B0604020202020204" pitchFamily="34" charset="0"/>
              <a:ea typeface="Roboto" panose="02000000000000000000" pitchFamily="2" charset="0"/>
              <a:cs typeface="Arial" panose="020B0604020202020204" pitchFamily="34" charset="0"/>
            </a:endParaRPr>
          </a:p>
        </p:txBody>
      </p:sp>
      <p:sp>
        <p:nvSpPr>
          <p:cNvPr id="21" name="Text 11">
            <a:extLst>
              <a:ext uri="{FF2B5EF4-FFF2-40B4-BE49-F238E27FC236}">
                <a16:creationId xmlns:a16="http://schemas.microsoft.com/office/drawing/2014/main" id="{F24C42AE-948F-2A56-1465-4C95AB58673E}"/>
              </a:ext>
            </a:extLst>
          </p:cNvPr>
          <p:cNvSpPr/>
          <p:nvPr/>
        </p:nvSpPr>
        <p:spPr>
          <a:xfrm>
            <a:off x="2105643" y="3370355"/>
            <a:ext cx="5140722" cy="566738"/>
          </a:xfrm>
          <a:prstGeom prst="rect">
            <a:avLst/>
          </a:prstGeom>
          <a:noFill/>
          <a:ln/>
        </p:spPr>
        <p:txBody>
          <a:bodyPr wrap="square" lIns="0" tIns="0" rIns="0" bIns="0" rtlCol="0" anchor="t"/>
          <a:lstStyle/>
          <a:p>
            <a:pPr>
              <a:lnSpc>
                <a:spcPts val="2208"/>
              </a:lnSpc>
            </a:pPr>
            <a:r>
              <a:rPr lang="en-US" sz="1375" dirty="0">
                <a:solidFill>
                  <a:srgbClr val="4C4C4D"/>
                </a:solidFill>
                <a:latin typeface="Arial" panose="020B0604020202020204" pitchFamily="34" charset="0"/>
                <a:ea typeface="Roboto" panose="02000000000000000000" pitchFamily="2" charset="0"/>
                <a:cs typeface="Arial" panose="020B0604020202020204" pitchFamily="34" charset="0"/>
              </a:rPr>
              <a:t>Create interactive, role-specific training content. Utilise virtual reality and augmented reality for immersive learning experiences.</a:t>
            </a:r>
            <a:endParaRPr lang="en-US" sz="1375" dirty="0">
              <a:latin typeface="Arial" panose="020B0604020202020204" pitchFamily="34" charset="0"/>
              <a:ea typeface="Roboto" panose="02000000000000000000" pitchFamily="2" charset="0"/>
              <a:cs typeface="Arial" panose="020B0604020202020204" pitchFamily="34" charset="0"/>
            </a:endParaRPr>
          </a:p>
        </p:txBody>
      </p:sp>
      <p:sp>
        <p:nvSpPr>
          <p:cNvPr id="24" name="Text 15">
            <a:extLst>
              <a:ext uri="{FF2B5EF4-FFF2-40B4-BE49-F238E27FC236}">
                <a16:creationId xmlns:a16="http://schemas.microsoft.com/office/drawing/2014/main" id="{330B41C5-AA58-800A-046C-C5721763B28D}"/>
              </a:ext>
            </a:extLst>
          </p:cNvPr>
          <p:cNvSpPr/>
          <p:nvPr/>
        </p:nvSpPr>
        <p:spPr>
          <a:xfrm>
            <a:off x="2105644" y="4468111"/>
            <a:ext cx="2950964" cy="276622"/>
          </a:xfrm>
          <a:prstGeom prst="rect">
            <a:avLst/>
          </a:prstGeom>
          <a:noFill/>
          <a:ln/>
        </p:spPr>
        <p:txBody>
          <a:bodyPr wrap="none" lIns="0" tIns="0" rIns="0" bIns="0" rtlCol="0" anchor="t"/>
          <a:lstStyle/>
          <a:p>
            <a:pPr>
              <a:lnSpc>
                <a:spcPts val="2167"/>
              </a:lnSpc>
            </a:pPr>
            <a:r>
              <a:rPr lang="en-US" sz="1708" b="1" dirty="0">
                <a:solidFill>
                  <a:srgbClr val="4C4C4D"/>
                </a:solidFill>
                <a:latin typeface="Arial" panose="020B0604020202020204" pitchFamily="34" charset="0"/>
                <a:ea typeface="Roboto" panose="02000000000000000000" pitchFamily="2" charset="0"/>
                <a:cs typeface="Arial" panose="020B0604020202020204" pitchFamily="34" charset="0"/>
              </a:rPr>
              <a:t>Implement Accessible Platforms</a:t>
            </a:r>
            <a:endParaRPr lang="en-US" sz="1708" b="1" dirty="0">
              <a:latin typeface="Arial" panose="020B0604020202020204" pitchFamily="34" charset="0"/>
              <a:ea typeface="Roboto" panose="02000000000000000000" pitchFamily="2" charset="0"/>
              <a:cs typeface="Arial" panose="020B0604020202020204" pitchFamily="34" charset="0"/>
            </a:endParaRPr>
          </a:p>
        </p:txBody>
      </p:sp>
      <p:sp>
        <p:nvSpPr>
          <p:cNvPr id="25" name="Text 16">
            <a:extLst>
              <a:ext uri="{FF2B5EF4-FFF2-40B4-BE49-F238E27FC236}">
                <a16:creationId xmlns:a16="http://schemas.microsoft.com/office/drawing/2014/main" id="{1FEADB81-D9F1-9B73-6178-077E30C85073}"/>
              </a:ext>
            </a:extLst>
          </p:cNvPr>
          <p:cNvSpPr/>
          <p:nvPr/>
        </p:nvSpPr>
        <p:spPr>
          <a:xfrm>
            <a:off x="2105643" y="4850896"/>
            <a:ext cx="5140722" cy="850107"/>
          </a:xfrm>
          <a:prstGeom prst="rect">
            <a:avLst/>
          </a:prstGeom>
          <a:noFill/>
          <a:ln/>
        </p:spPr>
        <p:txBody>
          <a:bodyPr wrap="square" lIns="0" tIns="0" rIns="0" bIns="0" rtlCol="0" anchor="t"/>
          <a:lstStyle/>
          <a:p>
            <a:pPr>
              <a:lnSpc>
                <a:spcPts val="2208"/>
              </a:lnSpc>
            </a:pPr>
            <a:r>
              <a:rPr lang="en-US" sz="1375" dirty="0">
                <a:solidFill>
                  <a:srgbClr val="4C4C4D"/>
                </a:solidFill>
                <a:latin typeface="Arial" panose="020B0604020202020204" pitchFamily="34" charset="0"/>
                <a:ea typeface="Roboto" panose="02000000000000000000" pitchFamily="2" charset="0"/>
                <a:cs typeface="Arial" panose="020B0604020202020204" pitchFamily="34" charset="0"/>
              </a:rPr>
              <a:t>Launch user-friendly, mobile-compatible learning management systems. Ensure 24/7 access to training materials for all responders.</a:t>
            </a:r>
            <a:endParaRPr lang="en-US" sz="1375" dirty="0">
              <a:latin typeface="Arial" panose="020B0604020202020204" pitchFamily="34" charset="0"/>
              <a:ea typeface="Roboto" panose="02000000000000000000" pitchFamily="2" charset="0"/>
              <a:cs typeface="Arial" panose="020B0604020202020204" pitchFamily="34" charset="0"/>
            </a:endParaRPr>
          </a:p>
        </p:txBody>
      </p:sp>
      <p:grpSp>
        <p:nvGrpSpPr>
          <p:cNvPr id="30" name="Group 29">
            <a:extLst>
              <a:ext uri="{FF2B5EF4-FFF2-40B4-BE49-F238E27FC236}">
                <a16:creationId xmlns:a16="http://schemas.microsoft.com/office/drawing/2014/main" id="{D76B4DCD-1202-5032-4C1C-0D86C81317C2}"/>
              </a:ext>
            </a:extLst>
          </p:cNvPr>
          <p:cNvGrpSpPr/>
          <p:nvPr/>
        </p:nvGrpSpPr>
        <p:grpSpPr>
          <a:xfrm>
            <a:off x="932382" y="1330021"/>
            <a:ext cx="999232" cy="4547989"/>
            <a:chOff x="932382" y="1330021"/>
            <a:chExt cx="999232" cy="4547989"/>
          </a:xfrm>
        </p:grpSpPr>
        <p:sp>
          <p:nvSpPr>
            <p:cNvPr id="13" name="Shape 1">
              <a:extLst>
                <a:ext uri="{FF2B5EF4-FFF2-40B4-BE49-F238E27FC236}">
                  <a16:creationId xmlns:a16="http://schemas.microsoft.com/office/drawing/2014/main" id="{A8F23F11-1101-085F-A477-1DC414F7F1E6}"/>
                </a:ext>
              </a:extLst>
            </p:cNvPr>
            <p:cNvSpPr/>
            <p:nvPr/>
          </p:nvSpPr>
          <p:spPr>
            <a:xfrm>
              <a:off x="1122088" y="1330021"/>
              <a:ext cx="19050" cy="4547989"/>
            </a:xfrm>
            <a:prstGeom prst="roundRect">
              <a:avLst>
                <a:gd name="adj" fmla="val 139450"/>
              </a:avLst>
            </a:prstGeom>
            <a:solidFill>
              <a:srgbClr val="D8D4D4"/>
            </a:solidFill>
            <a:ln/>
          </p:spPr>
          <p:txBody>
            <a:bodyPr/>
            <a:lstStyle/>
            <a:p>
              <a:endParaRPr lang="en-GB" sz="1500"/>
            </a:p>
          </p:txBody>
        </p:sp>
        <p:grpSp>
          <p:nvGrpSpPr>
            <p:cNvPr id="29" name="Group 28">
              <a:extLst>
                <a:ext uri="{FF2B5EF4-FFF2-40B4-BE49-F238E27FC236}">
                  <a16:creationId xmlns:a16="http://schemas.microsoft.com/office/drawing/2014/main" id="{AF1D47CE-C40A-6612-8327-69A13CA165E7}"/>
                </a:ext>
              </a:extLst>
            </p:cNvPr>
            <p:cNvGrpSpPr/>
            <p:nvPr/>
          </p:nvGrpSpPr>
          <p:grpSpPr>
            <a:xfrm>
              <a:off x="932382" y="1529252"/>
              <a:ext cx="999232" cy="3359547"/>
              <a:chOff x="932382" y="1529252"/>
              <a:chExt cx="999232" cy="3359547"/>
            </a:xfrm>
          </p:grpSpPr>
          <p:sp>
            <p:nvSpPr>
              <p:cNvPr id="14" name="Shape 2">
                <a:extLst>
                  <a:ext uri="{FF2B5EF4-FFF2-40B4-BE49-F238E27FC236}">
                    <a16:creationId xmlns:a16="http://schemas.microsoft.com/office/drawing/2014/main" id="{640242C2-D7B8-C4D4-9B21-AB052F3FBD55}"/>
                  </a:ext>
                </a:extLst>
              </p:cNvPr>
              <p:cNvSpPr/>
              <p:nvPr/>
            </p:nvSpPr>
            <p:spPr>
              <a:xfrm>
                <a:off x="1311795" y="1718958"/>
                <a:ext cx="619819" cy="19050"/>
              </a:xfrm>
              <a:prstGeom prst="roundRect">
                <a:avLst>
                  <a:gd name="adj" fmla="val 139450"/>
                </a:avLst>
              </a:prstGeom>
              <a:solidFill>
                <a:srgbClr val="D8D4D4"/>
              </a:solidFill>
              <a:ln/>
            </p:spPr>
            <p:txBody>
              <a:bodyPr/>
              <a:lstStyle/>
              <a:p>
                <a:endParaRPr lang="en-GB" sz="1500"/>
              </a:p>
            </p:txBody>
          </p:sp>
          <p:sp>
            <p:nvSpPr>
              <p:cNvPr id="15" name="Shape 3">
                <a:extLst>
                  <a:ext uri="{FF2B5EF4-FFF2-40B4-BE49-F238E27FC236}">
                    <a16:creationId xmlns:a16="http://schemas.microsoft.com/office/drawing/2014/main" id="{C91835B6-8162-FBD5-D08D-2E1826C9AFC9}"/>
                  </a:ext>
                </a:extLst>
              </p:cNvPr>
              <p:cNvSpPr/>
              <p:nvPr/>
            </p:nvSpPr>
            <p:spPr>
              <a:xfrm>
                <a:off x="932382" y="1529252"/>
                <a:ext cx="398463" cy="398463"/>
              </a:xfrm>
              <a:prstGeom prst="roundRect">
                <a:avLst>
                  <a:gd name="adj" fmla="val 6667"/>
                </a:avLst>
              </a:prstGeom>
              <a:solidFill>
                <a:srgbClr val="F2EEEE"/>
              </a:solidFill>
              <a:ln/>
            </p:spPr>
            <p:txBody>
              <a:bodyPr/>
              <a:lstStyle/>
              <a:p>
                <a:endParaRPr lang="en-GB" sz="1500"/>
              </a:p>
            </p:txBody>
          </p:sp>
          <p:sp>
            <p:nvSpPr>
              <p:cNvPr id="18" name="Shape 7">
                <a:extLst>
                  <a:ext uri="{FF2B5EF4-FFF2-40B4-BE49-F238E27FC236}">
                    <a16:creationId xmlns:a16="http://schemas.microsoft.com/office/drawing/2014/main" id="{62B022B9-F7E9-4958-A797-09BE11C1CC22}"/>
                  </a:ext>
                </a:extLst>
              </p:cNvPr>
              <p:cNvSpPr/>
              <p:nvPr/>
            </p:nvSpPr>
            <p:spPr>
              <a:xfrm>
                <a:off x="1311795" y="3199500"/>
                <a:ext cx="619819" cy="19050"/>
              </a:xfrm>
              <a:prstGeom prst="roundRect">
                <a:avLst>
                  <a:gd name="adj" fmla="val 139450"/>
                </a:avLst>
              </a:prstGeom>
              <a:solidFill>
                <a:srgbClr val="D8D4D4"/>
              </a:solidFill>
              <a:ln/>
            </p:spPr>
            <p:txBody>
              <a:bodyPr/>
              <a:lstStyle/>
              <a:p>
                <a:endParaRPr lang="en-GB" sz="1500"/>
              </a:p>
            </p:txBody>
          </p:sp>
          <p:sp>
            <p:nvSpPr>
              <p:cNvPr id="19" name="Shape 8">
                <a:extLst>
                  <a:ext uri="{FF2B5EF4-FFF2-40B4-BE49-F238E27FC236}">
                    <a16:creationId xmlns:a16="http://schemas.microsoft.com/office/drawing/2014/main" id="{6DCBCEF2-8B58-CDE7-22C4-2912287FFC2E}"/>
                  </a:ext>
                </a:extLst>
              </p:cNvPr>
              <p:cNvSpPr/>
              <p:nvPr/>
            </p:nvSpPr>
            <p:spPr>
              <a:xfrm>
                <a:off x="932382" y="3009794"/>
                <a:ext cx="398463" cy="398463"/>
              </a:xfrm>
              <a:prstGeom prst="roundRect">
                <a:avLst>
                  <a:gd name="adj" fmla="val 6667"/>
                </a:avLst>
              </a:prstGeom>
              <a:solidFill>
                <a:srgbClr val="F2EEEE"/>
              </a:solidFill>
              <a:ln/>
            </p:spPr>
            <p:txBody>
              <a:bodyPr/>
              <a:lstStyle/>
              <a:p>
                <a:endParaRPr lang="en-GB" sz="1500"/>
              </a:p>
            </p:txBody>
          </p:sp>
          <p:sp>
            <p:nvSpPr>
              <p:cNvPr id="22" name="Shape 12">
                <a:extLst>
                  <a:ext uri="{FF2B5EF4-FFF2-40B4-BE49-F238E27FC236}">
                    <a16:creationId xmlns:a16="http://schemas.microsoft.com/office/drawing/2014/main" id="{5E924CF9-2BF1-2875-EE66-40DED4A7904C}"/>
                  </a:ext>
                </a:extLst>
              </p:cNvPr>
              <p:cNvSpPr/>
              <p:nvPr/>
            </p:nvSpPr>
            <p:spPr>
              <a:xfrm>
                <a:off x="1311795" y="4680042"/>
                <a:ext cx="619819" cy="19050"/>
              </a:xfrm>
              <a:prstGeom prst="roundRect">
                <a:avLst>
                  <a:gd name="adj" fmla="val 139450"/>
                </a:avLst>
              </a:prstGeom>
              <a:solidFill>
                <a:srgbClr val="D8D4D4"/>
              </a:solidFill>
              <a:ln/>
            </p:spPr>
            <p:txBody>
              <a:bodyPr/>
              <a:lstStyle/>
              <a:p>
                <a:endParaRPr lang="en-GB" sz="1500"/>
              </a:p>
            </p:txBody>
          </p:sp>
          <p:sp>
            <p:nvSpPr>
              <p:cNvPr id="23" name="Shape 13">
                <a:extLst>
                  <a:ext uri="{FF2B5EF4-FFF2-40B4-BE49-F238E27FC236}">
                    <a16:creationId xmlns:a16="http://schemas.microsoft.com/office/drawing/2014/main" id="{CFFD1834-7AFA-D0C7-F902-82122042395C}"/>
                  </a:ext>
                </a:extLst>
              </p:cNvPr>
              <p:cNvSpPr/>
              <p:nvPr/>
            </p:nvSpPr>
            <p:spPr>
              <a:xfrm>
                <a:off x="932382" y="4490336"/>
                <a:ext cx="398463" cy="398463"/>
              </a:xfrm>
              <a:prstGeom prst="roundRect">
                <a:avLst>
                  <a:gd name="adj" fmla="val 6667"/>
                </a:avLst>
              </a:prstGeom>
              <a:solidFill>
                <a:srgbClr val="F2EEEE"/>
              </a:solidFill>
              <a:ln/>
            </p:spPr>
            <p:txBody>
              <a:bodyPr/>
              <a:lstStyle/>
              <a:p>
                <a:endParaRPr lang="en-GB" sz="1500"/>
              </a:p>
            </p:txBody>
          </p:sp>
          <p:sp>
            <p:nvSpPr>
              <p:cNvPr id="26" name="Text 4">
                <a:extLst>
                  <a:ext uri="{FF2B5EF4-FFF2-40B4-BE49-F238E27FC236}">
                    <a16:creationId xmlns:a16="http://schemas.microsoft.com/office/drawing/2014/main" id="{510F9C65-5AB9-0DE6-7EF4-E6CA25348430}"/>
                  </a:ext>
                </a:extLst>
              </p:cNvPr>
              <p:cNvSpPr/>
              <p:nvPr/>
            </p:nvSpPr>
            <p:spPr>
              <a:xfrm>
                <a:off x="1063896" y="1624205"/>
                <a:ext cx="94953" cy="265608"/>
              </a:xfrm>
              <a:prstGeom prst="rect">
                <a:avLst/>
              </a:prstGeom>
              <a:noFill/>
              <a:ln/>
            </p:spPr>
            <p:txBody>
              <a:bodyPr wrap="none" lIns="0" tIns="0" rIns="0" bIns="0" rtlCol="0" anchor="t"/>
              <a:lstStyle/>
              <a:p>
                <a:pPr algn="ctr">
                  <a:lnSpc>
                    <a:spcPts val="2083"/>
                  </a:lnSpc>
                </a:pPr>
                <a:r>
                  <a:rPr lang="en-US" sz="2083" dirty="0">
                    <a:solidFill>
                      <a:srgbClr val="4C4C4D"/>
                    </a:solidFill>
                    <a:latin typeface="Crimson Pro Semi Bold" pitchFamily="34" charset="0"/>
                    <a:ea typeface="Crimson Pro Semi Bold" pitchFamily="34" charset="-122"/>
                    <a:cs typeface="Crimson Pro Semi Bold" pitchFamily="34" charset="-120"/>
                  </a:rPr>
                  <a:t>1</a:t>
                </a:r>
                <a:endParaRPr lang="en-US" sz="2083" dirty="0"/>
              </a:p>
            </p:txBody>
          </p:sp>
          <p:sp>
            <p:nvSpPr>
              <p:cNvPr id="27" name="Text 9">
                <a:extLst>
                  <a:ext uri="{FF2B5EF4-FFF2-40B4-BE49-F238E27FC236}">
                    <a16:creationId xmlns:a16="http://schemas.microsoft.com/office/drawing/2014/main" id="{6CC58F58-A306-BF41-20A9-49ADA4BAA9CB}"/>
                  </a:ext>
                </a:extLst>
              </p:cNvPr>
              <p:cNvSpPr/>
              <p:nvPr/>
            </p:nvSpPr>
            <p:spPr>
              <a:xfrm>
                <a:off x="1045440" y="3104747"/>
                <a:ext cx="131862" cy="265608"/>
              </a:xfrm>
              <a:prstGeom prst="rect">
                <a:avLst/>
              </a:prstGeom>
              <a:noFill/>
              <a:ln/>
            </p:spPr>
            <p:txBody>
              <a:bodyPr wrap="none" lIns="0" tIns="0" rIns="0" bIns="0" rtlCol="0" anchor="t"/>
              <a:lstStyle/>
              <a:p>
                <a:pPr algn="ctr">
                  <a:lnSpc>
                    <a:spcPts val="2083"/>
                  </a:lnSpc>
                </a:pPr>
                <a:r>
                  <a:rPr lang="en-US" sz="2083" dirty="0">
                    <a:solidFill>
                      <a:srgbClr val="4C4C4D"/>
                    </a:solidFill>
                    <a:latin typeface="Crimson Pro Semi Bold" pitchFamily="34" charset="0"/>
                    <a:ea typeface="Crimson Pro Semi Bold" pitchFamily="34" charset="-122"/>
                    <a:cs typeface="Crimson Pro Semi Bold" pitchFamily="34" charset="-120"/>
                  </a:rPr>
                  <a:t>2</a:t>
                </a:r>
                <a:endParaRPr lang="en-US" sz="2083" dirty="0"/>
              </a:p>
            </p:txBody>
          </p:sp>
          <p:sp>
            <p:nvSpPr>
              <p:cNvPr id="28" name="Text 14">
                <a:extLst>
                  <a:ext uri="{FF2B5EF4-FFF2-40B4-BE49-F238E27FC236}">
                    <a16:creationId xmlns:a16="http://schemas.microsoft.com/office/drawing/2014/main" id="{3AEE1D0A-4075-AF7E-95D7-17A566451A22}"/>
                  </a:ext>
                </a:extLst>
              </p:cNvPr>
              <p:cNvSpPr/>
              <p:nvPr/>
            </p:nvSpPr>
            <p:spPr>
              <a:xfrm>
                <a:off x="1047425" y="4585289"/>
                <a:ext cx="127893" cy="265608"/>
              </a:xfrm>
              <a:prstGeom prst="rect">
                <a:avLst/>
              </a:prstGeom>
              <a:noFill/>
              <a:ln/>
            </p:spPr>
            <p:txBody>
              <a:bodyPr wrap="none" lIns="0" tIns="0" rIns="0" bIns="0" rtlCol="0" anchor="t"/>
              <a:lstStyle/>
              <a:p>
                <a:pPr algn="ctr">
                  <a:lnSpc>
                    <a:spcPts val="2083"/>
                  </a:lnSpc>
                </a:pPr>
                <a:r>
                  <a:rPr lang="en-US" sz="2083" dirty="0">
                    <a:solidFill>
                      <a:srgbClr val="4C4C4D"/>
                    </a:solidFill>
                    <a:latin typeface="Crimson Pro Semi Bold" pitchFamily="34" charset="0"/>
                    <a:ea typeface="Crimson Pro Semi Bold" pitchFamily="34" charset="-122"/>
                    <a:cs typeface="Crimson Pro Semi Bold" pitchFamily="34" charset="-120"/>
                  </a:rPr>
                  <a:t>3</a:t>
                </a:r>
                <a:endParaRPr lang="en-US" sz="2083" dirty="0"/>
              </a:p>
            </p:txBody>
          </p:sp>
        </p:grpSp>
      </p:grpSp>
      <p:sp>
        <p:nvSpPr>
          <p:cNvPr id="31" name="Title Placeholder 1">
            <a:extLst>
              <a:ext uri="{FF2B5EF4-FFF2-40B4-BE49-F238E27FC236}">
                <a16:creationId xmlns:a16="http://schemas.microsoft.com/office/drawing/2014/main" id="{921FF614-2C82-2D75-6FB7-5AD5A7978A85}"/>
              </a:ext>
            </a:extLst>
          </p:cNvPr>
          <p:cNvSpPr txBox="1">
            <a:spLocks/>
          </p:cNvSpPr>
          <p:nvPr/>
        </p:nvSpPr>
        <p:spPr>
          <a:xfrm>
            <a:off x="766594" y="1403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0" kern="1200">
                <a:solidFill>
                  <a:schemeClr val="tx1"/>
                </a:solidFill>
                <a:latin typeface="Roboto" panose="02000000000000000000" pitchFamily="2" charset="0"/>
                <a:ea typeface="Roboto" panose="02000000000000000000" pitchFamily="2" charset="0"/>
                <a:cs typeface="+mj-cs"/>
              </a:defRPr>
            </a:lvl1pPr>
          </a:lstStyle>
          <a:p>
            <a:r>
              <a:rPr lang="en-GB" sz="4000" b="0" dirty="0">
                <a:solidFill>
                  <a:srgbClr val="152D47"/>
                </a:solidFill>
                <a:latin typeface="Arial" panose="020B0604020202020204" pitchFamily="34" charset="0"/>
                <a:cs typeface="Arial" panose="020B0604020202020204" pitchFamily="34" charset="0"/>
              </a:rPr>
              <a:t>Tailored Training for All Levels</a:t>
            </a:r>
          </a:p>
        </p:txBody>
      </p:sp>
    </p:spTree>
    <p:extLst>
      <p:ext uri="{BB962C8B-B14F-4D97-AF65-F5344CB8AC3E}">
        <p14:creationId xmlns:p14="http://schemas.microsoft.com/office/powerpoint/2010/main" val="3239249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108C9-280D-3F10-40C0-1B9C7649D8D8}"/>
            </a:ext>
          </a:extLst>
        </p:cNvPr>
        <p:cNvGrpSpPr/>
        <p:nvPr/>
      </p:nvGrpSpPr>
      <p:grpSpPr>
        <a:xfrm>
          <a:off x="0" y="0"/>
          <a:ext cx="0" cy="0"/>
          <a:chOff x="0" y="0"/>
          <a:chExt cx="0" cy="0"/>
        </a:xfrm>
      </p:grpSpPr>
      <p:pic>
        <p:nvPicPr>
          <p:cNvPr id="6" name="Picture 5" descr="A circular design with multiple colors&#10;&#10;Description automatically generated">
            <a:extLst>
              <a:ext uri="{FF2B5EF4-FFF2-40B4-BE49-F238E27FC236}">
                <a16:creationId xmlns:a16="http://schemas.microsoft.com/office/drawing/2014/main" id="{2230AAC9-C2A3-598A-4169-123BFF553865}"/>
              </a:ext>
            </a:extLst>
          </p:cNvPr>
          <p:cNvPicPr>
            <a:picLocks noChangeAspect="1"/>
          </p:cNvPicPr>
          <p:nvPr/>
        </p:nvPicPr>
        <p:blipFill rotWithShape="1">
          <a:blip r:embed="rId3">
            <a:alphaModFix amt="20000"/>
          </a:blip>
          <a:srcRect r="37710" b="53291"/>
          <a:stretch/>
        </p:blipFill>
        <p:spPr>
          <a:xfrm>
            <a:off x="6741530" y="2762012"/>
            <a:ext cx="5450470" cy="4095988"/>
          </a:xfrm>
          <a:prstGeom prst="rect">
            <a:avLst/>
          </a:prstGeom>
        </p:spPr>
      </p:pic>
      <p:pic>
        <p:nvPicPr>
          <p:cNvPr id="7" name="Picture 6" descr="A black and white sign with white text&#10;&#10;Description automatically generated">
            <a:extLst>
              <a:ext uri="{FF2B5EF4-FFF2-40B4-BE49-F238E27FC236}">
                <a16:creationId xmlns:a16="http://schemas.microsoft.com/office/drawing/2014/main" id="{644395E7-78EE-16AD-EA21-2625E35E1DA7}"/>
              </a:ext>
            </a:extLst>
          </p:cNvPr>
          <p:cNvPicPr>
            <a:picLocks noChangeAspect="1"/>
          </p:cNvPicPr>
          <p:nvPr/>
        </p:nvPicPr>
        <p:blipFill>
          <a:blip r:embed="rId4"/>
          <a:stretch>
            <a:fillRect/>
          </a:stretch>
        </p:blipFill>
        <p:spPr>
          <a:xfrm>
            <a:off x="10481620" y="6461049"/>
            <a:ext cx="1648283" cy="365126"/>
          </a:xfrm>
          <a:prstGeom prst="rect">
            <a:avLst/>
          </a:prstGeom>
        </p:spPr>
      </p:pic>
      <p:grpSp>
        <p:nvGrpSpPr>
          <p:cNvPr id="17" name="Group 16">
            <a:extLst>
              <a:ext uri="{FF2B5EF4-FFF2-40B4-BE49-F238E27FC236}">
                <a16:creationId xmlns:a16="http://schemas.microsoft.com/office/drawing/2014/main" id="{01C9B553-1E3A-BBEC-8F6C-E866EB29FE5C}"/>
              </a:ext>
            </a:extLst>
          </p:cNvPr>
          <p:cNvGrpSpPr/>
          <p:nvPr/>
        </p:nvGrpSpPr>
        <p:grpSpPr>
          <a:xfrm>
            <a:off x="636687" y="2257043"/>
            <a:ext cx="10918627" cy="2557463"/>
            <a:chOff x="766594" y="2257043"/>
            <a:chExt cx="10918627" cy="2557463"/>
          </a:xfrm>
        </p:grpSpPr>
        <p:pic>
          <p:nvPicPr>
            <p:cNvPr id="4" name="Image 1" descr="preencoded.png">
              <a:extLst>
                <a:ext uri="{FF2B5EF4-FFF2-40B4-BE49-F238E27FC236}">
                  <a16:creationId xmlns:a16="http://schemas.microsoft.com/office/drawing/2014/main" id="{19254F96-D47E-B278-C409-EFD8408B11F0}"/>
                </a:ext>
              </a:extLst>
            </p:cNvPr>
            <p:cNvPicPr>
              <a:picLocks noChangeAspect="1"/>
            </p:cNvPicPr>
            <p:nvPr/>
          </p:nvPicPr>
          <p:blipFill>
            <a:blip r:embed="rId5"/>
            <a:stretch>
              <a:fillRect/>
            </a:stretch>
          </p:blipFill>
          <p:spPr>
            <a:xfrm>
              <a:off x="766594" y="2257043"/>
              <a:ext cx="3639543" cy="727571"/>
            </a:xfrm>
            <a:prstGeom prst="rect">
              <a:avLst/>
            </a:prstGeom>
          </p:spPr>
        </p:pic>
        <p:sp>
          <p:nvSpPr>
            <p:cNvPr id="5" name="Text 1">
              <a:extLst>
                <a:ext uri="{FF2B5EF4-FFF2-40B4-BE49-F238E27FC236}">
                  <a16:creationId xmlns:a16="http://schemas.microsoft.com/office/drawing/2014/main" id="{2F957789-BEF1-6AE1-F090-6A836DAC0E6C}"/>
                </a:ext>
              </a:extLst>
            </p:cNvPr>
            <p:cNvSpPr/>
            <p:nvPr/>
          </p:nvSpPr>
          <p:spPr>
            <a:xfrm>
              <a:off x="948462" y="3257466"/>
              <a:ext cx="2273895" cy="284262"/>
            </a:xfrm>
            <a:prstGeom prst="rect">
              <a:avLst/>
            </a:prstGeom>
            <a:noFill/>
            <a:ln/>
          </p:spPr>
          <p:txBody>
            <a:bodyPr wrap="none" lIns="0" tIns="0" rIns="0" bIns="0" rtlCol="0" anchor="t"/>
            <a:lstStyle/>
            <a:p>
              <a:pPr>
                <a:lnSpc>
                  <a:spcPts val="2208"/>
                </a:lnSpc>
              </a:pPr>
              <a:r>
                <a:rPr lang="en-US" sz="1750" b="1" dirty="0">
                  <a:solidFill>
                    <a:srgbClr val="4C4C4D"/>
                  </a:solidFill>
                  <a:latin typeface="Arial" panose="020B0604020202020204" pitchFamily="34" charset="0"/>
                  <a:ea typeface="Crimson Pro Semi Bold" pitchFamily="34" charset="-122"/>
                  <a:cs typeface="Arial" panose="020B0604020202020204" pitchFamily="34" charset="0"/>
                </a:rPr>
                <a:t>Virtual Scenarios</a:t>
              </a:r>
              <a:endParaRPr lang="en-US" sz="1750" b="1" dirty="0">
                <a:latin typeface="Arial" panose="020B0604020202020204" pitchFamily="34" charset="0"/>
                <a:cs typeface="Arial" panose="020B0604020202020204" pitchFamily="34" charset="0"/>
              </a:endParaRPr>
            </a:p>
          </p:txBody>
        </p:sp>
        <p:sp>
          <p:nvSpPr>
            <p:cNvPr id="8" name="Text 2">
              <a:extLst>
                <a:ext uri="{FF2B5EF4-FFF2-40B4-BE49-F238E27FC236}">
                  <a16:creationId xmlns:a16="http://schemas.microsoft.com/office/drawing/2014/main" id="{24848855-D76F-CD16-B167-A3322431FE52}"/>
                </a:ext>
              </a:extLst>
            </p:cNvPr>
            <p:cNvSpPr/>
            <p:nvPr/>
          </p:nvSpPr>
          <p:spPr>
            <a:xfrm>
              <a:off x="948462" y="3650868"/>
              <a:ext cx="3275807" cy="1163638"/>
            </a:xfrm>
            <a:prstGeom prst="rect">
              <a:avLst/>
            </a:prstGeom>
            <a:noFill/>
            <a:ln/>
          </p:spPr>
          <p:txBody>
            <a:bodyPr wrap="square" lIns="0" tIns="0" rIns="0" bIns="0" rtlCol="0" anchor="t"/>
            <a:lstStyle/>
            <a:p>
              <a:pPr>
                <a:lnSpc>
                  <a:spcPts val="2292"/>
                </a:lnSpc>
              </a:pPr>
              <a:r>
                <a:rPr lang="en-US" sz="1417" dirty="0">
                  <a:solidFill>
                    <a:srgbClr val="4C4C4D"/>
                  </a:solidFill>
                  <a:latin typeface="Arial" panose="020B0604020202020204" pitchFamily="34" charset="0"/>
                  <a:ea typeface="Heebo" pitchFamily="34" charset="-122"/>
                  <a:cs typeface="Arial" panose="020B0604020202020204" pitchFamily="34" charset="0"/>
                </a:rPr>
                <a:t>Develop adaptive, AI-powered simulation software. Create realistic, role-specific scenarios that evolve based on responder decisions.</a:t>
              </a:r>
              <a:endParaRPr lang="en-US" sz="1417" dirty="0">
                <a:latin typeface="Arial" panose="020B0604020202020204" pitchFamily="34" charset="0"/>
                <a:cs typeface="Arial" panose="020B0604020202020204" pitchFamily="34" charset="0"/>
              </a:endParaRPr>
            </a:p>
          </p:txBody>
        </p:sp>
        <p:pic>
          <p:nvPicPr>
            <p:cNvPr id="9" name="Image 2" descr="preencoded.png">
              <a:extLst>
                <a:ext uri="{FF2B5EF4-FFF2-40B4-BE49-F238E27FC236}">
                  <a16:creationId xmlns:a16="http://schemas.microsoft.com/office/drawing/2014/main" id="{F1D1BFC8-D0AA-FA78-44BE-3B9A518B9DAD}"/>
                </a:ext>
              </a:extLst>
            </p:cNvPr>
            <p:cNvPicPr>
              <a:picLocks noChangeAspect="1"/>
            </p:cNvPicPr>
            <p:nvPr/>
          </p:nvPicPr>
          <p:blipFill>
            <a:blip r:embed="rId6"/>
            <a:stretch>
              <a:fillRect/>
            </a:stretch>
          </p:blipFill>
          <p:spPr>
            <a:xfrm>
              <a:off x="4406136" y="2257043"/>
              <a:ext cx="3639543" cy="727571"/>
            </a:xfrm>
            <a:prstGeom prst="rect">
              <a:avLst/>
            </a:prstGeom>
          </p:spPr>
        </p:pic>
        <p:sp>
          <p:nvSpPr>
            <p:cNvPr id="10" name="Text 3">
              <a:extLst>
                <a:ext uri="{FF2B5EF4-FFF2-40B4-BE49-F238E27FC236}">
                  <a16:creationId xmlns:a16="http://schemas.microsoft.com/office/drawing/2014/main" id="{7BEDB8F5-149A-DAB7-9E4B-F2AF66CCF769}"/>
                </a:ext>
              </a:extLst>
            </p:cNvPr>
            <p:cNvSpPr/>
            <p:nvPr/>
          </p:nvSpPr>
          <p:spPr>
            <a:xfrm>
              <a:off x="4588004" y="3257466"/>
              <a:ext cx="2273895" cy="284262"/>
            </a:xfrm>
            <a:prstGeom prst="rect">
              <a:avLst/>
            </a:prstGeom>
            <a:noFill/>
            <a:ln/>
          </p:spPr>
          <p:txBody>
            <a:bodyPr wrap="none" lIns="0" tIns="0" rIns="0" bIns="0" rtlCol="0" anchor="t"/>
            <a:lstStyle/>
            <a:p>
              <a:pPr>
                <a:lnSpc>
                  <a:spcPts val="2208"/>
                </a:lnSpc>
              </a:pPr>
              <a:r>
                <a:rPr lang="en-US" sz="1750" b="1" dirty="0">
                  <a:solidFill>
                    <a:srgbClr val="4C4C4D"/>
                  </a:solidFill>
                  <a:latin typeface="Arial" panose="020B0604020202020204" pitchFamily="34" charset="0"/>
                  <a:ea typeface="Crimson Pro Semi Bold" pitchFamily="34" charset="-122"/>
                  <a:cs typeface="Arial" panose="020B0604020202020204" pitchFamily="34" charset="0"/>
                </a:rPr>
                <a:t>Remote Collaboration</a:t>
              </a:r>
              <a:endParaRPr lang="en-US" sz="1750" b="1" dirty="0">
                <a:latin typeface="Arial" panose="020B0604020202020204" pitchFamily="34" charset="0"/>
                <a:cs typeface="Arial" panose="020B0604020202020204" pitchFamily="34" charset="0"/>
              </a:endParaRPr>
            </a:p>
          </p:txBody>
        </p:sp>
        <p:sp>
          <p:nvSpPr>
            <p:cNvPr id="12" name="Text 4">
              <a:extLst>
                <a:ext uri="{FF2B5EF4-FFF2-40B4-BE49-F238E27FC236}">
                  <a16:creationId xmlns:a16="http://schemas.microsoft.com/office/drawing/2014/main" id="{A346D493-461D-88E1-968F-165A31393C90}"/>
                </a:ext>
              </a:extLst>
            </p:cNvPr>
            <p:cNvSpPr/>
            <p:nvPr/>
          </p:nvSpPr>
          <p:spPr>
            <a:xfrm>
              <a:off x="4588004" y="3650868"/>
              <a:ext cx="3275807" cy="1163638"/>
            </a:xfrm>
            <a:prstGeom prst="rect">
              <a:avLst/>
            </a:prstGeom>
            <a:noFill/>
            <a:ln/>
          </p:spPr>
          <p:txBody>
            <a:bodyPr wrap="square" lIns="0" tIns="0" rIns="0" bIns="0" rtlCol="0" anchor="t"/>
            <a:lstStyle/>
            <a:p>
              <a:pPr>
                <a:lnSpc>
                  <a:spcPts val="2292"/>
                </a:lnSpc>
              </a:pPr>
              <a:r>
                <a:rPr lang="en-US" sz="1417" dirty="0">
                  <a:solidFill>
                    <a:srgbClr val="4C4C4D"/>
                  </a:solidFill>
                  <a:latin typeface="Arial" panose="020B0604020202020204" pitchFamily="34" charset="0"/>
                  <a:ea typeface="Heebo" pitchFamily="34" charset="-122"/>
                  <a:cs typeface="Arial" panose="020B0604020202020204" pitchFamily="34" charset="0"/>
                </a:rPr>
                <a:t>Implement secure, multi-agency virtual exercise platforms. Enable cross-service training without geographical limitations.</a:t>
              </a:r>
              <a:endParaRPr lang="en-US" sz="1417" dirty="0">
                <a:latin typeface="Arial" panose="020B0604020202020204" pitchFamily="34" charset="0"/>
                <a:cs typeface="Arial" panose="020B0604020202020204" pitchFamily="34" charset="0"/>
              </a:endParaRPr>
            </a:p>
          </p:txBody>
        </p:sp>
        <p:pic>
          <p:nvPicPr>
            <p:cNvPr id="13" name="Image 3" descr="preencoded.png">
              <a:extLst>
                <a:ext uri="{FF2B5EF4-FFF2-40B4-BE49-F238E27FC236}">
                  <a16:creationId xmlns:a16="http://schemas.microsoft.com/office/drawing/2014/main" id="{549252CD-84EF-1222-4BBE-AD7DBD3C9A4E}"/>
                </a:ext>
              </a:extLst>
            </p:cNvPr>
            <p:cNvPicPr>
              <a:picLocks noChangeAspect="1"/>
            </p:cNvPicPr>
            <p:nvPr/>
          </p:nvPicPr>
          <p:blipFill>
            <a:blip r:embed="rId7"/>
            <a:stretch>
              <a:fillRect/>
            </a:stretch>
          </p:blipFill>
          <p:spPr>
            <a:xfrm>
              <a:off x="8045678" y="2257043"/>
              <a:ext cx="3639543" cy="727571"/>
            </a:xfrm>
            <a:prstGeom prst="rect">
              <a:avLst/>
            </a:prstGeom>
          </p:spPr>
        </p:pic>
        <p:sp>
          <p:nvSpPr>
            <p:cNvPr id="14" name="Text 5">
              <a:extLst>
                <a:ext uri="{FF2B5EF4-FFF2-40B4-BE49-F238E27FC236}">
                  <a16:creationId xmlns:a16="http://schemas.microsoft.com/office/drawing/2014/main" id="{409A2B82-8E05-9022-7C58-98299272DD9F}"/>
                </a:ext>
              </a:extLst>
            </p:cNvPr>
            <p:cNvSpPr/>
            <p:nvPr/>
          </p:nvSpPr>
          <p:spPr>
            <a:xfrm>
              <a:off x="8227546" y="3257466"/>
              <a:ext cx="2273895" cy="284262"/>
            </a:xfrm>
            <a:prstGeom prst="rect">
              <a:avLst/>
            </a:prstGeom>
            <a:noFill/>
            <a:ln/>
          </p:spPr>
          <p:txBody>
            <a:bodyPr wrap="none" lIns="0" tIns="0" rIns="0" bIns="0" rtlCol="0" anchor="t"/>
            <a:lstStyle/>
            <a:p>
              <a:pPr>
                <a:lnSpc>
                  <a:spcPts val="2208"/>
                </a:lnSpc>
              </a:pPr>
              <a:r>
                <a:rPr lang="en-US" sz="1750" b="1" dirty="0">
                  <a:solidFill>
                    <a:srgbClr val="4C4C4D"/>
                  </a:solidFill>
                  <a:latin typeface="Arial" panose="020B0604020202020204" pitchFamily="34" charset="0"/>
                  <a:ea typeface="Crimson Pro Semi Bold" pitchFamily="34" charset="-122"/>
                  <a:cs typeface="Arial" panose="020B0604020202020204" pitchFamily="34" charset="0"/>
                </a:rPr>
                <a:t>Smart Feedback</a:t>
              </a:r>
              <a:endParaRPr lang="en-US" sz="1750" b="1" dirty="0">
                <a:latin typeface="Arial" panose="020B0604020202020204" pitchFamily="34" charset="0"/>
                <a:cs typeface="Arial" panose="020B0604020202020204" pitchFamily="34" charset="0"/>
              </a:endParaRPr>
            </a:p>
          </p:txBody>
        </p:sp>
        <p:sp>
          <p:nvSpPr>
            <p:cNvPr id="15" name="Text 6">
              <a:extLst>
                <a:ext uri="{FF2B5EF4-FFF2-40B4-BE49-F238E27FC236}">
                  <a16:creationId xmlns:a16="http://schemas.microsoft.com/office/drawing/2014/main" id="{5835D45D-8ABF-6337-1C0F-4FFB92A5AF0D}"/>
                </a:ext>
              </a:extLst>
            </p:cNvPr>
            <p:cNvSpPr/>
            <p:nvPr/>
          </p:nvSpPr>
          <p:spPr>
            <a:xfrm>
              <a:off x="8227546" y="3650868"/>
              <a:ext cx="3275807" cy="1163638"/>
            </a:xfrm>
            <a:prstGeom prst="rect">
              <a:avLst/>
            </a:prstGeom>
            <a:noFill/>
            <a:ln/>
          </p:spPr>
          <p:txBody>
            <a:bodyPr wrap="square" lIns="0" tIns="0" rIns="0" bIns="0" rtlCol="0" anchor="t"/>
            <a:lstStyle/>
            <a:p>
              <a:pPr>
                <a:lnSpc>
                  <a:spcPts val="2292"/>
                </a:lnSpc>
              </a:pPr>
              <a:r>
                <a:rPr lang="en-US" sz="1417" dirty="0">
                  <a:solidFill>
                    <a:srgbClr val="4C4C4D"/>
                  </a:solidFill>
                  <a:latin typeface="Arial" panose="020B0604020202020204" pitchFamily="34" charset="0"/>
                  <a:ea typeface="Heebo" pitchFamily="34" charset="-122"/>
                  <a:cs typeface="Arial" panose="020B0604020202020204" pitchFamily="34" charset="0"/>
                </a:rPr>
                <a:t>Integrate AI-driven performance analysis tools. Provide personalised, actionable feedback to enhance decision-making skills.</a:t>
              </a:r>
              <a:endParaRPr lang="en-US" sz="1417" dirty="0">
                <a:latin typeface="Arial" panose="020B0604020202020204" pitchFamily="34" charset="0"/>
                <a:cs typeface="Arial" panose="020B0604020202020204" pitchFamily="34" charset="0"/>
              </a:endParaRPr>
            </a:p>
          </p:txBody>
        </p:sp>
      </p:grpSp>
      <p:sp>
        <p:nvSpPr>
          <p:cNvPr id="16" name="Title Placeholder 1">
            <a:extLst>
              <a:ext uri="{FF2B5EF4-FFF2-40B4-BE49-F238E27FC236}">
                <a16:creationId xmlns:a16="http://schemas.microsoft.com/office/drawing/2014/main" id="{94B245BC-362E-D953-325F-289DBB1A1879}"/>
              </a:ext>
            </a:extLst>
          </p:cNvPr>
          <p:cNvSpPr txBox="1">
            <a:spLocks/>
          </p:cNvSpPr>
          <p:nvPr/>
        </p:nvSpPr>
        <p:spPr>
          <a:xfrm>
            <a:off x="766594" y="1403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0" kern="1200">
                <a:solidFill>
                  <a:schemeClr val="tx1"/>
                </a:solidFill>
                <a:latin typeface="Roboto" panose="02000000000000000000" pitchFamily="2" charset="0"/>
                <a:ea typeface="Roboto" panose="02000000000000000000" pitchFamily="2" charset="0"/>
                <a:cs typeface="+mj-cs"/>
              </a:defRPr>
            </a:lvl1pPr>
          </a:lstStyle>
          <a:p>
            <a:r>
              <a:rPr lang="en-GB" sz="4000" b="0" dirty="0">
                <a:solidFill>
                  <a:srgbClr val="152D47"/>
                </a:solidFill>
                <a:latin typeface="Arial" panose="020B0604020202020204" pitchFamily="34" charset="0"/>
                <a:cs typeface="Arial" panose="020B0604020202020204" pitchFamily="34" charset="0"/>
              </a:rPr>
              <a:t>Innovative Testing and Exercising</a:t>
            </a:r>
          </a:p>
        </p:txBody>
      </p:sp>
    </p:spTree>
    <p:extLst>
      <p:ext uri="{BB962C8B-B14F-4D97-AF65-F5344CB8AC3E}">
        <p14:creationId xmlns:p14="http://schemas.microsoft.com/office/powerpoint/2010/main" val="2465532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F3386-12DC-E312-34A1-0133F4CAF88B}"/>
            </a:ext>
          </a:extLst>
        </p:cNvPr>
        <p:cNvGrpSpPr/>
        <p:nvPr/>
      </p:nvGrpSpPr>
      <p:grpSpPr>
        <a:xfrm>
          <a:off x="0" y="0"/>
          <a:ext cx="0" cy="0"/>
          <a:chOff x="0" y="0"/>
          <a:chExt cx="0" cy="0"/>
        </a:xfrm>
      </p:grpSpPr>
      <p:pic>
        <p:nvPicPr>
          <p:cNvPr id="6" name="Picture 5" descr="A circular design with multiple colors&#10;&#10;Description automatically generated">
            <a:extLst>
              <a:ext uri="{FF2B5EF4-FFF2-40B4-BE49-F238E27FC236}">
                <a16:creationId xmlns:a16="http://schemas.microsoft.com/office/drawing/2014/main" id="{F19E0C83-3C7B-D504-48EA-52BA4C43015E}"/>
              </a:ext>
            </a:extLst>
          </p:cNvPr>
          <p:cNvPicPr>
            <a:picLocks noChangeAspect="1"/>
          </p:cNvPicPr>
          <p:nvPr/>
        </p:nvPicPr>
        <p:blipFill rotWithShape="1">
          <a:blip r:embed="rId3">
            <a:alphaModFix amt="20000"/>
          </a:blip>
          <a:srcRect r="37710" b="53291"/>
          <a:stretch/>
        </p:blipFill>
        <p:spPr>
          <a:xfrm>
            <a:off x="6741530" y="2762012"/>
            <a:ext cx="5450470" cy="4095988"/>
          </a:xfrm>
          <a:prstGeom prst="rect">
            <a:avLst/>
          </a:prstGeom>
        </p:spPr>
      </p:pic>
      <p:pic>
        <p:nvPicPr>
          <p:cNvPr id="7" name="Picture 6" descr="A black and white sign with white text&#10;&#10;Description automatically generated">
            <a:extLst>
              <a:ext uri="{FF2B5EF4-FFF2-40B4-BE49-F238E27FC236}">
                <a16:creationId xmlns:a16="http://schemas.microsoft.com/office/drawing/2014/main" id="{367E88D2-CBDE-A398-517F-AC3F22D9380B}"/>
              </a:ext>
            </a:extLst>
          </p:cNvPr>
          <p:cNvPicPr>
            <a:picLocks noChangeAspect="1"/>
          </p:cNvPicPr>
          <p:nvPr/>
        </p:nvPicPr>
        <p:blipFill>
          <a:blip r:embed="rId4"/>
          <a:stretch>
            <a:fillRect/>
          </a:stretch>
        </p:blipFill>
        <p:spPr>
          <a:xfrm>
            <a:off x="10481620" y="6461049"/>
            <a:ext cx="1648283" cy="365126"/>
          </a:xfrm>
          <a:prstGeom prst="rect">
            <a:avLst/>
          </a:prstGeom>
        </p:spPr>
      </p:pic>
      <p:grpSp>
        <p:nvGrpSpPr>
          <p:cNvPr id="14" name="Group 13">
            <a:extLst>
              <a:ext uri="{FF2B5EF4-FFF2-40B4-BE49-F238E27FC236}">
                <a16:creationId xmlns:a16="http://schemas.microsoft.com/office/drawing/2014/main" id="{4C78DD51-236B-AE99-D279-12B69B9E2F93}"/>
              </a:ext>
            </a:extLst>
          </p:cNvPr>
          <p:cNvGrpSpPr/>
          <p:nvPr/>
        </p:nvGrpSpPr>
        <p:grpSpPr>
          <a:xfrm>
            <a:off x="714276" y="2177803"/>
            <a:ext cx="10763449" cy="2502395"/>
            <a:chOff x="720031" y="2663826"/>
            <a:chExt cx="10763449" cy="2502395"/>
          </a:xfrm>
        </p:grpSpPr>
        <p:sp>
          <p:nvSpPr>
            <p:cNvPr id="4" name="Text 1">
              <a:extLst>
                <a:ext uri="{FF2B5EF4-FFF2-40B4-BE49-F238E27FC236}">
                  <a16:creationId xmlns:a16="http://schemas.microsoft.com/office/drawing/2014/main" id="{C479A400-30DD-BDA5-2C5D-BD8E4665383C}"/>
                </a:ext>
              </a:extLst>
            </p:cNvPr>
            <p:cNvSpPr/>
            <p:nvPr/>
          </p:nvSpPr>
          <p:spPr>
            <a:xfrm>
              <a:off x="720031" y="2663826"/>
              <a:ext cx="2616498" cy="321469"/>
            </a:xfrm>
            <a:prstGeom prst="rect">
              <a:avLst/>
            </a:prstGeom>
            <a:noFill/>
            <a:ln/>
          </p:spPr>
          <p:txBody>
            <a:bodyPr wrap="none" lIns="0" tIns="0" rIns="0" bIns="0" rtlCol="0" anchor="t"/>
            <a:lstStyle/>
            <a:p>
              <a:pPr>
                <a:lnSpc>
                  <a:spcPts val="2500"/>
                </a:lnSpc>
              </a:pPr>
              <a:r>
                <a:rPr lang="en-US" sz="2000" b="1" dirty="0">
                  <a:solidFill>
                    <a:srgbClr val="152D47"/>
                  </a:solidFill>
                  <a:latin typeface="Arial" panose="020B0604020202020204" pitchFamily="34" charset="0"/>
                  <a:ea typeface="Crimson Pro Semi Bold" pitchFamily="34" charset="-122"/>
                  <a:cs typeface="Arial" panose="020B0604020202020204" pitchFamily="34" charset="0"/>
                </a:rPr>
                <a:t>Unified Learning System</a:t>
              </a:r>
              <a:endParaRPr lang="en-US" sz="2000" b="1" dirty="0">
                <a:latin typeface="Arial" panose="020B0604020202020204" pitchFamily="34" charset="0"/>
                <a:cs typeface="Arial" panose="020B0604020202020204" pitchFamily="34" charset="0"/>
              </a:endParaRPr>
            </a:p>
          </p:txBody>
        </p:sp>
        <p:sp>
          <p:nvSpPr>
            <p:cNvPr id="5" name="Text 2">
              <a:extLst>
                <a:ext uri="{FF2B5EF4-FFF2-40B4-BE49-F238E27FC236}">
                  <a16:creationId xmlns:a16="http://schemas.microsoft.com/office/drawing/2014/main" id="{27AB20E1-A183-230D-E30C-25C9631EAE7A}"/>
                </a:ext>
              </a:extLst>
            </p:cNvPr>
            <p:cNvSpPr/>
            <p:nvPr/>
          </p:nvSpPr>
          <p:spPr>
            <a:xfrm>
              <a:off x="720031" y="3190975"/>
              <a:ext cx="3249018" cy="1646039"/>
            </a:xfrm>
            <a:prstGeom prst="rect">
              <a:avLst/>
            </a:prstGeom>
            <a:noFill/>
            <a:ln/>
          </p:spPr>
          <p:txBody>
            <a:bodyPr wrap="square" lIns="0" tIns="0" rIns="0" bIns="0" rtlCol="0" anchor="t"/>
            <a:lstStyle/>
            <a:p>
              <a:pPr>
                <a:lnSpc>
                  <a:spcPts val="2583"/>
                </a:lnSpc>
              </a:pPr>
              <a:r>
                <a:rPr lang="en-US" sz="1583" dirty="0">
                  <a:solidFill>
                    <a:srgbClr val="4C4C4D"/>
                  </a:solidFill>
                  <a:latin typeface="Arial" panose="020B0604020202020204" pitchFamily="34" charset="0"/>
                  <a:ea typeface="Heebo" pitchFamily="34" charset="-122"/>
                  <a:cs typeface="Arial" panose="020B0604020202020204" pitchFamily="34" charset="0"/>
                </a:rPr>
                <a:t>Develop an integrated platform to consolidate learning across all services. Implement AI-driven data analysis to identify cross-service trends and insights.</a:t>
              </a:r>
              <a:endParaRPr lang="en-US" sz="1583" dirty="0">
                <a:latin typeface="Arial" panose="020B0604020202020204" pitchFamily="34" charset="0"/>
                <a:cs typeface="Arial" panose="020B0604020202020204" pitchFamily="34" charset="0"/>
              </a:endParaRPr>
            </a:p>
          </p:txBody>
        </p:sp>
        <p:sp>
          <p:nvSpPr>
            <p:cNvPr id="8" name="Text 3">
              <a:extLst>
                <a:ext uri="{FF2B5EF4-FFF2-40B4-BE49-F238E27FC236}">
                  <a16:creationId xmlns:a16="http://schemas.microsoft.com/office/drawing/2014/main" id="{AB2EAB8D-2BBF-8D5C-6DF9-C42DCD3A12A5}"/>
                </a:ext>
              </a:extLst>
            </p:cNvPr>
            <p:cNvSpPr/>
            <p:nvPr/>
          </p:nvSpPr>
          <p:spPr>
            <a:xfrm>
              <a:off x="4477246" y="2663826"/>
              <a:ext cx="2571750" cy="321469"/>
            </a:xfrm>
            <a:prstGeom prst="rect">
              <a:avLst/>
            </a:prstGeom>
            <a:noFill/>
            <a:ln/>
          </p:spPr>
          <p:txBody>
            <a:bodyPr wrap="none" lIns="0" tIns="0" rIns="0" bIns="0" rtlCol="0" anchor="t"/>
            <a:lstStyle/>
            <a:p>
              <a:pPr>
                <a:lnSpc>
                  <a:spcPts val="2500"/>
                </a:lnSpc>
              </a:pPr>
              <a:r>
                <a:rPr lang="en-US" sz="2000" b="1" dirty="0">
                  <a:solidFill>
                    <a:srgbClr val="152D47"/>
                  </a:solidFill>
                  <a:latin typeface="Arial" panose="020B0604020202020204" pitchFamily="34" charset="0"/>
                  <a:ea typeface="Crimson Pro Semi Bold" pitchFamily="34" charset="-122"/>
                  <a:cs typeface="Arial" panose="020B0604020202020204" pitchFamily="34" charset="0"/>
                </a:rPr>
                <a:t>Automated Tracking</a:t>
              </a:r>
              <a:endParaRPr lang="en-US" sz="2000" b="1" dirty="0">
                <a:latin typeface="Arial" panose="020B0604020202020204" pitchFamily="34" charset="0"/>
                <a:cs typeface="Arial" panose="020B0604020202020204" pitchFamily="34" charset="0"/>
              </a:endParaRPr>
            </a:p>
          </p:txBody>
        </p:sp>
        <p:sp>
          <p:nvSpPr>
            <p:cNvPr id="9" name="Text 4">
              <a:extLst>
                <a:ext uri="{FF2B5EF4-FFF2-40B4-BE49-F238E27FC236}">
                  <a16:creationId xmlns:a16="http://schemas.microsoft.com/office/drawing/2014/main" id="{72595DC1-431F-F56D-B869-0704DD1EC9DE}"/>
                </a:ext>
              </a:extLst>
            </p:cNvPr>
            <p:cNvSpPr/>
            <p:nvPr/>
          </p:nvSpPr>
          <p:spPr>
            <a:xfrm>
              <a:off x="4477246" y="3190975"/>
              <a:ext cx="3249018" cy="1646039"/>
            </a:xfrm>
            <a:prstGeom prst="rect">
              <a:avLst/>
            </a:prstGeom>
            <a:noFill/>
            <a:ln/>
          </p:spPr>
          <p:txBody>
            <a:bodyPr wrap="square" lIns="0" tIns="0" rIns="0" bIns="0" rtlCol="0" anchor="t"/>
            <a:lstStyle/>
            <a:p>
              <a:pPr>
                <a:lnSpc>
                  <a:spcPts val="2583"/>
                </a:lnSpc>
              </a:pPr>
              <a:r>
                <a:rPr lang="en-US" sz="1583" dirty="0">
                  <a:solidFill>
                    <a:srgbClr val="4C4C4D"/>
                  </a:solidFill>
                  <a:latin typeface="Arial" panose="020B0604020202020204" pitchFamily="34" charset="0"/>
                  <a:ea typeface="Heebo" pitchFamily="34" charset="-122"/>
                  <a:cs typeface="Arial" panose="020B0604020202020204" pitchFamily="34" charset="0"/>
                </a:rPr>
                <a:t>Create a  system to track recommendation implementation. Ensure transparency and accountability in applying lessons learned.</a:t>
              </a:r>
              <a:endParaRPr lang="en-US" sz="1583" dirty="0">
                <a:latin typeface="Arial" panose="020B0604020202020204" pitchFamily="34" charset="0"/>
                <a:cs typeface="Arial" panose="020B0604020202020204" pitchFamily="34" charset="0"/>
              </a:endParaRPr>
            </a:p>
          </p:txBody>
        </p:sp>
        <p:sp>
          <p:nvSpPr>
            <p:cNvPr id="10" name="Text 5">
              <a:extLst>
                <a:ext uri="{FF2B5EF4-FFF2-40B4-BE49-F238E27FC236}">
                  <a16:creationId xmlns:a16="http://schemas.microsoft.com/office/drawing/2014/main" id="{EFCE2FC3-ABF2-E0F7-36D3-BE26B6E397CD}"/>
                </a:ext>
              </a:extLst>
            </p:cNvPr>
            <p:cNvSpPr/>
            <p:nvPr/>
          </p:nvSpPr>
          <p:spPr>
            <a:xfrm>
              <a:off x="8234462" y="2663826"/>
              <a:ext cx="3223022" cy="321469"/>
            </a:xfrm>
            <a:prstGeom prst="rect">
              <a:avLst/>
            </a:prstGeom>
            <a:noFill/>
            <a:ln/>
          </p:spPr>
          <p:txBody>
            <a:bodyPr wrap="none" lIns="0" tIns="0" rIns="0" bIns="0" rtlCol="0" anchor="t"/>
            <a:lstStyle/>
            <a:p>
              <a:pPr>
                <a:lnSpc>
                  <a:spcPts val="2500"/>
                </a:lnSpc>
              </a:pPr>
              <a:r>
                <a:rPr lang="en-US" sz="2000" b="1" dirty="0">
                  <a:solidFill>
                    <a:srgbClr val="152D47"/>
                  </a:solidFill>
                  <a:latin typeface="Arial" panose="020B0604020202020204" pitchFamily="34" charset="0"/>
                  <a:ea typeface="Crimson Pro Semi Bold" pitchFamily="34" charset="-122"/>
                  <a:cs typeface="Arial" panose="020B0604020202020204" pitchFamily="34" charset="0"/>
                </a:rPr>
                <a:t>Collaborative Knowledge Base</a:t>
              </a:r>
              <a:endParaRPr lang="en-US" sz="2000" b="1" dirty="0">
                <a:latin typeface="Arial" panose="020B0604020202020204" pitchFamily="34" charset="0"/>
                <a:cs typeface="Arial" panose="020B0604020202020204" pitchFamily="34" charset="0"/>
              </a:endParaRPr>
            </a:p>
          </p:txBody>
        </p:sp>
        <p:sp>
          <p:nvSpPr>
            <p:cNvPr id="12" name="Text 6">
              <a:extLst>
                <a:ext uri="{FF2B5EF4-FFF2-40B4-BE49-F238E27FC236}">
                  <a16:creationId xmlns:a16="http://schemas.microsoft.com/office/drawing/2014/main" id="{A0071D18-E780-1ED8-694D-157B7FDE3484}"/>
                </a:ext>
              </a:extLst>
            </p:cNvPr>
            <p:cNvSpPr/>
            <p:nvPr/>
          </p:nvSpPr>
          <p:spPr>
            <a:xfrm>
              <a:off x="8234462" y="3190974"/>
              <a:ext cx="3249018" cy="1975247"/>
            </a:xfrm>
            <a:prstGeom prst="rect">
              <a:avLst/>
            </a:prstGeom>
            <a:noFill/>
            <a:ln/>
          </p:spPr>
          <p:txBody>
            <a:bodyPr wrap="square" lIns="0" tIns="0" rIns="0" bIns="0" rtlCol="0" anchor="t"/>
            <a:lstStyle/>
            <a:p>
              <a:pPr>
                <a:lnSpc>
                  <a:spcPts val="2583"/>
                </a:lnSpc>
              </a:pPr>
              <a:r>
                <a:rPr lang="en-US" sz="1583" dirty="0">
                  <a:solidFill>
                    <a:srgbClr val="4C4C4D"/>
                  </a:solidFill>
                  <a:latin typeface="Arial" panose="020B0604020202020204" pitchFamily="34" charset="0"/>
                  <a:ea typeface="Heebo" pitchFamily="34" charset="-122"/>
                  <a:cs typeface="Arial" panose="020B0604020202020204" pitchFamily="34" charset="0"/>
                </a:rPr>
                <a:t>Establish a centralised, searchable repository of inter-agency experiences. Encourage continuous learning through  peer-to-peer sharing.</a:t>
              </a:r>
              <a:endParaRPr lang="en-US" sz="1583" dirty="0">
                <a:latin typeface="Arial" panose="020B0604020202020204" pitchFamily="34" charset="0"/>
                <a:cs typeface="Arial" panose="020B0604020202020204" pitchFamily="34" charset="0"/>
              </a:endParaRPr>
            </a:p>
          </p:txBody>
        </p:sp>
      </p:grpSp>
      <p:sp>
        <p:nvSpPr>
          <p:cNvPr id="13" name="Title Placeholder 1">
            <a:extLst>
              <a:ext uri="{FF2B5EF4-FFF2-40B4-BE49-F238E27FC236}">
                <a16:creationId xmlns:a16="http://schemas.microsoft.com/office/drawing/2014/main" id="{0B90F6A9-4235-2F32-A50B-45E90858CAD8}"/>
              </a:ext>
            </a:extLst>
          </p:cNvPr>
          <p:cNvSpPr txBox="1">
            <a:spLocks/>
          </p:cNvSpPr>
          <p:nvPr/>
        </p:nvSpPr>
        <p:spPr>
          <a:xfrm>
            <a:off x="766594" y="1403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0" kern="1200">
                <a:solidFill>
                  <a:schemeClr val="tx1"/>
                </a:solidFill>
                <a:latin typeface="Roboto" panose="02000000000000000000" pitchFamily="2" charset="0"/>
                <a:ea typeface="Roboto" panose="02000000000000000000" pitchFamily="2" charset="0"/>
                <a:cs typeface="+mj-cs"/>
              </a:defRPr>
            </a:lvl1pPr>
          </a:lstStyle>
          <a:p>
            <a:r>
              <a:rPr lang="en-GB" sz="4000" b="0" dirty="0">
                <a:solidFill>
                  <a:srgbClr val="152D47"/>
                </a:solidFill>
                <a:latin typeface="Arial" panose="020B0604020202020204" pitchFamily="34" charset="0"/>
                <a:cs typeface="Arial" panose="020B0604020202020204" pitchFamily="34" charset="0"/>
              </a:rPr>
              <a:t>Enhancing Joint Operational Learning</a:t>
            </a:r>
          </a:p>
        </p:txBody>
      </p:sp>
    </p:spTree>
    <p:extLst>
      <p:ext uri="{BB962C8B-B14F-4D97-AF65-F5344CB8AC3E}">
        <p14:creationId xmlns:p14="http://schemas.microsoft.com/office/powerpoint/2010/main" val="3116968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9B5E2-D7CE-593F-A0BF-885849E55868}"/>
            </a:ext>
          </a:extLst>
        </p:cNvPr>
        <p:cNvGrpSpPr/>
        <p:nvPr/>
      </p:nvGrpSpPr>
      <p:grpSpPr>
        <a:xfrm>
          <a:off x="0" y="0"/>
          <a:ext cx="0" cy="0"/>
          <a:chOff x="0" y="0"/>
          <a:chExt cx="0" cy="0"/>
        </a:xfrm>
      </p:grpSpPr>
      <p:pic>
        <p:nvPicPr>
          <p:cNvPr id="6" name="Picture 5" descr="A circular design with multiple colors&#10;&#10;Description automatically generated">
            <a:extLst>
              <a:ext uri="{FF2B5EF4-FFF2-40B4-BE49-F238E27FC236}">
                <a16:creationId xmlns:a16="http://schemas.microsoft.com/office/drawing/2014/main" id="{314EFA2E-10D0-AE50-87F8-25B08ABBE580}"/>
              </a:ext>
            </a:extLst>
          </p:cNvPr>
          <p:cNvPicPr>
            <a:picLocks noChangeAspect="1"/>
          </p:cNvPicPr>
          <p:nvPr/>
        </p:nvPicPr>
        <p:blipFill rotWithShape="1">
          <a:blip r:embed="rId3">
            <a:alphaModFix amt="20000"/>
          </a:blip>
          <a:srcRect r="37710" b="53291"/>
          <a:stretch/>
        </p:blipFill>
        <p:spPr>
          <a:xfrm>
            <a:off x="6741530" y="2762012"/>
            <a:ext cx="5450470" cy="4095988"/>
          </a:xfrm>
          <a:prstGeom prst="rect">
            <a:avLst/>
          </a:prstGeom>
        </p:spPr>
      </p:pic>
      <p:pic>
        <p:nvPicPr>
          <p:cNvPr id="7" name="Picture 6" descr="A black and white sign with white text&#10;&#10;Description automatically generated">
            <a:extLst>
              <a:ext uri="{FF2B5EF4-FFF2-40B4-BE49-F238E27FC236}">
                <a16:creationId xmlns:a16="http://schemas.microsoft.com/office/drawing/2014/main" id="{9978EE6D-2842-A490-A149-AF055A7C9A8C}"/>
              </a:ext>
            </a:extLst>
          </p:cNvPr>
          <p:cNvPicPr>
            <a:picLocks noChangeAspect="1"/>
          </p:cNvPicPr>
          <p:nvPr/>
        </p:nvPicPr>
        <p:blipFill>
          <a:blip r:embed="rId4"/>
          <a:stretch>
            <a:fillRect/>
          </a:stretch>
        </p:blipFill>
        <p:spPr>
          <a:xfrm>
            <a:off x="10481620" y="6461049"/>
            <a:ext cx="1648283" cy="365126"/>
          </a:xfrm>
          <a:prstGeom prst="rect">
            <a:avLst/>
          </a:prstGeom>
        </p:spPr>
      </p:pic>
      <p:grpSp>
        <p:nvGrpSpPr>
          <p:cNvPr id="18" name="Group 17">
            <a:extLst>
              <a:ext uri="{FF2B5EF4-FFF2-40B4-BE49-F238E27FC236}">
                <a16:creationId xmlns:a16="http://schemas.microsoft.com/office/drawing/2014/main" id="{62BD7F74-7970-AD40-2D3F-DD0D1015FD2B}"/>
              </a:ext>
            </a:extLst>
          </p:cNvPr>
          <p:cNvGrpSpPr/>
          <p:nvPr/>
        </p:nvGrpSpPr>
        <p:grpSpPr>
          <a:xfrm>
            <a:off x="562075" y="1959621"/>
            <a:ext cx="7345707" cy="862648"/>
            <a:chOff x="562075" y="1184176"/>
            <a:chExt cx="7345707" cy="862648"/>
          </a:xfrm>
        </p:grpSpPr>
        <p:pic>
          <p:nvPicPr>
            <p:cNvPr id="4" name="Image 1" descr="preencoded.png">
              <a:extLst>
                <a:ext uri="{FF2B5EF4-FFF2-40B4-BE49-F238E27FC236}">
                  <a16:creationId xmlns:a16="http://schemas.microsoft.com/office/drawing/2014/main" id="{1D72E692-7050-BBF8-012C-0F5A4C861590}"/>
                </a:ext>
              </a:extLst>
            </p:cNvPr>
            <p:cNvPicPr>
              <a:picLocks noChangeAspect="1"/>
            </p:cNvPicPr>
            <p:nvPr/>
          </p:nvPicPr>
          <p:blipFill>
            <a:blip r:embed="rId5"/>
            <a:stretch>
              <a:fillRect/>
            </a:stretch>
          </p:blipFill>
          <p:spPr>
            <a:xfrm>
              <a:off x="562075" y="1184176"/>
              <a:ext cx="401439" cy="401439"/>
            </a:xfrm>
            <a:prstGeom prst="rect">
              <a:avLst/>
            </a:prstGeom>
          </p:spPr>
        </p:pic>
        <p:sp>
          <p:nvSpPr>
            <p:cNvPr id="5" name="Text 1">
              <a:extLst>
                <a:ext uri="{FF2B5EF4-FFF2-40B4-BE49-F238E27FC236}">
                  <a16:creationId xmlns:a16="http://schemas.microsoft.com/office/drawing/2014/main" id="{4816B3A9-0634-C883-3021-D7F519FF009C}"/>
                </a:ext>
              </a:extLst>
            </p:cNvPr>
            <p:cNvSpPr/>
            <p:nvPr/>
          </p:nvSpPr>
          <p:spPr>
            <a:xfrm>
              <a:off x="1411930" y="1184176"/>
              <a:ext cx="2007394" cy="250825"/>
            </a:xfrm>
            <a:prstGeom prst="rect">
              <a:avLst/>
            </a:prstGeom>
            <a:noFill/>
            <a:ln/>
          </p:spPr>
          <p:txBody>
            <a:bodyPr wrap="none" lIns="0" tIns="0" rIns="0" bIns="0" rtlCol="0" anchor="t"/>
            <a:lstStyle/>
            <a:p>
              <a:pPr>
                <a:lnSpc>
                  <a:spcPts val="1958"/>
                </a:lnSpc>
              </a:pPr>
              <a:r>
                <a:rPr lang="en-US" sz="1542" b="1" dirty="0">
                  <a:solidFill>
                    <a:srgbClr val="4C4C4D"/>
                  </a:solidFill>
                  <a:latin typeface="Arial" panose="020B0604020202020204" pitchFamily="34" charset="0"/>
                  <a:ea typeface="Crimson Pro Semi Bold" pitchFamily="34" charset="-122"/>
                  <a:cs typeface="Arial" panose="020B0604020202020204" pitchFamily="34" charset="0"/>
                </a:rPr>
                <a:t>Enhanced Mapping</a:t>
              </a:r>
              <a:endParaRPr lang="en-US" sz="1542" b="1" dirty="0">
                <a:latin typeface="Arial" panose="020B0604020202020204" pitchFamily="34" charset="0"/>
                <a:cs typeface="Arial" panose="020B0604020202020204" pitchFamily="34" charset="0"/>
              </a:endParaRPr>
            </a:p>
          </p:txBody>
        </p:sp>
        <p:sp>
          <p:nvSpPr>
            <p:cNvPr id="8" name="Text 2">
              <a:extLst>
                <a:ext uri="{FF2B5EF4-FFF2-40B4-BE49-F238E27FC236}">
                  <a16:creationId xmlns:a16="http://schemas.microsoft.com/office/drawing/2014/main" id="{3087A6EF-7206-C1ED-591A-23E68ED98007}"/>
                </a:ext>
              </a:extLst>
            </p:cNvPr>
            <p:cNvSpPr/>
            <p:nvPr/>
          </p:nvSpPr>
          <p:spPr>
            <a:xfrm>
              <a:off x="1411930" y="1532871"/>
              <a:ext cx="6495852" cy="513953"/>
            </a:xfrm>
            <a:prstGeom prst="rect">
              <a:avLst/>
            </a:prstGeom>
            <a:noFill/>
            <a:ln/>
          </p:spPr>
          <p:txBody>
            <a:bodyPr wrap="square" lIns="0" tIns="0" rIns="0" bIns="0" rtlCol="0" anchor="t"/>
            <a:lstStyle/>
            <a:p>
              <a:pPr>
                <a:lnSpc>
                  <a:spcPts val="2000"/>
                </a:lnSpc>
              </a:pPr>
              <a:r>
                <a:rPr lang="en-US" sz="1250" dirty="0">
                  <a:solidFill>
                    <a:srgbClr val="4C4C4D"/>
                  </a:solidFill>
                  <a:latin typeface="Arial" panose="020B0604020202020204" pitchFamily="34" charset="0"/>
                  <a:ea typeface="Heebo" pitchFamily="34" charset="-122"/>
                  <a:cs typeface="Arial" panose="020B0604020202020204" pitchFamily="34" charset="0"/>
                </a:rPr>
                <a:t>Integrate real-time, multi-agency GIS data. Improve spatial awareness and resource allocation during incidents.</a:t>
              </a:r>
              <a:endParaRPr lang="en-US" sz="1250" dirty="0">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40A1595E-7031-60D2-1907-FBCB57FD7384}"/>
              </a:ext>
            </a:extLst>
          </p:cNvPr>
          <p:cNvGrpSpPr/>
          <p:nvPr/>
        </p:nvGrpSpPr>
        <p:grpSpPr>
          <a:xfrm>
            <a:off x="562075" y="3088978"/>
            <a:ext cx="7345707" cy="856496"/>
            <a:chOff x="562075" y="3088978"/>
            <a:chExt cx="7345707" cy="856496"/>
          </a:xfrm>
        </p:grpSpPr>
        <p:pic>
          <p:nvPicPr>
            <p:cNvPr id="9" name="Image 2" descr="preencoded.png">
              <a:extLst>
                <a:ext uri="{FF2B5EF4-FFF2-40B4-BE49-F238E27FC236}">
                  <a16:creationId xmlns:a16="http://schemas.microsoft.com/office/drawing/2014/main" id="{5B265FFC-0F8C-D9DD-D369-B299B1BC805C}"/>
                </a:ext>
              </a:extLst>
            </p:cNvPr>
            <p:cNvPicPr>
              <a:picLocks noChangeAspect="1"/>
            </p:cNvPicPr>
            <p:nvPr/>
          </p:nvPicPr>
          <p:blipFill>
            <a:blip r:embed="rId6"/>
            <a:stretch>
              <a:fillRect/>
            </a:stretch>
          </p:blipFill>
          <p:spPr>
            <a:xfrm>
              <a:off x="562075" y="3088978"/>
              <a:ext cx="401439" cy="401439"/>
            </a:xfrm>
            <a:prstGeom prst="rect">
              <a:avLst/>
            </a:prstGeom>
          </p:spPr>
        </p:pic>
        <p:sp>
          <p:nvSpPr>
            <p:cNvPr id="10" name="Text 3">
              <a:extLst>
                <a:ext uri="{FF2B5EF4-FFF2-40B4-BE49-F238E27FC236}">
                  <a16:creationId xmlns:a16="http://schemas.microsoft.com/office/drawing/2014/main" id="{4504FDDB-0914-8FCC-A0B5-F24BB1DE4DDE}"/>
                </a:ext>
              </a:extLst>
            </p:cNvPr>
            <p:cNvSpPr/>
            <p:nvPr/>
          </p:nvSpPr>
          <p:spPr>
            <a:xfrm>
              <a:off x="1411930" y="3088978"/>
              <a:ext cx="2007394" cy="250825"/>
            </a:xfrm>
            <a:prstGeom prst="rect">
              <a:avLst/>
            </a:prstGeom>
            <a:noFill/>
            <a:ln/>
          </p:spPr>
          <p:txBody>
            <a:bodyPr wrap="none" lIns="0" tIns="0" rIns="0" bIns="0" rtlCol="0" anchor="t"/>
            <a:lstStyle/>
            <a:p>
              <a:pPr>
                <a:lnSpc>
                  <a:spcPts val="1958"/>
                </a:lnSpc>
              </a:pPr>
              <a:r>
                <a:rPr lang="en-US" sz="1542" b="1" dirty="0">
                  <a:solidFill>
                    <a:srgbClr val="4C4C4D"/>
                  </a:solidFill>
                  <a:latin typeface="Arial" panose="020B0604020202020204" pitchFamily="34" charset="0"/>
                  <a:ea typeface="Crimson Pro Semi Bold" pitchFamily="34" charset="-122"/>
                  <a:cs typeface="Arial" panose="020B0604020202020204" pitchFamily="34" charset="0"/>
                </a:rPr>
                <a:t>Secure Messaging</a:t>
              </a:r>
              <a:endParaRPr lang="en-US" sz="1542" b="1" dirty="0">
                <a:latin typeface="Arial" panose="020B0604020202020204" pitchFamily="34" charset="0"/>
                <a:cs typeface="Arial" panose="020B0604020202020204" pitchFamily="34" charset="0"/>
              </a:endParaRPr>
            </a:p>
          </p:txBody>
        </p:sp>
        <p:sp>
          <p:nvSpPr>
            <p:cNvPr id="12" name="Text 4">
              <a:extLst>
                <a:ext uri="{FF2B5EF4-FFF2-40B4-BE49-F238E27FC236}">
                  <a16:creationId xmlns:a16="http://schemas.microsoft.com/office/drawing/2014/main" id="{0DDCBF77-937E-66C3-7B4E-9EF089C76E82}"/>
                </a:ext>
              </a:extLst>
            </p:cNvPr>
            <p:cNvSpPr/>
            <p:nvPr/>
          </p:nvSpPr>
          <p:spPr>
            <a:xfrm>
              <a:off x="1411930" y="3431521"/>
              <a:ext cx="6495852" cy="513953"/>
            </a:xfrm>
            <a:prstGeom prst="rect">
              <a:avLst/>
            </a:prstGeom>
            <a:noFill/>
            <a:ln/>
          </p:spPr>
          <p:txBody>
            <a:bodyPr wrap="square" lIns="0" tIns="0" rIns="0" bIns="0" rtlCol="0" anchor="t"/>
            <a:lstStyle/>
            <a:p>
              <a:pPr>
                <a:lnSpc>
                  <a:spcPts val="2000"/>
                </a:lnSpc>
              </a:pPr>
              <a:r>
                <a:rPr lang="en-US" sz="1250" dirty="0">
                  <a:solidFill>
                    <a:srgbClr val="4C4C4D"/>
                  </a:solidFill>
                  <a:latin typeface="Arial" panose="020B0604020202020204" pitchFamily="34" charset="0"/>
                  <a:ea typeface="Heebo" pitchFamily="34" charset="-122"/>
                  <a:cs typeface="Arial" panose="020B0604020202020204" pitchFamily="34" charset="0"/>
                </a:rPr>
                <a:t>Implement end-to-end encrypted messaging. Facilitate seamless information sharing across different services.</a:t>
              </a:r>
              <a:endParaRPr lang="en-US" sz="1250" dirty="0">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C67DBB0D-406C-D702-E534-7DEB3C970CE8}"/>
              </a:ext>
            </a:extLst>
          </p:cNvPr>
          <p:cNvGrpSpPr/>
          <p:nvPr/>
        </p:nvGrpSpPr>
        <p:grpSpPr>
          <a:xfrm>
            <a:off x="562075" y="4218335"/>
            <a:ext cx="7345707" cy="861714"/>
            <a:chOff x="562075" y="4993780"/>
            <a:chExt cx="7345707" cy="861714"/>
          </a:xfrm>
        </p:grpSpPr>
        <p:pic>
          <p:nvPicPr>
            <p:cNvPr id="13" name="Image 3" descr="preencoded.png">
              <a:extLst>
                <a:ext uri="{FF2B5EF4-FFF2-40B4-BE49-F238E27FC236}">
                  <a16:creationId xmlns:a16="http://schemas.microsoft.com/office/drawing/2014/main" id="{12C6DD75-2F9E-E6FB-2F1E-D247D1EE1A28}"/>
                </a:ext>
              </a:extLst>
            </p:cNvPr>
            <p:cNvPicPr>
              <a:picLocks noChangeAspect="1"/>
            </p:cNvPicPr>
            <p:nvPr/>
          </p:nvPicPr>
          <p:blipFill>
            <a:blip r:embed="rId7"/>
            <a:stretch>
              <a:fillRect/>
            </a:stretch>
          </p:blipFill>
          <p:spPr>
            <a:xfrm>
              <a:off x="562075" y="4993780"/>
              <a:ext cx="401439" cy="401439"/>
            </a:xfrm>
            <a:prstGeom prst="rect">
              <a:avLst/>
            </a:prstGeom>
          </p:spPr>
        </p:pic>
        <p:sp>
          <p:nvSpPr>
            <p:cNvPr id="14" name="Text 5">
              <a:extLst>
                <a:ext uri="{FF2B5EF4-FFF2-40B4-BE49-F238E27FC236}">
                  <a16:creationId xmlns:a16="http://schemas.microsoft.com/office/drawing/2014/main" id="{21D6E917-7618-BD79-8068-5A38A9105953}"/>
                </a:ext>
              </a:extLst>
            </p:cNvPr>
            <p:cNvSpPr/>
            <p:nvPr/>
          </p:nvSpPr>
          <p:spPr>
            <a:xfrm>
              <a:off x="1411930" y="4993780"/>
              <a:ext cx="2007394" cy="250825"/>
            </a:xfrm>
            <a:prstGeom prst="rect">
              <a:avLst/>
            </a:prstGeom>
            <a:noFill/>
            <a:ln/>
          </p:spPr>
          <p:txBody>
            <a:bodyPr wrap="none" lIns="0" tIns="0" rIns="0" bIns="0" rtlCol="0" anchor="t"/>
            <a:lstStyle/>
            <a:p>
              <a:pPr>
                <a:lnSpc>
                  <a:spcPts val="1958"/>
                </a:lnSpc>
              </a:pPr>
              <a:r>
                <a:rPr lang="en-US" sz="1542" b="1" dirty="0">
                  <a:solidFill>
                    <a:srgbClr val="4C4C4D"/>
                  </a:solidFill>
                  <a:latin typeface="Arial" panose="020B0604020202020204" pitchFamily="34" charset="0"/>
                  <a:ea typeface="Crimson Pro Semi Bold" pitchFamily="34" charset="-122"/>
                  <a:cs typeface="Arial" panose="020B0604020202020204" pitchFamily="34" charset="0"/>
                </a:rPr>
                <a:t>Voice-Enabled Interface</a:t>
              </a:r>
              <a:endParaRPr lang="en-US" sz="1542" b="1" dirty="0">
                <a:latin typeface="Arial" panose="020B0604020202020204" pitchFamily="34" charset="0"/>
                <a:cs typeface="Arial" panose="020B0604020202020204" pitchFamily="34" charset="0"/>
              </a:endParaRPr>
            </a:p>
          </p:txBody>
        </p:sp>
        <p:sp>
          <p:nvSpPr>
            <p:cNvPr id="15" name="Text 6">
              <a:extLst>
                <a:ext uri="{FF2B5EF4-FFF2-40B4-BE49-F238E27FC236}">
                  <a16:creationId xmlns:a16="http://schemas.microsoft.com/office/drawing/2014/main" id="{6703F1D0-73B5-882B-B513-342F74C9F9E9}"/>
                </a:ext>
              </a:extLst>
            </p:cNvPr>
            <p:cNvSpPr/>
            <p:nvPr/>
          </p:nvSpPr>
          <p:spPr>
            <a:xfrm>
              <a:off x="1411930" y="5341541"/>
              <a:ext cx="6495852" cy="513953"/>
            </a:xfrm>
            <a:prstGeom prst="rect">
              <a:avLst/>
            </a:prstGeom>
            <a:noFill/>
            <a:ln/>
          </p:spPr>
          <p:txBody>
            <a:bodyPr wrap="square" lIns="0" tIns="0" rIns="0" bIns="0" rtlCol="0" anchor="t"/>
            <a:lstStyle/>
            <a:p>
              <a:pPr>
                <a:lnSpc>
                  <a:spcPts val="2000"/>
                </a:lnSpc>
              </a:pPr>
              <a:r>
                <a:rPr lang="en-US" sz="1250" dirty="0">
                  <a:solidFill>
                    <a:srgbClr val="4C4C4D"/>
                  </a:solidFill>
                  <a:latin typeface="Arial" panose="020B0604020202020204" pitchFamily="34" charset="0"/>
                  <a:ea typeface="Heebo" pitchFamily="34" charset="-122"/>
                  <a:cs typeface="Arial" panose="020B0604020202020204" pitchFamily="34" charset="0"/>
                </a:rPr>
                <a:t>Develop hands-free, voice-activated features. Enable efficient data entry and retrieval in challenging environments.</a:t>
              </a:r>
              <a:endParaRPr lang="en-US" sz="1250" dirty="0">
                <a:latin typeface="Arial" panose="020B0604020202020204" pitchFamily="34" charset="0"/>
                <a:cs typeface="Arial" panose="020B0604020202020204" pitchFamily="34" charset="0"/>
              </a:endParaRPr>
            </a:p>
          </p:txBody>
        </p:sp>
      </p:grpSp>
      <p:sp>
        <p:nvSpPr>
          <p:cNvPr id="19" name="Title Placeholder 1">
            <a:extLst>
              <a:ext uri="{FF2B5EF4-FFF2-40B4-BE49-F238E27FC236}">
                <a16:creationId xmlns:a16="http://schemas.microsoft.com/office/drawing/2014/main" id="{E3CBD9BA-A508-4978-534C-23090FF69C36}"/>
              </a:ext>
            </a:extLst>
          </p:cNvPr>
          <p:cNvSpPr txBox="1">
            <a:spLocks/>
          </p:cNvSpPr>
          <p:nvPr/>
        </p:nvSpPr>
        <p:spPr>
          <a:xfrm>
            <a:off x="766594" y="1403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0" kern="1200">
                <a:solidFill>
                  <a:schemeClr val="tx1"/>
                </a:solidFill>
                <a:latin typeface="Roboto" panose="02000000000000000000" pitchFamily="2" charset="0"/>
                <a:ea typeface="Roboto" panose="02000000000000000000" pitchFamily="2" charset="0"/>
                <a:cs typeface="+mj-cs"/>
              </a:defRPr>
            </a:lvl1pPr>
          </a:lstStyle>
          <a:p>
            <a:r>
              <a:rPr lang="en-GB" sz="4000" dirty="0">
                <a:solidFill>
                  <a:srgbClr val="152D47"/>
                </a:solidFill>
                <a:latin typeface="Arial" panose="020B0604020202020204" pitchFamily="34" charset="0"/>
                <a:cs typeface="Arial" panose="020B0604020202020204" pitchFamily="34" charset="0"/>
              </a:rPr>
              <a:t>Evolving the JESIP App</a:t>
            </a:r>
          </a:p>
        </p:txBody>
      </p:sp>
    </p:spTree>
    <p:extLst>
      <p:ext uri="{BB962C8B-B14F-4D97-AF65-F5344CB8AC3E}">
        <p14:creationId xmlns:p14="http://schemas.microsoft.com/office/powerpoint/2010/main" val="2959210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74E3D-640C-F537-005E-51454865CBE7}"/>
            </a:ext>
          </a:extLst>
        </p:cNvPr>
        <p:cNvGrpSpPr/>
        <p:nvPr/>
      </p:nvGrpSpPr>
      <p:grpSpPr>
        <a:xfrm>
          <a:off x="0" y="0"/>
          <a:ext cx="0" cy="0"/>
          <a:chOff x="0" y="0"/>
          <a:chExt cx="0" cy="0"/>
        </a:xfrm>
      </p:grpSpPr>
      <p:pic>
        <p:nvPicPr>
          <p:cNvPr id="6" name="Picture 5" descr="A circular design with multiple colors&#10;&#10;Description automatically generated">
            <a:extLst>
              <a:ext uri="{FF2B5EF4-FFF2-40B4-BE49-F238E27FC236}">
                <a16:creationId xmlns:a16="http://schemas.microsoft.com/office/drawing/2014/main" id="{5105070D-E226-8E46-1742-B593C7F14198}"/>
              </a:ext>
            </a:extLst>
          </p:cNvPr>
          <p:cNvPicPr>
            <a:picLocks noChangeAspect="1"/>
          </p:cNvPicPr>
          <p:nvPr/>
        </p:nvPicPr>
        <p:blipFill rotWithShape="1">
          <a:blip r:embed="rId3">
            <a:alphaModFix amt="5000"/>
          </a:blip>
          <a:srcRect r="37710" b="53291"/>
          <a:stretch/>
        </p:blipFill>
        <p:spPr>
          <a:xfrm>
            <a:off x="6741530" y="2762012"/>
            <a:ext cx="5450470" cy="4095988"/>
          </a:xfrm>
          <a:prstGeom prst="rect">
            <a:avLst/>
          </a:prstGeom>
        </p:spPr>
      </p:pic>
      <p:pic>
        <p:nvPicPr>
          <p:cNvPr id="7" name="Picture 6" descr="A black and white sign with white text&#10;&#10;Description automatically generated">
            <a:extLst>
              <a:ext uri="{FF2B5EF4-FFF2-40B4-BE49-F238E27FC236}">
                <a16:creationId xmlns:a16="http://schemas.microsoft.com/office/drawing/2014/main" id="{149CE31F-5608-4E4A-5A86-9733B37D1772}"/>
              </a:ext>
            </a:extLst>
          </p:cNvPr>
          <p:cNvPicPr>
            <a:picLocks noChangeAspect="1"/>
          </p:cNvPicPr>
          <p:nvPr/>
        </p:nvPicPr>
        <p:blipFill>
          <a:blip r:embed="rId4"/>
          <a:stretch>
            <a:fillRect/>
          </a:stretch>
        </p:blipFill>
        <p:spPr>
          <a:xfrm>
            <a:off x="10481620" y="6461049"/>
            <a:ext cx="1648283" cy="365126"/>
          </a:xfrm>
          <a:prstGeom prst="rect">
            <a:avLst/>
          </a:prstGeom>
        </p:spPr>
      </p:pic>
      <p:grpSp>
        <p:nvGrpSpPr>
          <p:cNvPr id="4" name="Group 3">
            <a:extLst>
              <a:ext uri="{FF2B5EF4-FFF2-40B4-BE49-F238E27FC236}">
                <a16:creationId xmlns:a16="http://schemas.microsoft.com/office/drawing/2014/main" id="{594D6956-AFE3-4881-8FF1-59A34FA91D98}"/>
              </a:ext>
            </a:extLst>
          </p:cNvPr>
          <p:cNvGrpSpPr/>
          <p:nvPr/>
        </p:nvGrpSpPr>
        <p:grpSpPr>
          <a:xfrm>
            <a:off x="720031" y="2542183"/>
            <a:ext cx="6179939" cy="3368080"/>
            <a:chOff x="720031" y="2542183"/>
            <a:chExt cx="6179939" cy="3368080"/>
          </a:xfrm>
        </p:grpSpPr>
        <p:sp>
          <p:nvSpPr>
            <p:cNvPr id="5" name="Shape 1">
              <a:extLst>
                <a:ext uri="{FF2B5EF4-FFF2-40B4-BE49-F238E27FC236}">
                  <a16:creationId xmlns:a16="http://schemas.microsoft.com/office/drawing/2014/main" id="{84D02A0D-7BC6-A90F-8CD8-B3EAE694C557}"/>
                </a:ext>
              </a:extLst>
            </p:cNvPr>
            <p:cNvSpPr/>
            <p:nvPr/>
          </p:nvSpPr>
          <p:spPr>
            <a:xfrm>
              <a:off x="720031" y="2542183"/>
              <a:ext cx="6179939" cy="3368080"/>
            </a:xfrm>
            <a:prstGeom prst="roundRect">
              <a:avLst>
                <a:gd name="adj" fmla="val 916"/>
              </a:avLst>
            </a:prstGeom>
            <a:noFill/>
            <a:ln w="15240">
              <a:solidFill>
                <a:srgbClr val="000000">
                  <a:alpha val="8000"/>
                </a:srgbClr>
              </a:solidFill>
              <a:prstDash val="solid"/>
            </a:ln>
          </p:spPr>
          <p:txBody>
            <a:bodyPr/>
            <a:lstStyle/>
            <a:p>
              <a:endParaRPr lang="en-GB" sz="1500"/>
            </a:p>
          </p:txBody>
        </p:sp>
        <p:sp>
          <p:nvSpPr>
            <p:cNvPr id="8" name="Text 3">
              <a:extLst>
                <a:ext uri="{FF2B5EF4-FFF2-40B4-BE49-F238E27FC236}">
                  <a16:creationId xmlns:a16="http://schemas.microsoft.com/office/drawing/2014/main" id="{C77DD822-1ED8-55A7-DE9A-08B81EF2E2B3}"/>
                </a:ext>
              </a:extLst>
            </p:cNvPr>
            <p:cNvSpPr/>
            <p:nvPr/>
          </p:nvSpPr>
          <p:spPr>
            <a:xfrm>
              <a:off x="939106" y="2684661"/>
              <a:ext cx="1636514" cy="329208"/>
            </a:xfrm>
            <a:prstGeom prst="rect">
              <a:avLst/>
            </a:prstGeom>
            <a:noFill/>
            <a:ln/>
          </p:spPr>
          <p:txBody>
            <a:bodyPr wrap="none" lIns="0" tIns="0" rIns="0" bIns="0" rtlCol="0" anchor="t"/>
            <a:lstStyle/>
            <a:p>
              <a:pPr>
                <a:lnSpc>
                  <a:spcPts val="2583"/>
                </a:lnSpc>
              </a:pPr>
              <a:r>
                <a:rPr lang="en-US" sz="1583" dirty="0">
                  <a:solidFill>
                    <a:srgbClr val="4C4C4D"/>
                  </a:solidFill>
                  <a:latin typeface="Heebo" pitchFamily="34" charset="0"/>
                  <a:ea typeface="Heebo" pitchFamily="34" charset="-122"/>
                  <a:cs typeface="Heebo" pitchFamily="34" charset="-120"/>
                </a:rPr>
                <a:t>Data Source</a:t>
              </a:r>
              <a:endParaRPr lang="en-US" sz="1583" dirty="0"/>
            </a:p>
          </p:txBody>
        </p:sp>
        <p:sp>
          <p:nvSpPr>
            <p:cNvPr id="9" name="Text 4">
              <a:extLst>
                <a:ext uri="{FF2B5EF4-FFF2-40B4-BE49-F238E27FC236}">
                  <a16:creationId xmlns:a16="http://schemas.microsoft.com/office/drawing/2014/main" id="{CC6EFA04-486F-6A25-CD8F-EB7B09E8FA53}"/>
                </a:ext>
              </a:extLst>
            </p:cNvPr>
            <p:cNvSpPr/>
            <p:nvPr/>
          </p:nvSpPr>
          <p:spPr>
            <a:xfrm>
              <a:off x="2993331" y="2684661"/>
              <a:ext cx="1633339" cy="329208"/>
            </a:xfrm>
            <a:prstGeom prst="rect">
              <a:avLst/>
            </a:prstGeom>
            <a:noFill/>
            <a:ln/>
          </p:spPr>
          <p:txBody>
            <a:bodyPr wrap="none" lIns="0" tIns="0" rIns="0" bIns="0" rtlCol="0" anchor="t"/>
            <a:lstStyle/>
            <a:p>
              <a:pPr>
                <a:lnSpc>
                  <a:spcPts val="2583"/>
                </a:lnSpc>
              </a:pPr>
              <a:r>
                <a:rPr lang="en-US" sz="1583" dirty="0">
                  <a:solidFill>
                    <a:srgbClr val="4C4C4D"/>
                  </a:solidFill>
                  <a:latin typeface="Heebo" pitchFamily="34" charset="0"/>
                  <a:ea typeface="Heebo" pitchFamily="34" charset="-122"/>
                  <a:cs typeface="Heebo" pitchFamily="34" charset="-120"/>
                </a:rPr>
                <a:t>Analysis Method</a:t>
              </a:r>
              <a:endParaRPr lang="en-US" sz="1583" dirty="0"/>
            </a:p>
          </p:txBody>
        </p:sp>
        <p:sp>
          <p:nvSpPr>
            <p:cNvPr id="10" name="Text 5">
              <a:extLst>
                <a:ext uri="{FF2B5EF4-FFF2-40B4-BE49-F238E27FC236}">
                  <a16:creationId xmlns:a16="http://schemas.microsoft.com/office/drawing/2014/main" id="{A1A71487-4520-6547-7E48-0B7F638147F2}"/>
                </a:ext>
              </a:extLst>
            </p:cNvPr>
            <p:cNvSpPr/>
            <p:nvPr/>
          </p:nvSpPr>
          <p:spPr>
            <a:xfrm>
              <a:off x="5044381" y="2684661"/>
              <a:ext cx="1636514" cy="329208"/>
            </a:xfrm>
            <a:prstGeom prst="rect">
              <a:avLst/>
            </a:prstGeom>
            <a:noFill/>
            <a:ln/>
          </p:spPr>
          <p:txBody>
            <a:bodyPr wrap="none" lIns="0" tIns="0" rIns="0" bIns="0" rtlCol="0" anchor="t"/>
            <a:lstStyle/>
            <a:p>
              <a:pPr>
                <a:lnSpc>
                  <a:spcPts val="2583"/>
                </a:lnSpc>
              </a:pPr>
              <a:r>
                <a:rPr lang="en-US" sz="1583" dirty="0">
                  <a:solidFill>
                    <a:srgbClr val="4C4C4D"/>
                  </a:solidFill>
                  <a:latin typeface="Heebo" pitchFamily="34" charset="0"/>
                  <a:ea typeface="Heebo" pitchFamily="34" charset="-122"/>
                  <a:cs typeface="Heebo" pitchFamily="34" charset="-120"/>
                </a:rPr>
                <a:t>Outcome</a:t>
              </a:r>
              <a:endParaRPr lang="en-US" sz="1583" dirty="0"/>
            </a:p>
          </p:txBody>
        </p:sp>
        <p:sp>
          <p:nvSpPr>
            <p:cNvPr id="12" name="Shape 6">
              <a:extLst>
                <a:ext uri="{FF2B5EF4-FFF2-40B4-BE49-F238E27FC236}">
                  <a16:creationId xmlns:a16="http://schemas.microsoft.com/office/drawing/2014/main" id="{54B39C35-D3DA-42CC-D9A6-6F9DD2E49EB5}"/>
                </a:ext>
              </a:extLst>
            </p:cNvPr>
            <p:cNvSpPr/>
            <p:nvPr/>
          </p:nvSpPr>
          <p:spPr>
            <a:xfrm>
              <a:off x="732731" y="3143647"/>
              <a:ext cx="6153844" cy="917972"/>
            </a:xfrm>
            <a:prstGeom prst="rect">
              <a:avLst/>
            </a:prstGeom>
            <a:solidFill>
              <a:srgbClr val="000000">
                <a:alpha val="4000"/>
              </a:srgbClr>
            </a:solidFill>
            <a:ln/>
          </p:spPr>
          <p:txBody>
            <a:bodyPr/>
            <a:lstStyle/>
            <a:p>
              <a:endParaRPr lang="en-GB" sz="1500"/>
            </a:p>
          </p:txBody>
        </p:sp>
        <p:sp>
          <p:nvSpPr>
            <p:cNvPr id="13" name="Text 7">
              <a:extLst>
                <a:ext uri="{FF2B5EF4-FFF2-40B4-BE49-F238E27FC236}">
                  <a16:creationId xmlns:a16="http://schemas.microsoft.com/office/drawing/2014/main" id="{52CC9846-3AB3-6068-9299-B0507F8318B2}"/>
                </a:ext>
              </a:extLst>
            </p:cNvPr>
            <p:cNvSpPr/>
            <p:nvPr/>
          </p:nvSpPr>
          <p:spPr>
            <a:xfrm>
              <a:off x="939106" y="3273425"/>
              <a:ext cx="1636514" cy="329208"/>
            </a:xfrm>
            <a:prstGeom prst="rect">
              <a:avLst/>
            </a:prstGeom>
            <a:noFill/>
            <a:ln/>
          </p:spPr>
          <p:txBody>
            <a:bodyPr wrap="none" lIns="0" tIns="0" rIns="0" bIns="0" rtlCol="0" anchor="t"/>
            <a:lstStyle/>
            <a:p>
              <a:pPr>
                <a:lnSpc>
                  <a:spcPts val="2583"/>
                </a:lnSpc>
              </a:pPr>
              <a:r>
                <a:rPr lang="en-US" sz="1583" dirty="0">
                  <a:solidFill>
                    <a:srgbClr val="4C4C4D"/>
                  </a:solidFill>
                  <a:latin typeface="Heebo" pitchFamily="34" charset="0"/>
                  <a:ea typeface="Heebo" pitchFamily="34" charset="-122"/>
                  <a:cs typeface="Heebo" pitchFamily="34" charset="-120"/>
                </a:rPr>
                <a:t>Training Records</a:t>
              </a:r>
              <a:endParaRPr lang="en-US" sz="1583" dirty="0"/>
            </a:p>
          </p:txBody>
        </p:sp>
        <p:sp>
          <p:nvSpPr>
            <p:cNvPr id="14" name="Text 8">
              <a:extLst>
                <a:ext uri="{FF2B5EF4-FFF2-40B4-BE49-F238E27FC236}">
                  <a16:creationId xmlns:a16="http://schemas.microsoft.com/office/drawing/2014/main" id="{047D65DC-1421-6676-DA0C-B29C21A2D691}"/>
                </a:ext>
              </a:extLst>
            </p:cNvPr>
            <p:cNvSpPr/>
            <p:nvPr/>
          </p:nvSpPr>
          <p:spPr>
            <a:xfrm>
              <a:off x="2993331" y="3273425"/>
              <a:ext cx="1633339" cy="658416"/>
            </a:xfrm>
            <a:prstGeom prst="rect">
              <a:avLst/>
            </a:prstGeom>
            <a:noFill/>
            <a:ln/>
          </p:spPr>
          <p:txBody>
            <a:bodyPr wrap="square" lIns="0" tIns="0" rIns="0" bIns="0" rtlCol="0" anchor="t"/>
            <a:lstStyle/>
            <a:p>
              <a:pPr>
                <a:lnSpc>
                  <a:spcPts val="2583"/>
                </a:lnSpc>
              </a:pPr>
              <a:r>
                <a:rPr lang="en-US" sz="1583" dirty="0">
                  <a:solidFill>
                    <a:srgbClr val="4C4C4D"/>
                  </a:solidFill>
                  <a:latin typeface="Heebo" pitchFamily="34" charset="0"/>
                  <a:ea typeface="Heebo" pitchFamily="34" charset="-122"/>
                  <a:cs typeface="Heebo" pitchFamily="34" charset="-120"/>
                </a:rPr>
                <a:t>Machine Learning</a:t>
              </a:r>
              <a:endParaRPr lang="en-US" sz="1583" dirty="0"/>
            </a:p>
          </p:txBody>
        </p:sp>
        <p:sp>
          <p:nvSpPr>
            <p:cNvPr id="15" name="Text 9">
              <a:extLst>
                <a:ext uri="{FF2B5EF4-FFF2-40B4-BE49-F238E27FC236}">
                  <a16:creationId xmlns:a16="http://schemas.microsoft.com/office/drawing/2014/main" id="{2AF3C9C9-CAC1-CED4-0088-598219CDF700}"/>
                </a:ext>
              </a:extLst>
            </p:cNvPr>
            <p:cNvSpPr/>
            <p:nvPr/>
          </p:nvSpPr>
          <p:spPr>
            <a:xfrm>
              <a:off x="5044381" y="3273425"/>
              <a:ext cx="1636514" cy="658416"/>
            </a:xfrm>
            <a:prstGeom prst="rect">
              <a:avLst/>
            </a:prstGeom>
            <a:noFill/>
            <a:ln/>
          </p:spPr>
          <p:txBody>
            <a:bodyPr wrap="square" lIns="0" tIns="0" rIns="0" bIns="0" rtlCol="0" anchor="t"/>
            <a:lstStyle/>
            <a:p>
              <a:pPr>
                <a:lnSpc>
                  <a:spcPts val="2583"/>
                </a:lnSpc>
              </a:pPr>
              <a:r>
                <a:rPr lang="en-US" sz="1583" dirty="0">
                  <a:solidFill>
                    <a:srgbClr val="4C4C4D"/>
                  </a:solidFill>
                  <a:latin typeface="Heebo" pitchFamily="34" charset="0"/>
                  <a:ea typeface="Heebo" pitchFamily="34" charset="-122"/>
                  <a:cs typeface="Heebo" pitchFamily="34" charset="-120"/>
                </a:rPr>
                <a:t>Skill Gap Identification</a:t>
              </a:r>
              <a:endParaRPr lang="en-US" sz="1583" dirty="0"/>
            </a:p>
          </p:txBody>
        </p:sp>
        <p:sp>
          <p:nvSpPr>
            <p:cNvPr id="16" name="Shape 10">
              <a:extLst>
                <a:ext uri="{FF2B5EF4-FFF2-40B4-BE49-F238E27FC236}">
                  <a16:creationId xmlns:a16="http://schemas.microsoft.com/office/drawing/2014/main" id="{005C8F23-22C7-2785-B50B-68AC71567390}"/>
                </a:ext>
              </a:extLst>
            </p:cNvPr>
            <p:cNvSpPr/>
            <p:nvPr/>
          </p:nvSpPr>
          <p:spPr>
            <a:xfrm>
              <a:off x="732731" y="4061619"/>
              <a:ext cx="6153844" cy="917972"/>
            </a:xfrm>
            <a:prstGeom prst="rect">
              <a:avLst/>
            </a:prstGeom>
            <a:solidFill>
              <a:srgbClr val="FFFFFF">
                <a:alpha val="4000"/>
              </a:srgbClr>
            </a:solidFill>
            <a:ln/>
          </p:spPr>
          <p:txBody>
            <a:bodyPr/>
            <a:lstStyle/>
            <a:p>
              <a:endParaRPr lang="en-GB" sz="1500"/>
            </a:p>
          </p:txBody>
        </p:sp>
        <p:sp>
          <p:nvSpPr>
            <p:cNvPr id="17" name="Text 11">
              <a:extLst>
                <a:ext uri="{FF2B5EF4-FFF2-40B4-BE49-F238E27FC236}">
                  <a16:creationId xmlns:a16="http://schemas.microsoft.com/office/drawing/2014/main" id="{2048279B-5CD5-6102-7FE7-048C5CD96008}"/>
                </a:ext>
              </a:extLst>
            </p:cNvPr>
            <p:cNvSpPr/>
            <p:nvPr/>
          </p:nvSpPr>
          <p:spPr>
            <a:xfrm>
              <a:off x="939106" y="4191397"/>
              <a:ext cx="1636514" cy="329208"/>
            </a:xfrm>
            <a:prstGeom prst="rect">
              <a:avLst/>
            </a:prstGeom>
            <a:noFill/>
            <a:ln/>
          </p:spPr>
          <p:txBody>
            <a:bodyPr wrap="none" lIns="0" tIns="0" rIns="0" bIns="0" rtlCol="0" anchor="t"/>
            <a:lstStyle/>
            <a:p>
              <a:pPr>
                <a:lnSpc>
                  <a:spcPts val="2583"/>
                </a:lnSpc>
              </a:pPr>
              <a:r>
                <a:rPr lang="en-US" sz="1583" dirty="0">
                  <a:solidFill>
                    <a:srgbClr val="4C4C4D"/>
                  </a:solidFill>
                  <a:latin typeface="Heebo" pitchFamily="34" charset="0"/>
                  <a:ea typeface="Heebo" pitchFamily="34" charset="-122"/>
                  <a:cs typeface="Heebo" pitchFamily="34" charset="-120"/>
                </a:rPr>
                <a:t>Exercise Reports</a:t>
              </a:r>
              <a:endParaRPr lang="en-US" sz="1583" dirty="0"/>
            </a:p>
          </p:txBody>
        </p:sp>
        <p:sp>
          <p:nvSpPr>
            <p:cNvPr id="18" name="Text 12">
              <a:extLst>
                <a:ext uri="{FF2B5EF4-FFF2-40B4-BE49-F238E27FC236}">
                  <a16:creationId xmlns:a16="http://schemas.microsoft.com/office/drawing/2014/main" id="{D5086AC1-4657-F4D1-E7B6-49E28E1224CF}"/>
                </a:ext>
              </a:extLst>
            </p:cNvPr>
            <p:cNvSpPr/>
            <p:nvPr/>
          </p:nvSpPr>
          <p:spPr>
            <a:xfrm>
              <a:off x="2993331" y="4191397"/>
              <a:ext cx="1633339" cy="658416"/>
            </a:xfrm>
            <a:prstGeom prst="rect">
              <a:avLst/>
            </a:prstGeom>
            <a:noFill/>
            <a:ln/>
          </p:spPr>
          <p:txBody>
            <a:bodyPr wrap="square" lIns="0" tIns="0" rIns="0" bIns="0" rtlCol="0" anchor="t"/>
            <a:lstStyle/>
            <a:p>
              <a:pPr>
                <a:lnSpc>
                  <a:spcPts val="2583"/>
                </a:lnSpc>
              </a:pPr>
              <a:r>
                <a:rPr lang="en-US" sz="1583" dirty="0">
                  <a:solidFill>
                    <a:srgbClr val="4C4C4D"/>
                  </a:solidFill>
                  <a:latin typeface="Heebo" pitchFamily="34" charset="0"/>
                  <a:ea typeface="Heebo" pitchFamily="34" charset="-122"/>
                  <a:cs typeface="Heebo" pitchFamily="34" charset="-120"/>
                </a:rPr>
                <a:t>Natural Language Processing</a:t>
              </a:r>
              <a:endParaRPr lang="en-US" sz="1583" dirty="0"/>
            </a:p>
          </p:txBody>
        </p:sp>
        <p:sp>
          <p:nvSpPr>
            <p:cNvPr id="19" name="Text 13">
              <a:extLst>
                <a:ext uri="{FF2B5EF4-FFF2-40B4-BE49-F238E27FC236}">
                  <a16:creationId xmlns:a16="http://schemas.microsoft.com/office/drawing/2014/main" id="{D3C33B57-BEE3-FAF0-AFCC-C009336583ED}"/>
                </a:ext>
              </a:extLst>
            </p:cNvPr>
            <p:cNvSpPr/>
            <p:nvPr/>
          </p:nvSpPr>
          <p:spPr>
            <a:xfrm>
              <a:off x="5044381" y="4191397"/>
              <a:ext cx="1636514" cy="658416"/>
            </a:xfrm>
            <a:prstGeom prst="rect">
              <a:avLst/>
            </a:prstGeom>
            <a:noFill/>
            <a:ln/>
          </p:spPr>
          <p:txBody>
            <a:bodyPr wrap="square" lIns="0" tIns="0" rIns="0" bIns="0" rtlCol="0" anchor="t"/>
            <a:lstStyle/>
            <a:p>
              <a:pPr>
                <a:lnSpc>
                  <a:spcPts val="2583"/>
                </a:lnSpc>
              </a:pPr>
              <a:r>
                <a:rPr lang="en-US" sz="1583" dirty="0">
                  <a:solidFill>
                    <a:srgbClr val="4C4C4D"/>
                  </a:solidFill>
                  <a:latin typeface="Heebo" pitchFamily="34" charset="0"/>
                  <a:ea typeface="Heebo" pitchFamily="34" charset="-122"/>
                  <a:cs typeface="Heebo" pitchFamily="34" charset="-120"/>
                </a:rPr>
                <a:t>Performance Trends</a:t>
              </a:r>
              <a:endParaRPr lang="en-US" sz="1583" dirty="0"/>
            </a:p>
          </p:txBody>
        </p:sp>
        <p:sp>
          <p:nvSpPr>
            <p:cNvPr id="20" name="Shape 14">
              <a:extLst>
                <a:ext uri="{FF2B5EF4-FFF2-40B4-BE49-F238E27FC236}">
                  <a16:creationId xmlns:a16="http://schemas.microsoft.com/office/drawing/2014/main" id="{1728AFF9-B5AA-A5B0-5E7E-15CF0C632FFC}"/>
                </a:ext>
              </a:extLst>
            </p:cNvPr>
            <p:cNvSpPr/>
            <p:nvPr/>
          </p:nvSpPr>
          <p:spPr>
            <a:xfrm>
              <a:off x="720031" y="4975225"/>
              <a:ext cx="6153844" cy="917972"/>
            </a:xfrm>
            <a:prstGeom prst="rect">
              <a:avLst/>
            </a:prstGeom>
            <a:solidFill>
              <a:srgbClr val="000000">
                <a:alpha val="4000"/>
              </a:srgbClr>
            </a:solidFill>
            <a:ln/>
          </p:spPr>
          <p:txBody>
            <a:bodyPr/>
            <a:lstStyle/>
            <a:p>
              <a:endParaRPr lang="en-GB" sz="1500"/>
            </a:p>
          </p:txBody>
        </p:sp>
        <p:sp>
          <p:nvSpPr>
            <p:cNvPr id="21" name="Text 15">
              <a:extLst>
                <a:ext uri="{FF2B5EF4-FFF2-40B4-BE49-F238E27FC236}">
                  <a16:creationId xmlns:a16="http://schemas.microsoft.com/office/drawing/2014/main" id="{3DB85020-538E-A928-094E-57829009E126}"/>
                </a:ext>
              </a:extLst>
            </p:cNvPr>
            <p:cNvSpPr/>
            <p:nvPr/>
          </p:nvSpPr>
          <p:spPr>
            <a:xfrm>
              <a:off x="939106" y="5109369"/>
              <a:ext cx="1636514" cy="329208"/>
            </a:xfrm>
            <a:prstGeom prst="rect">
              <a:avLst/>
            </a:prstGeom>
            <a:noFill/>
            <a:ln/>
          </p:spPr>
          <p:txBody>
            <a:bodyPr wrap="none" lIns="0" tIns="0" rIns="0" bIns="0" rtlCol="0" anchor="t"/>
            <a:lstStyle/>
            <a:p>
              <a:pPr>
                <a:lnSpc>
                  <a:spcPts val="2583"/>
                </a:lnSpc>
              </a:pPr>
              <a:r>
                <a:rPr lang="en-US" sz="1583" dirty="0">
                  <a:solidFill>
                    <a:srgbClr val="4C4C4D"/>
                  </a:solidFill>
                  <a:latin typeface="Heebo" pitchFamily="34" charset="0"/>
                  <a:cs typeface="Heebo" pitchFamily="34" charset="-120"/>
                </a:rPr>
                <a:t>Joint Operational </a:t>
              </a:r>
            </a:p>
            <a:p>
              <a:pPr>
                <a:lnSpc>
                  <a:spcPts val="2583"/>
                </a:lnSpc>
              </a:pPr>
              <a:r>
                <a:rPr lang="en-US" sz="1583" dirty="0">
                  <a:solidFill>
                    <a:srgbClr val="4C4C4D"/>
                  </a:solidFill>
                  <a:latin typeface="Heebo" pitchFamily="34" charset="0"/>
                  <a:cs typeface="Heebo" pitchFamily="34" charset="-120"/>
                </a:rPr>
                <a:t>Learning</a:t>
              </a:r>
              <a:endParaRPr lang="en-US" sz="1583" dirty="0"/>
            </a:p>
          </p:txBody>
        </p:sp>
        <p:sp>
          <p:nvSpPr>
            <p:cNvPr id="22" name="Text 16">
              <a:extLst>
                <a:ext uri="{FF2B5EF4-FFF2-40B4-BE49-F238E27FC236}">
                  <a16:creationId xmlns:a16="http://schemas.microsoft.com/office/drawing/2014/main" id="{B4EAEAEF-08DC-396C-168A-8D694F2E6FA5}"/>
                </a:ext>
              </a:extLst>
            </p:cNvPr>
            <p:cNvSpPr/>
            <p:nvPr/>
          </p:nvSpPr>
          <p:spPr>
            <a:xfrm>
              <a:off x="2993331" y="5109369"/>
              <a:ext cx="1633339" cy="658416"/>
            </a:xfrm>
            <a:prstGeom prst="rect">
              <a:avLst/>
            </a:prstGeom>
            <a:noFill/>
            <a:ln/>
          </p:spPr>
          <p:txBody>
            <a:bodyPr wrap="square" lIns="0" tIns="0" rIns="0" bIns="0" rtlCol="0" anchor="t"/>
            <a:lstStyle/>
            <a:p>
              <a:pPr>
                <a:lnSpc>
                  <a:spcPts val="2583"/>
                </a:lnSpc>
              </a:pPr>
              <a:r>
                <a:rPr lang="en-US" sz="1583" dirty="0">
                  <a:solidFill>
                    <a:srgbClr val="4C4C4D"/>
                  </a:solidFill>
                  <a:latin typeface="Heebo" pitchFamily="34" charset="0"/>
                  <a:ea typeface="Heebo" pitchFamily="34" charset="-122"/>
                  <a:cs typeface="Heebo" pitchFamily="34" charset="-120"/>
                </a:rPr>
                <a:t>Predictive Analytics</a:t>
              </a:r>
              <a:endParaRPr lang="en-US" sz="1583" dirty="0"/>
            </a:p>
          </p:txBody>
        </p:sp>
        <p:sp>
          <p:nvSpPr>
            <p:cNvPr id="23" name="Text 17">
              <a:extLst>
                <a:ext uri="{FF2B5EF4-FFF2-40B4-BE49-F238E27FC236}">
                  <a16:creationId xmlns:a16="http://schemas.microsoft.com/office/drawing/2014/main" id="{200969C0-C2C1-9E15-BFBE-6848B8D2D057}"/>
                </a:ext>
              </a:extLst>
            </p:cNvPr>
            <p:cNvSpPr/>
            <p:nvPr/>
          </p:nvSpPr>
          <p:spPr>
            <a:xfrm>
              <a:off x="5044381" y="5109369"/>
              <a:ext cx="1636514" cy="658416"/>
            </a:xfrm>
            <a:prstGeom prst="rect">
              <a:avLst/>
            </a:prstGeom>
            <a:noFill/>
            <a:ln/>
          </p:spPr>
          <p:txBody>
            <a:bodyPr wrap="square" lIns="0" tIns="0" rIns="0" bIns="0" rtlCol="0" anchor="t"/>
            <a:lstStyle/>
            <a:p>
              <a:pPr>
                <a:lnSpc>
                  <a:spcPts val="2583"/>
                </a:lnSpc>
              </a:pPr>
              <a:r>
                <a:rPr lang="en-US" sz="1583" dirty="0">
                  <a:solidFill>
                    <a:srgbClr val="4C4C4D"/>
                  </a:solidFill>
                  <a:latin typeface="Heebo" pitchFamily="34" charset="0"/>
                  <a:ea typeface="Heebo" pitchFamily="34" charset="-122"/>
                  <a:cs typeface="Heebo" pitchFamily="34" charset="-120"/>
                </a:rPr>
                <a:t>Resource Optimisation</a:t>
              </a:r>
              <a:endParaRPr lang="en-US" sz="1583" dirty="0"/>
            </a:p>
          </p:txBody>
        </p:sp>
      </p:grpSp>
      <p:sp>
        <p:nvSpPr>
          <p:cNvPr id="24" name="Title Placeholder 1">
            <a:extLst>
              <a:ext uri="{FF2B5EF4-FFF2-40B4-BE49-F238E27FC236}">
                <a16:creationId xmlns:a16="http://schemas.microsoft.com/office/drawing/2014/main" id="{DC288276-967C-DFCE-C27E-FC1457917D5F}"/>
              </a:ext>
            </a:extLst>
          </p:cNvPr>
          <p:cNvSpPr txBox="1">
            <a:spLocks/>
          </p:cNvSpPr>
          <p:nvPr/>
        </p:nvSpPr>
        <p:spPr>
          <a:xfrm>
            <a:off x="766594" y="1403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0" kern="1200">
                <a:solidFill>
                  <a:schemeClr val="tx1"/>
                </a:solidFill>
                <a:latin typeface="Roboto" panose="02000000000000000000" pitchFamily="2" charset="0"/>
                <a:ea typeface="Roboto" panose="02000000000000000000" pitchFamily="2" charset="0"/>
                <a:cs typeface="+mj-cs"/>
              </a:defRPr>
            </a:lvl1pPr>
          </a:lstStyle>
          <a:p>
            <a:r>
              <a:rPr lang="en-GB" sz="4000" b="0" dirty="0">
                <a:solidFill>
                  <a:srgbClr val="152D47"/>
                </a:solidFill>
                <a:latin typeface="Arial" panose="020B0604020202020204" pitchFamily="34" charset="0"/>
                <a:cs typeface="Arial" panose="020B0604020202020204" pitchFamily="34" charset="0"/>
              </a:rPr>
              <a:t>Data-Driven National Insights</a:t>
            </a:r>
          </a:p>
        </p:txBody>
      </p:sp>
    </p:spTree>
    <p:extLst>
      <p:ext uri="{BB962C8B-B14F-4D97-AF65-F5344CB8AC3E}">
        <p14:creationId xmlns:p14="http://schemas.microsoft.com/office/powerpoint/2010/main" val="400161578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Force Document" ma:contentTypeID="0x010100F27C9619FA46FE41A4759CAFBE5D734A00D9548E2B864F9C4BAA34F177054CDC8C" ma:contentTypeVersion="12" ma:contentTypeDescription="Create a new document." ma:contentTypeScope="" ma:versionID="7d653e1082aca42c5124613f3594ed38">
  <xsd:schema xmlns:xsd="http://www.w3.org/2001/XMLSchema" xmlns:xs="http://www.w3.org/2001/XMLSchema" xmlns:p="http://schemas.microsoft.com/office/2006/metadata/properties" xmlns:ns2="4692fe36-3c10-4917-ab55-8ce4e70b1152" xmlns:ns3="6eb5ecb4-7aac-457c-b38c-20c0a3b810a1" targetNamespace="http://schemas.microsoft.com/office/2006/metadata/properties" ma:root="true" ma:fieldsID="ddf92e082f2f03078c981614943fae09" ns2:_="" ns3:_="">
    <xsd:import namespace="4692fe36-3c10-4917-ab55-8ce4e70b1152"/>
    <xsd:import namespace="6eb5ecb4-7aac-457c-b38c-20c0a3b810a1"/>
    <xsd:element name="properties">
      <xsd:complexType>
        <xsd:sequence>
          <xsd:element name="documentManagement">
            <xsd:complexType>
              <xsd:all>
                <xsd:element ref="ns2:_dlc_DocId" minOccurs="0"/>
                <xsd:element ref="ns2:_dlc_DocIdUrl" minOccurs="0"/>
                <xsd:element ref="ns2:_dlc_DocIdPersistId" minOccurs="0"/>
                <xsd:element ref="ns2:b7a291f6ddf9402ea7a69f1dfc254dd7" minOccurs="0"/>
                <xsd:element ref="ns2:TaxCatchAll" minOccurs="0"/>
                <xsd:element ref="ns2:TaxCatchAllLabel"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92fe36-3c10-4917-ab55-8ce4e70b115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b7a291f6ddf9402ea7a69f1dfc254dd7" ma:index="11" nillable="true" ma:taxonomy="true" ma:internalName="b7a291f6ddf9402ea7a69f1dfc254dd7" ma:taxonomyFieldName="ForceDepartment" ma:displayName="Department" ma:fieldId="{b7a291f6-ddf9-402e-a7a6-9f1dfc254dd7}" ma:sspId="da724a42-61fa-4bda-b565-a747fb8ee79c" ma:termSetId="82bed8ce-cc47-44cc-88d0-6118cbe60a74"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f3c1bed7-e766-4b3b-8029-de77d32ce12c}" ma:internalName="TaxCatchAll" ma:showField="CatchAllData" ma:web="4692fe36-3c10-4917-ab55-8ce4e70b1152">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f3c1bed7-e766-4b3b-8029-de77d32ce12c}" ma:internalName="TaxCatchAllLabel" ma:readOnly="true" ma:showField="CatchAllDataLabel" ma:web="4692fe36-3c10-4917-ab55-8ce4e70b11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b5ecb4-7aac-457c-b38c-20c0a3b810a1"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a724a42-61fa-4bda-b565-a747fb8ee79c"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eb5ecb4-7aac-457c-b38c-20c0a3b810a1">
      <Terms xmlns="http://schemas.microsoft.com/office/infopath/2007/PartnerControls"/>
    </lcf76f155ced4ddcb4097134ff3c332f>
    <TaxCatchAll xmlns="4692fe36-3c10-4917-ab55-8ce4e70b1152" xsi:nil="true"/>
    <b7a291f6ddf9402ea7a69f1dfc254dd7 xmlns="4692fe36-3c10-4917-ab55-8ce4e70b1152">
      <Terms xmlns="http://schemas.microsoft.com/office/infopath/2007/PartnerControls"/>
    </b7a291f6ddf9402ea7a69f1dfc254dd7>
    <_dlc_DocId xmlns="4692fe36-3c10-4917-ab55-8ce4e70b1152">5F2CW7X2E23H-239063061-1755</_dlc_DocId>
    <_dlc_DocIdUrl xmlns="4692fe36-3c10-4917-ab55-8ce4e70b1152">
      <Url>https://bchpolice.sharepoint.com/sites/teamhexecrlu/_layouts/15/DocIdRedir.aspx?ID=5F2CW7X2E23H-239063061-1755</Url>
      <Description>5F2CW7X2E23H-239063061-1755</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D56A4A-4600-473A-9663-9845754FAC21}">
  <ds:schemaRefs>
    <ds:schemaRef ds:uri="http://schemas.microsoft.com/sharepoint/events"/>
  </ds:schemaRefs>
</ds:datastoreItem>
</file>

<file path=customXml/itemProps2.xml><?xml version="1.0" encoding="utf-8"?>
<ds:datastoreItem xmlns:ds="http://schemas.openxmlformats.org/officeDocument/2006/customXml" ds:itemID="{01D2F1B9-9AE5-4CD5-AEB1-58EF2623AD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92fe36-3c10-4917-ab55-8ce4e70b1152"/>
    <ds:schemaRef ds:uri="6eb5ecb4-7aac-457c-b38c-20c0a3b810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939172-8B05-4A4F-8675-110FDC790DB2}">
  <ds:schemaRefs>
    <ds:schemaRef ds:uri="http://schemas.openxmlformats.org/package/2006/metadata/core-properties"/>
    <ds:schemaRef ds:uri="http://schemas.microsoft.com/office/2006/documentManagement/types"/>
    <ds:schemaRef ds:uri="4692fe36-3c10-4917-ab55-8ce4e70b1152"/>
    <ds:schemaRef ds:uri="http://schemas.microsoft.com/office/infopath/2007/PartnerControls"/>
    <ds:schemaRef ds:uri="http://purl.org/dc/elements/1.1/"/>
    <ds:schemaRef ds:uri="6eb5ecb4-7aac-457c-b38c-20c0a3b810a1"/>
    <ds:schemaRef ds:uri="http://schemas.microsoft.com/office/2006/metadata/properties"/>
    <ds:schemaRef ds:uri="http://www.w3.org/XML/1998/namespace"/>
    <ds:schemaRef ds:uri="http://purl.org/dc/dcmitype/"/>
    <ds:schemaRef ds:uri="http://purl.org/dc/terms/"/>
  </ds:schemaRefs>
</ds:datastoreItem>
</file>

<file path=customXml/itemProps4.xml><?xml version="1.0" encoding="utf-8"?>
<ds:datastoreItem xmlns:ds="http://schemas.openxmlformats.org/officeDocument/2006/customXml" ds:itemID="{537CC769-F245-45E3-91E2-03B5832649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4620</TotalTime>
  <Words>539</Words>
  <Application>Microsoft Office PowerPoint</Application>
  <PresentationFormat>Widescreen</PresentationFormat>
  <Paragraphs>106</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Heebo</vt:lpstr>
      <vt:lpstr>Calibri</vt:lpstr>
      <vt:lpstr>Aptos</vt:lpstr>
      <vt:lpstr>Crimson Pro Semi Bold</vt:lpstr>
      <vt:lpstr>Helvetica</vt:lpstr>
      <vt:lpstr>Arial</vt:lpstr>
      <vt:lpstr>Aptos Display</vt:lpstr>
      <vt:lpstr>Custom Design</vt:lpstr>
      <vt:lpstr>PowerPoint Presentation</vt:lpstr>
      <vt:lpstr>Overview</vt:lpstr>
      <vt:lpstr>Developments in JESIP 2022-24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Edwards</dc:creator>
  <cp:lastModifiedBy>Cinzia Miatto</cp:lastModifiedBy>
  <cp:revision>136</cp:revision>
  <dcterms:created xsi:type="dcterms:W3CDTF">2024-03-19T08:51:16Z</dcterms:created>
  <dcterms:modified xsi:type="dcterms:W3CDTF">2025-04-02T15:47:21Z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0x010100F27C9619FA46FE41A4759CAFBE5D734A00D9548E2B864F9C4BAA34F177054CDC8C</vt:lpwstr>
  </property>
  <property fmtid="{D5CDD505-2E9C-101B-9397-08002B2CF9AE}" pid="3" name="MSIP_Label_b8b5aee8-5735-4353-85b0-06b0f114040f_Enabled">
    <vt:lpwstr>true</vt:lpwstr>
  </property>
  <property fmtid="{D5CDD505-2E9C-101B-9397-08002B2CF9AE}" pid="4" name="MSIP_Label_b8b5aee8-5735-4353-85b0-06b0f114040f_SetDate">
    <vt:lpwstr>2025-03-02T17:38:12Z</vt:lpwstr>
  </property>
  <property fmtid="{D5CDD505-2E9C-101B-9397-08002B2CF9AE}" pid="5" name="MSIP_Label_b8b5aee8-5735-4353-85b0-06b0f114040f_Method">
    <vt:lpwstr>Standard</vt:lpwstr>
  </property>
  <property fmtid="{D5CDD505-2E9C-101B-9397-08002B2CF9AE}" pid="6" name="MSIP_Label_b8b5aee8-5735-4353-85b0-06b0f114040f_Name">
    <vt:lpwstr>b8b5aee8-5735-4353-85b0-06b0f114040f</vt:lpwstr>
  </property>
  <property fmtid="{D5CDD505-2E9C-101B-9397-08002B2CF9AE}" pid="7" name="MSIP_Label_b8b5aee8-5735-4353-85b0-06b0f114040f_SiteId">
    <vt:lpwstr>a3c59d1b-b8f1-4299-9d6a-39ad8f570422</vt:lpwstr>
  </property>
  <property fmtid="{D5CDD505-2E9C-101B-9397-08002B2CF9AE}" pid="8" name="MSIP_Label_b8b5aee8-5735-4353-85b0-06b0f114040f_ActionId">
    <vt:lpwstr>7471f8d5-7261-4a7a-87d9-92199f6e5698</vt:lpwstr>
  </property>
  <property fmtid="{D5CDD505-2E9C-101B-9397-08002B2CF9AE}" pid="9" name="MSIP_Label_b8b5aee8-5735-4353-85b0-06b0f114040f_ContentBits">
    <vt:lpwstr>0</vt:lpwstr>
  </property>
  <property fmtid="{D5CDD505-2E9C-101B-9397-08002B2CF9AE}" pid="10" name="ForceDepartment">
    <vt:lpwstr/>
  </property>
  <property fmtid="{D5CDD505-2E9C-101B-9397-08002B2CF9AE}" pid="11" name="MediaServiceImageTags">
    <vt:lpwstr/>
  </property>
  <property fmtid="{D5CDD505-2E9C-101B-9397-08002B2CF9AE}" pid="12" name="_dlc_DocIdItemGuid">
    <vt:lpwstr>16b62185-e1d5-4227-ab93-ca0dfca2cbb9</vt:lpwstr>
  </property>
</Properties>
</file>