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theme/theme3.xml" ContentType="application/vnd.openxmlformats-officedocument.theme+xml"/>
  <Override PartName="/ppt/ink/ink1.xml" ContentType="application/inkml+xml"/>
  <Override PartName="/ppt/theme/theme4.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custom.xml" ContentType="application/vnd.openxmlformats-officedocument.custom-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2" r:id="rId3"/>
    <p:sldMasterId id="2147483691" r:id="rId4"/>
  </p:sldMasterIdLst>
  <p:sldIdLst>
    <p:sldId id="1651" r:id="rId5"/>
    <p:sldId id="1674" r:id="rId6"/>
    <p:sldId id="1676" r:id="rId7"/>
    <p:sldId id="608" r:id="rId8"/>
    <p:sldId id="629" r:id="rId9"/>
    <p:sldId id="1677" r:id="rId10"/>
    <p:sldId id="1678" r:id="rId11"/>
    <p:sldId id="603" r:id="rId12"/>
    <p:sldId id="1680" r:id="rId13"/>
    <p:sldId id="167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p:scale>
          <a:sx n="81" d="100"/>
          <a:sy n="81" d="100"/>
        </p:scale>
        <p:origin x="10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customXml" Target="../customXml/item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1T13:17:38.375"/>
    </inkml:context>
    <inkml:brush xml:id="br0">
      <inkml:brushProperty name="width" value="0.05" units="cm"/>
      <inkml:brushProperty name="height" value="0.05" units="cm"/>
    </inkml:brush>
  </inkml:definitions>
  <inkml:trace contextRef="#ctx0" brushRef="#br0">0 0 2040,'0'0'0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3.xml"/><Relationship Id="rId4" Type="http://schemas.openxmlformats.org/officeDocument/2006/relationships/image" Target="../media/image3.emf"/></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3.xml"/><Relationship Id="rId4" Type="http://schemas.openxmlformats.org/officeDocument/2006/relationships/image" Target="../media/image3.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3.xml"/><Relationship Id="rId4" Type="http://schemas.openxmlformats.org/officeDocument/2006/relationships/image" Target="../media/image2.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jpeg"/><Relationship Id="rId1" Type="http://schemas.openxmlformats.org/officeDocument/2006/relationships/slideMaster" Target="../slideMasters/slideMaster3.xml"/><Relationship Id="rId4" Type="http://schemas.openxmlformats.org/officeDocument/2006/relationships/image" Target="../media/image2.e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eg"/><Relationship Id="rId1" Type="http://schemas.openxmlformats.org/officeDocument/2006/relationships/slideMaster" Target="../slideMasters/slideMaster3.xml"/><Relationship Id="rId4" Type="http://schemas.openxmlformats.org/officeDocument/2006/relationships/image" Target="../media/image3.emf"/></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eg"/><Relationship Id="rId1" Type="http://schemas.openxmlformats.org/officeDocument/2006/relationships/slideMaster" Target="../slideMasters/slideMaster3.xml"/><Relationship Id="rId4" Type="http://schemas.openxmlformats.org/officeDocument/2006/relationships/image" Target="../media/image3.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2.emf"/></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3.emf"/></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jpeg"/><Relationship Id="rId1" Type="http://schemas.openxmlformats.org/officeDocument/2006/relationships/slideMaster" Target="../slideMasters/slideMaster3.xml"/><Relationship Id="rId4" Type="http://schemas.openxmlformats.org/officeDocument/2006/relationships/image" Target="../media/image3.emf"/></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ACBAC-A6A0-81EF-9105-2BFC987140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941994A-BA05-7CC1-52A5-17A2F40B6F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1F8A701-59CF-C63F-0415-293E93214735}"/>
              </a:ext>
            </a:extLst>
          </p:cNvPr>
          <p:cNvSpPr>
            <a:spLocks noGrp="1"/>
          </p:cNvSpPr>
          <p:nvPr>
            <p:ph type="dt" sz="half" idx="10"/>
          </p:nvPr>
        </p:nvSpPr>
        <p:spPr/>
        <p:txBody>
          <a:bodyPr/>
          <a:lstStyle/>
          <a:p>
            <a:fld id="{9DD47446-F123-4935-8559-B3AF830FA995}" type="datetimeFigureOut">
              <a:rPr lang="en-GB" smtClean="0"/>
              <a:t>15/12/2022</a:t>
            </a:fld>
            <a:endParaRPr lang="en-GB"/>
          </a:p>
        </p:txBody>
      </p:sp>
      <p:sp>
        <p:nvSpPr>
          <p:cNvPr id="5" name="Footer Placeholder 4">
            <a:extLst>
              <a:ext uri="{FF2B5EF4-FFF2-40B4-BE49-F238E27FC236}">
                <a16:creationId xmlns:a16="http://schemas.microsoft.com/office/drawing/2014/main" id="{8DF3A5BC-029D-B9D9-F6A9-1DA5904A2C1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01BB2D-7024-8B09-AED9-D52E815597F2}"/>
              </a:ext>
            </a:extLst>
          </p:cNvPr>
          <p:cNvSpPr>
            <a:spLocks noGrp="1"/>
          </p:cNvSpPr>
          <p:nvPr>
            <p:ph type="sldNum" sz="quarter" idx="12"/>
          </p:nvPr>
        </p:nvSpPr>
        <p:spPr/>
        <p:txBody>
          <a:bodyPr/>
          <a:lstStyle/>
          <a:p>
            <a:fld id="{7B8A1055-78FA-4D6E-8393-AEA6AE3DC08B}" type="slidenum">
              <a:rPr lang="en-GB" smtClean="0"/>
              <a:t>‹#›</a:t>
            </a:fld>
            <a:endParaRPr lang="en-GB"/>
          </a:p>
        </p:txBody>
      </p:sp>
    </p:spTree>
    <p:extLst>
      <p:ext uri="{BB962C8B-B14F-4D97-AF65-F5344CB8AC3E}">
        <p14:creationId xmlns:p14="http://schemas.microsoft.com/office/powerpoint/2010/main" val="2101842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06D40-1500-891D-E4C4-DCFFCCCBC8D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48BDB0A-53F5-6632-115B-C5CEB5F90A7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6B674A-82D0-FED3-6FD2-C28E9B5FFEE4}"/>
              </a:ext>
            </a:extLst>
          </p:cNvPr>
          <p:cNvSpPr>
            <a:spLocks noGrp="1"/>
          </p:cNvSpPr>
          <p:nvPr>
            <p:ph type="dt" sz="half" idx="10"/>
          </p:nvPr>
        </p:nvSpPr>
        <p:spPr/>
        <p:txBody>
          <a:bodyPr/>
          <a:lstStyle/>
          <a:p>
            <a:fld id="{9DD47446-F123-4935-8559-B3AF830FA995}" type="datetimeFigureOut">
              <a:rPr lang="en-GB" smtClean="0"/>
              <a:t>15/12/2022</a:t>
            </a:fld>
            <a:endParaRPr lang="en-GB"/>
          </a:p>
        </p:txBody>
      </p:sp>
      <p:sp>
        <p:nvSpPr>
          <p:cNvPr id="5" name="Footer Placeholder 4">
            <a:extLst>
              <a:ext uri="{FF2B5EF4-FFF2-40B4-BE49-F238E27FC236}">
                <a16:creationId xmlns:a16="http://schemas.microsoft.com/office/drawing/2014/main" id="{F03F82C4-E4D8-C9A3-E41F-90A9D6CE01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85179C3-EB42-7081-8A5D-7C51F3B615E4}"/>
              </a:ext>
            </a:extLst>
          </p:cNvPr>
          <p:cNvSpPr>
            <a:spLocks noGrp="1"/>
          </p:cNvSpPr>
          <p:nvPr>
            <p:ph type="sldNum" sz="quarter" idx="12"/>
          </p:nvPr>
        </p:nvSpPr>
        <p:spPr/>
        <p:txBody>
          <a:bodyPr/>
          <a:lstStyle/>
          <a:p>
            <a:fld id="{7B8A1055-78FA-4D6E-8393-AEA6AE3DC08B}" type="slidenum">
              <a:rPr lang="en-GB" smtClean="0"/>
              <a:t>‹#›</a:t>
            </a:fld>
            <a:endParaRPr lang="en-GB"/>
          </a:p>
        </p:txBody>
      </p:sp>
    </p:spTree>
    <p:extLst>
      <p:ext uri="{BB962C8B-B14F-4D97-AF65-F5344CB8AC3E}">
        <p14:creationId xmlns:p14="http://schemas.microsoft.com/office/powerpoint/2010/main" val="1367221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B19E9-21DF-39CF-B2DC-EDD4846607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AFE59C5-55A0-0ABB-5C91-946A04DC5D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DE3C65-3372-CF14-93EC-38B9A21A3158}"/>
              </a:ext>
            </a:extLst>
          </p:cNvPr>
          <p:cNvSpPr>
            <a:spLocks noGrp="1"/>
          </p:cNvSpPr>
          <p:nvPr>
            <p:ph type="dt" sz="half" idx="10"/>
          </p:nvPr>
        </p:nvSpPr>
        <p:spPr/>
        <p:txBody>
          <a:bodyPr/>
          <a:lstStyle/>
          <a:p>
            <a:fld id="{9DD47446-F123-4935-8559-B3AF830FA995}" type="datetimeFigureOut">
              <a:rPr lang="en-GB" smtClean="0"/>
              <a:t>15/12/2022</a:t>
            </a:fld>
            <a:endParaRPr lang="en-GB"/>
          </a:p>
        </p:txBody>
      </p:sp>
      <p:sp>
        <p:nvSpPr>
          <p:cNvPr id="5" name="Footer Placeholder 4">
            <a:extLst>
              <a:ext uri="{FF2B5EF4-FFF2-40B4-BE49-F238E27FC236}">
                <a16:creationId xmlns:a16="http://schemas.microsoft.com/office/drawing/2014/main" id="{FDA51036-B7D6-5C8A-4951-4C48A9D1DD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6C0E2B-84CD-727A-239C-A78D620A642C}"/>
              </a:ext>
            </a:extLst>
          </p:cNvPr>
          <p:cNvSpPr>
            <a:spLocks noGrp="1"/>
          </p:cNvSpPr>
          <p:nvPr>
            <p:ph type="sldNum" sz="quarter" idx="12"/>
          </p:nvPr>
        </p:nvSpPr>
        <p:spPr/>
        <p:txBody>
          <a:bodyPr/>
          <a:lstStyle/>
          <a:p>
            <a:fld id="{7B8A1055-78FA-4D6E-8393-AEA6AE3DC08B}" type="slidenum">
              <a:rPr lang="en-GB" smtClean="0"/>
              <a:t>‹#›</a:t>
            </a:fld>
            <a:endParaRPr lang="en-GB"/>
          </a:p>
        </p:txBody>
      </p:sp>
    </p:spTree>
    <p:extLst>
      <p:ext uri="{BB962C8B-B14F-4D97-AF65-F5344CB8AC3E}">
        <p14:creationId xmlns:p14="http://schemas.microsoft.com/office/powerpoint/2010/main" val="823637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8E0D8-10EA-B5D4-79E5-4B56A4FD4CE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67981C3-427F-FB81-5713-B2D7BCD8DF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A4AD553-E1C0-7561-3CF9-AC83585347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A44C35C-27D6-743E-D1FD-EEE23B0CD847}"/>
              </a:ext>
            </a:extLst>
          </p:cNvPr>
          <p:cNvSpPr>
            <a:spLocks noGrp="1"/>
          </p:cNvSpPr>
          <p:nvPr>
            <p:ph type="dt" sz="half" idx="10"/>
          </p:nvPr>
        </p:nvSpPr>
        <p:spPr/>
        <p:txBody>
          <a:bodyPr/>
          <a:lstStyle/>
          <a:p>
            <a:fld id="{9DD47446-F123-4935-8559-B3AF830FA995}" type="datetimeFigureOut">
              <a:rPr lang="en-GB" smtClean="0"/>
              <a:t>15/12/2022</a:t>
            </a:fld>
            <a:endParaRPr lang="en-GB"/>
          </a:p>
        </p:txBody>
      </p:sp>
      <p:sp>
        <p:nvSpPr>
          <p:cNvPr id="6" name="Footer Placeholder 5">
            <a:extLst>
              <a:ext uri="{FF2B5EF4-FFF2-40B4-BE49-F238E27FC236}">
                <a16:creationId xmlns:a16="http://schemas.microsoft.com/office/drawing/2014/main" id="{DFEEE912-11F3-6360-8FB0-23F42DE2628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C4C7CF-297A-BD79-7E88-1EC20B08F295}"/>
              </a:ext>
            </a:extLst>
          </p:cNvPr>
          <p:cNvSpPr>
            <a:spLocks noGrp="1"/>
          </p:cNvSpPr>
          <p:nvPr>
            <p:ph type="sldNum" sz="quarter" idx="12"/>
          </p:nvPr>
        </p:nvSpPr>
        <p:spPr/>
        <p:txBody>
          <a:bodyPr/>
          <a:lstStyle/>
          <a:p>
            <a:fld id="{7B8A1055-78FA-4D6E-8393-AEA6AE3DC08B}" type="slidenum">
              <a:rPr lang="en-GB" smtClean="0"/>
              <a:t>‹#›</a:t>
            </a:fld>
            <a:endParaRPr lang="en-GB"/>
          </a:p>
        </p:txBody>
      </p:sp>
    </p:spTree>
    <p:extLst>
      <p:ext uri="{BB962C8B-B14F-4D97-AF65-F5344CB8AC3E}">
        <p14:creationId xmlns:p14="http://schemas.microsoft.com/office/powerpoint/2010/main" val="38561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4F581-DD00-A0D3-E0A5-7B4C29AEBAB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261A4C-50CD-F7BC-FB99-DB76F9065F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5EBD12-4F26-AD27-68B7-42BBFACA8D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9B9E059-7718-17F5-2B00-B124D727B9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217894-BED0-D6CD-B10D-7F8066CBFE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2A70C8B-B4EC-4D10-436C-0E0917BCD008}"/>
              </a:ext>
            </a:extLst>
          </p:cNvPr>
          <p:cNvSpPr>
            <a:spLocks noGrp="1"/>
          </p:cNvSpPr>
          <p:nvPr>
            <p:ph type="dt" sz="half" idx="10"/>
          </p:nvPr>
        </p:nvSpPr>
        <p:spPr/>
        <p:txBody>
          <a:bodyPr/>
          <a:lstStyle/>
          <a:p>
            <a:fld id="{9DD47446-F123-4935-8559-B3AF830FA995}" type="datetimeFigureOut">
              <a:rPr lang="en-GB" smtClean="0"/>
              <a:t>15/12/2022</a:t>
            </a:fld>
            <a:endParaRPr lang="en-GB"/>
          </a:p>
        </p:txBody>
      </p:sp>
      <p:sp>
        <p:nvSpPr>
          <p:cNvPr id="8" name="Footer Placeholder 7">
            <a:extLst>
              <a:ext uri="{FF2B5EF4-FFF2-40B4-BE49-F238E27FC236}">
                <a16:creationId xmlns:a16="http://schemas.microsoft.com/office/drawing/2014/main" id="{6905647E-F72D-D39E-660C-DCC5172E263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0A1E8A9-376A-778A-D954-9948BB297C61}"/>
              </a:ext>
            </a:extLst>
          </p:cNvPr>
          <p:cNvSpPr>
            <a:spLocks noGrp="1"/>
          </p:cNvSpPr>
          <p:nvPr>
            <p:ph type="sldNum" sz="quarter" idx="12"/>
          </p:nvPr>
        </p:nvSpPr>
        <p:spPr/>
        <p:txBody>
          <a:bodyPr/>
          <a:lstStyle/>
          <a:p>
            <a:fld id="{7B8A1055-78FA-4D6E-8393-AEA6AE3DC08B}" type="slidenum">
              <a:rPr lang="en-GB" smtClean="0"/>
              <a:t>‹#›</a:t>
            </a:fld>
            <a:endParaRPr lang="en-GB"/>
          </a:p>
        </p:txBody>
      </p:sp>
    </p:spTree>
    <p:extLst>
      <p:ext uri="{BB962C8B-B14F-4D97-AF65-F5344CB8AC3E}">
        <p14:creationId xmlns:p14="http://schemas.microsoft.com/office/powerpoint/2010/main" val="3722909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62771-F32F-B08D-C7D4-77FD8B78F05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DBEC2EC-7C16-9BCC-C038-2BA151E0905B}"/>
              </a:ext>
            </a:extLst>
          </p:cNvPr>
          <p:cNvSpPr>
            <a:spLocks noGrp="1"/>
          </p:cNvSpPr>
          <p:nvPr>
            <p:ph type="dt" sz="half" idx="10"/>
          </p:nvPr>
        </p:nvSpPr>
        <p:spPr/>
        <p:txBody>
          <a:bodyPr/>
          <a:lstStyle/>
          <a:p>
            <a:fld id="{9DD47446-F123-4935-8559-B3AF830FA995}" type="datetimeFigureOut">
              <a:rPr lang="en-GB" smtClean="0"/>
              <a:t>15/12/2022</a:t>
            </a:fld>
            <a:endParaRPr lang="en-GB"/>
          </a:p>
        </p:txBody>
      </p:sp>
      <p:sp>
        <p:nvSpPr>
          <p:cNvPr id="4" name="Footer Placeholder 3">
            <a:extLst>
              <a:ext uri="{FF2B5EF4-FFF2-40B4-BE49-F238E27FC236}">
                <a16:creationId xmlns:a16="http://schemas.microsoft.com/office/drawing/2014/main" id="{604594EE-193C-2836-9335-388F45F2DAC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2706D23-3E52-8BFA-CDC8-CDDFCB8571D6}"/>
              </a:ext>
            </a:extLst>
          </p:cNvPr>
          <p:cNvSpPr>
            <a:spLocks noGrp="1"/>
          </p:cNvSpPr>
          <p:nvPr>
            <p:ph type="sldNum" sz="quarter" idx="12"/>
          </p:nvPr>
        </p:nvSpPr>
        <p:spPr/>
        <p:txBody>
          <a:bodyPr/>
          <a:lstStyle/>
          <a:p>
            <a:fld id="{7B8A1055-78FA-4D6E-8393-AEA6AE3DC08B}" type="slidenum">
              <a:rPr lang="en-GB" smtClean="0"/>
              <a:t>‹#›</a:t>
            </a:fld>
            <a:endParaRPr lang="en-GB"/>
          </a:p>
        </p:txBody>
      </p:sp>
    </p:spTree>
    <p:extLst>
      <p:ext uri="{BB962C8B-B14F-4D97-AF65-F5344CB8AC3E}">
        <p14:creationId xmlns:p14="http://schemas.microsoft.com/office/powerpoint/2010/main" val="1437448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A55B6F-D81F-D3CA-F6CB-A677A165F718}"/>
              </a:ext>
            </a:extLst>
          </p:cNvPr>
          <p:cNvSpPr>
            <a:spLocks noGrp="1"/>
          </p:cNvSpPr>
          <p:nvPr>
            <p:ph type="dt" sz="half" idx="10"/>
          </p:nvPr>
        </p:nvSpPr>
        <p:spPr/>
        <p:txBody>
          <a:bodyPr/>
          <a:lstStyle/>
          <a:p>
            <a:fld id="{9DD47446-F123-4935-8559-B3AF830FA995}" type="datetimeFigureOut">
              <a:rPr lang="en-GB" smtClean="0"/>
              <a:t>15/12/2022</a:t>
            </a:fld>
            <a:endParaRPr lang="en-GB"/>
          </a:p>
        </p:txBody>
      </p:sp>
      <p:sp>
        <p:nvSpPr>
          <p:cNvPr id="3" name="Footer Placeholder 2">
            <a:extLst>
              <a:ext uri="{FF2B5EF4-FFF2-40B4-BE49-F238E27FC236}">
                <a16:creationId xmlns:a16="http://schemas.microsoft.com/office/drawing/2014/main" id="{118D6169-4349-703E-BF71-3CBA32C8294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6EE10D7-98E7-B0C9-A1D9-1F36DAF6201A}"/>
              </a:ext>
            </a:extLst>
          </p:cNvPr>
          <p:cNvSpPr>
            <a:spLocks noGrp="1"/>
          </p:cNvSpPr>
          <p:nvPr>
            <p:ph type="sldNum" sz="quarter" idx="12"/>
          </p:nvPr>
        </p:nvSpPr>
        <p:spPr/>
        <p:txBody>
          <a:bodyPr/>
          <a:lstStyle/>
          <a:p>
            <a:fld id="{7B8A1055-78FA-4D6E-8393-AEA6AE3DC08B}" type="slidenum">
              <a:rPr lang="en-GB" smtClean="0"/>
              <a:t>‹#›</a:t>
            </a:fld>
            <a:endParaRPr lang="en-GB"/>
          </a:p>
        </p:txBody>
      </p:sp>
    </p:spTree>
    <p:extLst>
      <p:ext uri="{BB962C8B-B14F-4D97-AF65-F5344CB8AC3E}">
        <p14:creationId xmlns:p14="http://schemas.microsoft.com/office/powerpoint/2010/main" val="2656760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BBBBB-4AFD-EFE0-9785-5727A8AD6C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60E43F2-E35A-A4D1-166B-96794AF6B7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24A8FD5-82A0-1BB7-0FA6-F55DFC7CCA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DFD4DE-8DC7-A617-CACF-B4B44CD615EB}"/>
              </a:ext>
            </a:extLst>
          </p:cNvPr>
          <p:cNvSpPr>
            <a:spLocks noGrp="1"/>
          </p:cNvSpPr>
          <p:nvPr>
            <p:ph type="dt" sz="half" idx="10"/>
          </p:nvPr>
        </p:nvSpPr>
        <p:spPr/>
        <p:txBody>
          <a:bodyPr/>
          <a:lstStyle/>
          <a:p>
            <a:fld id="{9DD47446-F123-4935-8559-B3AF830FA995}" type="datetimeFigureOut">
              <a:rPr lang="en-GB" smtClean="0"/>
              <a:t>15/12/2022</a:t>
            </a:fld>
            <a:endParaRPr lang="en-GB"/>
          </a:p>
        </p:txBody>
      </p:sp>
      <p:sp>
        <p:nvSpPr>
          <p:cNvPr id="6" name="Footer Placeholder 5">
            <a:extLst>
              <a:ext uri="{FF2B5EF4-FFF2-40B4-BE49-F238E27FC236}">
                <a16:creationId xmlns:a16="http://schemas.microsoft.com/office/drawing/2014/main" id="{119D2981-6FC3-B943-0932-67E5467340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4D800DA-C345-A362-5C93-93E8B2E7F257}"/>
              </a:ext>
            </a:extLst>
          </p:cNvPr>
          <p:cNvSpPr>
            <a:spLocks noGrp="1"/>
          </p:cNvSpPr>
          <p:nvPr>
            <p:ph type="sldNum" sz="quarter" idx="12"/>
          </p:nvPr>
        </p:nvSpPr>
        <p:spPr/>
        <p:txBody>
          <a:bodyPr/>
          <a:lstStyle/>
          <a:p>
            <a:fld id="{7B8A1055-78FA-4D6E-8393-AEA6AE3DC08B}" type="slidenum">
              <a:rPr lang="en-GB" smtClean="0"/>
              <a:t>‹#›</a:t>
            </a:fld>
            <a:endParaRPr lang="en-GB"/>
          </a:p>
        </p:txBody>
      </p:sp>
    </p:spTree>
    <p:extLst>
      <p:ext uri="{BB962C8B-B14F-4D97-AF65-F5344CB8AC3E}">
        <p14:creationId xmlns:p14="http://schemas.microsoft.com/office/powerpoint/2010/main" val="4039531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3BBA-DD42-EF38-CAEE-7C4D5D8662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C6AF909-5DCF-26D4-1BBC-676A792655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F3B0FD3-EE66-5975-1F3C-390CCAFDA6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603B08-3500-A0B7-EF4E-4F1983C0B3B4}"/>
              </a:ext>
            </a:extLst>
          </p:cNvPr>
          <p:cNvSpPr>
            <a:spLocks noGrp="1"/>
          </p:cNvSpPr>
          <p:nvPr>
            <p:ph type="dt" sz="half" idx="10"/>
          </p:nvPr>
        </p:nvSpPr>
        <p:spPr/>
        <p:txBody>
          <a:bodyPr/>
          <a:lstStyle/>
          <a:p>
            <a:fld id="{9DD47446-F123-4935-8559-B3AF830FA995}" type="datetimeFigureOut">
              <a:rPr lang="en-GB" smtClean="0"/>
              <a:t>15/12/2022</a:t>
            </a:fld>
            <a:endParaRPr lang="en-GB"/>
          </a:p>
        </p:txBody>
      </p:sp>
      <p:sp>
        <p:nvSpPr>
          <p:cNvPr id="6" name="Footer Placeholder 5">
            <a:extLst>
              <a:ext uri="{FF2B5EF4-FFF2-40B4-BE49-F238E27FC236}">
                <a16:creationId xmlns:a16="http://schemas.microsoft.com/office/drawing/2014/main" id="{69BF7F3F-9A5B-577F-1D54-1C01CDDA9AB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383EED-A262-6D01-5ADB-208B2C7794E5}"/>
              </a:ext>
            </a:extLst>
          </p:cNvPr>
          <p:cNvSpPr>
            <a:spLocks noGrp="1"/>
          </p:cNvSpPr>
          <p:nvPr>
            <p:ph type="sldNum" sz="quarter" idx="12"/>
          </p:nvPr>
        </p:nvSpPr>
        <p:spPr/>
        <p:txBody>
          <a:bodyPr/>
          <a:lstStyle/>
          <a:p>
            <a:fld id="{7B8A1055-78FA-4D6E-8393-AEA6AE3DC08B}" type="slidenum">
              <a:rPr lang="en-GB" smtClean="0"/>
              <a:t>‹#›</a:t>
            </a:fld>
            <a:endParaRPr lang="en-GB"/>
          </a:p>
        </p:txBody>
      </p:sp>
    </p:spTree>
    <p:extLst>
      <p:ext uri="{BB962C8B-B14F-4D97-AF65-F5344CB8AC3E}">
        <p14:creationId xmlns:p14="http://schemas.microsoft.com/office/powerpoint/2010/main" val="2787427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BB4CD-827E-8F3B-625D-FC403E906B3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BB52C12-3256-20C5-5B93-29934D2FC5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F92419-3009-68BC-17C4-5F21D976F943}"/>
              </a:ext>
            </a:extLst>
          </p:cNvPr>
          <p:cNvSpPr>
            <a:spLocks noGrp="1"/>
          </p:cNvSpPr>
          <p:nvPr>
            <p:ph type="dt" sz="half" idx="10"/>
          </p:nvPr>
        </p:nvSpPr>
        <p:spPr/>
        <p:txBody>
          <a:bodyPr/>
          <a:lstStyle/>
          <a:p>
            <a:fld id="{9DD47446-F123-4935-8559-B3AF830FA995}" type="datetimeFigureOut">
              <a:rPr lang="en-GB" smtClean="0"/>
              <a:t>15/12/2022</a:t>
            </a:fld>
            <a:endParaRPr lang="en-GB"/>
          </a:p>
        </p:txBody>
      </p:sp>
      <p:sp>
        <p:nvSpPr>
          <p:cNvPr id="5" name="Footer Placeholder 4">
            <a:extLst>
              <a:ext uri="{FF2B5EF4-FFF2-40B4-BE49-F238E27FC236}">
                <a16:creationId xmlns:a16="http://schemas.microsoft.com/office/drawing/2014/main" id="{0EB90ECF-02BF-6602-649D-6B7D31BD9F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FA9A27-85E0-DE46-86D5-653AF51E9109}"/>
              </a:ext>
            </a:extLst>
          </p:cNvPr>
          <p:cNvSpPr>
            <a:spLocks noGrp="1"/>
          </p:cNvSpPr>
          <p:nvPr>
            <p:ph type="sldNum" sz="quarter" idx="12"/>
          </p:nvPr>
        </p:nvSpPr>
        <p:spPr/>
        <p:txBody>
          <a:bodyPr/>
          <a:lstStyle/>
          <a:p>
            <a:fld id="{7B8A1055-78FA-4D6E-8393-AEA6AE3DC08B}" type="slidenum">
              <a:rPr lang="en-GB" smtClean="0"/>
              <a:t>‹#›</a:t>
            </a:fld>
            <a:endParaRPr lang="en-GB"/>
          </a:p>
        </p:txBody>
      </p:sp>
    </p:spTree>
    <p:extLst>
      <p:ext uri="{BB962C8B-B14F-4D97-AF65-F5344CB8AC3E}">
        <p14:creationId xmlns:p14="http://schemas.microsoft.com/office/powerpoint/2010/main" val="3158657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0E5FFE-446F-B99F-0A1E-455A5C6E790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7A14AE7-E125-6F65-E980-252C939964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C66418-BEB7-7705-1670-06345B8F44AF}"/>
              </a:ext>
            </a:extLst>
          </p:cNvPr>
          <p:cNvSpPr>
            <a:spLocks noGrp="1"/>
          </p:cNvSpPr>
          <p:nvPr>
            <p:ph type="dt" sz="half" idx="10"/>
          </p:nvPr>
        </p:nvSpPr>
        <p:spPr/>
        <p:txBody>
          <a:bodyPr/>
          <a:lstStyle/>
          <a:p>
            <a:fld id="{9DD47446-F123-4935-8559-B3AF830FA995}" type="datetimeFigureOut">
              <a:rPr lang="en-GB" smtClean="0"/>
              <a:t>15/12/2022</a:t>
            </a:fld>
            <a:endParaRPr lang="en-GB"/>
          </a:p>
        </p:txBody>
      </p:sp>
      <p:sp>
        <p:nvSpPr>
          <p:cNvPr id="5" name="Footer Placeholder 4">
            <a:extLst>
              <a:ext uri="{FF2B5EF4-FFF2-40B4-BE49-F238E27FC236}">
                <a16:creationId xmlns:a16="http://schemas.microsoft.com/office/drawing/2014/main" id="{AD107817-B2DA-5DE5-6744-698F164955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617DDF9-0FA0-6190-923C-D81E21C2D52D}"/>
              </a:ext>
            </a:extLst>
          </p:cNvPr>
          <p:cNvSpPr>
            <a:spLocks noGrp="1"/>
          </p:cNvSpPr>
          <p:nvPr>
            <p:ph type="sldNum" sz="quarter" idx="12"/>
          </p:nvPr>
        </p:nvSpPr>
        <p:spPr/>
        <p:txBody>
          <a:bodyPr/>
          <a:lstStyle/>
          <a:p>
            <a:fld id="{7B8A1055-78FA-4D6E-8393-AEA6AE3DC08B}" type="slidenum">
              <a:rPr lang="en-GB" smtClean="0"/>
              <a:t>‹#›</a:t>
            </a:fld>
            <a:endParaRPr lang="en-GB"/>
          </a:p>
        </p:txBody>
      </p:sp>
    </p:spTree>
    <p:extLst>
      <p:ext uri="{BB962C8B-B14F-4D97-AF65-F5344CB8AC3E}">
        <p14:creationId xmlns:p14="http://schemas.microsoft.com/office/powerpoint/2010/main" val="500044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age with Imag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59938" y="5984875"/>
            <a:ext cx="1770769" cy="586055"/>
          </a:xfrm>
          <a:prstGeom prst="rect">
            <a:avLst/>
          </a:prstGeom>
        </p:spPr>
      </p:pic>
      <p:pic>
        <p:nvPicPr>
          <p:cNvPr id="7" name="Picture 6">
            <a:extLst>
              <a:ext uri="{FF2B5EF4-FFF2-40B4-BE49-F238E27FC236}">
                <a16:creationId xmlns:a16="http://schemas.microsoft.com/office/drawing/2014/main" id="{EAD60AB6-51F2-B742-9BB8-BB8627C6F77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3275" y="6049247"/>
            <a:ext cx="1576386" cy="367428"/>
          </a:xfrm>
          <a:prstGeom prst="rect">
            <a:avLst/>
          </a:prstGeom>
        </p:spPr>
      </p:pic>
      <p:sp>
        <p:nvSpPr>
          <p:cNvPr id="11" name="Text Placeholder 14">
            <a:extLst>
              <a:ext uri="{FF2B5EF4-FFF2-40B4-BE49-F238E27FC236}">
                <a16:creationId xmlns:a16="http://schemas.microsoft.com/office/drawing/2014/main" id="{5DEFD85E-02D2-FE49-A755-0DD290785C58}"/>
              </a:ext>
            </a:extLst>
          </p:cNvPr>
          <p:cNvSpPr>
            <a:spLocks noGrp="1"/>
          </p:cNvSpPr>
          <p:nvPr>
            <p:ph type="body" sz="quarter" idx="10" hasCustomPrompt="1"/>
          </p:nvPr>
        </p:nvSpPr>
        <p:spPr>
          <a:xfrm>
            <a:off x="803275" y="707493"/>
            <a:ext cx="5426075" cy="3164419"/>
          </a:xfrm>
        </p:spPr>
        <p:txBody>
          <a:bodyPr lIns="0">
            <a:noAutofit/>
          </a:bodyPr>
          <a:lstStyle>
            <a:lvl1pPr marL="0" indent="0" algn="l">
              <a:lnSpc>
                <a:spcPts val="7800"/>
              </a:lnSpc>
              <a:spcBef>
                <a:spcPts val="0"/>
              </a:spcBef>
              <a:buNone/>
              <a:defRPr sz="9000" b="1" i="0" kern="300" spc="-300" baseline="0">
                <a:solidFill>
                  <a:schemeClr val="bg1"/>
                </a:solidFill>
                <a:latin typeface="Arial" panose="020B0604020202020204" pitchFamily="34" charset="0"/>
                <a:ea typeface="Helvetica Neue"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Title </a:t>
            </a:r>
            <a:r>
              <a:rPr lang="en-US">
                <a:solidFill>
                  <a:srgbClr val="E40024"/>
                </a:solidFill>
              </a:rPr>
              <a:t>header</a:t>
            </a:r>
          </a:p>
        </p:txBody>
      </p:sp>
    </p:spTree>
    <p:extLst>
      <p:ext uri="{BB962C8B-B14F-4D97-AF65-F5344CB8AC3E}">
        <p14:creationId xmlns:p14="http://schemas.microsoft.com/office/powerpoint/2010/main" val="771032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Page with Imag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59938" y="5984875"/>
            <a:ext cx="1770769" cy="586055"/>
          </a:xfrm>
          <a:prstGeom prst="rect">
            <a:avLst/>
          </a:prstGeom>
        </p:spPr>
      </p:pic>
      <p:pic>
        <p:nvPicPr>
          <p:cNvPr id="7" name="Picture 6">
            <a:extLst>
              <a:ext uri="{FF2B5EF4-FFF2-40B4-BE49-F238E27FC236}">
                <a16:creationId xmlns:a16="http://schemas.microsoft.com/office/drawing/2014/main" id="{EAD60AB6-51F2-B742-9BB8-BB8627C6F77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3275" y="6049247"/>
            <a:ext cx="1576386" cy="367428"/>
          </a:xfrm>
          <a:prstGeom prst="rect">
            <a:avLst/>
          </a:prstGeom>
        </p:spPr>
      </p:pic>
      <p:sp>
        <p:nvSpPr>
          <p:cNvPr id="11" name="Text Placeholder 14">
            <a:extLst>
              <a:ext uri="{FF2B5EF4-FFF2-40B4-BE49-F238E27FC236}">
                <a16:creationId xmlns:a16="http://schemas.microsoft.com/office/drawing/2014/main" id="{5DEFD85E-02D2-FE49-A755-0DD290785C58}"/>
              </a:ext>
            </a:extLst>
          </p:cNvPr>
          <p:cNvSpPr>
            <a:spLocks noGrp="1"/>
          </p:cNvSpPr>
          <p:nvPr>
            <p:ph type="body" sz="quarter" idx="10" hasCustomPrompt="1"/>
          </p:nvPr>
        </p:nvSpPr>
        <p:spPr>
          <a:xfrm>
            <a:off x="803275" y="707493"/>
            <a:ext cx="5426075" cy="3164419"/>
          </a:xfrm>
        </p:spPr>
        <p:txBody>
          <a:bodyPr lIns="0">
            <a:noAutofit/>
          </a:bodyPr>
          <a:lstStyle>
            <a:lvl1pPr marL="0" indent="0" algn="l">
              <a:lnSpc>
                <a:spcPts val="7800"/>
              </a:lnSpc>
              <a:spcBef>
                <a:spcPts val="0"/>
              </a:spcBef>
              <a:buNone/>
              <a:defRPr sz="9000" b="1" i="0" kern="300" spc="-300" baseline="0">
                <a:solidFill>
                  <a:schemeClr val="bg1"/>
                </a:solidFill>
                <a:latin typeface="Arial" panose="020B0604020202020204" pitchFamily="34" charset="0"/>
                <a:ea typeface="Helvetica Neue"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Title </a:t>
            </a:r>
            <a:r>
              <a:rPr lang="en-US">
                <a:solidFill>
                  <a:srgbClr val="E40024"/>
                </a:solidFill>
              </a:rPr>
              <a:t>header</a:t>
            </a:r>
          </a:p>
        </p:txBody>
      </p:sp>
    </p:spTree>
    <p:extLst>
      <p:ext uri="{BB962C8B-B14F-4D97-AF65-F5344CB8AC3E}">
        <p14:creationId xmlns:p14="http://schemas.microsoft.com/office/powerpoint/2010/main" val="3254528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7" name="Text Placeholder 14">
            <a:extLst>
              <a:ext uri="{FF2B5EF4-FFF2-40B4-BE49-F238E27FC236}">
                <a16:creationId xmlns:a16="http://schemas.microsoft.com/office/drawing/2014/main" id="{344B9349-AE92-FD4B-B96B-0041E5FA40E3}"/>
              </a:ext>
            </a:extLst>
          </p:cNvPr>
          <p:cNvSpPr>
            <a:spLocks noGrp="1"/>
          </p:cNvSpPr>
          <p:nvPr>
            <p:ph type="body" sz="quarter" idx="10"/>
          </p:nvPr>
        </p:nvSpPr>
        <p:spPr>
          <a:xfrm>
            <a:off x="803275" y="707494"/>
            <a:ext cx="5292725" cy="2044430"/>
          </a:xfrm>
        </p:spPr>
        <p:txBody>
          <a:bodyPr lIns="0">
            <a:noAutofit/>
          </a:bodyPr>
          <a:lstStyle>
            <a:lvl1pPr marL="0" indent="0" algn="l">
              <a:lnSpc>
                <a:spcPts val="7800"/>
              </a:lnSpc>
              <a:spcBef>
                <a:spcPts val="0"/>
              </a:spcBef>
              <a:buNone/>
              <a:defRPr sz="9000" b="1" i="0" kern="300" spc="-300" baseline="0">
                <a:solidFill>
                  <a:schemeClr val="bg2"/>
                </a:solidFill>
                <a:latin typeface="Helvetica Neue" charset="0"/>
                <a:ea typeface="Helvetica Neue" charset="0"/>
                <a:cs typeface="Helvetica Neue"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 Master text styles</a:t>
            </a:r>
          </a:p>
        </p:txBody>
      </p:sp>
    </p:spTree>
    <p:extLst>
      <p:ext uri="{BB962C8B-B14F-4D97-AF65-F5344CB8AC3E}">
        <p14:creationId xmlns:p14="http://schemas.microsoft.com/office/powerpoint/2010/main" val="24595081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3FD77-F8AB-4282-A35D-A6E3EDFD7129}"/>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320068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Sub Head, gre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885DA-DFE9-654A-8E11-DC64BD1A1C79}"/>
              </a:ext>
            </a:extLst>
          </p:cNvPr>
          <p:cNvSpPr>
            <a:spLocks noGrp="1"/>
          </p:cNvSpPr>
          <p:nvPr>
            <p:ph type="title"/>
          </p:nvPr>
        </p:nvSpPr>
        <p:spPr>
          <a:xfrm>
            <a:off x="789622" y="624698"/>
            <a:ext cx="10658476" cy="572277"/>
          </a:xfrm>
        </p:spPr>
        <p:txBody>
          <a:bodyPr/>
          <a:lstStyle>
            <a:lvl1pPr>
              <a:defRPr>
                <a:solidFill>
                  <a:schemeClr val="bg2"/>
                </a:solidFill>
              </a:defRPr>
            </a:lvl1pPr>
          </a:lstStyle>
          <a:p>
            <a:r>
              <a:rPr lang="en-US"/>
              <a:t>Click to edit Master title style</a:t>
            </a:r>
          </a:p>
        </p:txBody>
      </p:sp>
      <p:sp>
        <p:nvSpPr>
          <p:cNvPr id="3" name="Rectangle 2">
            <a:extLst>
              <a:ext uri="{FF2B5EF4-FFF2-40B4-BE49-F238E27FC236}">
                <a16:creationId xmlns:a16="http://schemas.microsoft.com/office/drawing/2014/main" id="{25C8DB2B-0DC2-422E-81F3-6F35116A10CA}"/>
              </a:ext>
            </a:extLst>
          </p:cNvPr>
          <p:cNvSpPr/>
          <p:nvPr userDrawn="1"/>
        </p:nvSpPr>
        <p:spPr>
          <a:xfrm>
            <a:off x="0" y="5121952"/>
            <a:ext cx="11862850" cy="1736048"/>
          </a:xfrm>
          <a:prstGeom prst="rect">
            <a:avLst/>
          </a:prstGeom>
          <a:solidFill>
            <a:schemeClr val="bg1">
              <a:lumMod val="85000"/>
            </a:schemeClr>
          </a:solidFill>
          <a:ln w="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14">
            <a:extLst>
              <a:ext uri="{FF2B5EF4-FFF2-40B4-BE49-F238E27FC236}">
                <a16:creationId xmlns:a16="http://schemas.microsoft.com/office/drawing/2014/main" id="{F66D251F-77FE-46BF-B6A4-1DEF055E9C33}"/>
              </a:ext>
            </a:extLst>
          </p:cNvPr>
          <p:cNvSpPr>
            <a:spLocks noGrp="1"/>
          </p:cNvSpPr>
          <p:nvPr>
            <p:ph type="body" sz="quarter" idx="10"/>
          </p:nvPr>
        </p:nvSpPr>
        <p:spPr>
          <a:xfrm>
            <a:off x="789622" y="1816486"/>
            <a:ext cx="3552387" cy="2476113"/>
          </a:xfrm>
        </p:spPr>
        <p:txBody>
          <a:bodyPr lIns="0">
            <a:noAutofit/>
          </a:bodyPr>
          <a:lstStyle>
            <a:lvl1pPr marL="0" indent="0" algn="l">
              <a:lnSpc>
                <a:spcPts val="7500"/>
              </a:lnSpc>
              <a:spcBef>
                <a:spcPts val="0"/>
              </a:spcBef>
              <a:buNone/>
              <a:defRPr sz="9000" b="1" i="0" kern="300" spc="-300" baseline="0">
                <a:solidFill>
                  <a:schemeClr val="bg2"/>
                </a:solidFill>
                <a:latin typeface="Arial" panose="020B0604020202020204" pitchFamily="34" charset="0"/>
                <a:ea typeface="Helvetica Neue"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 Master text styles</a:t>
            </a:r>
          </a:p>
        </p:txBody>
      </p:sp>
    </p:spTree>
    <p:extLst>
      <p:ext uri="{BB962C8B-B14F-4D97-AF65-F5344CB8AC3E}">
        <p14:creationId xmlns:p14="http://schemas.microsoft.com/office/powerpoint/2010/main" val="33002625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k, header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885DA-DFE9-654A-8E11-DC64BD1A1C79}"/>
              </a:ext>
            </a:extLst>
          </p:cNvPr>
          <p:cNvSpPr>
            <a:spLocks noGrp="1"/>
          </p:cNvSpPr>
          <p:nvPr>
            <p:ph type="title"/>
          </p:nvPr>
        </p:nvSpPr>
        <p:spPr>
          <a:xfrm>
            <a:off x="789622" y="624698"/>
            <a:ext cx="10658476" cy="572277"/>
          </a:xfrm>
        </p:spPr>
        <p:txBody>
          <a:bodyPr/>
          <a:lstStyle>
            <a:lvl1pPr>
              <a:defRPr>
                <a:solidFill>
                  <a:schemeClr val="bg2"/>
                </a:solidFill>
              </a:defRPr>
            </a:lvl1pPr>
          </a:lstStyle>
          <a:p>
            <a:r>
              <a:rPr lang="en-US"/>
              <a:t>Click to edit Master title style</a:t>
            </a:r>
          </a:p>
        </p:txBody>
      </p:sp>
      <p:sp>
        <p:nvSpPr>
          <p:cNvPr id="6" name="Text Placeholder 2">
            <a:extLst>
              <a:ext uri="{FF2B5EF4-FFF2-40B4-BE49-F238E27FC236}">
                <a16:creationId xmlns:a16="http://schemas.microsoft.com/office/drawing/2014/main" id="{B6148E27-EA02-49D8-9B62-A111BAA69C59}"/>
              </a:ext>
            </a:extLst>
          </p:cNvPr>
          <p:cNvSpPr>
            <a:spLocks noGrp="1"/>
          </p:cNvSpPr>
          <p:nvPr>
            <p:ph idx="1"/>
          </p:nvPr>
        </p:nvSpPr>
        <p:spPr>
          <a:xfrm>
            <a:off x="808354" y="1719466"/>
            <a:ext cx="10658475" cy="395013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36370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2 line header">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922A9D-4A93-134B-890C-109ECA3BEA71}"/>
              </a:ext>
            </a:extLst>
          </p:cNvPr>
          <p:cNvSpPr>
            <a:spLocks noGrp="1"/>
          </p:cNvSpPr>
          <p:nvPr>
            <p:ph type="title" hasCustomPrompt="1"/>
          </p:nvPr>
        </p:nvSpPr>
        <p:spPr>
          <a:xfrm>
            <a:off x="788268" y="620713"/>
            <a:ext cx="10615464" cy="616728"/>
          </a:xfrm>
        </p:spPr>
        <p:txBody>
          <a:bodyPr/>
          <a:lstStyle>
            <a:lvl1pPr>
              <a:defRPr>
                <a:solidFill>
                  <a:schemeClr val="bg2"/>
                </a:solidFill>
              </a:defRPr>
            </a:lvl1pPr>
          </a:lstStyle>
          <a:p>
            <a:r>
              <a:rPr lang="en-GB">
                <a:solidFill>
                  <a:schemeClr val="bg2"/>
                </a:solidFill>
              </a:rPr>
              <a:t>CLICK TO ADD TEXT</a:t>
            </a:r>
            <a:br>
              <a:rPr lang="en-GB">
                <a:solidFill>
                  <a:schemeClr val="bg2"/>
                </a:solidFill>
              </a:rPr>
            </a:br>
            <a:r>
              <a:rPr lang="en-GB">
                <a:solidFill>
                  <a:srgbClr val="E40024"/>
                </a:solidFill>
              </a:rPr>
              <a:t>CLICK TO ADD TEXT</a:t>
            </a:r>
            <a:endParaRPr lang="en-GB">
              <a:solidFill>
                <a:schemeClr val="bg2"/>
              </a:solidFill>
            </a:endParaRPr>
          </a:p>
        </p:txBody>
      </p:sp>
    </p:spTree>
    <p:extLst>
      <p:ext uri="{BB962C8B-B14F-4D97-AF65-F5344CB8AC3E}">
        <p14:creationId xmlns:p14="http://schemas.microsoft.com/office/powerpoint/2010/main" val="35200898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71801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pact Slide">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823D17EB-444C-384C-B400-AB2D64AE0704}"/>
              </a:ext>
            </a:extLst>
          </p:cNvPr>
          <p:cNvCxnSpPr/>
          <p:nvPr userDrawn="1"/>
        </p:nvCxnSpPr>
        <p:spPr>
          <a:xfrm>
            <a:off x="803275" y="3913131"/>
            <a:ext cx="1506056" cy="0"/>
          </a:xfrm>
          <a:prstGeom prst="line">
            <a:avLst/>
          </a:prstGeom>
          <a:ln w="19050" cap="rnd">
            <a:solidFill>
              <a:srgbClr val="E32119"/>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3D18BA68-9A42-FE4E-96E9-57FC64C8A6A3}"/>
              </a:ext>
            </a:extLst>
          </p:cNvPr>
          <p:cNvSpPr>
            <a:spLocks noGrp="1"/>
          </p:cNvSpPr>
          <p:nvPr>
            <p:ph type="body" sz="quarter" idx="10"/>
          </p:nvPr>
        </p:nvSpPr>
        <p:spPr>
          <a:xfrm>
            <a:off x="803275" y="468313"/>
            <a:ext cx="8315325" cy="1566052"/>
          </a:xfrm>
        </p:spPr>
        <p:txBody>
          <a:bodyPr>
            <a:noAutofit/>
          </a:bodyPr>
          <a:lstStyle>
            <a:lvl1pPr marL="0" indent="0">
              <a:buNone/>
              <a:defRPr sz="8000" b="1">
                <a:solidFill>
                  <a:srgbClr val="E40024"/>
                </a:solidFill>
              </a:defRPr>
            </a:lvl1pPr>
            <a:lvl2pPr marL="457200" indent="0">
              <a:buNone/>
              <a:defRPr sz="12000" b="1">
                <a:solidFill>
                  <a:srgbClr val="E40024"/>
                </a:solidFill>
              </a:defRPr>
            </a:lvl2pPr>
            <a:lvl3pPr marL="914400" indent="0">
              <a:buNone/>
              <a:defRPr sz="12000" b="1">
                <a:solidFill>
                  <a:srgbClr val="E40024"/>
                </a:solidFill>
              </a:defRPr>
            </a:lvl3pPr>
            <a:lvl4pPr marL="1371600" indent="0">
              <a:buNone/>
              <a:defRPr sz="12000" b="1">
                <a:solidFill>
                  <a:srgbClr val="E40024"/>
                </a:solidFill>
              </a:defRPr>
            </a:lvl4pPr>
            <a:lvl5pPr marL="1828800" indent="0">
              <a:buNone/>
              <a:defRPr sz="12000" b="1">
                <a:solidFill>
                  <a:srgbClr val="E40024"/>
                </a:solidFill>
              </a:defRPr>
            </a:lvl5pPr>
          </a:lstStyle>
          <a:p>
            <a:pPr lvl="0"/>
            <a:r>
              <a:rPr lang="en-US"/>
              <a:t>Click to edit Master text styles</a:t>
            </a:r>
          </a:p>
        </p:txBody>
      </p:sp>
      <p:sp>
        <p:nvSpPr>
          <p:cNvPr id="16" name="Text Placeholder 15">
            <a:extLst>
              <a:ext uri="{FF2B5EF4-FFF2-40B4-BE49-F238E27FC236}">
                <a16:creationId xmlns:a16="http://schemas.microsoft.com/office/drawing/2014/main" id="{2E70549F-8114-894D-A181-BA19CC6F67F8}"/>
              </a:ext>
            </a:extLst>
          </p:cNvPr>
          <p:cNvSpPr>
            <a:spLocks noGrp="1"/>
          </p:cNvSpPr>
          <p:nvPr>
            <p:ph type="body" sz="quarter" idx="11"/>
          </p:nvPr>
        </p:nvSpPr>
        <p:spPr>
          <a:xfrm>
            <a:off x="803275" y="2463800"/>
            <a:ext cx="8856663" cy="1301750"/>
          </a:xfrm>
        </p:spPr>
        <p:txBody>
          <a:bodyPr/>
          <a:lstStyle>
            <a:lvl1pPr marL="0" indent="0">
              <a:buNone/>
              <a:defRPr b="1">
                <a:solidFill>
                  <a:schemeClr val="bg2"/>
                </a:solidFill>
              </a:defRPr>
            </a:lvl1pPr>
            <a:lvl2pPr marL="457200" indent="0">
              <a:buNone/>
              <a:defRPr b="1">
                <a:solidFill>
                  <a:schemeClr val="bg2"/>
                </a:solidFill>
              </a:defRPr>
            </a:lvl2pPr>
            <a:lvl3pPr marL="914400" indent="0">
              <a:buNone/>
              <a:defRPr b="1">
                <a:solidFill>
                  <a:schemeClr val="bg2"/>
                </a:solidFill>
              </a:defRPr>
            </a:lvl3pPr>
            <a:lvl4pPr marL="1371600" indent="0">
              <a:buNone/>
              <a:defRPr b="1">
                <a:solidFill>
                  <a:schemeClr val="bg2"/>
                </a:solidFill>
              </a:defRPr>
            </a:lvl4pPr>
            <a:lvl5pPr marL="1828800" indent="0">
              <a:buNone/>
              <a:defRPr b="1">
                <a:solidFill>
                  <a:schemeClr val="bg2"/>
                </a:solidFill>
              </a:defRPr>
            </a:lvl5pPr>
          </a:lstStyle>
          <a:p>
            <a:pPr lvl="0"/>
            <a:r>
              <a:rPr lang="en-US"/>
              <a:t>Click to edit Master text styles</a:t>
            </a:r>
          </a:p>
        </p:txBody>
      </p:sp>
      <p:sp>
        <p:nvSpPr>
          <p:cNvPr id="18" name="Text Placeholder 17">
            <a:extLst>
              <a:ext uri="{FF2B5EF4-FFF2-40B4-BE49-F238E27FC236}">
                <a16:creationId xmlns:a16="http://schemas.microsoft.com/office/drawing/2014/main" id="{305153CC-7358-7B49-8115-4BAB555D5715}"/>
              </a:ext>
            </a:extLst>
          </p:cNvPr>
          <p:cNvSpPr>
            <a:spLocks noGrp="1"/>
          </p:cNvSpPr>
          <p:nvPr>
            <p:ph type="body" sz="quarter" idx="12"/>
          </p:nvPr>
        </p:nvSpPr>
        <p:spPr>
          <a:xfrm>
            <a:off x="803275" y="4076701"/>
            <a:ext cx="3349177" cy="258632"/>
          </a:xfrm>
        </p:spPr>
        <p:txBody>
          <a:bodyPr>
            <a:normAutofit/>
          </a:bodyPr>
          <a:lstStyle>
            <a:lvl1pPr marL="0" indent="0">
              <a:buNone/>
              <a:defRPr sz="1400" b="1">
                <a:solidFill>
                  <a:schemeClr val="bg2"/>
                </a:solidFill>
              </a:defRPr>
            </a:lvl1pPr>
            <a:lvl2pPr marL="457200" indent="0">
              <a:buNone/>
              <a:defRPr>
                <a:solidFill>
                  <a:schemeClr val="bg2"/>
                </a:solidFill>
              </a:defRPr>
            </a:lvl2pPr>
            <a:lvl3pPr marL="914400" indent="0">
              <a:buNone/>
              <a:defRPr>
                <a:solidFill>
                  <a:schemeClr val="bg2"/>
                </a:solidFill>
              </a:defRPr>
            </a:lvl3pPr>
            <a:lvl4pPr marL="1371600" indent="0">
              <a:buNone/>
              <a:defRPr>
                <a:solidFill>
                  <a:schemeClr val="bg2"/>
                </a:solidFill>
              </a:defRPr>
            </a:lvl4pPr>
            <a:lvl5pPr marL="1828800" indent="0">
              <a:buNone/>
              <a:defRPr>
                <a:solidFill>
                  <a:schemeClr val="bg2"/>
                </a:solidFill>
              </a:defRPr>
            </a:lvl5pPr>
          </a:lstStyle>
          <a:p>
            <a:pPr lvl="0"/>
            <a:r>
              <a:rPr lang="en-US" sz="1400">
                <a:solidFill>
                  <a:schemeClr val="bg2"/>
                </a:solidFill>
                <a:latin typeface="Arial" panose="020B0604020202020204" pitchFamily="34" charset="0"/>
                <a:cs typeface="Arial" panose="020B0604020202020204" pitchFamily="34" charset="0"/>
              </a:rPr>
              <a:t>Click to edit Master text styles</a:t>
            </a:r>
          </a:p>
        </p:txBody>
      </p:sp>
      <p:sp>
        <p:nvSpPr>
          <p:cNvPr id="19" name="Text Placeholder 15">
            <a:extLst>
              <a:ext uri="{FF2B5EF4-FFF2-40B4-BE49-F238E27FC236}">
                <a16:creationId xmlns:a16="http://schemas.microsoft.com/office/drawing/2014/main" id="{58847312-006E-2542-B787-30371AC0B9A6}"/>
              </a:ext>
            </a:extLst>
          </p:cNvPr>
          <p:cNvSpPr>
            <a:spLocks noGrp="1"/>
          </p:cNvSpPr>
          <p:nvPr>
            <p:ph type="body" sz="quarter" idx="13"/>
          </p:nvPr>
        </p:nvSpPr>
        <p:spPr>
          <a:xfrm>
            <a:off x="789475" y="4498903"/>
            <a:ext cx="3542814" cy="1041286"/>
          </a:xfrm>
        </p:spPr>
        <p:txBody>
          <a:bodyPr/>
          <a:lstStyle>
            <a:lvl1pPr marL="0" indent="0">
              <a:buNone/>
              <a:defRPr b="1">
                <a:solidFill>
                  <a:schemeClr val="bg2"/>
                </a:solidFill>
              </a:defRPr>
            </a:lvl1pPr>
            <a:lvl2pPr marL="457200" indent="0">
              <a:buNone/>
              <a:defRPr b="1">
                <a:solidFill>
                  <a:schemeClr val="bg2"/>
                </a:solidFill>
              </a:defRPr>
            </a:lvl2pPr>
            <a:lvl3pPr marL="914400" indent="0">
              <a:buNone/>
              <a:defRPr b="1">
                <a:solidFill>
                  <a:schemeClr val="bg2"/>
                </a:solidFill>
              </a:defRPr>
            </a:lvl3pPr>
            <a:lvl4pPr marL="1371600" indent="0">
              <a:buNone/>
              <a:defRPr b="1">
                <a:solidFill>
                  <a:schemeClr val="bg2"/>
                </a:solidFill>
              </a:defRPr>
            </a:lvl4pPr>
            <a:lvl5pPr marL="1828800" indent="0">
              <a:buNone/>
              <a:defRPr b="1">
                <a:solidFill>
                  <a:schemeClr val="bg2"/>
                </a:solidFill>
              </a:defRPr>
            </a:lvl5pPr>
          </a:lstStyle>
          <a:p>
            <a:pPr lvl="0"/>
            <a:r>
              <a:rPr lang="en-US" sz="2800" b="1">
                <a:solidFill>
                  <a:schemeClr val="bg2"/>
                </a:solidFill>
                <a:latin typeface="Arial" panose="020B0604020202020204" pitchFamily="34" charset="0"/>
                <a:cs typeface="Arial" panose="020B0604020202020204" pitchFamily="34" charset="0"/>
              </a:rPr>
              <a:t>Click to edit Master text styles</a:t>
            </a:r>
          </a:p>
        </p:txBody>
      </p:sp>
    </p:spTree>
    <p:extLst>
      <p:ext uri="{BB962C8B-B14F-4D97-AF65-F5344CB8AC3E}">
        <p14:creationId xmlns:p14="http://schemas.microsoft.com/office/powerpoint/2010/main" val="13691430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034">
    <p:spTree>
      <p:nvGrpSpPr>
        <p:cNvPr id="1" name=""/>
        <p:cNvGrpSpPr/>
        <p:nvPr/>
      </p:nvGrpSpPr>
      <p:grpSpPr>
        <a:xfrm>
          <a:off x="0" y="0"/>
          <a:ext cx="0" cy="0"/>
          <a:chOff x="0" y="0"/>
          <a:chExt cx="0" cy="0"/>
        </a:xfrm>
      </p:grpSpPr>
      <p:sp>
        <p:nvSpPr>
          <p:cNvPr id="17" name="Text Placeholder 8"/>
          <p:cNvSpPr>
            <a:spLocks noGrp="1"/>
          </p:cNvSpPr>
          <p:nvPr>
            <p:ph type="body" sz="quarter" idx="56" hasCustomPrompt="1"/>
          </p:nvPr>
        </p:nvSpPr>
        <p:spPr>
          <a:xfrm>
            <a:off x="11128261" y="5775326"/>
            <a:ext cx="1070504" cy="1082675"/>
          </a:xfrm>
          <a:custGeom>
            <a:avLst/>
            <a:gdLst>
              <a:gd name="connsiteX0" fmla="*/ 1605756 w 1605756"/>
              <a:gd name="connsiteY0" fmla="*/ 0 h 1624263"/>
              <a:gd name="connsiteX1" fmla="*/ 1605756 w 1605756"/>
              <a:gd name="connsiteY1" fmla="*/ 1624263 h 1624263"/>
              <a:gd name="connsiteX2" fmla="*/ 0 w 1605756"/>
              <a:gd name="connsiteY2" fmla="*/ 1624263 h 1624263"/>
            </a:gdLst>
            <a:ahLst/>
            <a:cxnLst>
              <a:cxn ang="0">
                <a:pos x="connsiteX0" y="connsiteY0"/>
              </a:cxn>
              <a:cxn ang="0">
                <a:pos x="connsiteX1" y="connsiteY1"/>
              </a:cxn>
              <a:cxn ang="0">
                <a:pos x="connsiteX2" y="connsiteY2"/>
              </a:cxn>
            </a:cxnLst>
            <a:rect l="l" t="t" r="r" b="b"/>
            <a:pathLst>
              <a:path w="1605756" h="1624263">
                <a:moveTo>
                  <a:pt x="1605756" y="0"/>
                </a:moveTo>
                <a:lnTo>
                  <a:pt x="1605756" y="1624263"/>
                </a:lnTo>
                <a:lnTo>
                  <a:pt x="0" y="1624263"/>
                </a:lnTo>
                <a:close/>
              </a:path>
            </a:pathLst>
          </a:custGeom>
          <a:solidFill>
            <a:schemeClr val="accent1"/>
          </a:solidFill>
        </p:spPr>
        <p:txBody>
          <a:bodyPr wrap="square">
            <a:noAutofit/>
          </a:bodyPr>
          <a:lstStyle>
            <a:lvl1pPr algn="l">
              <a:lnSpc>
                <a:spcPct val="150000"/>
              </a:lnSpc>
              <a:defRPr sz="667" baseline="0">
                <a:solidFill>
                  <a:schemeClr val="tx1">
                    <a:lumMod val="75000"/>
                    <a:lumOff val="25000"/>
                    <a:alpha val="0"/>
                  </a:schemeClr>
                </a:solidFill>
              </a:defRPr>
            </a:lvl1pPr>
            <a:lvl2pPr algn="ctr">
              <a:defRPr/>
            </a:lvl2pPr>
            <a:lvl3pPr algn="ctr">
              <a:defRPr/>
            </a:lvl3pPr>
            <a:lvl4pPr algn="ctr">
              <a:defRPr/>
            </a:lvl4pPr>
            <a:lvl5pPr algn="ctr">
              <a:defRPr/>
            </a:lvl5pPr>
          </a:lstStyle>
          <a:p>
            <a:pPr lvl="0"/>
            <a:r>
              <a:rPr lang="en-US"/>
              <a:t>Color block</a:t>
            </a:r>
          </a:p>
        </p:txBody>
      </p:sp>
      <p:pic>
        <p:nvPicPr>
          <p:cNvPr id="8" name="Picture 7">
            <a:extLst>
              <a:ext uri="{FF2B5EF4-FFF2-40B4-BE49-F238E27FC236}">
                <a16:creationId xmlns:a16="http://schemas.microsoft.com/office/drawing/2014/main" id="{C289B976-3CE8-C041-830C-496CA2CFA7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63237" y="235208"/>
            <a:ext cx="1193800" cy="397872"/>
          </a:xfrm>
          <a:prstGeom prst="rect">
            <a:avLst/>
          </a:prstGeom>
        </p:spPr>
      </p:pic>
      <p:sp>
        <p:nvSpPr>
          <p:cNvPr id="9" name="Полилиния 14">
            <a:extLst>
              <a:ext uri="{FF2B5EF4-FFF2-40B4-BE49-F238E27FC236}">
                <a16:creationId xmlns:a16="http://schemas.microsoft.com/office/drawing/2014/main" id="{31E91BDF-2E14-D94B-AEA9-FCDBEE8ED51B}"/>
              </a:ext>
            </a:extLst>
          </p:cNvPr>
          <p:cNvSpPr/>
          <p:nvPr userDrawn="1"/>
        </p:nvSpPr>
        <p:spPr bwMode="auto">
          <a:xfrm>
            <a:off x="1" y="0"/>
            <a:ext cx="6105675" cy="6076637"/>
          </a:xfrm>
          <a:custGeom>
            <a:avLst/>
            <a:gdLst>
              <a:gd name="connsiteX0" fmla="*/ 0 w 6890771"/>
              <a:gd name="connsiteY0" fmla="*/ 0 h 6858000"/>
              <a:gd name="connsiteX1" fmla="*/ 6890771 w 6890771"/>
              <a:gd name="connsiteY1" fmla="*/ 0 h 6858000"/>
              <a:gd name="connsiteX2" fmla="*/ 18997 w 6890771"/>
              <a:gd name="connsiteY2" fmla="*/ 6858000 h 6858000"/>
              <a:gd name="connsiteX3" fmla="*/ 0 w 689077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90771" h="6858000">
                <a:moveTo>
                  <a:pt x="0" y="0"/>
                </a:moveTo>
                <a:lnTo>
                  <a:pt x="6890771" y="0"/>
                </a:lnTo>
                <a:lnTo>
                  <a:pt x="18997" y="6858000"/>
                </a:lnTo>
                <a:lnTo>
                  <a:pt x="0" y="6858000"/>
                </a:lnTo>
                <a:close/>
              </a:path>
            </a:pathLst>
          </a:custGeom>
          <a:solidFill>
            <a:schemeClr val="tx1">
              <a:alpha val="5000"/>
            </a:schemeClr>
          </a:solidFill>
          <a:ln>
            <a:noFill/>
          </a:ln>
        </p:spPr>
        <p:txBody>
          <a:bodyPr vert="horz" wrap="square" lIns="91426" tIns="45713" rIns="91426" bIns="45713" numCol="1" rtlCol="0" anchor="t" anchorCtr="0" compatLnSpc="1">
            <a:prstTxWarp prst="textNoShape">
              <a:avLst/>
            </a:prstTxWarp>
            <a:noAutofit/>
          </a:bodyPr>
          <a:lstStyle/>
          <a:p>
            <a:pPr algn="ctr"/>
            <a:endParaRPr lang="en-US" sz="2700"/>
          </a:p>
        </p:txBody>
      </p:sp>
      <p:cxnSp>
        <p:nvCxnSpPr>
          <p:cNvPr id="10" name="Прямая соединительная линия 22">
            <a:extLst>
              <a:ext uri="{FF2B5EF4-FFF2-40B4-BE49-F238E27FC236}">
                <a16:creationId xmlns:a16="http://schemas.microsoft.com/office/drawing/2014/main" id="{6B5D2A31-6C55-B246-BB2D-485C8F978B9A}"/>
              </a:ext>
            </a:extLst>
          </p:cNvPr>
          <p:cNvCxnSpPr/>
          <p:nvPr userDrawn="1"/>
        </p:nvCxnSpPr>
        <p:spPr>
          <a:xfrm flipV="1">
            <a:off x="1055688" y="1263649"/>
            <a:ext cx="720726" cy="720726"/>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11" name="Freeform 13">
            <a:extLst>
              <a:ext uri="{FF2B5EF4-FFF2-40B4-BE49-F238E27FC236}">
                <a16:creationId xmlns:a16="http://schemas.microsoft.com/office/drawing/2014/main" id="{D80965E1-5B89-0042-8A9D-24E25C6B1560}"/>
              </a:ext>
            </a:extLst>
          </p:cNvPr>
          <p:cNvSpPr>
            <a:spLocks noEditPoints="1"/>
          </p:cNvSpPr>
          <p:nvPr userDrawn="1"/>
        </p:nvSpPr>
        <p:spPr bwMode="auto">
          <a:xfrm>
            <a:off x="364765" y="6179530"/>
            <a:ext cx="133472" cy="180662"/>
          </a:xfrm>
          <a:custGeom>
            <a:avLst/>
            <a:gdLst>
              <a:gd name="T0" fmla="*/ 44 w 88"/>
              <a:gd name="T1" fmla="*/ 0 h 128"/>
              <a:gd name="T2" fmla="*/ 0 w 88"/>
              <a:gd name="T3" fmla="*/ 44 h 128"/>
              <a:gd name="T4" fmla="*/ 0 w 88"/>
              <a:gd name="T5" fmla="*/ 84 h 128"/>
              <a:gd name="T6" fmla="*/ 44 w 88"/>
              <a:gd name="T7" fmla="*/ 128 h 128"/>
              <a:gd name="T8" fmla="*/ 88 w 88"/>
              <a:gd name="T9" fmla="*/ 84 h 128"/>
              <a:gd name="T10" fmla="*/ 88 w 88"/>
              <a:gd name="T11" fmla="*/ 44 h 128"/>
              <a:gd name="T12" fmla="*/ 44 w 88"/>
              <a:gd name="T13" fmla="*/ 0 h 128"/>
              <a:gd name="T14" fmla="*/ 80 w 88"/>
              <a:gd name="T15" fmla="*/ 84 h 128"/>
              <a:gd name="T16" fmla="*/ 44 w 88"/>
              <a:gd name="T17" fmla="*/ 120 h 128"/>
              <a:gd name="T18" fmla="*/ 8 w 88"/>
              <a:gd name="T19" fmla="*/ 84 h 128"/>
              <a:gd name="T20" fmla="*/ 8 w 88"/>
              <a:gd name="T21" fmla="*/ 44 h 128"/>
              <a:gd name="T22" fmla="*/ 44 w 88"/>
              <a:gd name="T23" fmla="*/ 8 h 128"/>
              <a:gd name="T24" fmla="*/ 80 w 88"/>
              <a:gd name="T25" fmla="*/ 44 h 128"/>
              <a:gd name="T26" fmla="*/ 80 w 88"/>
              <a:gd name="T27" fmla="*/ 84 h 128"/>
              <a:gd name="T28" fmla="*/ 44 w 88"/>
              <a:gd name="T29" fmla="*/ 28 h 128"/>
              <a:gd name="T30" fmla="*/ 40 w 88"/>
              <a:gd name="T31" fmla="*/ 32 h 128"/>
              <a:gd name="T32" fmla="*/ 40 w 88"/>
              <a:gd name="T33" fmla="*/ 48 h 128"/>
              <a:gd name="T34" fmla="*/ 44 w 88"/>
              <a:gd name="T35" fmla="*/ 52 h 128"/>
              <a:gd name="T36" fmla="*/ 48 w 88"/>
              <a:gd name="T37" fmla="*/ 48 h 128"/>
              <a:gd name="T38" fmla="*/ 48 w 88"/>
              <a:gd name="T39" fmla="*/ 32 h 128"/>
              <a:gd name="T40" fmla="*/ 44 w 88"/>
              <a:gd name="T41" fmla="*/ 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128">
                <a:moveTo>
                  <a:pt x="44" y="0"/>
                </a:moveTo>
                <a:cubicBezTo>
                  <a:pt x="20" y="0"/>
                  <a:pt x="0" y="20"/>
                  <a:pt x="0" y="44"/>
                </a:cubicBezTo>
                <a:cubicBezTo>
                  <a:pt x="0" y="84"/>
                  <a:pt x="0" y="84"/>
                  <a:pt x="0" y="84"/>
                </a:cubicBezTo>
                <a:cubicBezTo>
                  <a:pt x="0" y="108"/>
                  <a:pt x="20" y="128"/>
                  <a:pt x="44" y="128"/>
                </a:cubicBezTo>
                <a:cubicBezTo>
                  <a:pt x="68" y="128"/>
                  <a:pt x="88" y="108"/>
                  <a:pt x="88" y="84"/>
                </a:cubicBezTo>
                <a:cubicBezTo>
                  <a:pt x="88" y="44"/>
                  <a:pt x="88" y="44"/>
                  <a:pt x="88" y="44"/>
                </a:cubicBezTo>
                <a:cubicBezTo>
                  <a:pt x="88" y="20"/>
                  <a:pt x="68" y="0"/>
                  <a:pt x="44" y="0"/>
                </a:cubicBezTo>
                <a:close/>
                <a:moveTo>
                  <a:pt x="80" y="84"/>
                </a:moveTo>
                <a:cubicBezTo>
                  <a:pt x="80" y="104"/>
                  <a:pt x="64" y="120"/>
                  <a:pt x="44" y="120"/>
                </a:cubicBezTo>
                <a:cubicBezTo>
                  <a:pt x="24" y="120"/>
                  <a:pt x="8" y="104"/>
                  <a:pt x="8" y="84"/>
                </a:cubicBezTo>
                <a:cubicBezTo>
                  <a:pt x="8" y="44"/>
                  <a:pt x="8" y="44"/>
                  <a:pt x="8" y="44"/>
                </a:cubicBezTo>
                <a:cubicBezTo>
                  <a:pt x="8" y="24"/>
                  <a:pt x="24" y="8"/>
                  <a:pt x="44" y="8"/>
                </a:cubicBezTo>
                <a:cubicBezTo>
                  <a:pt x="64" y="8"/>
                  <a:pt x="80" y="24"/>
                  <a:pt x="80" y="44"/>
                </a:cubicBezTo>
                <a:lnTo>
                  <a:pt x="80" y="84"/>
                </a:lnTo>
                <a:close/>
                <a:moveTo>
                  <a:pt x="44" y="28"/>
                </a:moveTo>
                <a:cubicBezTo>
                  <a:pt x="42" y="28"/>
                  <a:pt x="40" y="30"/>
                  <a:pt x="40" y="32"/>
                </a:cubicBezTo>
                <a:cubicBezTo>
                  <a:pt x="40" y="48"/>
                  <a:pt x="40" y="48"/>
                  <a:pt x="40" y="48"/>
                </a:cubicBezTo>
                <a:cubicBezTo>
                  <a:pt x="40" y="50"/>
                  <a:pt x="42" y="52"/>
                  <a:pt x="44" y="52"/>
                </a:cubicBezTo>
                <a:cubicBezTo>
                  <a:pt x="46" y="52"/>
                  <a:pt x="48" y="50"/>
                  <a:pt x="48" y="48"/>
                </a:cubicBezTo>
                <a:cubicBezTo>
                  <a:pt x="48" y="32"/>
                  <a:pt x="48" y="32"/>
                  <a:pt x="48" y="32"/>
                </a:cubicBezTo>
                <a:cubicBezTo>
                  <a:pt x="48" y="30"/>
                  <a:pt x="46" y="28"/>
                  <a:pt x="44" y="28"/>
                </a:cubicBezTo>
                <a:close/>
              </a:path>
            </a:pathLst>
          </a:custGeom>
          <a:solidFill>
            <a:schemeClr val="tx1">
              <a:lumMod val="50000"/>
              <a:lumOff val="50000"/>
            </a:schemeClr>
          </a:solidFill>
          <a:ln>
            <a:noFill/>
          </a:ln>
        </p:spPr>
        <p:txBody>
          <a:bodyPr vert="horz" wrap="square" lIns="45835" tIns="22918" rIns="45835" bIns="22918" numCol="1" anchor="t" anchorCtr="0" compatLnSpc="1">
            <a:prstTxWarp prst="textNoShape">
              <a:avLst/>
            </a:prstTxWarp>
          </a:bodyPr>
          <a:lstStyle/>
          <a:p>
            <a:endParaRPr lang="en-US" sz="902">
              <a:solidFill>
                <a:schemeClr val="tx1"/>
              </a:solidFill>
            </a:endParaRPr>
          </a:p>
        </p:txBody>
      </p:sp>
      <p:sp>
        <p:nvSpPr>
          <p:cNvPr id="12" name="Текст 7">
            <a:extLst>
              <a:ext uri="{FF2B5EF4-FFF2-40B4-BE49-F238E27FC236}">
                <a16:creationId xmlns:a16="http://schemas.microsoft.com/office/drawing/2014/main" id="{EE5C30ED-6548-0649-80C7-1684D14B9728}"/>
              </a:ext>
            </a:extLst>
          </p:cNvPr>
          <p:cNvSpPr>
            <a:spLocks noGrp="1"/>
          </p:cNvSpPr>
          <p:nvPr>
            <p:ph type="body" sz="quarter" idx="48" hasCustomPrompt="1"/>
          </p:nvPr>
        </p:nvSpPr>
        <p:spPr>
          <a:xfrm rot="16200000">
            <a:off x="-1368254" y="4023259"/>
            <a:ext cx="3599512" cy="294931"/>
          </a:xfrm>
        </p:spPr>
        <p:txBody>
          <a:bodyPr anchor="ctr">
            <a:normAutofit/>
          </a:bodyPr>
          <a:lstStyle>
            <a:lvl1pPr algn="l">
              <a:lnSpc>
                <a:spcPct val="150000"/>
              </a:lnSpc>
              <a:defRPr sz="800" baseline="0">
                <a:solidFill>
                  <a:schemeClr val="tx1">
                    <a:lumMod val="50000"/>
                    <a:lumOff val="50000"/>
                  </a:schemeClr>
                </a:solidFill>
              </a:defRPr>
            </a:lvl1pPr>
            <a:lvl2pPr algn="ctr">
              <a:defRPr/>
            </a:lvl2pPr>
            <a:lvl3pPr algn="ctr">
              <a:defRPr/>
            </a:lvl3pPr>
            <a:lvl4pPr algn="ctr">
              <a:defRPr/>
            </a:lvl4pPr>
            <a:lvl5pPr algn="ctr">
              <a:defRPr/>
            </a:lvl5pPr>
          </a:lstStyle>
          <a:p>
            <a:pPr lvl="0"/>
            <a:r>
              <a:rPr lang="en-US"/>
              <a:t>Small text here</a:t>
            </a:r>
          </a:p>
        </p:txBody>
      </p:sp>
    </p:spTree>
    <p:extLst>
      <p:ext uri="{BB962C8B-B14F-4D97-AF65-F5344CB8AC3E}">
        <p14:creationId xmlns:p14="http://schemas.microsoft.com/office/powerpoint/2010/main" val="54504567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extLst>
    <p:ext uri="{DCECCB84-F9BA-43D5-87BE-67443E8EF086}">
      <p15:sldGuideLst xmlns:p15="http://schemas.microsoft.com/office/powerpoint/2012/main">
        <p15:guide id="1" orient="horz" pos="12248">
          <p15:clr>
            <a:srgbClr val="FBAE40"/>
          </p15:clr>
        </p15:guide>
        <p15:guide id="6" orient="horz" pos="9186">
          <p15:clr>
            <a:srgbClr val="FBAE40"/>
          </p15:clr>
        </p15:guide>
        <p15:guide id="7" orient="horz" pos="10206">
          <p15:clr>
            <a:srgbClr val="FBAE40"/>
          </p15:clr>
        </p15:guide>
        <p15:guide id="8" orient="horz" pos="1122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Blank Slide">
    <p:spTree>
      <p:nvGrpSpPr>
        <p:cNvPr id="1" name=""/>
        <p:cNvGrpSpPr/>
        <p:nvPr/>
      </p:nvGrpSpPr>
      <p:grpSpPr>
        <a:xfrm>
          <a:off x="0" y="0"/>
          <a:ext cx="0" cy="0"/>
          <a:chOff x="0" y="0"/>
          <a:chExt cx="0" cy="0"/>
        </a:xfrm>
      </p:grpSpPr>
      <p:sp>
        <p:nvSpPr>
          <p:cNvPr id="3" name="Rectangle 2"/>
          <p:cNvSpPr/>
          <p:nvPr userDrawn="1"/>
        </p:nvSpPr>
        <p:spPr>
          <a:xfrm>
            <a:off x="5" y="0"/>
            <a:ext cx="177799" cy="6858000"/>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schemeClr val="bg2"/>
              </a:solidFill>
            </a:endParaRPr>
          </a:p>
        </p:txBody>
      </p:sp>
      <p:sp>
        <p:nvSpPr>
          <p:cNvPr id="5" name="TextBox 4"/>
          <p:cNvSpPr txBox="1"/>
          <p:nvPr userDrawn="1"/>
        </p:nvSpPr>
        <p:spPr>
          <a:xfrm>
            <a:off x="472017" y="6445735"/>
            <a:ext cx="480000" cy="205121"/>
          </a:xfrm>
          <a:prstGeom prst="rect">
            <a:avLst/>
          </a:prstGeom>
          <a:noFill/>
        </p:spPr>
        <p:txBody>
          <a:bodyPr wrap="square" lIns="0" tIns="0" rIns="0" bIns="0" rtlCol="0">
            <a:spAutoFit/>
          </a:bodyPr>
          <a:lstStyle/>
          <a:p>
            <a:fld id="{609EC7D8-7FD1-1A41-B1B7-F036885ACCC2}" type="slidenum">
              <a:rPr lang="en-US" sz="1333" b="1" smtClean="0">
                <a:solidFill>
                  <a:schemeClr val="tx2"/>
                </a:solidFill>
                <a:latin typeface="Arial"/>
              </a:rPr>
              <a:t>‹#›</a:t>
            </a:fld>
            <a:endParaRPr lang="en-US" sz="1333" b="1">
              <a:solidFill>
                <a:schemeClr val="tx2"/>
              </a:solidFill>
              <a:latin typeface="Arial"/>
            </a:endParaRPr>
          </a:p>
        </p:txBody>
      </p:sp>
      <p:sp>
        <p:nvSpPr>
          <p:cNvPr id="6" name="Rectangle 5"/>
          <p:cNvSpPr/>
          <p:nvPr userDrawn="1"/>
        </p:nvSpPr>
        <p:spPr>
          <a:xfrm>
            <a:off x="5" y="324443"/>
            <a:ext cx="12191999" cy="640333"/>
          </a:xfrm>
          <a:prstGeom prst="rect">
            <a:avLst/>
          </a:prstGeom>
          <a:solidFill>
            <a:schemeClr val="bg2"/>
          </a:solidFill>
          <a:ln>
            <a:noFill/>
          </a:ln>
        </p:spPr>
        <p:style>
          <a:lnRef idx="2">
            <a:schemeClr val="accent3"/>
          </a:lnRef>
          <a:fillRef idx="1">
            <a:schemeClr val="lt1"/>
          </a:fillRef>
          <a:effectRef idx="0">
            <a:schemeClr val="accent3"/>
          </a:effectRef>
          <a:fontRef idx="minor">
            <a:schemeClr val="dk1"/>
          </a:fontRef>
        </p:style>
        <p:txBody>
          <a:bodyPr lIns="287979" rtlCol="0" anchor="ctr"/>
          <a:lstStyle/>
          <a:p>
            <a:pPr algn="l"/>
            <a:endParaRPr lang="en-US" sz="2400">
              <a:solidFill>
                <a:schemeClr val="tx1"/>
              </a:solidFill>
            </a:endParaRPr>
          </a:p>
        </p:txBody>
      </p:sp>
      <p:sp>
        <p:nvSpPr>
          <p:cNvPr id="7" name="Text Placeholder 7"/>
          <p:cNvSpPr>
            <a:spLocks noGrp="1"/>
          </p:cNvSpPr>
          <p:nvPr>
            <p:ph type="body" sz="quarter" idx="12" hasCustomPrompt="1"/>
          </p:nvPr>
        </p:nvSpPr>
        <p:spPr>
          <a:xfrm>
            <a:off x="6506634" y="416985"/>
            <a:ext cx="5202767" cy="247651"/>
          </a:xfrm>
          <a:prstGeom prst="rect">
            <a:avLst/>
          </a:prstGeom>
        </p:spPr>
        <p:txBody>
          <a:bodyPr vert="horz" lIns="0" tIns="0" rIns="0" bIns="0"/>
          <a:lstStyle>
            <a:lvl1pPr algn="r">
              <a:defRPr sz="1333">
                <a:solidFill>
                  <a:schemeClr val="tx1"/>
                </a:solidFill>
                <a:latin typeface="Arial"/>
                <a:cs typeface="Arial"/>
              </a:defRPr>
            </a:lvl1pPr>
          </a:lstStyle>
          <a:p>
            <a:pPr lvl="0"/>
            <a:r>
              <a:rPr lang="en-GB"/>
              <a:t>COMMERCIAL IN CONFIDENCE</a:t>
            </a:r>
            <a:endParaRPr lang="en-US"/>
          </a:p>
        </p:txBody>
      </p:sp>
      <p:sp>
        <p:nvSpPr>
          <p:cNvPr id="8" name="Text Placeholder 7"/>
          <p:cNvSpPr>
            <a:spLocks noGrp="1"/>
          </p:cNvSpPr>
          <p:nvPr>
            <p:ph type="body" sz="quarter" idx="13" hasCustomPrompt="1"/>
          </p:nvPr>
        </p:nvSpPr>
        <p:spPr>
          <a:xfrm>
            <a:off x="465668" y="422593"/>
            <a:ext cx="8525933" cy="481303"/>
          </a:xfrm>
          <a:prstGeom prst="rect">
            <a:avLst/>
          </a:prstGeom>
        </p:spPr>
        <p:txBody>
          <a:bodyPr vert="horz" lIns="0" tIns="0" rIns="0" bIns="0"/>
          <a:lstStyle>
            <a:lvl1pPr>
              <a:defRPr sz="2667">
                <a:solidFill>
                  <a:schemeClr val="tx1"/>
                </a:solidFill>
                <a:latin typeface="Arial"/>
                <a:cs typeface="Arial"/>
              </a:defRPr>
            </a:lvl1pPr>
          </a:lstStyle>
          <a:p>
            <a:pPr lvl="0"/>
            <a:r>
              <a:rPr lang="en-GB"/>
              <a:t>Slide Title</a:t>
            </a:r>
            <a:endParaRPr lang="en-US"/>
          </a:p>
        </p:txBody>
      </p:sp>
    </p:spTree>
    <p:extLst>
      <p:ext uri="{BB962C8B-B14F-4D97-AF65-F5344CB8AC3E}">
        <p14:creationId xmlns:p14="http://schemas.microsoft.com/office/powerpoint/2010/main" val="63377942"/>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Page with Imag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59938" y="5984875"/>
            <a:ext cx="1770769" cy="586055"/>
          </a:xfrm>
          <a:prstGeom prst="rect">
            <a:avLst/>
          </a:prstGeom>
        </p:spPr>
      </p:pic>
      <p:pic>
        <p:nvPicPr>
          <p:cNvPr id="7" name="Picture 6">
            <a:extLst>
              <a:ext uri="{FF2B5EF4-FFF2-40B4-BE49-F238E27FC236}">
                <a16:creationId xmlns:a16="http://schemas.microsoft.com/office/drawing/2014/main" id="{EAD60AB6-51F2-B742-9BB8-BB8627C6F77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3275" y="6049247"/>
            <a:ext cx="1576386" cy="367428"/>
          </a:xfrm>
          <a:prstGeom prst="rect">
            <a:avLst/>
          </a:prstGeom>
        </p:spPr>
      </p:pic>
      <p:sp>
        <p:nvSpPr>
          <p:cNvPr id="11" name="Text Placeholder 14">
            <a:extLst>
              <a:ext uri="{FF2B5EF4-FFF2-40B4-BE49-F238E27FC236}">
                <a16:creationId xmlns:a16="http://schemas.microsoft.com/office/drawing/2014/main" id="{5DEFD85E-02D2-FE49-A755-0DD290785C58}"/>
              </a:ext>
            </a:extLst>
          </p:cNvPr>
          <p:cNvSpPr>
            <a:spLocks noGrp="1"/>
          </p:cNvSpPr>
          <p:nvPr>
            <p:ph type="body" sz="quarter" idx="10" hasCustomPrompt="1"/>
          </p:nvPr>
        </p:nvSpPr>
        <p:spPr>
          <a:xfrm>
            <a:off x="803275" y="707493"/>
            <a:ext cx="5426075" cy="3164419"/>
          </a:xfrm>
        </p:spPr>
        <p:txBody>
          <a:bodyPr lIns="0">
            <a:noAutofit/>
          </a:bodyPr>
          <a:lstStyle>
            <a:lvl1pPr marL="0" indent="0" algn="l">
              <a:lnSpc>
                <a:spcPts val="7800"/>
              </a:lnSpc>
              <a:spcBef>
                <a:spcPts val="0"/>
              </a:spcBef>
              <a:buNone/>
              <a:defRPr sz="9000" b="1" i="0" kern="300" spc="-300" baseline="0">
                <a:solidFill>
                  <a:schemeClr val="bg1"/>
                </a:solidFill>
                <a:latin typeface="Arial" panose="020B0604020202020204" pitchFamily="34" charset="0"/>
                <a:ea typeface="Helvetica Neue"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Title </a:t>
            </a:r>
            <a:r>
              <a:rPr lang="en-US" dirty="0">
                <a:solidFill>
                  <a:srgbClr val="E40024"/>
                </a:solidFill>
              </a:rPr>
              <a:t>header</a:t>
            </a:r>
          </a:p>
        </p:txBody>
      </p:sp>
    </p:spTree>
    <p:extLst>
      <p:ext uri="{BB962C8B-B14F-4D97-AF65-F5344CB8AC3E}">
        <p14:creationId xmlns:p14="http://schemas.microsoft.com/office/powerpoint/2010/main" val="3666457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7" name="Text Placeholder 14">
            <a:extLst>
              <a:ext uri="{FF2B5EF4-FFF2-40B4-BE49-F238E27FC236}">
                <a16:creationId xmlns:a16="http://schemas.microsoft.com/office/drawing/2014/main" id="{344B9349-AE92-FD4B-B96B-0041E5FA40E3}"/>
              </a:ext>
            </a:extLst>
          </p:cNvPr>
          <p:cNvSpPr>
            <a:spLocks noGrp="1"/>
          </p:cNvSpPr>
          <p:nvPr>
            <p:ph type="body" sz="quarter" idx="10"/>
          </p:nvPr>
        </p:nvSpPr>
        <p:spPr>
          <a:xfrm>
            <a:off x="803275" y="707494"/>
            <a:ext cx="5292725" cy="2044430"/>
          </a:xfrm>
        </p:spPr>
        <p:txBody>
          <a:bodyPr lIns="0">
            <a:noAutofit/>
          </a:bodyPr>
          <a:lstStyle>
            <a:lvl1pPr marL="0" indent="0" algn="l">
              <a:lnSpc>
                <a:spcPts val="7800"/>
              </a:lnSpc>
              <a:spcBef>
                <a:spcPts val="0"/>
              </a:spcBef>
              <a:buNone/>
              <a:defRPr sz="9000" b="1" i="0" kern="300" spc="-300" baseline="0">
                <a:solidFill>
                  <a:schemeClr val="bg2"/>
                </a:solidFill>
                <a:latin typeface="Helvetica Neue" charset="0"/>
                <a:ea typeface="Helvetica Neue" charset="0"/>
                <a:cs typeface="Helvetica Neue"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endParaRPr lang="en-US" dirty="0"/>
          </a:p>
        </p:txBody>
      </p:sp>
    </p:spTree>
    <p:extLst>
      <p:ext uri="{BB962C8B-B14F-4D97-AF65-F5344CB8AC3E}">
        <p14:creationId xmlns:p14="http://schemas.microsoft.com/office/powerpoint/2010/main" val="15282400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3FD77-F8AB-4282-A35D-A6E3EDFD7129}"/>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5151678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Highlight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7ACB851-8C1D-E048-9903-5A7DEFCF69E8}"/>
              </a:ext>
            </a:extLst>
          </p:cNvPr>
          <p:cNvSpPr>
            <a:spLocks noGrp="1"/>
          </p:cNvSpPr>
          <p:nvPr>
            <p:ph type="dt" sz="half" idx="10"/>
          </p:nvPr>
        </p:nvSpPr>
        <p:spPr/>
        <p:txBody>
          <a:bodyPr/>
          <a:lstStyle/>
          <a:p>
            <a:fld id="{851A2382-C476-B446-9192-01CA62EBD865}" type="datetimeFigureOut">
              <a:rPr lang="en-US" smtClean="0"/>
              <a:t>12/15/2022</a:t>
            </a:fld>
            <a:endParaRPr lang="en-US"/>
          </a:p>
        </p:txBody>
      </p:sp>
      <p:sp>
        <p:nvSpPr>
          <p:cNvPr id="5" name="Footer Placeholder 4">
            <a:extLst>
              <a:ext uri="{FF2B5EF4-FFF2-40B4-BE49-F238E27FC236}">
                <a16:creationId xmlns:a16="http://schemas.microsoft.com/office/drawing/2014/main" id="{D2A74D43-AA15-9740-9582-0CB95303B1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ED4302-8B8B-C342-8134-D8E6840BD6A6}"/>
              </a:ext>
            </a:extLst>
          </p:cNvPr>
          <p:cNvSpPr>
            <a:spLocks noGrp="1"/>
          </p:cNvSpPr>
          <p:nvPr>
            <p:ph type="sldNum" sz="quarter" idx="12"/>
          </p:nvPr>
        </p:nvSpPr>
        <p:spPr/>
        <p:txBody>
          <a:bodyPr/>
          <a:lstStyle/>
          <a:p>
            <a:fld id="{200B8D6D-D534-4F42-BD74-B9719005CEF3}" type="slidenum">
              <a:rPr lang="en-US" smtClean="0"/>
              <a:t>‹#›</a:t>
            </a:fld>
            <a:endParaRPr lang="en-US"/>
          </a:p>
        </p:txBody>
      </p:sp>
      <p:sp>
        <p:nvSpPr>
          <p:cNvPr id="3" name="Picture Placeholder 2">
            <a:extLst>
              <a:ext uri="{FF2B5EF4-FFF2-40B4-BE49-F238E27FC236}">
                <a16:creationId xmlns:a16="http://schemas.microsoft.com/office/drawing/2014/main" id="{88D40361-58C5-9241-8554-DCDEF643E853}"/>
              </a:ext>
            </a:extLst>
          </p:cNvPr>
          <p:cNvSpPr>
            <a:spLocks noGrp="1"/>
          </p:cNvSpPr>
          <p:nvPr>
            <p:ph type="pic" sz="quarter" idx="13"/>
          </p:nvPr>
        </p:nvSpPr>
        <p:spPr>
          <a:xfrm>
            <a:off x="-8710" y="1700213"/>
            <a:ext cx="11865747" cy="4500562"/>
          </a:xfrm>
        </p:spPr>
        <p:txBody>
          <a:bodyPr/>
          <a:lstStyle/>
          <a:p>
            <a:endParaRPr lang="en-US" dirty="0"/>
          </a:p>
        </p:txBody>
      </p:sp>
      <p:sp>
        <p:nvSpPr>
          <p:cNvPr id="10" name="Title 9">
            <a:extLst>
              <a:ext uri="{FF2B5EF4-FFF2-40B4-BE49-F238E27FC236}">
                <a16:creationId xmlns:a16="http://schemas.microsoft.com/office/drawing/2014/main" id="{2C51FD72-747E-1A45-92AB-0CE2B4724EE6}"/>
              </a:ext>
            </a:extLst>
          </p:cNvPr>
          <p:cNvSpPr>
            <a:spLocks noGrp="1"/>
          </p:cNvSpPr>
          <p:nvPr>
            <p:ph type="title"/>
          </p:nvPr>
        </p:nvSpPr>
        <p:spPr/>
        <p:txBody>
          <a:bodyPr/>
          <a:lstStyle>
            <a:lvl1pPr>
              <a:defRPr>
                <a:solidFill>
                  <a:schemeClr val="bg2"/>
                </a:solidFill>
              </a:defRPr>
            </a:lvl1pPr>
          </a:lstStyle>
          <a:p>
            <a:r>
              <a:rPr lang="en-US" dirty="0"/>
              <a:t>Click to edit Master title style</a:t>
            </a:r>
          </a:p>
        </p:txBody>
      </p:sp>
      <p:sp>
        <p:nvSpPr>
          <p:cNvPr id="9" name="Text Placeholder 14">
            <a:extLst>
              <a:ext uri="{FF2B5EF4-FFF2-40B4-BE49-F238E27FC236}">
                <a16:creationId xmlns:a16="http://schemas.microsoft.com/office/drawing/2014/main" id="{6CE04B65-8C7D-6B45-80EA-CFE349CE30FA}"/>
              </a:ext>
            </a:extLst>
          </p:cNvPr>
          <p:cNvSpPr>
            <a:spLocks noGrp="1"/>
          </p:cNvSpPr>
          <p:nvPr>
            <p:ph type="body" sz="quarter" idx="16"/>
          </p:nvPr>
        </p:nvSpPr>
        <p:spPr>
          <a:xfrm>
            <a:off x="789622" y="2649400"/>
            <a:ext cx="5288704" cy="2392500"/>
          </a:xfrm>
        </p:spPr>
        <p:txBody>
          <a:bodyPr lIns="0">
            <a:noAutofit/>
          </a:bodyPr>
          <a:lstStyle>
            <a:lvl1pPr marL="0" indent="0" algn="l">
              <a:lnSpc>
                <a:spcPts val="7900"/>
              </a:lnSpc>
              <a:spcBef>
                <a:spcPts val="0"/>
              </a:spcBef>
              <a:buNone/>
              <a:defRPr sz="9000" b="1" i="0" kern="300" spc="-300" baseline="0">
                <a:solidFill>
                  <a:srgbClr val="E40024"/>
                </a:solidFill>
                <a:latin typeface="Arial" panose="020B0604020202020204" pitchFamily="34" charset="0"/>
                <a:ea typeface="Helvetica Neue"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endParaRPr lang="en-US" dirty="0"/>
          </a:p>
        </p:txBody>
      </p:sp>
    </p:spTree>
    <p:extLst>
      <p:ext uri="{BB962C8B-B14F-4D97-AF65-F5344CB8AC3E}">
        <p14:creationId xmlns:p14="http://schemas.microsoft.com/office/powerpoint/2010/main" val="32037555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Sub Head, gre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885DA-DFE9-654A-8E11-DC64BD1A1C79}"/>
              </a:ext>
            </a:extLst>
          </p:cNvPr>
          <p:cNvSpPr>
            <a:spLocks noGrp="1"/>
          </p:cNvSpPr>
          <p:nvPr>
            <p:ph type="title"/>
          </p:nvPr>
        </p:nvSpPr>
        <p:spPr>
          <a:xfrm>
            <a:off x="789622" y="624698"/>
            <a:ext cx="10658476" cy="572277"/>
          </a:xfrm>
        </p:spPr>
        <p:txBody>
          <a:bodyPr/>
          <a:lstStyle>
            <a:lvl1pPr>
              <a:defRPr>
                <a:solidFill>
                  <a:schemeClr val="bg2"/>
                </a:solidFill>
              </a:defRPr>
            </a:lvl1pPr>
          </a:lstStyle>
          <a:p>
            <a:r>
              <a:rPr lang="en-US" dirty="0"/>
              <a:t>Click to edit Master title style</a:t>
            </a:r>
          </a:p>
        </p:txBody>
      </p:sp>
      <p:sp>
        <p:nvSpPr>
          <p:cNvPr id="3" name="Rectangle 2">
            <a:extLst>
              <a:ext uri="{FF2B5EF4-FFF2-40B4-BE49-F238E27FC236}">
                <a16:creationId xmlns:a16="http://schemas.microsoft.com/office/drawing/2014/main" id="{25C8DB2B-0DC2-422E-81F3-6F35116A10CA}"/>
              </a:ext>
            </a:extLst>
          </p:cNvPr>
          <p:cNvSpPr/>
          <p:nvPr userDrawn="1"/>
        </p:nvSpPr>
        <p:spPr>
          <a:xfrm>
            <a:off x="0" y="5121952"/>
            <a:ext cx="11862850" cy="1736048"/>
          </a:xfrm>
          <a:prstGeom prst="rect">
            <a:avLst/>
          </a:prstGeom>
          <a:solidFill>
            <a:schemeClr val="bg1">
              <a:lumMod val="85000"/>
            </a:schemeClr>
          </a:solidFill>
          <a:ln w="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 Placeholder 14">
            <a:extLst>
              <a:ext uri="{FF2B5EF4-FFF2-40B4-BE49-F238E27FC236}">
                <a16:creationId xmlns:a16="http://schemas.microsoft.com/office/drawing/2014/main" id="{F66D251F-77FE-46BF-B6A4-1DEF055E9C33}"/>
              </a:ext>
            </a:extLst>
          </p:cNvPr>
          <p:cNvSpPr>
            <a:spLocks noGrp="1"/>
          </p:cNvSpPr>
          <p:nvPr>
            <p:ph type="body" sz="quarter" idx="10"/>
          </p:nvPr>
        </p:nvSpPr>
        <p:spPr>
          <a:xfrm>
            <a:off x="789622" y="1816486"/>
            <a:ext cx="3552387" cy="2476113"/>
          </a:xfrm>
        </p:spPr>
        <p:txBody>
          <a:bodyPr lIns="0">
            <a:noAutofit/>
          </a:bodyPr>
          <a:lstStyle>
            <a:lvl1pPr marL="0" indent="0" algn="l">
              <a:lnSpc>
                <a:spcPts val="7500"/>
              </a:lnSpc>
              <a:spcBef>
                <a:spcPts val="0"/>
              </a:spcBef>
              <a:buNone/>
              <a:defRPr sz="9000" b="1" i="0" kern="300" spc="-300" baseline="0">
                <a:solidFill>
                  <a:schemeClr val="bg2"/>
                </a:solidFill>
                <a:latin typeface="Arial" panose="020B0604020202020204" pitchFamily="34" charset="0"/>
                <a:ea typeface="Helvetica Neue"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endParaRPr lang="en-US" dirty="0"/>
          </a:p>
        </p:txBody>
      </p:sp>
    </p:spTree>
    <p:extLst>
      <p:ext uri="{BB962C8B-B14F-4D97-AF65-F5344CB8AC3E}">
        <p14:creationId xmlns:p14="http://schemas.microsoft.com/office/powerpoint/2010/main" val="19784911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Blank, header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885DA-DFE9-654A-8E11-DC64BD1A1C79}"/>
              </a:ext>
            </a:extLst>
          </p:cNvPr>
          <p:cNvSpPr>
            <a:spLocks noGrp="1"/>
          </p:cNvSpPr>
          <p:nvPr>
            <p:ph type="title"/>
          </p:nvPr>
        </p:nvSpPr>
        <p:spPr>
          <a:xfrm>
            <a:off x="789622" y="624698"/>
            <a:ext cx="10658476" cy="572277"/>
          </a:xfrm>
        </p:spPr>
        <p:txBody>
          <a:bodyPr/>
          <a:lstStyle>
            <a:lvl1pPr>
              <a:defRPr>
                <a:solidFill>
                  <a:schemeClr val="bg2"/>
                </a:solidFill>
              </a:defRPr>
            </a:lvl1pPr>
          </a:lstStyle>
          <a:p>
            <a:r>
              <a:rPr lang="en-US" dirty="0"/>
              <a:t>Click to edit Master title style</a:t>
            </a:r>
          </a:p>
        </p:txBody>
      </p:sp>
      <p:sp>
        <p:nvSpPr>
          <p:cNvPr id="6" name="Text Placeholder 2">
            <a:extLst>
              <a:ext uri="{FF2B5EF4-FFF2-40B4-BE49-F238E27FC236}">
                <a16:creationId xmlns:a16="http://schemas.microsoft.com/office/drawing/2014/main" id="{B6148E27-EA02-49D8-9B62-A111BAA69C59}"/>
              </a:ext>
            </a:extLst>
          </p:cNvPr>
          <p:cNvSpPr>
            <a:spLocks noGrp="1"/>
          </p:cNvSpPr>
          <p:nvPr>
            <p:ph idx="1"/>
          </p:nvPr>
        </p:nvSpPr>
        <p:spPr>
          <a:xfrm>
            <a:off x="808354" y="1719466"/>
            <a:ext cx="10658475" cy="395013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643255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2 line header">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922A9D-4A93-134B-890C-109ECA3BEA71}"/>
              </a:ext>
            </a:extLst>
          </p:cNvPr>
          <p:cNvSpPr>
            <a:spLocks noGrp="1"/>
          </p:cNvSpPr>
          <p:nvPr>
            <p:ph type="title" hasCustomPrompt="1"/>
          </p:nvPr>
        </p:nvSpPr>
        <p:spPr>
          <a:xfrm>
            <a:off x="788268" y="620713"/>
            <a:ext cx="10615464" cy="616728"/>
          </a:xfrm>
        </p:spPr>
        <p:txBody>
          <a:bodyPr/>
          <a:lstStyle>
            <a:lvl1pPr>
              <a:defRPr>
                <a:solidFill>
                  <a:schemeClr val="bg2"/>
                </a:solidFill>
              </a:defRPr>
            </a:lvl1pPr>
          </a:lstStyle>
          <a:p>
            <a:r>
              <a:rPr lang="en-GB" dirty="0">
                <a:solidFill>
                  <a:schemeClr val="bg2"/>
                </a:solidFill>
              </a:rPr>
              <a:t>CLICK TO ADD TEXT</a:t>
            </a:r>
            <a:br>
              <a:rPr lang="en-GB" dirty="0">
                <a:solidFill>
                  <a:schemeClr val="bg2"/>
                </a:solidFill>
              </a:rPr>
            </a:br>
            <a:r>
              <a:rPr lang="en-GB" dirty="0">
                <a:solidFill>
                  <a:srgbClr val="E40024"/>
                </a:solidFill>
              </a:rPr>
              <a:t>CLICK TO ADD TEXT</a:t>
            </a:r>
            <a:endParaRPr lang="en-GB" dirty="0">
              <a:solidFill>
                <a:schemeClr val="bg2"/>
              </a:solidFill>
            </a:endParaRPr>
          </a:p>
        </p:txBody>
      </p:sp>
    </p:spTree>
    <p:extLst>
      <p:ext uri="{BB962C8B-B14F-4D97-AF65-F5344CB8AC3E}">
        <p14:creationId xmlns:p14="http://schemas.microsoft.com/office/powerpoint/2010/main" val="26149503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32112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pact Slide">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823D17EB-444C-384C-B400-AB2D64AE0704}"/>
              </a:ext>
            </a:extLst>
          </p:cNvPr>
          <p:cNvCxnSpPr/>
          <p:nvPr userDrawn="1"/>
        </p:nvCxnSpPr>
        <p:spPr>
          <a:xfrm>
            <a:off x="803275" y="3913131"/>
            <a:ext cx="1506056" cy="0"/>
          </a:xfrm>
          <a:prstGeom prst="line">
            <a:avLst/>
          </a:prstGeom>
          <a:ln w="19050" cap="rnd">
            <a:solidFill>
              <a:srgbClr val="E32119"/>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3D18BA68-9A42-FE4E-96E9-57FC64C8A6A3}"/>
              </a:ext>
            </a:extLst>
          </p:cNvPr>
          <p:cNvSpPr>
            <a:spLocks noGrp="1"/>
          </p:cNvSpPr>
          <p:nvPr>
            <p:ph type="body" sz="quarter" idx="10"/>
          </p:nvPr>
        </p:nvSpPr>
        <p:spPr>
          <a:xfrm>
            <a:off x="803275" y="468313"/>
            <a:ext cx="8315325" cy="1566052"/>
          </a:xfrm>
        </p:spPr>
        <p:txBody>
          <a:bodyPr>
            <a:noAutofit/>
          </a:bodyPr>
          <a:lstStyle>
            <a:lvl1pPr marL="0" indent="0">
              <a:buNone/>
              <a:defRPr sz="8000" b="1">
                <a:solidFill>
                  <a:srgbClr val="E40024"/>
                </a:solidFill>
              </a:defRPr>
            </a:lvl1pPr>
            <a:lvl2pPr marL="457200" indent="0">
              <a:buNone/>
              <a:defRPr sz="12000" b="1">
                <a:solidFill>
                  <a:srgbClr val="E40024"/>
                </a:solidFill>
              </a:defRPr>
            </a:lvl2pPr>
            <a:lvl3pPr marL="914400" indent="0">
              <a:buNone/>
              <a:defRPr sz="12000" b="1">
                <a:solidFill>
                  <a:srgbClr val="E40024"/>
                </a:solidFill>
              </a:defRPr>
            </a:lvl3pPr>
            <a:lvl4pPr marL="1371600" indent="0">
              <a:buNone/>
              <a:defRPr sz="12000" b="1">
                <a:solidFill>
                  <a:srgbClr val="E40024"/>
                </a:solidFill>
              </a:defRPr>
            </a:lvl4pPr>
            <a:lvl5pPr marL="1828800" indent="0">
              <a:buNone/>
              <a:defRPr sz="12000" b="1">
                <a:solidFill>
                  <a:srgbClr val="E40024"/>
                </a:solidFill>
              </a:defRPr>
            </a:lvl5pPr>
          </a:lstStyle>
          <a:p>
            <a:pPr lvl="0"/>
            <a:endParaRPr lang="en-US" dirty="0"/>
          </a:p>
        </p:txBody>
      </p:sp>
      <p:sp>
        <p:nvSpPr>
          <p:cNvPr id="16" name="Text Placeholder 15">
            <a:extLst>
              <a:ext uri="{FF2B5EF4-FFF2-40B4-BE49-F238E27FC236}">
                <a16:creationId xmlns:a16="http://schemas.microsoft.com/office/drawing/2014/main" id="{2E70549F-8114-894D-A181-BA19CC6F67F8}"/>
              </a:ext>
            </a:extLst>
          </p:cNvPr>
          <p:cNvSpPr>
            <a:spLocks noGrp="1"/>
          </p:cNvSpPr>
          <p:nvPr>
            <p:ph type="body" sz="quarter" idx="11"/>
          </p:nvPr>
        </p:nvSpPr>
        <p:spPr>
          <a:xfrm>
            <a:off x="803275" y="2463800"/>
            <a:ext cx="8856663" cy="1301750"/>
          </a:xfrm>
        </p:spPr>
        <p:txBody>
          <a:bodyPr/>
          <a:lstStyle>
            <a:lvl1pPr marL="0" indent="0">
              <a:buNone/>
              <a:defRPr b="1">
                <a:solidFill>
                  <a:schemeClr val="bg2"/>
                </a:solidFill>
              </a:defRPr>
            </a:lvl1pPr>
            <a:lvl2pPr marL="457200" indent="0">
              <a:buNone/>
              <a:defRPr b="1">
                <a:solidFill>
                  <a:schemeClr val="bg2"/>
                </a:solidFill>
              </a:defRPr>
            </a:lvl2pPr>
            <a:lvl3pPr marL="914400" indent="0">
              <a:buNone/>
              <a:defRPr b="1">
                <a:solidFill>
                  <a:schemeClr val="bg2"/>
                </a:solidFill>
              </a:defRPr>
            </a:lvl3pPr>
            <a:lvl4pPr marL="1371600" indent="0">
              <a:buNone/>
              <a:defRPr b="1">
                <a:solidFill>
                  <a:schemeClr val="bg2"/>
                </a:solidFill>
              </a:defRPr>
            </a:lvl4pPr>
            <a:lvl5pPr marL="1828800" indent="0">
              <a:buNone/>
              <a:defRPr b="1">
                <a:solidFill>
                  <a:schemeClr val="bg2"/>
                </a:solidFill>
              </a:defRPr>
            </a:lvl5pPr>
          </a:lstStyle>
          <a:p>
            <a:pPr lvl="0"/>
            <a:endParaRPr lang="en-US" dirty="0"/>
          </a:p>
        </p:txBody>
      </p:sp>
      <p:sp>
        <p:nvSpPr>
          <p:cNvPr id="18" name="Text Placeholder 17">
            <a:extLst>
              <a:ext uri="{FF2B5EF4-FFF2-40B4-BE49-F238E27FC236}">
                <a16:creationId xmlns:a16="http://schemas.microsoft.com/office/drawing/2014/main" id="{305153CC-7358-7B49-8115-4BAB555D5715}"/>
              </a:ext>
            </a:extLst>
          </p:cNvPr>
          <p:cNvSpPr>
            <a:spLocks noGrp="1"/>
          </p:cNvSpPr>
          <p:nvPr>
            <p:ph type="body" sz="quarter" idx="12"/>
          </p:nvPr>
        </p:nvSpPr>
        <p:spPr>
          <a:xfrm>
            <a:off x="803275" y="4076701"/>
            <a:ext cx="3349177" cy="258632"/>
          </a:xfrm>
        </p:spPr>
        <p:txBody>
          <a:bodyPr>
            <a:normAutofit/>
          </a:bodyPr>
          <a:lstStyle>
            <a:lvl1pPr marL="0" indent="0">
              <a:buNone/>
              <a:defRPr sz="1400" b="1">
                <a:solidFill>
                  <a:schemeClr val="bg2"/>
                </a:solidFill>
              </a:defRPr>
            </a:lvl1pPr>
            <a:lvl2pPr marL="457200" indent="0">
              <a:buNone/>
              <a:defRPr>
                <a:solidFill>
                  <a:schemeClr val="bg2"/>
                </a:solidFill>
              </a:defRPr>
            </a:lvl2pPr>
            <a:lvl3pPr marL="914400" indent="0">
              <a:buNone/>
              <a:defRPr>
                <a:solidFill>
                  <a:schemeClr val="bg2"/>
                </a:solidFill>
              </a:defRPr>
            </a:lvl3pPr>
            <a:lvl4pPr marL="1371600" indent="0">
              <a:buNone/>
              <a:defRPr>
                <a:solidFill>
                  <a:schemeClr val="bg2"/>
                </a:solidFill>
              </a:defRPr>
            </a:lvl4pPr>
            <a:lvl5pPr marL="1828800" indent="0">
              <a:buNone/>
              <a:defRPr>
                <a:solidFill>
                  <a:schemeClr val="bg2"/>
                </a:solidFill>
              </a:defRPr>
            </a:lvl5pPr>
          </a:lstStyle>
          <a:p>
            <a:endParaRPr lang="de-DE" sz="1400" dirty="0">
              <a:solidFill>
                <a:schemeClr val="bg2"/>
              </a:solidFill>
              <a:latin typeface="Arial" panose="020B0604020202020204" pitchFamily="34" charset="0"/>
              <a:cs typeface="Arial" panose="020B0604020202020204" pitchFamily="34" charset="0"/>
            </a:endParaRPr>
          </a:p>
        </p:txBody>
      </p:sp>
      <p:sp>
        <p:nvSpPr>
          <p:cNvPr id="19" name="Text Placeholder 15">
            <a:extLst>
              <a:ext uri="{FF2B5EF4-FFF2-40B4-BE49-F238E27FC236}">
                <a16:creationId xmlns:a16="http://schemas.microsoft.com/office/drawing/2014/main" id="{58847312-006E-2542-B787-30371AC0B9A6}"/>
              </a:ext>
            </a:extLst>
          </p:cNvPr>
          <p:cNvSpPr>
            <a:spLocks noGrp="1"/>
          </p:cNvSpPr>
          <p:nvPr>
            <p:ph type="body" sz="quarter" idx="13"/>
          </p:nvPr>
        </p:nvSpPr>
        <p:spPr>
          <a:xfrm>
            <a:off x="789475" y="4498903"/>
            <a:ext cx="3542814" cy="1041286"/>
          </a:xfrm>
        </p:spPr>
        <p:txBody>
          <a:bodyPr/>
          <a:lstStyle>
            <a:lvl1pPr marL="0" indent="0">
              <a:buNone/>
              <a:defRPr b="1">
                <a:solidFill>
                  <a:schemeClr val="bg2"/>
                </a:solidFill>
              </a:defRPr>
            </a:lvl1pPr>
            <a:lvl2pPr marL="457200" indent="0">
              <a:buNone/>
              <a:defRPr b="1">
                <a:solidFill>
                  <a:schemeClr val="bg2"/>
                </a:solidFill>
              </a:defRPr>
            </a:lvl2pPr>
            <a:lvl3pPr marL="914400" indent="0">
              <a:buNone/>
              <a:defRPr b="1">
                <a:solidFill>
                  <a:schemeClr val="bg2"/>
                </a:solidFill>
              </a:defRPr>
            </a:lvl3pPr>
            <a:lvl4pPr marL="1371600" indent="0">
              <a:buNone/>
              <a:defRPr b="1">
                <a:solidFill>
                  <a:schemeClr val="bg2"/>
                </a:solidFill>
              </a:defRPr>
            </a:lvl4pPr>
            <a:lvl5pPr marL="1828800" indent="0">
              <a:buNone/>
              <a:defRPr b="1">
                <a:solidFill>
                  <a:schemeClr val="bg2"/>
                </a:solidFill>
              </a:defRPr>
            </a:lvl5pPr>
          </a:lstStyle>
          <a:p>
            <a:endParaRPr lang="en-US" sz="2800" b="1"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86056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sub-head">
    <p:spTree>
      <p:nvGrpSpPr>
        <p:cNvPr id="1" name=""/>
        <p:cNvGrpSpPr/>
        <p:nvPr/>
      </p:nvGrpSpPr>
      <p:grpSpPr>
        <a:xfrm>
          <a:off x="0" y="0"/>
          <a:ext cx="0" cy="0"/>
          <a:chOff x="0" y="0"/>
          <a:chExt cx="0" cy="0"/>
        </a:xfrm>
      </p:grpSpPr>
      <p:sp>
        <p:nvSpPr>
          <p:cNvPr id="3" name="Text Placeholder 14">
            <a:extLst>
              <a:ext uri="{FF2B5EF4-FFF2-40B4-BE49-F238E27FC236}">
                <a16:creationId xmlns:a16="http://schemas.microsoft.com/office/drawing/2014/main" id="{77D906FB-63B9-8A41-AF52-7A03E2260184}"/>
              </a:ext>
            </a:extLst>
          </p:cNvPr>
          <p:cNvSpPr>
            <a:spLocks noGrp="1"/>
          </p:cNvSpPr>
          <p:nvPr>
            <p:ph type="body" sz="quarter" idx="10"/>
          </p:nvPr>
        </p:nvSpPr>
        <p:spPr>
          <a:xfrm>
            <a:off x="789622" y="1816486"/>
            <a:ext cx="3552387" cy="2476113"/>
          </a:xfrm>
        </p:spPr>
        <p:txBody>
          <a:bodyPr lIns="0">
            <a:noAutofit/>
          </a:bodyPr>
          <a:lstStyle>
            <a:lvl1pPr marL="0" indent="0" algn="l">
              <a:lnSpc>
                <a:spcPts val="7500"/>
              </a:lnSpc>
              <a:spcBef>
                <a:spcPts val="0"/>
              </a:spcBef>
              <a:buNone/>
              <a:defRPr sz="9000" b="1" i="0" kern="300" spc="-300" baseline="0">
                <a:solidFill>
                  <a:schemeClr val="bg2"/>
                </a:solidFill>
                <a:latin typeface="Arial" panose="020B0604020202020204" pitchFamily="34" charset="0"/>
                <a:ea typeface="Helvetica Neue" charset="0"/>
                <a:cs typeface="Arial" panose="020B0604020202020204" pitchFamily="34"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 Master text styles</a:t>
            </a:r>
          </a:p>
        </p:txBody>
      </p:sp>
      <p:sp>
        <p:nvSpPr>
          <p:cNvPr id="6" name="Title 5">
            <a:extLst>
              <a:ext uri="{FF2B5EF4-FFF2-40B4-BE49-F238E27FC236}">
                <a16:creationId xmlns:a16="http://schemas.microsoft.com/office/drawing/2014/main" id="{9D3F9CA6-E024-3144-BCE8-09C936A12BBD}"/>
              </a:ext>
            </a:extLst>
          </p:cNvPr>
          <p:cNvSpPr>
            <a:spLocks noGrp="1"/>
          </p:cNvSpPr>
          <p:nvPr>
            <p:ph type="title"/>
          </p:nvPr>
        </p:nvSpPr>
        <p:spPr/>
        <p:txBody>
          <a:bodyPr/>
          <a:lstStyle>
            <a:lvl1pPr>
              <a:defRPr>
                <a:solidFill>
                  <a:schemeClr val="bg2"/>
                </a:solidFill>
              </a:defRPr>
            </a:lvl1pPr>
          </a:lstStyle>
          <a:p>
            <a:r>
              <a:rPr lang="en-US"/>
              <a:t>Click to edit Master title style</a:t>
            </a:r>
          </a:p>
        </p:txBody>
      </p:sp>
    </p:spTree>
    <p:extLst>
      <p:ext uri="{BB962C8B-B14F-4D97-AF65-F5344CB8AC3E}">
        <p14:creationId xmlns:p14="http://schemas.microsoft.com/office/powerpoint/2010/main" val="29136684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ver: Government Service, uneditabl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59938" y="5984875"/>
            <a:ext cx="1770769" cy="586055"/>
          </a:xfrm>
          <a:prstGeom prst="rect">
            <a:avLst/>
          </a:prstGeom>
        </p:spPr>
      </p:pic>
      <p:pic>
        <p:nvPicPr>
          <p:cNvPr id="7" name="Picture 6">
            <a:extLst>
              <a:ext uri="{FF2B5EF4-FFF2-40B4-BE49-F238E27FC236}">
                <a16:creationId xmlns:a16="http://schemas.microsoft.com/office/drawing/2014/main" id="{EAD60AB6-51F2-B742-9BB8-BB8627C6F77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3275" y="6049247"/>
            <a:ext cx="1576386" cy="367428"/>
          </a:xfrm>
          <a:prstGeom prst="rect">
            <a:avLst/>
          </a:prstGeom>
        </p:spPr>
      </p:pic>
      <p:sp>
        <p:nvSpPr>
          <p:cNvPr id="3" name="Rectangle 2">
            <a:extLst>
              <a:ext uri="{FF2B5EF4-FFF2-40B4-BE49-F238E27FC236}">
                <a16:creationId xmlns:a16="http://schemas.microsoft.com/office/drawing/2014/main" id="{464DEF96-BD48-A040-9ABF-6A59B813B306}"/>
              </a:ext>
            </a:extLst>
          </p:cNvPr>
          <p:cNvSpPr/>
          <p:nvPr userDrawn="1"/>
        </p:nvSpPr>
        <p:spPr>
          <a:xfrm>
            <a:off x="666959" y="1733667"/>
            <a:ext cx="7803956" cy="3141053"/>
          </a:xfrm>
          <a:prstGeom prst="rect">
            <a:avLst/>
          </a:prstGeom>
        </p:spPr>
        <p:txBody>
          <a:bodyPr wrap="square">
            <a:spAutoFit/>
          </a:bodyPr>
          <a:lstStyle/>
          <a:p>
            <a:pPr>
              <a:lnSpc>
                <a:spcPts val="7900"/>
              </a:lnSpc>
            </a:pPr>
            <a:r>
              <a:rPr lang="en-US" sz="9000" b="1" dirty="0">
                <a:latin typeface="Arial" panose="020B0604020202020204" pitchFamily="34" charset="0"/>
                <a:cs typeface="Arial" panose="020B0604020202020204" pitchFamily="34" charset="0"/>
              </a:rPr>
              <a:t>Government</a:t>
            </a:r>
          </a:p>
          <a:p>
            <a:pPr>
              <a:lnSpc>
                <a:spcPts val="7900"/>
              </a:lnSpc>
            </a:pPr>
            <a:r>
              <a:rPr lang="en-US" sz="9000" b="1" dirty="0">
                <a:solidFill>
                  <a:srgbClr val="BB007E"/>
                </a:solidFill>
                <a:latin typeface="Arial" panose="020B0604020202020204" pitchFamily="34" charset="0"/>
                <a:cs typeface="Arial" panose="020B0604020202020204" pitchFamily="34" charset="0"/>
              </a:rPr>
              <a:t>Services</a:t>
            </a:r>
          </a:p>
          <a:p>
            <a:pPr>
              <a:lnSpc>
                <a:spcPts val="7900"/>
              </a:lnSpc>
            </a:pPr>
            <a:endParaRPr lang="en-US" sz="9000" b="1"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6796BCD7-8D69-AC42-A531-613CD60D840E}"/>
              </a:ext>
            </a:extLst>
          </p:cNvPr>
          <p:cNvSpPr/>
          <p:nvPr userDrawn="1"/>
        </p:nvSpPr>
        <p:spPr>
          <a:xfrm>
            <a:off x="817332" y="677217"/>
            <a:ext cx="10607906" cy="461665"/>
          </a:xfrm>
          <a:prstGeom prst="rect">
            <a:avLst/>
          </a:prstGeom>
        </p:spPr>
        <p:txBody>
          <a:bodyPr wrap="square" lIns="0">
            <a:spAutoFit/>
          </a:bodyPr>
          <a:lstStyle/>
          <a:p>
            <a:r>
              <a:rPr lang="en-US" sz="2400" b="1" dirty="0">
                <a:latin typeface="Arial" panose="020B0604020202020204" pitchFamily="34" charset="0"/>
                <a:cs typeface="Arial" panose="020B0604020202020204" pitchFamily="34" charset="0"/>
              </a:rPr>
              <a:t>OUR SERVICES</a:t>
            </a:r>
          </a:p>
        </p:txBody>
      </p:sp>
    </p:spTree>
    <p:extLst>
      <p:ext uri="{BB962C8B-B14F-4D97-AF65-F5344CB8AC3E}">
        <p14:creationId xmlns:p14="http://schemas.microsoft.com/office/powerpoint/2010/main" val="40106357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ver: Intelligent Transpor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D60AB6-51F2-B742-9BB8-BB8627C6F7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03275" y="6246594"/>
            <a:ext cx="1576386" cy="367428"/>
          </a:xfrm>
          <a:prstGeom prst="rect">
            <a:avLst/>
          </a:prstGeom>
        </p:spPr>
      </p:pic>
      <p:sp>
        <p:nvSpPr>
          <p:cNvPr id="9" name="Title 1">
            <a:extLst>
              <a:ext uri="{FF2B5EF4-FFF2-40B4-BE49-F238E27FC236}">
                <a16:creationId xmlns:a16="http://schemas.microsoft.com/office/drawing/2014/main" id="{7B4DCFF8-2439-C54D-8E61-0519C36B166D}"/>
              </a:ext>
            </a:extLst>
          </p:cNvPr>
          <p:cNvSpPr>
            <a:spLocks noGrp="1"/>
          </p:cNvSpPr>
          <p:nvPr>
            <p:ph type="title" hasCustomPrompt="1"/>
          </p:nvPr>
        </p:nvSpPr>
        <p:spPr>
          <a:xfrm>
            <a:off x="817332" y="624698"/>
            <a:ext cx="10658476" cy="572277"/>
          </a:xfrm>
        </p:spPr>
        <p:txBody>
          <a:bodyPr/>
          <a:lstStyle>
            <a:lvl1pPr>
              <a:defRPr/>
            </a:lvl1pPr>
          </a:lstStyle>
          <a:p>
            <a:r>
              <a:rPr lang="en-US"/>
              <a:t>OUR SERVICES</a:t>
            </a:r>
          </a:p>
        </p:txBody>
      </p:sp>
      <p:sp>
        <p:nvSpPr>
          <p:cNvPr id="3" name="Text Placeholder 2">
            <a:extLst>
              <a:ext uri="{FF2B5EF4-FFF2-40B4-BE49-F238E27FC236}">
                <a16:creationId xmlns:a16="http://schemas.microsoft.com/office/drawing/2014/main" id="{C6A8C7DF-B2EF-7A40-8C7F-47AD82176B7B}"/>
              </a:ext>
            </a:extLst>
          </p:cNvPr>
          <p:cNvSpPr>
            <a:spLocks noGrp="1"/>
          </p:cNvSpPr>
          <p:nvPr>
            <p:ph type="body" sz="quarter" idx="11" hasCustomPrompt="1"/>
          </p:nvPr>
        </p:nvSpPr>
        <p:spPr>
          <a:xfrm>
            <a:off x="803275" y="1751954"/>
            <a:ext cx="5200650" cy="3389312"/>
          </a:xfrm>
        </p:spPr>
        <p:txBody>
          <a:bodyPr wrap="square">
            <a:noAutofit/>
          </a:bodyPr>
          <a:lstStyle>
            <a:lvl1pPr marL="0" indent="0">
              <a:lnSpc>
                <a:spcPts val="7900"/>
              </a:lnSpc>
              <a:spcBef>
                <a:spcPts val="0"/>
              </a:spcBef>
              <a:buNone/>
              <a:defRPr sz="9000" b="1"/>
            </a:lvl1pPr>
            <a:lvl2pPr marL="457200" indent="0">
              <a:buNone/>
              <a:defRPr sz="9000" b="1"/>
            </a:lvl2pPr>
            <a:lvl3pPr marL="914400" indent="0">
              <a:buNone/>
              <a:defRPr sz="9000" b="1"/>
            </a:lvl3pPr>
            <a:lvl4pPr marL="1371600" indent="0">
              <a:buNone/>
              <a:defRPr sz="9000" b="1"/>
            </a:lvl4pPr>
            <a:lvl5pPr marL="1828800" indent="0">
              <a:buNone/>
              <a:defRPr sz="9000" b="1"/>
            </a:lvl5pPr>
          </a:lstStyle>
          <a:p>
            <a:pPr lvl="0"/>
            <a:r>
              <a:rPr lang="en-US"/>
              <a:t>Title</a:t>
            </a:r>
          </a:p>
          <a:p>
            <a:pPr lvl="0"/>
            <a:r>
              <a:rPr lang="en-US"/>
              <a:t>header</a:t>
            </a:r>
          </a:p>
        </p:txBody>
      </p:sp>
      <p:pic>
        <p:nvPicPr>
          <p:cNvPr id="6" name="Picture 5">
            <a:extLst>
              <a:ext uri="{FF2B5EF4-FFF2-40B4-BE49-F238E27FC236}">
                <a16:creationId xmlns:a16="http://schemas.microsoft.com/office/drawing/2014/main" id="{1A7E2349-4909-403E-B301-24F49ABC96F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973208" y="6137281"/>
            <a:ext cx="1770769" cy="586055"/>
          </a:xfrm>
          <a:prstGeom prst="rect">
            <a:avLst/>
          </a:prstGeom>
        </p:spPr>
      </p:pic>
    </p:spTree>
    <p:extLst>
      <p:ext uri="{BB962C8B-B14F-4D97-AF65-F5344CB8AC3E}">
        <p14:creationId xmlns:p14="http://schemas.microsoft.com/office/powerpoint/2010/main" val="13878704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Cover: Intelligent Transpor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D60AB6-51F2-B742-9BB8-BB8627C6F7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03275" y="6246594"/>
            <a:ext cx="1576386" cy="367428"/>
          </a:xfrm>
          <a:prstGeom prst="rect">
            <a:avLst/>
          </a:prstGeom>
        </p:spPr>
      </p:pic>
      <p:sp>
        <p:nvSpPr>
          <p:cNvPr id="9" name="Title 1">
            <a:extLst>
              <a:ext uri="{FF2B5EF4-FFF2-40B4-BE49-F238E27FC236}">
                <a16:creationId xmlns:a16="http://schemas.microsoft.com/office/drawing/2014/main" id="{7B4DCFF8-2439-C54D-8E61-0519C36B166D}"/>
              </a:ext>
            </a:extLst>
          </p:cNvPr>
          <p:cNvSpPr>
            <a:spLocks noGrp="1"/>
          </p:cNvSpPr>
          <p:nvPr>
            <p:ph type="title" hasCustomPrompt="1"/>
          </p:nvPr>
        </p:nvSpPr>
        <p:spPr>
          <a:xfrm>
            <a:off x="817332" y="624698"/>
            <a:ext cx="10658476" cy="572277"/>
          </a:xfrm>
        </p:spPr>
        <p:txBody>
          <a:bodyPr/>
          <a:lstStyle>
            <a:lvl1pPr>
              <a:defRPr/>
            </a:lvl1pPr>
          </a:lstStyle>
          <a:p>
            <a:r>
              <a:rPr lang="en-US"/>
              <a:t>OUR SERVICES</a:t>
            </a:r>
          </a:p>
        </p:txBody>
      </p:sp>
      <p:sp>
        <p:nvSpPr>
          <p:cNvPr id="3" name="Text Placeholder 2">
            <a:extLst>
              <a:ext uri="{FF2B5EF4-FFF2-40B4-BE49-F238E27FC236}">
                <a16:creationId xmlns:a16="http://schemas.microsoft.com/office/drawing/2014/main" id="{C6A8C7DF-B2EF-7A40-8C7F-47AD82176B7B}"/>
              </a:ext>
            </a:extLst>
          </p:cNvPr>
          <p:cNvSpPr>
            <a:spLocks noGrp="1"/>
          </p:cNvSpPr>
          <p:nvPr>
            <p:ph type="body" sz="quarter" idx="11" hasCustomPrompt="1"/>
          </p:nvPr>
        </p:nvSpPr>
        <p:spPr>
          <a:xfrm>
            <a:off x="803275" y="1751954"/>
            <a:ext cx="5200650" cy="3389312"/>
          </a:xfrm>
        </p:spPr>
        <p:txBody>
          <a:bodyPr wrap="square">
            <a:noAutofit/>
          </a:bodyPr>
          <a:lstStyle>
            <a:lvl1pPr marL="0" indent="0">
              <a:lnSpc>
                <a:spcPts val="7900"/>
              </a:lnSpc>
              <a:spcBef>
                <a:spcPts val="0"/>
              </a:spcBef>
              <a:buNone/>
              <a:defRPr sz="9000" b="1"/>
            </a:lvl1pPr>
            <a:lvl2pPr marL="457200" indent="0">
              <a:buNone/>
              <a:defRPr sz="9000" b="1"/>
            </a:lvl2pPr>
            <a:lvl3pPr marL="914400" indent="0">
              <a:buNone/>
              <a:defRPr sz="9000" b="1"/>
            </a:lvl3pPr>
            <a:lvl4pPr marL="1371600" indent="0">
              <a:buNone/>
              <a:defRPr sz="9000" b="1"/>
            </a:lvl4pPr>
            <a:lvl5pPr marL="1828800" indent="0">
              <a:buNone/>
              <a:defRPr sz="9000" b="1"/>
            </a:lvl5pPr>
          </a:lstStyle>
          <a:p>
            <a:pPr lvl="0"/>
            <a:r>
              <a:rPr lang="en-US"/>
              <a:t>Title</a:t>
            </a:r>
          </a:p>
          <a:p>
            <a:pPr lvl="0"/>
            <a:r>
              <a:rPr lang="en-US"/>
              <a:t>header</a:t>
            </a:r>
          </a:p>
        </p:txBody>
      </p:sp>
      <p:pic>
        <p:nvPicPr>
          <p:cNvPr id="6" name="Picture 5">
            <a:extLst>
              <a:ext uri="{FF2B5EF4-FFF2-40B4-BE49-F238E27FC236}">
                <a16:creationId xmlns:a16="http://schemas.microsoft.com/office/drawing/2014/main" id="{1A7E2349-4909-403E-B301-24F49ABC96F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973208" y="6137281"/>
            <a:ext cx="1770769" cy="586055"/>
          </a:xfrm>
          <a:prstGeom prst="rect">
            <a:avLst/>
          </a:prstGeom>
        </p:spPr>
      </p:pic>
    </p:spTree>
    <p:extLst>
      <p:ext uri="{BB962C8B-B14F-4D97-AF65-F5344CB8AC3E}">
        <p14:creationId xmlns:p14="http://schemas.microsoft.com/office/powerpoint/2010/main" val="20678952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Cover: Sustainable Living">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973208" y="6137281"/>
            <a:ext cx="1770769" cy="586055"/>
          </a:xfrm>
          <a:prstGeom prst="rect">
            <a:avLst/>
          </a:prstGeom>
        </p:spPr>
      </p:pic>
      <p:sp>
        <p:nvSpPr>
          <p:cNvPr id="2" name="Title 1">
            <a:extLst>
              <a:ext uri="{FF2B5EF4-FFF2-40B4-BE49-F238E27FC236}">
                <a16:creationId xmlns:a16="http://schemas.microsoft.com/office/drawing/2014/main" id="{96CFBAA0-FA42-3B4E-ADBA-BB4332E3E52E}"/>
              </a:ext>
            </a:extLst>
          </p:cNvPr>
          <p:cNvSpPr>
            <a:spLocks noGrp="1"/>
          </p:cNvSpPr>
          <p:nvPr>
            <p:ph type="title" hasCustomPrompt="1"/>
          </p:nvPr>
        </p:nvSpPr>
        <p:spPr/>
        <p:txBody>
          <a:bodyPr/>
          <a:lstStyle>
            <a:lvl1pPr>
              <a:defRPr/>
            </a:lvl1pPr>
          </a:lstStyle>
          <a:p>
            <a:r>
              <a:rPr lang="en-US"/>
              <a:t>OUR SERVICES</a:t>
            </a:r>
          </a:p>
        </p:txBody>
      </p:sp>
      <p:sp>
        <p:nvSpPr>
          <p:cNvPr id="8" name="Text Placeholder 2">
            <a:extLst>
              <a:ext uri="{FF2B5EF4-FFF2-40B4-BE49-F238E27FC236}">
                <a16:creationId xmlns:a16="http://schemas.microsoft.com/office/drawing/2014/main" id="{5BA723AA-74C7-C746-97AC-5BA4A8656140}"/>
              </a:ext>
            </a:extLst>
          </p:cNvPr>
          <p:cNvSpPr>
            <a:spLocks noGrp="1"/>
          </p:cNvSpPr>
          <p:nvPr>
            <p:ph type="body" sz="quarter" idx="11" hasCustomPrompt="1"/>
          </p:nvPr>
        </p:nvSpPr>
        <p:spPr>
          <a:xfrm>
            <a:off x="803275" y="1751954"/>
            <a:ext cx="5200650" cy="3389312"/>
          </a:xfrm>
        </p:spPr>
        <p:txBody>
          <a:bodyPr wrap="square">
            <a:noAutofit/>
          </a:bodyPr>
          <a:lstStyle>
            <a:lvl1pPr marL="0" indent="0">
              <a:lnSpc>
                <a:spcPts val="7900"/>
              </a:lnSpc>
              <a:spcBef>
                <a:spcPts val="0"/>
              </a:spcBef>
              <a:buNone/>
              <a:defRPr sz="9000" b="1"/>
            </a:lvl1pPr>
            <a:lvl2pPr marL="457200" indent="0">
              <a:buNone/>
              <a:defRPr sz="9000" b="1"/>
            </a:lvl2pPr>
            <a:lvl3pPr marL="914400" indent="0">
              <a:buNone/>
              <a:defRPr sz="9000" b="1"/>
            </a:lvl3pPr>
            <a:lvl4pPr marL="1371600" indent="0">
              <a:buNone/>
              <a:defRPr sz="9000" b="1"/>
            </a:lvl4pPr>
            <a:lvl5pPr marL="1828800" indent="0">
              <a:buNone/>
              <a:defRPr sz="9000" b="1"/>
            </a:lvl5pPr>
          </a:lstStyle>
          <a:p>
            <a:pPr lvl="0"/>
            <a:r>
              <a:rPr lang="en-US"/>
              <a:t>Title</a:t>
            </a:r>
          </a:p>
          <a:p>
            <a:pPr lvl="0"/>
            <a:r>
              <a:rPr lang="en-US"/>
              <a:t>header</a:t>
            </a:r>
          </a:p>
        </p:txBody>
      </p:sp>
      <p:pic>
        <p:nvPicPr>
          <p:cNvPr id="9" name="Picture 8">
            <a:extLst>
              <a:ext uri="{FF2B5EF4-FFF2-40B4-BE49-F238E27FC236}">
                <a16:creationId xmlns:a16="http://schemas.microsoft.com/office/drawing/2014/main" id="{9ADABA04-B7AE-4DA2-85F7-F835F75DED8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3275" y="6246594"/>
            <a:ext cx="1576386" cy="367428"/>
          </a:xfrm>
          <a:prstGeom prst="rect">
            <a:avLst/>
          </a:prstGeom>
        </p:spPr>
      </p:pic>
    </p:spTree>
    <p:extLst>
      <p:ext uri="{BB962C8B-B14F-4D97-AF65-F5344CB8AC3E}">
        <p14:creationId xmlns:p14="http://schemas.microsoft.com/office/powerpoint/2010/main" val="16463223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Cover: Sustainable Living">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973208" y="6137281"/>
            <a:ext cx="1770769" cy="586055"/>
          </a:xfrm>
          <a:prstGeom prst="rect">
            <a:avLst/>
          </a:prstGeom>
        </p:spPr>
      </p:pic>
      <p:sp>
        <p:nvSpPr>
          <p:cNvPr id="2" name="Title 1">
            <a:extLst>
              <a:ext uri="{FF2B5EF4-FFF2-40B4-BE49-F238E27FC236}">
                <a16:creationId xmlns:a16="http://schemas.microsoft.com/office/drawing/2014/main" id="{96CFBAA0-FA42-3B4E-ADBA-BB4332E3E52E}"/>
              </a:ext>
            </a:extLst>
          </p:cNvPr>
          <p:cNvSpPr>
            <a:spLocks noGrp="1"/>
          </p:cNvSpPr>
          <p:nvPr>
            <p:ph type="title" hasCustomPrompt="1"/>
          </p:nvPr>
        </p:nvSpPr>
        <p:spPr/>
        <p:txBody>
          <a:bodyPr/>
          <a:lstStyle>
            <a:lvl1pPr>
              <a:defRPr/>
            </a:lvl1pPr>
          </a:lstStyle>
          <a:p>
            <a:r>
              <a:rPr lang="en-US"/>
              <a:t>OUR SERVICES</a:t>
            </a:r>
          </a:p>
        </p:txBody>
      </p:sp>
      <p:sp>
        <p:nvSpPr>
          <p:cNvPr id="8" name="Text Placeholder 2">
            <a:extLst>
              <a:ext uri="{FF2B5EF4-FFF2-40B4-BE49-F238E27FC236}">
                <a16:creationId xmlns:a16="http://schemas.microsoft.com/office/drawing/2014/main" id="{5BA723AA-74C7-C746-97AC-5BA4A8656140}"/>
              </a:ext>
            </a:extLst>
          </p:cNvPr>
          <p:cNvSpPr>
            <a:spLocks noGrp="1"/>
          </p:cNvSpPr>
          <p:nvPr>
            <p:ph type="body" sz="quarter" idx="11" hasCustomPrompt="1"/>
          </p:nvPr>
        </p:nvSpPr>
        <p:spPr>
          <a:xfrm>
            <a:off x="803275" y="1751954"/>
            <a:ext cx="5200650" cy="3389312"/>
          </a:xfrm>
        </p:spPr>
        <p:txBody>
          <a:bodyPr wrap="square">
            <a:noAutofit/>
          </a:bodyPr>
          <a:lstStyle>
            <a:lvl1pPr marL="0" indent="0">
              <a:lnSpc>
                <a:spcPts val="7900"/>
              </a:lnSpc>
              <a:spcBef>
                <a:spcPts val="0"/>
              </a:spcBef>
              <a:buNone/>
              <a:defRPr sz="9000" b="1"/>
            </a:lvl1pPr>
            <a:lvl2pPr marL="457200" indent="0">
              <a:buNone/>
              <a:defRPr sz="9000" b="1"/>
            </a:lvl2pPr>
            <a:lvl3pPr marL="914400" indent="0">
              <a:buNone/>
              <a:defRPr sz="9000" b="1"/>
            </a:lvl3pPr>
            <a:lvl4pPr marL="1371600" indent="0">
              <a:buNone/>
              <a:defRPr sz="9000" b="1"/>
            </a:lvl4pPr>
            <a:lvl5pPr marL="1828800" indent="0">
              <a:buNone/>
              <a:defRPr sz="9000" b="1"/>
            </a:lvl5pPr>
          </a:lstStyle>
          <a:p>
            <a:pPr lvl="0"/>
            <a:r>
              <a:rPr lang="en-US"/>
              <a:t>Title</a:t>
            </a:r>
          </a:p>
          <a:p>
            <a:pPr lvl="0"/>
            <a:r>
              <a:rPr lang="en-US"/>
              <a:t>header</a:t>
            </a:r>
          </a:p>
        </p:txBody>
      </p:sp>
      <p:pic>
        <p:nvPicPr>
          <p:cNvPr id="9" name="Picture 8">
            <a:extLst>
              <a:ext uri="{FF2B5EF4-FFF2-40B4-BE49-F238E27FC236}">
                <a16:creationId xmlns:a16="http://schemas.microsoft.com/office/drawing/2014/main" id="{9ADABA04-B7AE-4DA2-85F7-F835F75DED8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3275" y="6246594"/>
            <a:ext cx="1576386" cy="367428"/>
          </a:xfrm>
          <a:prstGeom prst="rect">
            <a:avLst/>
          </a:prstGeom>
        </p:spPr>
      </p:pic>
    </p:spTree>
    <p:extLst>
      <p:ext uri="{BB962C8B-B14F-4D97-AF65-F5344CB8AC3E}">
        <p14:creationId xmlns:p14="http://schemas.microsoft.com/office/powerpoint/2010/main" val="14044796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Cover: Intelligent Transpor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D60AB6-51F2-B742-9BB8-BB8627C6F7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03275" y="6246594"/>
            <a:ext cx="1576386" cy="367428"/>
          </a:xfrm>
          <a:prstGeom prst="rect">
            <a:avLst/>
          </a:prstGeom>
        </p:spPr>
      </p:pic>
      <p:sp>
        <p:nvSpPr>
          <p:cNvPr id="9" name="Title 1">
            <a:extLst>
              <a:ext uri="{FF2B5EF4-FFF2-40B4-BE49-F238E27FC236}">
                <a16:creationId xmlns:a16="http://schemas.microsoft.com/office/drawing/2014/main" id="{7B4DCFF8-2439-C54D-8E61-0519C36B166D}"/>
              </a:ext>
            </a:extLst>
          </p:cNvPr>
          <p:cNvSpPr>
            <a:spLocks noGrp="1"/>
          </p:cNvSpPr>
          <p:nvPr>
            <p:ph type="title" hasCustomPrompt="1"/>
          </p:nvPr>
        </p:nvSpPr>
        <p:spPr>
          <a:xfrm>
            <a:off x="817332" y="624698"/>
            <a:ext cx="10658476" cy="572277"/>
          </a:xfrm>
        </p:spPr>
        <p:txBody>
          <a:bodyPr/>
          <a:lstStyle>
            <a:lvl1pPr>
              <a:defRPr/>
            </a:lvl1pPr>
          </a:lstStyle>
          <a:p>
            <a:r>
              <a:rPr lang="en-US"/>
              <a:t>OUR SERVICES</a:t>
            </a:r>
          </a:p>
        </p:txBody>
      </p:sp>
      <p:sp>
        <p:nvSpPr>
          <p:cNvPr id="3" name="Text Placeholder 2">
            <a:extLst>
              <a:ext uri="{FF2B5EF4-FFF2-40B4-BE49-F238E27FC236}">
                <a16:creationId xmlns:a16="http://schemas.microsoft.com/office/drawing/2014/main" id="{C6A8C7DF-B2EF-7A40-8C7F-47AD82176B7B}"/>
              </a:ext>
            </a:extLst>
          </p:cNvPr>
          <p:cNvSpPr>
            <a:spLocks noGrp="1"/>
          </p:cNvSpPr>
          <p:nvPr>
            <p:ph type="body" sz="quarter" idx="11" hasCustomPrompt="1"/>
          </p:nvPr>
        </p:nvSpPr>
        <p:spPr>
          <a:xfrm>
            <a:off x="803275" y="1751954"/>
            <a:ext cx="5200650" cy="3389312"/>
          </a:xfrm>
        </p:spPr>
        <p:txBody>
          <a:bodyPr wrap="square">
            <a:noAutofit/>
          </a:bodyPr>
          <a:lstStyle>
            <a:lvl1pPr marL="0" indent="0">
              <a:lnSpc>
                <a:spcPts val="7900"/>
              </a:lnSpc>
              <a:spcBef>
                <a:spcPts val="0"/>
              </a:spcBef>
              <a:buNone/>
              <a:defRPr sz="9000" b="1"/>
            </a:lvl1pPr>
            <a:lvl2pPr marL="457200" indent="0">
              <a:buNone/>
              <a:defRPr sz="9000" b="1"/>
            </a:lvl2pPr>
            <a:lvl3pPr marL="914400" indent="0">
              <a:buNone/>
              <a:defRPr sz="9000" b="1"/>
            </a:lvl3pPr>
            <a:lvl4pPr marL="1371600" indent="0">
              <a:buNone/>
              <a:defRPr sz="9000" b="1"/>
            </a:lvl4pPr>
            <a:lvl5pPr marL="1828800" indent="0">
              <a:buNone/>
              <a:defRPr sz="9000" b="1"/>
            </a:lvl5pPr>
          </a:lstStyle>
          <a:p>
            <a:pPr lvl="0"/>
            <a:r>
              <a:rPr lang="en-US"/>
              <a:t>Title</a:t>
            </a:r>
          </a:p>
          <a:p>
            <a:pPr lvl="0"/>
            <a:r>
              <a:rPr lang="en-US"/>
              <a:t>header</a:t>
            </a:r>
          </a:p>
        </p:txBody>
      </p:sp>
      <p:pic>
        <p:nvPicPr>
          <p:cNvPr id="6" name="Picture 5">
            <a:extLst>
              <a:ext uri="{FF2B5EF4-FFF2-40B4-BE49-F238E27FC236}">
                <a16:creationId xmlns:a16="http://schemas.microsoft.com/office/drawing/2014/main" id="{1A7E2349-4909-403E-B301-24F49ABC96F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973208" y="6137281"/>
            <a:ext cx="1770769" cy="586055"/>
          </a:xfrm>
          <a:prstGeom prst="rect">
            <a:avLst/>
          </a:prstGeom>
        </p:spPr>
      </p:pic>
    </p:spTree>
    <p:extLst>
      <p:ext uri="{BB962C8B-B14F-4D97-AF65-F5344CB8AC3E}">
        <p14:creationId xmlns:p14="http://schemas.microsoft.com/office/powerpoint/2010/main" val="31892016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over: Government Service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F4E71-F1F9-EE41-8B28-54D3F5EACAD0}"/>
              </a:ext>
            </a:extLst>
          </p:cNvPr>
          <p:cNvSpPr>
            <a:spLocks noGrp="1"/>
          </p:cNvSpPr>
          <p:nvPr>
            <p:ph type="title" hasCustomPrompt="1"/>
          </p:nvPr>
        </p:nvSpPr>
        <p:spPr/>
        <p:txBody>
          <a:bodyPr/>
          <a:lstStyle>
            <a:lvl1pPr>
              <a:defRPr/>
            </a:lvl1pPr>
          </a:lstStyle>
          <a:p>
            <a:r>
              <a:rPr lang="en-US"/>
              <a:t>OUR SERVICES</a:t>
            </a:r>
          </a:p>
        </p:txBody>
      </p:sp>
      <p:sp>
        <p:nvSpPr>
          <p:cNvPr id="8" name="Text Placeholder 2">
            <a:extLst>
              <a:ext uri="{FF2B5EF4-FFF2-40B4-BE49-F238E27FC236}">
                <a16:creationId xmlns:a16="http://schemas.microsoft.com/office/drawing/2014/main" id="{4F1226BA-F672-8944-89EB-E64166EBD8AF}"/>
              </a:ext>
            </a:extLst>
          </p:cNvPr>
          <p:cNvSpPr>
            <a:spLocks noGrp="1"/>
          </p:cNvSpPr>
          <p:nvPr>
            <p:ph type="body" sz="quarter" idx="11" hasCustomPrompt="1"/>
          </p:nvPr>
        </p:nvSpPr>
        <p:spPr>
          <a:xfrm>
            <a:off x="803275" y="1751954"/>
            <a:ext cx="5200650" cy="3389312"/>
          </a:xfrm>
        </p:spPr>
        <p:txBody>
          <a:bodyPr wrap="square">
            <a:noAutofit/>
          </a:bodyPr>
          <a:lstStyle>
            <a:lvl1pPr marL="0" indent="0">
              <a:lnSpc>
                <a:spcPts val="7900"/>
              </a:lnSpc>
              <a:spcBef>
                <a:spcPts val="0"/>
              </a:spcBef>
              <a:buNone/>
              <a:defRPr sz="9000" b="1"/>
            </a:lvl1pPr>
            <a:lvl2pPr marL="457200" indent="0">
              <a:buNone/>
              <a:defRPr sz="9000" b="1"/>
            </a:lvl2pPr>
            <a:lvl3pPr marL="914400" indent="0">
              <a:buNone/>
              <a:defRPr sz="9000" b="1"/>
            </a:lvl3pPr>
            <a:lvl4pPr marL="1371600" indent="0">
              <a:buNone/>
              <a:defRPr sz="9000" b="1"/>
            </a:lvl4pPr>
            <a:lvl5pPr marL="1828800" indent="0">
              <a:buNone/>
              <a:defRPr sz="9000" b="1"/>
            </a:lvl5pPr>
          </a:lstStyle>
          <a:p>
            <a:pPr lvl="0"/>
            <a:r>
              <a:rPr lang="en-US"/>
              <a:t>Title</a:t>
            </a:r>
          </a:p>
          <a:p>
            <a:pPr lvl="0"/>
            <a:r>
              <a:rPr lang="en-US"/>
              <a:t>header</a:t>
            </a:r>
          </a:p>
        </p:txBody>
      </p:sp>
      <p:pic>
        <p:nvPicPr>
          <p:cNvPr id="6" name="Picture 5">
            <a:extLst>
              <a:ext uri="{FF2B5EF4-FFF2-40B4-BE49-F238E27FC236}">
                <a16:creationId xmlns:a16="http://schemas.microsoft.com/office/drawing/2014/main" id="{0D9394D9-BB99-4A80-BE44-5269D7FEA94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973208" y="6137281"/>
            <a:ext cx="1770769" cy="586055"/>
          </a:xfrm>
          <a:prstGeom prst="rect">
            <a:avLst/>
          </a:prstGeom>
        </p:spPr>
      </p:pic>
      <p:pic>
        <p:nvPicPr>
          <p:cNvPr id="9" name="Picture 8">
            <a:extLst>
              <a:ext uri="{FF2B5EF4-FFF2-40B4-BE49-F238E27FC236}">
                <a16:creationId xmlns:a16="http://schemas.microsoft.com/office/drawing/2014/main" id="{B098AAAA-55CB-4B63-B079-CE2ACEE6B08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3275" y="6246594"/>
            <a:ext cx="1576386" cy="367428"/>
          </a:xfrm>
          <a:prstGeom prst="rect">
            <a:avLst/>
          </a:prstGeom>
        </p:spPr>
      </p:pic>
      <p:sp>
        <p:nvSpPr>
          <p:cNvPr id="3" name="Rectangle 2">
            <a:extLst>
              <a:ext uri="{FF2B5EF4-FFF2-40B4-BE49-F238E27FC236}">
                <a16:creationId xmlns:a16="http://schemas.microsoft.com/office/drawing/2014/main" id="{754DE8B8-BC55-4497-A35A-62027F978A7F}"/>
              </a:ext>
            </a:extLst>
          </p:cNvPr>
          <p:cNvSpPr/>
          <p:nvPr userDrawn="1"/>
        </p:nvSpPr>
        <p:spPr>
          <a:xfrm>
            <a:off x="0" y="0"/>
            <a:ext cx="11861074" cy="6858000"/>
          </a:xfrm>
          <a:prstGeom prst="rect">
            <a:avLst/>
          </a:prstGeom>
          <a:solidFill>
            <a:schemeClr val="bg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330532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Cover: Government Service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F4E71-F1F9-EE41-8B28-54D3F5EACAD0}"/>
              </a:ext>
            </a:extLst>
          </p:cNvPr>
          <p:cNvSpPr>
            <a:spLocks noGrp="1"/>
          </p:cNvSpPr>
          <p:nvPr>
            <p:ph type="title" hasCustomPrompt="1"/>
          </p:nvPr>
        </p:nvSpPr>
        <p:spPr/>
        <p:txBody>
          <a:bodyPr/>
          <a:lstStyle>
            <a:lvl1pPr>
              <a:defRPr/>
            </a:lvl1pPr>
          </a:lstStyle>
          <a:p>
            <a:r>
              <a:rPr lang="en-US"/>
              <a:t>OUR SERVICES</a:t>
            </a:r>
          </a:p>
        </p:txBody>
      </p:sp>
      <p:sp>
        <p:nvSpPr>
          <p:cNvPr id="8" name="Text Placeholder 2">
            <a:extLst>
              <a:ext uri="{FF2B5EF4-FFF2-40B4-BE49-F238E27FC236}">
                <a16:creationId xmlns:a16="http://schemas.microsoft.com/office/drawing/2014/main" id="{4F1226BA-F672-8944-89EB-E64166EBD8AF}"/>
              </a:ext>
            </a:extLst>
          </p:cNvPr>
          <p:cNvSpPr>
            <a:spLocks noGrp="1"/>
          </p:cNvSpPr>
          <p:nvPr>
            <p:ph type="body" sz="quarter" idx="11" hasCustomPrompt="1"/>
          </p:nvPr>
        </p:nvSpPr>
        <p:spPr>
          <a:xfrm>
            <a:off x="803275" y="1751954"/>
            <a:ext cx="5200650" cy="3389312"/>
          </a:xfrm>
        </p:spPr>
        <p:txBody>
          <a:bodyPr wrap="square">
            <a:noAutofit/>
          </a:bodyPr>
          <a:lstStyle>
            <a:lvl1pPr marL="0" indent="0">
              <a:lnSpc>
                <a:spcPts val="7900"/>
              </a:lnSpc>
              <a:spcBef>
                <a:spcPts val="0"/>
              </a:spcBef>
              <a:buNone/>
              <a:defRPr sz="9000" b="1"/>
            </a:lvl1pPr>
            <a:lvl2pPr marL="457200" indent="0">
              <a:buNone/>
              <a:defRPr sz="9000" b="1"/>
            </a:lvl2pPr>
            <a:lvl3pPr marL="914400" indent="0">
              <a:buNone/>
              <a:defRPr sz="9000" b="1"/>
            </a:lvl3pPr>
            <a:lvl4pPr marL="1371600" indent="0">
              <a:buNone/>
              <a:defRPr sz="9000" b="1"/>
            </a:lvl4pPr>
            <a:lvl5pPr marL="1828800" indent="0">
              <a:buNone/>
              <a:defRPr sz="9000" b="1"/>
            </a:lvl5pPr>
          </a:lstStyle>
          <a:p>
            <a:pPr lvl="0"/>
            <a:r>
              <a:rPr lang="en-US"/>
              <a:t>Title</a:t>
            </a:r>
          </a:p>
          <a:p>
            <a:pPr lvl="0"/>
            <a:r>
              <a:rPr lang="en-US"/>
              <a:t>header</a:t>
            </a:r>
          </a:p>
        </p:txBody>
      </p:sp>
      <p:pic>
        <p:nvPicPr>
          <p:cNvPr id="6" name="Picture 5">
            <a:extLst>
              <a:ext uri="{FF2B5EF4-FFF2-40B4-BE49-F238E27FC236}">
                <a16:creationId xmlns:a16="http://schemas.microsoft.com/office/drawing/2014/main" id="{0D9394D9-BB99-4A80-BE44-5269D7FEA94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973208" y="6137281"/>
            <a:ext cx="1770769" cy="586055"/>
          </a:xfrm>
          <a:prstGeom prst="rect">
            <a:avLst/>
          </a:prstGeom>
        </p:spPr>
      </p:pic>
      <p:pic>
        <p:nvPicPr>
          <p:cNvPr id="9" name="Picture 8">
            <a:extLst>
              <a:ext uri="{FF2B5EF4-FFF2-40B4-BE49-F238E27FC236}">
                <a16:creationId xmlns:a16="http://schemas.microsoft.com/office/drawing/2014/main" id="{B098AAAA-55CB-4B63-B079-CE2ACEE6B08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3275" y="6246594"/>
            <a:ext cx="1576386" cy="367428"/>
          </a:xfrm>
          <a:prstGeom prst="rect">
            <a:avLst/>
          </a:prstGeom>
        </p:spPr>
      </p:pic>
    </p:spTree>
    <p:extLst>
      <p:ext uri="{BB962C8B-B14F-4D97-AF65-F5344CB8AC3E}">
        <p14:creationId xmlns:p14="http://schemas.microsoft.com/office/powerpoint/2010/main" val="3758464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asic PICTURE Slide">
    <p:spTree>
      <p:nvGrpSpPr>
        <p:cNvPr id="1" name=""/>
        <p:cNvGrpSpPr/>
        <p:nvPr/>
      </p:nvGrpSpPr>
      <p:grpSpPr>
        <a:xfrm>
          <a:off x="0" y="0"/>
          <a:ext cx="0" cy="0"/>
          <a:chOff x="0" y="0"/>
          <a:chExt cx="0" cy="0"/>
        </a:xfrm>
      </p:grpSpPr>
      <p:sp>
        <p:nvSpPr>
          <p:cNvPr id="3" name="Picture Placeholder 25"/>
          <p:cNvSpPr>
            <a:spLocks noGrp="1"/>
          </p:cNvSpPr>
          <p:nvPr>
            <p:ph type="pic" sz="quarter" idx="21"/>
          </p:nvPr>
        </p:nvSpPr>
        <p:spPr>
          <a:xfrm>
            <a:off x="3539068" y="1572683"/>
            <a:ext cx="8413749" cy="4178300"/>
          </a:xfrm>
          <a:prstGeom prst="rect">
            <a:avLst/>
          </a:prstGeom>
          <a:solidFill>
            <a:schemeClr val="tx1">
              <a:lumMod val="50000"/>
            </a:schemeClr>
          </a:solidFill>
        </p:spPr>
        <p:txBody>
          <a:bodyPr vert="horz"/>
          <a:lstStyle>
            <a:lvl1pPr>
              <a:defRPr sz="1600">
                <a:latin typeface="Arial"/>
                <a:cs typeface="Arial"/>
              </a:defRPr>
            </a:lvl1pPr>
          </a:lstStyle>
          <a:p>
            <a:endParaRPr lang="en-US" dirty="0"/>
          </a:p>
        </p:txBody>
      </p:sp>
      <p:sp>
        <p:nvSpPr>
          <p:cNvPr id="4" name="Text Placeholder 7"/>
          <p:cNvSpPr>
            <a:spLocks noGrp="1"/>
          </p:cNvSpPr>
          <p:nvPr>
            <p:ph type="body" sz="quarter" idx="13" hasCustomPrompt="1"/>
          </p:nvPr>
        </p:nvSpPr>
        <p:spPr>
          <a:xfrm>
            <a:off x="465666" y="751610"/>
            <a:ext cx="11487151" cy="481303"/>
          </a:xfrm>
          <a:prstGeom prst="rect">
            <a:avLst/>
          </a:prstGeom>
        </p:spPr>
        <p:txBody>
          <a:bodyPr vert="horz" lIns="0" tIns="0" rIns="0" bIns="0"/>
          <a:lstStyle>
            <a:lvl1pPr>
              <a:defRPr sz="2667">
                <a:solidFill>
                  <a:schemeClr val="tx1"/>
                </a:solidFill>
                <a:latin typeface="Arial"/>
                <a:cs typeface="Arial"/>
              </a:defRPr>
            </a:lvl1pPr>
          </a:lstStyle>
          <a:p>
            <a:pPr lvl="0"/>
            <a:r>
              <a:rPr lang="en-GB" dirty="0"/>
              <a:t>Slide Title</a:t>
            </a:r>
            <a:endParaRPr lang="en-US" dirty="0"/>
          </a:p>
        </p:txBody>
      </p:sp>
      <p:sp>
        <p:nvSpPr>
          <p:cNvPr id="7" name="Text Placeholder 7"/>
          <p:cNvSpPr>
            <a:spLocks noGrp="1"/>
          </p:cNvSpPr>
          <p:nvPr>
            <p:ph type="body" sz="quarter" idx="18" hasCustomPrompt="1"/>
          </p:nvPr>
        </p:nvSpPr>
        <p:spPr>
          <a:xfrm>
            <a:off x="478367" y="6134308"/>
            <a:ext cx="2639360" cy="338624"/>
          </a:xfrm>
          <a:prstGeom prst="rect">
            <a:avLst/>
          </a:prstGeom>
        </p:spPr>
        <p:txBody>
          <a:bodyPr vert="horz" lIns="0" tIns="0" rIns="0" bIns="0" anchor="b"/>
          <a:lstStyle>
            <a:lvl1pPr algn="l">
              <a:defRPr sz="1067" b="1">
                <a:solidFill>
                  <a:schemeClr val="tx2"/>
                </a:solidFill>
                <a:latin typeface="Arial"/>
                <a:cs typeface="Arial"/>
              </a:defRPr>
            </a:lvl1pPr>
          </a:lstStyle>
          <a:p>
            <a:pPr lvl="0"/>
            <a:r>
              <a:rPr lang="en-GB" dirty="0"/>
              <a:t>Quote Credit</a:t>
            </a:r>
            <a:endParaRPr lang="en-US" dirty="0"/>
          </a:p>
        </p:txBody>
      </p:sp>
      <p:sp>
        <p:nvSpPr>
          <p:cNvPr id="11" name="Text Placeholder 10"/>
          <p:cNvSpPr>
            <a:spLocks noGrp="1"/>
          </p:cNvSpPr>
          <p:nvPr>
            <p:ph type="body" sz="quarter" idx="22" hasCustomPrompt="1"/>
          </p:nvPr>
        </p:nvSpPr>
        <p:spPr>
          <a:xfrm>
            <a:off x="478367" y="4265479"/>
            <a:ext cx="2639359" cy="1950541"/>
          </a:xfrm>
          <a:prstGeom prst="rect">
            <a:avLst/>
          </a:prstGeom>
        </p:spPr>
        <p:txBody>
          <a:bodyPr vert="horz" lIns="0" tIns="0" rIns="0" bIns="0" anchor="b" anchorCtr="0"/>
          <a:lstStyle>
            <a:lvl1pPr>
              <a:defRPr sz="1600" b="0" i="1">
                <a:latin typeface="Arial"/>
                <a:cs typeface="Arial"/>
              </a:defRPr>
            </a:lvl1pPr>
          </a:lstStyle>
          <a:p>
            <a:pPr lvl="0"/>
            <a:r>
              <a:rPr lang="en-GB" dirty="0"/>
              <a:t>“Quote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a:t>
            </a:r>
            <a:endParaRPr lang="en-US" dirty="0"/>
          </a:p>
        </p:txBody>
      </p:sp>
      <p:sp>
        <p:nvSpPr>
          <p:cNvPr id="12" name="Text Placeholder 10"/>
          <p:cNvSpPr>
            <a:spLocks noGrp="1"/>
          </p:cNvSpPr>
          <p:nvPr>
            <p:ph type="body" sz="quarter" idx="23" hasCustomPrompt="1"/>
          </p:nvPr>
        </p:nvSpPr>
        <p:spPr>
          <a:xfrm>
            <a:off x="3730379" y="4995528"/>
            <a:ext cx="5261220" cy="755457"/>
          </a:xfrm>
          <a:prstGeom prst="rect">
            <a:avLst/>
          </a:prstGeom>
        </p:spPr>
        <p:txBody>
          <a:bodyPr vert="horz" lIns="0" tIns="0" rIns="0" bIns="0" anchor="t" anchorCtr="0"/>
          <a:lstStyle>
            <a:lvl1pPr>
              <a:defRPr sz="1333" b="0" i="0">
                <a:solidFill>
                  <a:schemeClr val="tx1"/>
                </a:solidFill>
                <a:latin typeface="Arial"/>
                <a:cs typeface="Arial"/>
              </a:defRPr>
            </a:lvl1pPr>
          </a:lstStyle>
          <a:p>
            <a:pPr lvl="0"/>
            <a:r>
              <a:rPr lang="en-GB" dirty="0"/>
              <a:t>Picture Caption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magna </a:t>
            </a:r>
            <a:r>
              <a:rPr lang="en-GB" dirty="0" err="1"/>
              <a:t>aliquam</a:t>
            </a:r>
            <a:r>
              <a:rPr lang="en-GB" dirty="0"/>
              <a:t> </a:t>
            </a:r>
            <a:r>
              <a:rPr lang="en-GB" dirty="0" err="1"/>
              <a:t>erat</a:t>
            </a:r>
            <a:r>
              <a:rPr lang="en-GB" dirty="0"/>
              <a:t> </a:t>
            </a:r>
            <a:r>
              <a:rPr lang="en-GB" dirty="0" err="1"/>
              <a:t>volutpat</a:t>
            </a:r>
            <a:r>
              <a:rPr lang="en-GB" dirty="0"/>
              <a:t>.</a:t>
            </a:r>
            <a:endParaRPr lang="en-US" dirty="0"/>
          </a:p>
        </p:txBody>
      </p:sp>
      <p:sp>
        <p:nvSpPr>
          <p:cNvPr id="13" name="Text Placeholder 10"/>
          <p:cNvSpPr>
            <a:spLocks noGrp="1"/>
          </p:cNvSpPr>
          <p:nvPr>
            <p:ph type="body" sz="quarter" idx="24" hasCustomPrompt="1"/>
          </p:nvPr>
        </p:nvSpPr>
        <p:spPr>
          <a:xfrm>
            <a:off x="3730380" y="4530033"/>
            <a:ext cx="5261219" cy="459160"/>
          </a:xfrm>
          <a:prstGeom prst="rect">
            <a:avLst/>
          </a:prstGeom>
        </p:spPr>
        <p:txBody>
          <a:bodyPr vert="horz" lIns="0" tIns="0" rIns="0" bIns="0" anchor="t" anchorCtr="0"/>
          <a:lstStyle>
            <a:lvl1pPr>
              <a:defRPr sz="2400" b="0" i="0">
                <a:solidFill>
                  <a:schemeClr val="tx1"/>
                </a:solidFill>
                <a:latin typeface="Arial"/>
                <a:cs typeface="Arial"/>
              </a:defRPr>
            </a:lvl1pPr>
          </a:lstStyle>
          <a:p>
            <a:pPr lvl="0"/>
            <a:r>
              <a:rPr lang="en-GB" dirty="0"/>
              <a:t>Caption Header</a:t>
            </a:r>
            <a:endParaRPr lang="en-US" dirty="0"/>
          </a:p>
        </p:txBody>
      </p:sp>
      <p:sp>
        <p:nvSpPr>
          <p:cNvPr id="14" name="Text Placeholder 10"/>
          <p:cNvSpPr>
            <a:spLocks noGrp="1"/>
          </p:cNvSpPr>
          <p:nvPr>
            <p:ph type="body" sz="quarter" idx="25" hasCustomPrompt="1"/>
          </p:nvPr>
        </p:nvSpPr>
        <p:spPr>
          <a:xfrm>
            <a:off x="478367" y="1508610"/>
            <a:ext cx="2639359" cy="2756868"/>
          </a:xfrm>
          <a:prstGeom prst="rect">
            <a:avLst/>
          </a:prstGeom>
        </p:spPr>
        <p:txBody>
          <a:bodyPr vert="horz" lIns="0" tIns="0" rIns="0" bIns="0" anchor="t" anchorCtr="0"/>
          <a:lstStyle>
            <a:lvl1pPr>
              <a:defRPr sz="1867" b="0" i="0">
                <a:solidFill>
                  <a:schemeClr val="tx2"/>
                </a:solidFill>
                <a:latin typeface="Arial"/>
                <a:cs typeface="Arial"/>
              </a:defRPr>
            </a:lvl1pPr>
          </a:lstStyle>
          <a:p>
            <a:pPr lvl="0"/>
            <a:r>
              <a:rPr lang="en-GB" dirty="0"/>
              <a:t>Intro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a:t>
            </a:r>
            <a:endParaRPr lang="en-US" dirty="0"/>
          </a:p>
        </p:txBody>
      </p:sp>
      <p:sp>
        <p:nvSpPr>
          <p:cNvPr id="10" name="Text Placeholder 7"/>
          <p:cNvSpPr>
            <a:spLocks noGrp="1"/>
          </p:cNvSpPr>
          <p:nvPr>
            <p:ph type="body" sz="quarter" idx="14" hasCustomPrompt="1"/>
          </p:nvPr>
        </p:nvSpPr>
        <p:spPr>
          <a:xfrm>
            <a:off x="3539068" y="176765"/>
            <a:ext cx="8415867" cy="338624"/>
          </a:xfrm>
          <a:prstGeom prst="rect">
            <a:avLst/>
          </a:prstGeom>
        </p:spPr>
        <p:txBody>
          <a:bodyPr vert="horz" lIns="0" tIns="0" rIns="0" bIns="0"/>
          <a:lstStyle>
            <a:lvl1pPr algn="r">
              <a:defRPr sz="1467">
                <a:solidFill>
                  <a:schemeClr val="tx2"/>
                </a:solidFill>
                <a:latin typeface="Arial"/>
                <a:cs typeface="Arial"/>
              </a:defRPr>
            </a:lvl1pPr>
          </a:lstStyle>
          <a:p>
            <a:pPr lvl="0"/>
            <a:r>
              <a:rPr lang="en-GB" dirty="0"/>
              <a:t>Presentation Title</a:t>
            </a:r>
            <a:endParaRPr lang="en-US" dirty="0"/>
          </a:p>
        </p:txBody>
      </p:sp>
      <p:sp>
        <p:nvSpPr>
          <p:cNvPr id="15" name="Slide Number Placeholder 1"/>
          <p:cNvSpPr txBox="1">
            <a:spLocks/>
          </p:cNvSpPr>
          <p:nvPr userDrawn="1"/>
        </p:nvSpPr>
        <p:spPr>
          <a:xfrm>
            <a:off x="7" y="6337114"/>
            <a:ext cx="993421" cy="486833"/>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AB56F38-8B3F-47A8-A2DA-EE539D894C13}" type="slidenum">
              <a:rPr lang="en-GB" sz="1600" smtClean="0"/>
              <a:pPr/>
              <a:t>‹#›</a:t>
            </a:fld>
            <a:endParaRPr lang="en-GB" sz="1600" dirty="0"/>
          </a:p>
        </p:txBody>
      </p:sp>
    </p:spTree>
    <p:extLst>
      <p:ext uri="{BB962C8B-B14F-4D97-AF65-F5344CB8AC3E}">
        <p14:creationId xmlns:p14="http://schemas.microsoft.com/office/powerpoint/2010/main" val="2776595199"/>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asic TEXT Slide">
    <p:spTree>
      <p:nvGrpSpPr>
        <p:cNvPr id="1" name=""/>
        <p:cNvGrpSpPr/>
        <p:nvPr/>
      </p:nvGrpSpPr>
      <p:grpSpPr>
        <a:xfrm>
          <a:off x="0" y="0"/>
          <a:ext cx="0" cy="0"/>
          <a:chOff x="0" y="0"/>
          <a:chExt cx="0" cy="0"/>
        </a:xfrm>
      </p:grpSpPr>
      <p:sp>
        <p:nvSpPr>
          <p:cNvPr id="2" name="Text Placeholder 7"/>
          <p:cNvSpPr>
            <a:spLocks noGrp="1"/>
          </p:cNvSpPr>
          <p:nvPr>
            <p:ph type="body" sz="quarter" idx="14" hasCustomPrompt="1"/>
          </p:nvPr>
        </p:nvSpPr>
        <p:spPr>
          <a:xfrm>
            <a:off x="3539068" y="176765"/>
            <a:ext cx="8415867" cy="338624"/>
          </a:xfrm>
          <a:prstGeom prst="rect">
            <a:avLst/>
          </a:prstGeom>
        </p:spPr>
        <p:txBody>
          <a:bodyPr vert="horz" lIns="0" tIns="0" rIns="0" bIns="0"/>
          <a:lstStyle>
            <a:lvl1pPr algn="r">
              <a:defRPr sz="1467">
                <a:solidFill>
                  <a:schemeClr val="tx2"/>
                </a:solidFill>
                <a:latin typeface="Arial"/>
                <a:cs typeface="Arial"/>
              </a:defRPr>
            </a:lvl1pPr>
          </a:lstStyle>
          <a:p>
            <a:pPr lvl="0"/>
            <a:r>
              <a:rPr lang="en-GB" dirty="0"/>
              <a:t>Presentation Title</a:t>
            </a:r>
            <a:endParaRPr lang="en-US" dirty="0"/>
          </a:p>
        </p:txBody>
      </p:sp>
      <p:sp>
        <p:nvSpPr>
          <p:cNvPr id="3" name="Text Placeholder 7"/>
          <p:cNvSpPr>
            <a:spLocks noGrp="1"/>
          </p:cNvSpPr>
          <p:nvPr>
            <p:ph type="body" sz="quarter" idx="13" hasCustomPrompt="1"/>
          </p:nvPr>
        </p:nvSpPr>
        <p:spPr>
          <a:xfrm>
            <a:off x="465666" y="751610"/>
            <a:ext cx="11487151" cy="481303"/>
          </a:xfrm>
          <a:prstGeom prst="rect">
            <a:avLst/>
          </a:prstGeom>
        </p:spPr>
        <p:txBody>
          <a:bodyPr vert="horz" lIns="0" tIns="0" rIns="0" bIns="0"/>
          <a:lstStyle>
            <a:lvl1pPr>
              <a:defRPr sz="2667">
                <a:solidFill>
                  <a:schemeClr val="tx1"/>
                </a:solidFill>
                <a:latin typeface="Arial"/>
                <a:cs typeface="Arial"/>
              </a:defRPr>
            </a:lvl1pPr>
          </a:lstStyle>
          <a:p>
            <a:pPr lvl="0"/>
            <a:r>
              <a:rPr lang="en-GB" dirty="0"/>
              <a:t>Slide Title</a:t>
            </a:r>
            <a:endParaRPr lang="en-US" dirty="0"/>
          </a:p>
        </p:txBody>
      </p:sp>
      <p:sp>
        <p:nvSpPr>
          <p:cNvPr id="4" name="Text Placeholder 10"/>
          <p:cNvSpPr>
            <a:spLocks noGrp="1"/>
          </p:cNvSpPr>
          <p:nvPr>
            <p:ph type="body" sz="quarter" idx="25" hasCustomPrompt="1"/>
          </p:nvPr>
        </p:nvSpPr>
        <p:spPr>
          <a:xfrm>
            <a:off x="478367" y="1508610"/>
            <a:ext cx="2639359" cy="2756868"/>
          </a:xfrm>
          <a:prstGeom prst="rect">
            <a:avLst/>
          </a:prstGeom>
        </p:spPr>
        <p:txBody>
          <a:bodyPr vert="horz" lIns="0" tIns="0" rIns="0" bIns="0" anchor="t" anchorCtr="0"/>
          <a:lstStyle>
            <a:lvl1pPr>
              <a:defRPr sz="1867" b="0" i="0">
                <a:solidFill>
                  <a:schemeClr val="tx2"/>
                </a:solidFill>
                <a:latin typeface="Arial"/>
                <a:cs typeface="Arial"/>
              </a:defRPr>
            </a:lvl1pPr>
          </a:lstStyle>
          <a:p>
            <a:pPr lvl="0"/>
            <a:r>
              <a:rPr lang="en-GB" dirty="0"/>
              <a:t>Intro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a:t>
            </a:r>
            <a:endParaRPr lang="en-US" dirty="0"/>
          </a:p>
        </p:txBody>
      </p:sp>
      <p:sp>
        <p:nvSpPr>
          <p:cNvPr id="6" name="Text Placeholder 10"/>
          <p:cNvSpPr>
            <a:spLocks noGrp="1"/>
          </p:cNvSpPr>
          <p:nvPr>
            <p:ph type="body" sz="quarter" idx="26" hasCustomPrompt="1"/>
          </p:nvPr>
        </p:nvSpPr>
        <p:spPr>
          <a:xfrm>
            <a:off x="3539067" y="1508610"/>
            <a:ext cx="8417984" cy="4321949"/>
          </a:xfrm>
          <a:prstGeom prst="rect">
            <a:avLst/>
          </a:prstGeom>
        </p:spPr>
        <p:txBody>
          <a:bodyPr vert="horz" lIns="0" tIns="0" rIns="0" bIns="0" anchor="t" anchorCtr="0"/>
          <a:lstStyle>
            <a:lvl1pPr>
              <a:defRPr sz="1867" b="1" i="0">
                <a:solidFill>
                  <a:schemeClr val="tx2"/>
                </a:solidFill>
                <a:latin typeface="Arial"/>
                <a:cs typeface="Arial"/>
              </a:defRPr>
            </a:lvl1pPr>
          </a:lstStyle>
          <a:p>
            <a:pPr lvl="0"/>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magna </a:t>
            </a:r>
            <a:r>
              <a:rPr lang="en-GB" dirty="0" err="1"/>
              <a:t>aliquam</a:t>
            </a:r>
            <a:r>
              <a:rPr lang="en-GB" dirty="0"/>
              <a:t> </a:t>
            </a:r>
            <a:r>
              <a:rPr lang="en-GB" dirty="0" err="1"/>
              <a:t>erat</a:t>
            </a:r>
            <a:r>
              <a:rPr lang="en-GB" dirty="0"/>
              <a:t> </a:t>
            </a:r>
            <a:r>
              <a:rPr lang="en-GB" dirty="0" err="1"/>
              <a:t>volutpat</a:t>
            </a:r>
            <a:r>
              <a:rPr lang="en-GB" dirty="0"/>
              <a:t>. </a:t>
            </a:r>
            <a:r>
              <a:rPr lang="en-GB" dirty="0" err="1"/>
              <a:t>Ut</a:t>
            </a:r>
            <a:r>
              <a:rPr lang="en-GB" dirty="0"/>
              <a: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a:t>
            </a:r>
            <a:r>
              <a:rPr lang="en-GB" dirty="0" err="1"/>
              <a:t>Duis</a:t>
            </a:r>
            <a:r>
              <a:rPr lang="en-GB" dirty="0"/>
              <a:t>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a:t>
            </a:r>
            <a:r>
              <a:rPr lang="en-GB" dirty="0" err="1"/>
              <a:t>dolore</a:t>
            </a:r>
            <a:r>
              <a:rPr lang="en-GB" dirty="0"/>
              <a:t>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 </a:t>
            </a:r>
            <a:r>
              <a:rPr lang="en-GB" dirty="0" err="1"/>
              <a:t>accumsan</a:t>
            </a:r>
            <a:r>
              <a:rPr lang="en-GB" dirty="0"/>
              <a:t> et </a:t>
            </a:r>
            <a:r>
              <a:rPr lang="en-GB" dirty="0" err="1"/>
              <a:t>iusto</a:t>
            </a:r>
            <a:r>
              <a:rPr lang="en-GB" dirty="0"/>
              <a:t> </a:t>
            </a:r>
            <a:r>
              <a:rPr lang="en-GB" dirty="0" err="1"/>
              <a:t>odio</a:t>
            </a:r>
            <a:r>
              <a:rPr lang="en-GB" dirty="0"/>
              <a:t> </a:t>
            </a:r>
            <a:r>
              <a:rPr lang="en-GB" dirty="0" err="1"/>
              <a:t>dignissim</a:t>
            </a:r>
            <a:r>
              <a:rPr lang="en-GB" dirty="0"/>
              <a:t> qui </a:t>
            </a:r>
            <a:r>
              <a:rPr lang="en-GB" dirty="0" err="1"/>
              <a:t>blandit</a:t>
            </a:r>
            <a:r>
              <a:rPr lang="en-GB" dirty="0"/>
              <a:t> </a:t>
            </a:r>
            <a:r>
              <a:rPr lang="en-GB" dirty="0" err="1"/>
              <a:t>praesent</a:t>
            </a:r>
            <a:r>
              <a:rPr lang="en-GB" dirty="0"/>
              <a:t> </a:t>
            </a:r>
            <a:r>
              <a:rPr lang="en-GB" dirty="0" err="1"/>
              <a:t>luptatum</a:t>
            </a:r>
            <a:r>
              <a:rPr lang="en-GB" dirty="0"/>
              <a:t> </a:t>
            </a:r>
            <a:r>
              <a:rPr lang="en-GB" dirty="0" err="1"/>
              <a:t>zzril</a:t>
            </a:r>
            <a:r>
              <a:rPr lang="en-GB" dirty="0"/>
              <a:t> </a:t>
            </a:r>
            <a:r>
              <a:rPr lang="en-GB" dirty="0" err="1"/>
              <a:t>delenit</a:t>
            </a:r>
            <a:r>
              <a:rPr lang="en-GB" dirty="0"/>
              <a:t> </a:t>
            </a:r>
            <a:r>
              <a:rPr lang="en-GB" dirty="0" err="1"/>
              <a:t>augue</a:t>
            </a:r>
            <a:r>
              <a:rPr lang="en-GB" dirty="0"/>
              <a:t> </a:t>
            </a:r>
            <a:r>
              <a:rPr lang="en-GB" dirty="0" err="1"/>
              <a:t>duis</a:t>
            </a:r>
            <a:r>
              <a:rPr lang="en-GB" dirty="0"/>
              <a:t> </a:t>
            </a:r>
            <a:r>
              <a:rPr lang="en-GB" dirty="0" err="1"/>
              <a:t>dolore</a:t>
            </a:r>
            <a:r>
              <a:rPr lang="en-GB" dirty="0"/>
              <a:t> </a:t>
            </a:r>
            <a:r>
              <a:rPr lang="en-GB" dirty="0" err="1"/>
              <a:t>te</a:t>
            </a:r>
            <a:r>
              <a:rPr lang="en-GB" dirty="0"/>
              <a:t> </a:t>
            </a:r>
            <a:r>
              <a:rPr lang="en-GB" dirty="0" err="1"/>
              <a:t>feugait</a:t>
            </a:r>
            <a:r>
              <a:rPr lang="en-GB" dirty="0"/>
              <a:t> </a:t>
            </a:r>
            <a:r>
              <a:rPr lang="en-GB" dirty="0" err="1"/>
              <a:t>nulla</a:t>
            </a:r>
            <a:r>
              <a:rPr lang="en-GB" dirty="0"/>
              <a:t> </a:t>
            </a:r>
            <a:r>
              <a:rPr lang="en-GB" dirty="0" err="1"/>
              <a:t>facilisi</a:t>
            </a:r>
            <a:r>
              <a:rPr lang="en-GB" dirty="0"/>
              <a:t>.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magna </a:t>
            </a:r>
            <a:r>
              <a:rPr lang="en-GB" dirty="0" err="1"/>
              <a:t>aliquam</a:t>
            </a:r>
            <a:r>
              <a:rPr lang="en-GB" dirty="0"/>
              <a:t> </a:t>
            </a:r>
            <a:r>
              <a:rPr lang="en-GB" dirty="0" err="1"/>
              <a:t>erat</a:t>
            </a:r>
            <a:r>
              <a:rPr lang="en-GB" dirty="0"/>
              <a:t> </a:t>
            </a:r>
            <a:r>
              <a:rPr lang="en-GB" dirty="0" err="1"/>
              <a:t>volutpat</a:t>
            </a:r>
            <a:r>
              <a:rPr lang="en-GB" dirty="0"/>
              <a:t>. </a:t>
            </a:r>
            <a:r>
              <a:rPr lang="en-GB" dirty="0" err="1"/>
              <a:t>Ut</a:t>
            </a:r>
            <a:r>
              <a:rPr lang="en-GB" dirty="0"/>
              <a: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a:t>
            </a:r>
            <a:r>
              <a:rPr lang="en-GB" dirty="0" err="1"/>
              <a:t>Duis</a:t>
            </a:r>
            <a:r>
              <a:rPr lang="en-GB" dirty="0"/>
              <a:t>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a:t>
            </a:r>
            <a:r>
              <a:rPr lang="en-GB" dirty="0" err="1"/>
              <a:t>dolore</a:t>
            </a:r>
            <a:r>
              <a:rPr lang="en-GB" dirty="0"/>
              <a:t>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 </a:t>
            </a:r>
            <a:r>
              <a:rPr lang="en-GB" dirty="0" err="1"/>
              <a:t>accumsan</a:t>
            </a:r>
            <a:r>
              <a:rPr lang="en-GB" dirty="0"/>
              <a:t> et </a:t>
            </a:r>
            <a:r>
              <a:rPr lang="en-GB" dirty="0" err="1"/>
              <a:t>iusto</a:t>
            </a:r>
            <a:r>
              <a:rPr lang="en-GB" dirty="0"/>
              <a:t> </a:t>
            </a:r>
            <a:r>
              <a:rPr lang="en-GB" dirty="0" err="1"/>
              <a:t>odio</a:t>
            </a:r>
            <a:r>
              <a:rPr lang="en-GB" dirty="0"/>
              <a:t> </a:t>
            </a:r>
            <a:r>
              <a:rPr lang="en-GB" dirty="0" err="1"/>
              <a:t>dignissim</a:t>
            </a:r>
            <a:r>
              <a:rPr lang="en-GB" dirty="0"/>
              <a:t> qui </a:t>
            </a:r>
            <a:r>
              <a:rPr lang="en-GB" dirty="0" err="1"/>
              <a:t>blandit</a:t>
            </a:r>
            <a:r>
              <a:rPr lang="en-GB" dirty="0"/>
              <a:t> </a:t>
            </a:r>
            <a:r>
              <a:rPr lang="en-GB" dirty="0" err="1"/>
              <a:t>praesent</a:t>
            </a:r>
            <a:r>
              <a:rPr lang="en-GB" dirty="0"/>
              <a:t> </a:t>
            </a:r>
            <a:r>
              <a:rPr lang="en-GB" dirty="0" err="1"/>
              <a:t>luptatum</a:t>
            </a:r>
            <a:r>
              <a:rPr lang="en-GB" dirty="0"/>
              <a:t> </a:t>
            </a:r>
            <a:r>
              <a:rPr lang="en-GB" dirty="0" err="1"/>
              <a:t>zzril</a:t>
            </a:r>
            <a:r>
              <a:rPr lang="en-GB" dirty="0"/>
              <a:t> </a:t>
            </a:r>
            <a:r>
              <a:rPr lang="en-GB" dirty="0" err="1"/>
              <a:t>delenit</a:t>
            </a:r>
            <a:r>
              <a:rPr lang="en-GB" dirty="0"/>
              <a:t> </a:t>
            </a:r>
            <a:r>
              <a:rPr lang="en-GB" dirty="0" err="1"/>
              <a:t>augue</a:t>
            </a:r>
            <a:r>
              <a:rPr lang="en-GB" dirty="0"/>
              <a:t> </a:t>
            </a:r>
            <a:r>
              <a:rPr lang="en-GB" dirty="0" err="1"/>
              <a:t>duis</a:t>
            </a:r>
            <a:r>
              <a:rPr lang="en-GB" dirty="0"/>
              <a:t> </a:t>
            </a:r>
            <a:r>
              <a:rPr lang="en-GB" dirty="0" err="1"/>
              <a:t>dolore</a:t>
            </a:r>
            <a:r>
              <a:rPr lang="en-GB" dirty="0"/>
              <a:t> </a:t>
            </a:r>
            <a:r>
              <a:rPr lang="en-GB" dirty="0" err="1"/>
              <a:t>te</a:t>
            </a:r>
            <a:r>
              <a:rPr lang="en-GB" dirty="0"/>
              <a:t> </a:t>
            </a:r>
            <a:r>
              <a:rPr lang="en-GB" dirty="0" err="1"/>
              <a:t>facilisi</a:t>
            </a:r>
            <a:r>
              <a:rPr lang="en-GB" dirty="0"/>
              <a:t>. </a:t>
            </a:r>
            <a:endParaRPr lang="en-US" dirty="0"/>
          </a:p>
        </p:txBody>
      </p:sp>
      <p:sp>
        <p:nvSpPr>
          <p:cNvPr id="7" name="Text Placeholder 7"/>
          <p:cNvSpPr>
            <a:spLocks noGrp="1"/>
          </p:cNvSpPr>
          <p:nvPr>
            <p:ph type="body" sz="quarter" idx="18" hasCustomPrompt="1"/>
          </p:nvPr>
        </p:nvSpPr>
        <p:spPr>
          <a:xfrm>
            <a:off x="478367" y="6134308"/>
            <a:ext cx="2639360" cy="338624"/>
          </a:xfrm>
          <a:prstGeom prst="rect">
            <a:avLst/>
          </a:prstGeom>
        </p:spPr>
        <p:txBody>
          <a:bodyPr vert="horz" lIns="0" tIns="0" rIns="0" bIns="0" anchor="b"/>
          <a:lstStyle>
            <a:lvl1pPr algn="l">
              <a:defRPr sz="1067" b="1">
                <a:solidFill>
                  <a:schemeClr val="tx2"/>
                </a:solidFill>
                <a:latin typeface="Arial"/>
                <a:cs typeface="Arial"/>
              </a:defRPr>
            </a:lvl1pPr>
          </a:lstStyle>
          <a:p>
            <a:pPr lvl="0"/>
            <a:r>
              <a:rPr lang="en-GB" dirty="0"/>
              <a:t>Quote Credit</a:t>
            </a:r>
            <a:endParaRPr lang="en-US" dirty="0"/>
          </a:p>
        </p:txBody>
      </p:sp>
      <p:sp>
        <p:nvSpPr>
          <p:cNvPr id="8" name="Text Placeholder 10"/>
          <p:cNvSpPr>
            <a:spLocks noGrp="1"/>
          </p:cNvSpPr>
          <p:nvPr>
            <p:ph type="body" sz="quarter" idx="22" hasCustomPrompt="1"/>
          </p:nvPr>
        </p:nvSpPr>
        <p:spPr>
          <a:xfrm>
            <a:off x="478367" y="4265479"/>
            <a:ext cx="2639359" cy="1950541"/>
          </a:xfrm>
          <a:prstGeom prst="rect">
            <a:avLst/>
          </a:prstGeom>
        </p:spPr>
        <p:txBody>
          <a:bodyPr vert="horz" lIns="0" tIns="0" rIns="0" bIns="0" anchor="b" anchorCtr="0"/>
          <a:lstStyle>
            <a:lvl1pPr>
              <a:defRPr sz="1600" b="0" i="1">
                <a:latin typeface="Arial"/>
                <a:cs typeface="Arial"/>
              </a:defRPr>
            </a:lvl1pPr>
          </a:lstStyle>
          <a:p>
            <a:pPr lvl="0"/>
            <a:r>
              <a:rPr lang="en-GB" dirty="0"/>
              <a:t>“Quote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a:t>
            </a:r>
            <a:endParaRPr lang="en-US" dirty="0"/>
          </a:p>
        </p:txBody>
      </p:sp>
      <p:sp>
        <p:nvSpPr>
          <p:cNvPr id="9" name="Slide Number Placeholder 1"/>
          <p:cNvSpPr txBox="1">
            <a:spLocks/>
          </p:cNvSpPr>
          <p:nvPr userDrawn="1"/>
        </p:nvSpPr>
        <p:spPr>
          <a:xfrm>
            <a:off x="7" y="6337114"/>
            <a:ext cx="993421" cy="486833"/>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AB56F38-8B3F-47A8-A2DA-EE539D894C13}" type="slidenum">
              <a:rPr lang="en-GB" sz="1600" smtClean="0"/>
              <a:pPr/>
              <a:t>‹#›</a:t>
            </a:fld>
            <a:endParaRPr lang="en-GB" sz="1600" dirty="0"/>
          </a:p>
        </p:txBody>
      </p:sp>
    </p:spTree>
    <p:extLst>
      <p:ext uri="{BB962C8B-B14F-4D97-AF65-F5344CB8AC3E}">
        <p14:creationId xmlns:p14="http://schemas.microsoft.com/office/powerpoint/2010/main" val="1914680312"/>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IE Chart Slide">
    <p:spTree>
      <p:nvGrpSpPr>
        <p:cNvPr id="1" name=""/>
        <p:cNvGrpSpPr/>
        <p:nvPr/>
      </p:nvGrpSpPr>
      <p:grpSpPr>
        <a:xfrm>
          <a:off x="0" y="0"/>
          <a:ext cx="0" cy="0"/>
          <a:chOff x="0" y="0"/>
          <a:chExt cx="0" cy="0"/>
        </a:xfrm>
      </p:grpSpPr>
      <p:sp>
        <p:nvSpPr>
          <p:cNvPr id="3" name="Text Placeholder 7"/>
          <p:cNvSpPr>
            <a:spLocks noGrp="1"/>
          </p:cNvSpPr>
          <p:nvPr>
            <p:ph type="body" sz="quarter" idx="13" hasCustomPrompt="1"/>
          </p:nvPr>
        </p:nvSpPr>
        <p:spPr>
          <a:xfrm>
            <a:off x="465666" y="751610"/>
            <a:ext cx="11487151" cy="481303"/>
          </a:xfrm>
          <a:prstGeom prst="rect">
            <a:avLst/>
          </a:prstGeom>
        </p:spPr>
        <p:txBody>
          <a:bodyPr vert="horz" lIns="0" tIns="0" rIns="0" bIns="0"/>
          <a:lstStyle>
            <a:lvl1pPr>
              <a:defRPr sz="2667">
                <a:solidFill>
                  <a:schemeClr val="tx1"/>
                </a:solidFill>
                <a:latin typeface="Arial"/>
                <a:cs typeface="Arial"/>
              </a:defRPr>
            </a:lvl1pPr>
          </a:lstStyle>
          <a:p>
            <a:pPr lvl="0"/>
            <a:r>
              <a:rPr lang="en-GB" dirty="0"/>
              <a:t>Slide Title</a:t>
            </a:r>
            <a:endParaRPr lang="en-US" dirty="0"/>
          </a:p>
        </p:txBody>
      </p:sp>
      <p:sp>
        <p:nvSpPr>
          <p:cNvPr id="4" name="Text Placeholder 10"/>
          <p:cNvSpPr>
            <a:spLocks noGrp="1"/>
          </p:cNvSpPr>
          <p:nvPr>
            <p:ph type="body" sz="quarter" idx="25" hasCustomPrompt="1"/>
          </p:nvPr>
        </p:nvSpPr>
        <p:spPr>
          <a:xfrm>
            <a:off x="478367" y="1508610"/>
            <a:ext cx="2639359" cy="2756868"/>
          </a:xfrm>
          <a:prstGeom prst="rect">
            <a:avLst/>
          </a:prstGeom>
        </p:spPr>
        <p:txBody>
          <a:bodyPr vert="horz" lIns="0" tIns="0" rIns="0" bIns="0" anchor="t" anchorCtr="0"/>
          <a:lstStyle>
            <a:lvl1pPr>
              <a:defRPr sz="1867" b="0" i="0">
                <a:solidFill>
                  <a:schemeClr val="tx2"/>
                </a:solidFill>
                <a:latin typeface="Arial"/>
                <a:cs typeface="Arial"/>
              </a:defRPr>
            </a:lvl1pPr>
          </a:lstStyle>
          <a:p>
            <a:pPr lvl="0"/>
            <a:r>
              <a:rPr lang="en-GB" dirty="0"/>
              <a:t>Intro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a:t>
            </a:r>
            <a:endParaRPr lang="en-US" dirty="0"/>
          </a:p>
        </p:txBody>
      </p:sp>
      <p:sp>
        <p:nvSpPr>
          <p:cNvPr id="38" name="Text Placeholder 7"/>
          <p:cNvSpPr>
            <a:spLocks noGrp="1"/>
          </p:cNvSpPr>
          <p:nvPr>
            <p:ph type="body" sz="quarter" idx="16" hasCustomPrompt="1"/>
          </p:nvPr>
        </p:nvSpPr>
        <p:spPr>
          <a:xfrm>
            <a:off x="3539067" y="1512843"/>
            <a:ext cx="8417984" cy="409404"/>
          </a:xfrm>
          <a:prstGeom prst="rect">
            <a:avLst/>
          </a:prstGeom>
        </p:spPr>
        <p:txBody>
          <a:bodyPr vert="horz" lIns="0" tIns="0" rIns="0" bIns="0"/>
          <a:lstStyle>
            <a:lvl1pPr>
              <a:defRPr sz="1600" b="1">
                <a:solidFill>
                  <a:srgbClr val="E32119"/>
                </a:solidFill>
                <a:latin typeface="Arial"/>
                <a:cs typeface="Arial"/>
              </a:defRPr>
            </a:lvl1pPr>
          </a:lstStyle>
          <a:p>
            <a:pPr lvl="0"/>
            <a:r>
              <a:rPr lang="en-GB" dirty="0"/>
              <a:t>CHART TITLE</a:t>
            </a:r>
            <a:endParaRPr lang="en-US" dirty="0"/>
          </a:p>
        </p:txBody>
      </p:sp>
      <p:sp>
        <p:nvSpPr>
          <p:cNvPr id="41" name="Chart Placeholder 5"/>
          <p:cNvSpPr>
            <a:spLocks noGrp="1"/>
          </p:cNvSpPr>
          <p:nvPr>
            <p:ph type="chart" sz="quarter" idx="21"/>
          </p:nvPr>
        </p:nvSpPr>
        <p:spPr>
          <a:xfrm>
            <a:off x="6506634" y="1572684"/>
            <a:ext cx="5446183" cy="3699933"/>
          </a:xfrm>
          <a:prstGeom prst="rect">
            <a:avLst/>
          </a:prstGeom>
        </p:spPr>
        <p:txBody>
          <a:bodyPr vert="horz" lIns="0" tIns="0" rIns="0" bIns="0"/>
          <a:lstStyle>
            <a:lvl1pPr>
              <a:spcBef>
                <a:spcPts val="0"/>
              </a:spcBef>
              <a:defRPr sz="1600" b="1" i="0" kern="1200" baseline="0">
                <a:latin typeface="Arial"/>
              </a:defRPr>
            </a:lvl1pPr>
          </a:lstStyle>
          <a:p>
            <a:endParaRPr lang="en-US" dirty="0"/>
          </a:p>
        </p:txBody>
      </p:sp>
      <p:sp>
        <p:nvSpPr>
          <p:cNvPr id="42" name="Shape 226"/>
          <p:cNvSpPr/>
          <p:nvPr userDrawn="1"/>
        </p:nvSpPr>
        <p:spPr>
          <a:xfrm>
            <a:off x="3544657" y="2474657"/>
            <a:ext cx="213025" cy="213025"/>
          </a:xfrm>
          <a:prstGeom prst="rect">
            <a:avLst/>
          </a:prstGeom>
          <a:solidFill>
            <a:schemeClr val="accent1"/>
          </a:solidFill>
          <a:ln w="12700">
            <a:miter lim="400000"/>
          </a:ln>
        </p:spPr>
        <p:txBody>
          <a:bodyPr lIns="0" tIns="0" rIns="0" bIns="0" anchor="ctr"/>
          <a:lstStyle/>
          <a:p>
            <a:pPr lvl="0">
              <a:defRPr>
                <a:solidFill>
                  <a:srgbClr val="FFFFFF"/>
                </a:solidFill>
              </a:defRPr>
            </a:pPr>
            <a:endParaRPr sz="2400" dirty="0">
              <a:solidFill>
                <a:schemeClr val="accent1"/>
              </a:solidFill>
            </a:endParaRPr>
          </a:p>
        </p:txBody>
      </p:sp>
      <p:sp>
        <p:nvSpPr>
          <p:cNvPr id="43" name="Shape 227"/>
          <p:cNvSpPr/>
          <p:nvPr userDrawn="1"/>
        </p:nvSpPr>
        <p:spPr>
          <a:xfrm>
            <a:off x="3540424" y="2906982"/>
            <a:ext cx="213025" cy="213025"/>
          </a:xfrm>
          <a:prstGeom prst="rect">
            <a:avLst/>
          </a:prstGeom>
          <a:solidFill>
            <a:schemeClr val="accent2"/>
          </a:solidFill>
          <a:ln w="12700">
            <a:miter lim="400000"/>
          </a:ln>
        </p:spPr>
        <p:txBody>
          <a:bodyPr lIns="67733" tIns="67733" rIns="67733" bIns="67733" anchor="ctr"/>
          <a:lstStyle/>
          <a:p>
            <a:pPr lvl="0">
              <a:defRPr>
                <a:solidFill>
                  <a:srgbClr val="FFFFFF"/>
                </a:solidFill>
              </a:defRPr>
            </a:pPr>
            <a:endParaRPr sz="2400"/>
          </a:p>
        </p:txBody>
      </p:sp>
      <p:sp>
        <p:nvSpPr>
          <p:cNvPr id="44" name="Shape 228"/>
          <p:cNvSpPr/>
          <p:nvPr userDrawn="1"/>
        </p:nvSpPr>
        <p:spPr>
          <a:xfrm>
            <a:off x="3544657" y="3364816"/>
            <a:ext cx="213025" cy="213025"/>
          </a:xfrm>
          <a:prstGeom prst="rect">
            <a:avLst/>
          </a:prstGeom>
          <a:solidFill>
            <a:schemeClr val="accent3"/>
          </a:solidFill>
          <a:ln w="12700">
            <a:miter lim="400000"/>
          </a:ln>
        </p:spPr>
        <p:txBody>
          <a:bodyPr lIns="0" tIns="0" rIns="0" bIns="0" anchor="ctr"/>
          <a:lstStyle/>
          <a:p>
            <a:pPr lvl="0">
              <a:defRPr>
                <a:solidFill>
                  <a:srgbClr val="FFFFFF"/>
                </a:solidFill>
              </a:defRPr>
            </a:pPr>
            <a:endParaRPr sz="2400">
              <a:solidFill>
                <a:schemeClr val="accent1"/>
              </a:solidFill>
            </a:endParaRPr>
          </a:p>
        </p:txBody>
      </p:sp>
      <p:sp>
        <p:nvSpPr>
          <p:cNvPr id="45" name="Shape 229"/>
          <p:cNvSpPr/>
          <p:nvPr userDrawn="1"/>
        </p:nvSpPr>
        <p:spPr>
          <a:xfrm>
            <a:off x="3544657" y="3807500"/>
            <a:ext cx="213025" cy="213025"/>
          </a:xfrm>
          <a:prstGeom prst="rect">
            <a:avLst/>
          </a:prstGeom>
          <a:solidFill>
            <a:schemeClr val="accent4"/>
          </a:solidFill>
          <a:ln w="12700">
            <a:miter lim="400000"/>
          </a:ln>
        </p:spPr>
        <p:txBody>
          <a:bodyPr lIns="0" tIns="0" rIns="0" bIns="0" anchor="ctr"/>
          <a:lstStyle/>
          <a:p>
            <a:pPr lvl="0">
              <a:defRPr>
                <a:solidFill>
                  <a:srgbClr val="FFFFFF"/>
                </a:solidFill>
              </a:defRPr>
            </a:pPr>
            <a:endParaRPr sz="2400"/>
          </a:p>
        </p:txBody>
      </p:sp>
      <p:sp>
        <p:nvSpPr>
          <p:cNvPr id="46" name="Shape 228"/>
          <p:cNvSpPr/>
          <p:nvPr userDrawn="1"/>
        </p:nvSpPr>
        <p:spPr>
          <a:xfrm>
            <a:off x="3544657" y="4245673"/>
            <a:ext cx="213025" cy="213025"/>
          </a:xfrm>
          <a:prstGeom prst="rect">
            <a:avLst/>
          </a:prstGeom>
          <a:solidFill>
            <a:schemeClr val="accent5"/>
          </a:solidFill>
          <a:ln w="12700">
            <a:miter lim="400000"/>
          </a:ln>
        </p:spPr>
        <p:txBody>
          <a:bodyPr lIns="0" tIns="0" rIns="0" bIns="0" anchor="ctr"/>
          <a:lstStyle/>
          <a:p>
            <a:pPr lvl="0">
              <a:defRPr>
                <a:solidFill>
                  <a:srgbClr val="FFFFFF"/>
                </a:solidFill>
              </a:defRPr>
            </a:pPr>
            <a:endParaRPr sz="2400">
              <a:solidFill>
                <a:schemeClr val="accent1"/>
              </a:solidFill>
            </a:endParaRPr>
          </a:p>
        </p:txBody>
      </p:sp>
      <p:sp>
        <p:nvSpPr>
          <p:cNvPr id="47" name="Shape 229"/>
          <p:cNvSpPr/>
          <p:nvPr userDrawn="1"/>
        </p:nvSpPr>
        <p:spPr>
          <a:xfrm>
            <a:off x="3544657" y="4701057"/>
            <a:ext cx="213025" cy="213025"/>
          </a:xfrm>
          <a:prstGeom prst="rect">
            <a:avLst/>
          </a:prstGeom>
          <a:solidFill>
            <a:schemeClr val="accent6"/>
          </a:solidFill>
          <a:ln w="12700">
            <a:miter lim="400000"/>
          </a:ln>
        </p:spPr>
        <p:txBody>
          <a:bodyPr lIns="0" tIns="0" rIns="0" bIns="0" anchor="ctr"/>
          <a:lstStyle/>
          <a:p>
            <a:pPr lvl="0">
              <a:defRPr>
                <a:solidFill>
                  <a:srgbClr val="FFFFFF"/>
                </a:solidFill>
              </a:defRPr>
            </a:pPr>
            <a:endParaRPr sz="2400" dirty="0"/>
          </a:p>
        </p:txBody>
      </p:sp>
      <p:sp>
        <p:nvSpPr>
          <p:cNvPr id="16" name="Text Placeholder 10"/>
          <p:cNvSpPr>
            <a:spLocks noGrp="1"/>
          </p:cNvSpPr>
          <p:nvPr>
            <p:ph type="body" sz="quarter" idx="26" hasCustomPrompt="1"/>
          </p:nvPr>
        </p:nvSpPr>
        <p:spPr>
          <a:xfrm>
            <a:off x="3865034" y="2495823"/>
            <a:ext cx="2161117" cy="2687291"/>
          </a:xfrm>
          <a:prstGeom prst="rect">
            <a:avLst/>
          </a:prstGeom>
        </p:spPr>
        <p:txBody>
          <a:bodyPr vert="horz" lIns="0" tIns="0" rIns="0" bIns="0" anchor="t" anchorCtr="0"/>
          <a:lstStyle>
            <a:lvl1pPr>
              <a:lnSpc>
                <a:spcPct val="80000"/>
              </a:lnSpc>
              <a:defRPr sz="1467" b="0" i="0">
                <a:solidFill>
                  <a:schemeClr val="tx2"/>
                </a:solidFill>
                <a:latin typeface="Arial"/>
                <a:cs typeface="Arial"/>
              </a:defRPr>
            </a:lvl1pPr>
          </a:lstStyle>
          <a:p>
            <a:pPr lvl="0"/>
            <a:r>
              <a:rPr lang="en-GB" dirty="0"/>
              <a:t>Apples</a:t>
            </a:r>
          </a:p>
          <a:p>
            <a:pPr lvl="0"/>
            <a:endParaRPr lang="en-GB" dirty="0"/>
          </a:p>
          <a:p>
            <a:pPr lvl="0"/>
            <a:r>
              <a:rPr lang="en-GB" dirty="0"/>
              <a:t>Pears</a:t>
            </a:r>
          </a:p>
          <a:p>
            <a:pPr lvl="0"/>
            <a:endParaRPr lang="en-GB" dirty="0"/>
          </a:p>
          <a:p>
            <a:pPr lvl="0"/>
            <a:r>
              <a:rPr lang="en-GB" dirty="0"/>
              <a:t>Oranges</a:t>
            </a:r>
          </a:p>
          <a:p>
            <a:pPr lvl="0"/>
            <a:endParaRPr lang="en-GB" dirty="0"/>
          </a:p>
          <a:p>
            <a:pPr lvl="0"/>
            <a:r>
              <a:rPr lang="en-GB" dirty="0"/>
              <a:t>Lemons</a:t>
            </a:r>
          </a:p>
          <a:p>
            <a:pPr lvl="0"/>
            <a:endParaRPr lang="en-GB" dirty="0"/>
          </a:p>
          <a:p>
            <a:pPr lvl="0"/>
            <a:r>
              <a:rPr lang="en-GB" dirty="0"/>
              <a:t>Limes</a:t>
            </a:r>
          </a:p>
          <a:p>
            <a:pPr lvl="0"/>
            <a:endParaRPr lang="en-GB" dirty="0"/>
          </a:p>
          <a:p>
            <a:pPr lvl="0"/>
            <a:r>
              <a:rPr lang="en-GB" dirty="0"/>
              <a:t>Peaches</a:t>
            </a:r>
          </a:p>
          <a:p>
            <a:pPr lvl="0"/>
            <a:endParaRPr lang="en-GB" dirty="0"/>
          </a:p>
        </p:txBody>
      </p:sp>
      <p:sp>
        <p:nvSpPr>
          <p:cNvPr id="18" name="Text Placeholder 10"/>
          <p:cNvSpPr>
            <a:spLocks noGrp="1"/>
          </p:cNvSpPr>
          <p:nvPr>
            <p:ph type="body" sz="quarter" idx="23" hasCustomPrompt="1"/>
          </p:nvPr>
        </p:nvSpPr>
        <p:spPr>
          <a:xfrm>
            <a:off x="3539067" y="5750985"/>
            <a:ext cx="5452533" cy="755457"/>
          </a:xfrm>
          <a:prstGeom prst="rect">
            <a:avLst/>
          </a:prstGeom>
        </p:spPr>
        <p:txBody>
          <a:bodyPr vert="horz" lIns="0" tIns="0" rIns="0" bIns="0" anchor="t" anchorCtr="0"/>
          <a:lstStyle>
            <a:lvl1pPr>
              <a:defRPr sz="1333" b="0" i="0">
                <a:solidFill>
                  <a:schemeClr val="tx2"/>
                </a:solidFill>
                <a:latin typeface="Arial"/>
                <a:cs typeface="Arial"/>
              </a:defRPr>
            </a:lvl1pPr>
          </a:lstStyle>
          <a:p>
            <a:pPr lvl="0"/>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magna </a:t>
            </a:r>
            <a:r>
              <a:rPr lang="en-GB" dirty="0" err="1"/>
              <a:t>aliquam</a:t>
            </a:r>
            <a:r>
              <a:rPr lang="en-GB" dirty="0"/>
              <a:t> </a:t>
            </a:r>
            <a:r>
              <a:rPr lang="en-GB" dirty="0" err="1"/>
              <a:t>erat</a:t>
            </a:r>
            <a:r>
              <a:rPr lang="en-GB" dirty="0"/>
              <a:t> </a:t>
            </a:r>
            <a:r>
              <a:rPr lang="en-GB" dirty="0" err="1"/>
              <a:t>volutpat</a:t>
            </a:r>
            <a:r>
              <a:rPr lang="en-GB" dirty="0"/>
              <a:t>.</a:t>
            </a:r>
            <a:endParaRPr lang="en-US" dirty="0"/>
          </a:p>
        </p:txBody>
      </p:sp>
      <p:sp>
        <p:nvSpPr>
          <p:cNvPr id="19" name="Text Placeholder 10"/>
          <p:cNvSpPr>
            <a:spLocks noGrp="1"/>
          </p:cNvSpPr>
          <p:nvPr>
            <p:ph type="body" sz="quarter" idx="24" hasCustomPrompt="1"/>
          </p:nvPr>
        </p:nvSpPr>
        <p:spPr>
          <a:xfrm>
            <a:off x="3539067" y="5285491"/>
            <a:ext cx="5452532" cy="459160"/>
          </a:xfrm>
          <a:prstGeom prst="rect">
            <a:avLst/>
          </a:prstGeom>
        </p:spPr>
        <p:txBody>
          <a:bodyPr vert="horz" lIns="0" tIns="0" rIns="0" bIns="0" anchor="t" anchorCtr="0"/>
          <a:lstStyle>
            <a:lvl1pPr>
              <a:defRPr sz="2400" b="0" i="0">
                <a:solidFill>
                  <a:srgbClr val="E32119"/>
                </a:solidFill>
                <a:latin typeface="Arial"/>
                <a:cs typeface="Arial"/>
              </a:defRPr>
            </a:lvl1pPr>
          </a:lstStyle>
          <a:p>
            <a:pPr lvl="0"/>
            <a:r>
              <a:rPr lang="en-GB" dirty="0"/>
              <a:t>Header</a:t>
            </a:r>
            <a:endParaRPr lang="en-US" dirty="0"/>
          </a:p>
        </p:txBody>
      </p:sp>
      <p:sp>
        <p:nvSpPr>
          <p:cNvPr id="17" name="Text Placeholder 7"/>
          <p:cNvSpPr>
            <a:spLocks noGrp="1"/>
          </p:cNvSpPr>
          <p:nvPr>
            <p:ph type="body" sz="quarter" idx="14" hasCustomPrompt="1"/>
          </p:nvPr>
        </p:nvSpPr>
        <p:spPr>
          <a:xfrm>
            <a:off x="3539068" y="176765"/>
            <a:ext cx="8415867" cy="338624"/>
          </a:xfrm>
          <a:prstGeom prst="rect">
            <a:avLst/>
          </a:prstGeom>
        </p:spPr>
        <p:txBody>
          <a:bodyPr vert="horz" lIns="0" tIns="0" rIns="0" bIns="0"/>
          <a:lstStyle>
            <a:lvl1pPr algn="r">
              <a:defRPr sz="1467">
                <a:solidFill>
                  <a:schemeClr val="tx2"/>
                </a:solidFill>
                <a:latin typeface="Arial"/>
                <a:cs typeface="Arial"/>
              </a:defRPr>
            </a:lvl1pPr>
          </a:lstStyle>
          <a:p>
            <a:pPr lvl="0"/>
            <a:r>
              <a:rPr lang="en-GB" dirty="0"/>
              <a:t>Presentation Title</a:t>
            </a:r>
            <a:endParaRPr lang="en-US" dirty="0"/>
          </a:p>
        </p:txBody>
      </p:sp>
      <p:sp>
        <p:nvSpPr>
          <p:cNvPr id="20" name="Slide Number Placeholder 1"/>
          <p:cNvSpPr txBox="1">
            <a:spLocks/>
          </p:cNvSpPr>
          <p:nvPr userDrawn="1"/>
        </p:nvSpPr>
        <p:spPr>
          <a:xfrm>
            <a:off x="7" y="6337114"/>
            <a:ext cx="993421" cy="486833"/>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AB56F38-8B3F-47A8-A2DA-EE539D894C13}" type="slidenum">
              <a:rPr lang="en-GB" sz="1600" smtClean="0"/>
              <a:pPr/>
              <a:t>‹#›</a:t>
            </a:fld>
            <a:endParaRPr lang="en-GB" sz="1600" dirty="0"/>
          </a:p>
        </p:txBody>
      </p:sp>
    </p:spTree>
    <p:extLst>
      <p:ext uri="{BB962C8B-B14F-4D97-AF65-F5344CB8AC3E}">
        <p14:creationId xmlns:p14="http://schemas.microsoft.com/office/powerpoint/2010/main" val="1050412834"/>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AR Chart Slide">
    <p:spTree>
      <p:nvGrpSpPr>
        <p:cNvPr id="1" name=""/>
        <p:cNvGrpSpPr/>
        <p:nvPr/>
      </p:nvGrpSpPr>
      <p:grpSpPr>
        <a:xfrm>
          <a:off x="0" y="0"/>
          <a:ext cx="0" cy="0"/>
          <a:chOff x="0" y="0"/>
          <a:chExt cx="0" cy="0"/>
        </a:xfrm>
      </p:grpSpPr>
      <p:sp>
        <p:nvSpPr>
          <p:cNvPr id="3" name="Text Placeholder 7"/>
          <p:cNvSpPr>
            <a:spLocks noGrp="1"/>
          </p:cNvSpPr>
          <p:nvPr>
            <p:ph type="body" sz="quarter" idx="13" hasCustomPrompt="1"/>
          </p:nvPr>
        </p:nvSpPr>
        <p:spPr>
          <a:xfrm>
            <a:off x="465666" y="751610"/>
            <a:ext cx="11487151" cy="481303"/>
          </a:xfrm>
          <a:prstGeom prst="rect">
            <a:avLst/>
          </a:prstGeom>
        </p:spPr>
        <p:txBody>
          <a:bodyPr vert="horz" lIns="0" tIns="0" rIns="0" bIns="0"/>
          <a:lstStyle>
            <a:lvl1pPr>
              <a:defRPr sz="2667">
                <a:solidFill>
                  <a:schemeClr val="tx1"/>
                </a:solidFill>
                <a:latin typeface="Arial"/>
                <a:cs typeface="Arial"/>
              </a:defRPr>
            </a:lvl1pPr>
          </a:lstStyle>
          <a:p>
            <a:pPr lvl="0"/>
            <a:r>
              <a:rPr lang="en-GB" dirty="0"/>
              <a:t>Slide Title</a:t>
            </a:r>
            <a:endParaRPr lang="en-US" dirty="0"/>
          </a:p>
        </p:txBody>
      </p:sp>
      <p:sp>
        <p:nvSpPr>
          <p:cNvPr id="4" name="Text Placeholder 10"/>
          <p:cNvSpPr>
            <a:spLocks noGrp="1"/>
          </p:cNvSpPr>
          <p:nvPr>
            <p:ph type="body" sz="quarter" idx="25" hasCustomPrompt="1"/>
          </p:nvPr>
        </p:nvSpPr>
        <p:spPr>
          <a:xfrm>
            <a:off x="478367" y="1508610"/>
            <a:ext cx="2639359" cy="2756868"/>
          </a:xfrm>
          <a:prstGeom prst="rect">
            <a:avLst/>
          </a:prstGeom>
        </p:spPr>
        <p:txBody>
          <a:bodyPr vert="horz" lIns="0" tIns="0" rIns="0" bIns="0" anchor="t" anchorCtr="0"/>
          <a:lstStyle>
            <a:lvl1pPr>
              <a:defRPr sz="1867" b="0" i="0">
                <a:solidFill>
                  <a:schemeClr val="tx2"/>
                </a:solidFill>
                <a:latin typeface="Arial"/>
                <a:cs typeface="Arial"/>
              </a:defRPr>
            </a:lvl1pPr>
          </a:lstStyle>
          <a:p>
            <a:pPr lvl="0"/>
            <a:r>
              <a:rPr lang="en-GB" dirty="0"/>
              <a:t>Intro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a:t>
            </a:r>
            <a:endParaRPr lang="en-US" dirty="0"/>
          </a:p>
        </p:txBody>
      </p:sp>
      <p:sp>
        <p:nvSpPr>
          <p:cNvPr id="5" name="Text Placeholder 7"/>
          <p:cNvSpPr>
            <a:spLocks noGrp="1"/>
          </p:cNvSpPr>
          <p:nvPr>
            <p:ph type="body" sz="quarter" idx="16" hasCustomPrompt="1"/>
          </p:nvPr>
        </p:nvSpPr>
        <p:spPr>
          <a:xfrm>
            <a:off x="3539067" y="1508610"/>
            <a:ext cx="8417984" cy="409404"/>
          </a:xfrm>
          <a:prstGeom prst="rect">
            <a:avLst/>
          </a:prstGeom>
        </p:spPr>
        <p:txBody>
          <a:bodyPr vert="horz" lIns="0" tIns="0" rIns="0" bIns="0"/>
          <a:lstStyle>
            <a:lvl1pPr>
              <a:defRPr sz="1600" b="1">
                <a:solidFill>
                  <a:srgbClr val="E32119"/>
                </a:solidFill>
                <a:latin typeface="Arial"/>
                <a:cs typeface="Arial"/>
              </a:defRPr>
            </a:lvl1pPr>
          </a:lstStyle>
          <a:p>
            <a:pPr lvl="0"/>
            <a:r>
              <a:rPr lang="en-GB" dirty="0"/>
              <a:t>CHART TITLE</a:t>
            </a:r>
            <a:endParaRPr lang="en-US" dirty="0"/>
          </a:p>
        </p:txBody>
      </p:sp>
      <p:sp>
        <p:nvSpPr>
          <p:cNvPr id="8" name="Chart Placeholder 5"/>
          <p:cNvSpPr>
            <a:spLocks noGrp="1"/>
          </p:cNvSpPr>
          <p:nvPr>
            <p:ph type="chart" sz="quarter" idx="21"/>
          </p:nvPr>
        </p:nvSpPr>
        <p:spPr>
          <a:xfrm>
            <a:off x="3539067" y="1918014"/>
            <a:ext cx="5692331" cy="3354604"/>
          </a:xfrm>
          <a:prstGeom prst="rect">
            <a:avLst/>
          </a:prstGeom>
        </p:spPr>
        <p:txBody>
          <a:bodyPr vert="horz" lIns="0" tIns="0" rIns="0" bIns="0"/>
          <a:lstStyle>
            <a:lvl1pPr>
              <a:spcBef>
                <a:spcPts val="0"/>
              </a:spcBef>
              <a:defRPr sz="1600" b="1" i="0" kern="1200" baseline="0">
                <a:latin typeface="Arial"/>
              </a:defRPr>
            </a:lvl1pPr>
          </a:lstStyle>
          <a:p>
            <a:endParaRPr lang="en-US" dirty="0"/>
          </a:p>
        </p:txBody>
      </p:sp>
      <p:sp>
        <p:nvSpPr>
          <p:cNvPr id="18" name="Shape 226"/>
          <p:cNvSpPr/>
          <p:nvPr userDrawn="1"/>
        </p:nvSpPr>
        <p:spPr>
          <a:xfrm>
            <a:off x="3544657" y="5494154"/>
            <a:ext cx="213025" cy="213025"/>
          </a:xfrm>
          <a:prstGeom prst="rect">
            <a:avLst/>
          </a:prstGeom>
          <a:solidFill>
            <a:schemeClr val="accent1"/>
          </a:solidFill>
          <a:ln w="12700">
            <a:miter lim="400000"/>
          </a:ln>
        </p:spPr>
        <p:txBody>
          <a:bodyPr lIns="0" tIns="0" rIns="0" bIns="0" anchor="ctr"/>
          <a:lstStyle/>
          <a:p>
            <a:pPr lvl="0">
              <a:defRPr>
                <a:solidFill>
                  <a:srgbClr val="FFFFFF"/>
                </a:solidFill>
              </a:defRPr>
            </a:pPr>
            <a:endParaRPr sz="2400" dirty="0">
              <a:solidFill>
                <a:schemeClr val="accent1"/>
              </a:solidFill>
            </a:endParaRPr>
          </a:p>
        </p:txBody>
      </p:sp>
      <p:sp>
        <p:nvSpPr>
          <p:cNvPr id="19" name="Shape 227"/>
          <p:cNvSpPr/>
          <p:nvPr userDrawn="1"/>
        </p:nvSpPr>
        <p:spPr>
          <a:xfrm>
            <a:off x="3540424" y="5939180"/>
            <a:ext cx="213025" cy="213025"/>
          </a:xfrm>
          <a:prstGeom prst="rect">
            <a:avLst/>
          </a:prstGeom>
          <a:solidFill>
            <a:schemeClr val="accent2"/>
          </a:solidFill>
          <a:ln w="12700">
            <a:miter lim="400000"/>
          </a:ln>
        </p:spPr>
        <p:txBody>
          <a:bodyPr lIns="67733" tIns="67733" rIns="67733" bIns="67733" anchor="ctr"/>
          <a:lstStyle/>
          <a:p>
            <a:pPr lvl="0">
              <a:defRPr>
                <a:solidFill>
                  <a:srgbClr val="FFFFFF"/>
                </a:solidFill>
              </a:defRPr>
            </a:pPr>
            <a:endParaRPr sz="2400"/>
          </a:p>
        </p:txBody>
      </p:sp>
      <p:sp>
        <p:nvSpPr>
          <p:cNvPr id="20" name="Shape 228"/>
          <p:cNvSpPr/>
          <p:nvPr userDrawn="1"/>
        </p:nvSpPr>
        <p:spPr>
          <a:xfrm>
            <a:off x="5580717" y="5496496"/>
            <a:ext cx="213025" cy="213025"/>
          </a:xfrm>
          <a:prstGeom prst="rect">
            <a:avLst/>
          </a:prstGeom>
          <a:solidFill>
            <a:schemeClr val="accent3"/>
          </a:solidFill>
          <a:ln w="12700">
            <a:miter lim="400000"/>
          </a:ln>
        </p:spPr>
        <p:txBody>
          <a:bodyPr lIns="0" tIns="0" rIns="0" bIns="0" anchor="ctr"/>
          <a:lstStyle/>
          <a:p>
            <a:pPr lvl="0">
              <a:defRPr>
                <a:solidFill>
                  <a:srgbClr val="FFFFFF"/>
                </a:solidFill>
              </a:defRPr>
            </a:pPr>
            <a:endParaRPr sz="2400">
              <a:solidFill>
                <a:schemeClr val="accent1"/>
              </a:solidFill>
            </a:endParaRPr>
          </a:p>
        </p:txBody>
      </p:sp>
      <p:sp>
        <p:nvSpPr>
          <p:cNvPr id="21" name="Shape 229"/>
          <p:cNvSpPr/>
          <p:nvPr userDrawn="1"/>
        </p:nvSpPr>
        <p:spPr>
          <a:xfrm>
            <a:off x="5580717" y="5939180"/>
            <a:ext cx="213025" cy="213025"/>
          </a:xfrm>
          <a:prstGeom prst="rect">
            <a:avLst/>
          </a:prstGeom>
          <a:solidFill>
            <a:schemeClr val="accent4"/>
          </a:solidFill>
          <a:ln w="12700">
            <a:miter lim="400000"/>
          </a:ln>
        </p:spPr>
        <p:txBody>
          <a:bodyPr lIns="0" tIns="0" rIns="0" bIns="0" anchor="ctr"/>
          <a:lstStyle/>
          <a:p>
            <a:pPr lvl="0">
              <a:defRPr>
                <a:solidFill>
                  <a:srgbClr val="FFFFFF"/>
                </a:solidFill>
              </a:defRPr>
            </a:pPr>
            <a:endParaRPr sz="2400"/>
          </a:p>
        </p:txBody>
      </p:sp>
      <p:sp>
        <p:nvSpPr>
          <p:cNvPr id="22" name="Shape 228"/>
          <p:cNvSpPr/>
          <p:nvPr userDrawn="1"/>
        </p:nvSpPr>
        <p:spPr>
          <a:xfrm>
            <a:off x="7603929" y="5496496"/>
            <a:ext cx="213025" cy="213025"/>
          </a:xfrm>
          <a:prstGeom prst="rect">
            <a:avLst/>
          </a:prstGeom>
          <a:solidFill>
            <a:schemeClr val="accent5"/>
          </a:solidFill>
          <a:ln w="12700">
            <a:miter lim="400000"/>
          </a:ln>
        </p:spPr>
        <p:txBody>
          <a:bodyPr lIns="0" tIns="0" rIns="0" bIns="0" anchor="ctr"/>
          <a:lstStyle/>
          <a:p>
            <a:pPr lvl="0">
              <a:defRPr>
                <a:solidFill>
                  <a:srgbClr val="FFFFFF"/>
                </a:solidFill>
              </a:defRPr>
            </a:pPr>
            <a:endParaRPr sz="2400">
              <a:solidFill>
                <a:schemeClr val="accent1"/>
              </a:solidFill>
            </a:endParaRPr>
          </a:p>
        </p:txBody>
      </p:sp>
      <p:sp>
        <p:nvSpPr>
          <p:cNvPr id="23" name="Shape 229"/>
          <p:cNvSpPr/>
          <p:nvPr userDrawn="1"/>
        </p:nvSpPr>
        <p:spPr>
          <a:xfrm>
            <a:off x="7603929" y="5939180"/>
            <a:ext cx="213025" cy="213025"/>
          </a:xfrm>
          <a:prstGeom prst="rect">
            <a:avLst/>
          </a:prstGeom>
          <a:solidFill>
            <a:schemeClr val="accent6"/>
          </a:solidFill>
          <a:ln w="12700">
            <a:miter lim="400000"/>
          </a:ln>
        </p:spPr>
        <p:txBody>
          <a:bodyPr lIns="0" tIns="0" rIns="0" bIns="0" anchor="ctr"/>
          <a:lstStyle/>
          <a:p>
            <a:pPr lvl="0">
              <a:defRPr>
                <a:solidFill>
                  <a:srgbClr val="FFFFFF"/>
                </a:solidFill>
              </a:defRPr>
            </a:pPr>
            <a:endParaRPr sz="2400" dirty="0"/>
          </a:p>
        </p:txBody>
      </p:sp>
      <p:sp>
        <p:nvSpPr>
          <p:cNvPr id="24" name="Text Placeholder 10"/>
          <p:cNvSpPr>
            <a:spLocks noGrp="1"/>
          </p:cNvSpPr>
          <p:nvPr>
            <p:ph type="body" sz="quarter" idx="26" hasCustomPrompt="1"/>
          </p:nvPr>
        </p:nvSpPr>
        <p:spPr>
          <a:xfrm>
            <a:off x="3865035" y="5515320"/>
            <a:ext cx="1488000" cy="753547"/>
          </a:xfrm>
          <a:prstGeom prst="rect">
            <a:avLst/>
          </a:prstGeom>
        </p:spPr>
        <p:txBody>
          <a:bodyPr vert="horz" lIns="0" tIns="0" rIns="0" bIns="0" anchor="t" anchorCtr="0"/>
          <a:lstStyle>
            <a:lvl1pPr>
              <a:lnSpc>
                <a:spcPct val="80000"/>
              </a:lnSpc>
              <a:defRPr sz="1467" b="0" i="0">
                <a:solidFill>
                  <a:schemeClr val="tx2"/>
                </a:solidFill>
                <a:latin typeface="Arial"/>
                <a:cs typeface="Arial"/>
              </a:defRPr>
            </a:lvl1pPr>
          </a:lstStyle>
          <a:p>
            <a:pPr lvl="0"/>
            <a:r>
              <a:rPr lang="en-GB" dirty="0"/>
              <a:t>Apples</a:t>
            </a:r>
          </a:p>
          <a:p>
            <a:pPr lvl="0"/>
            <a:endParaRPr lang="en-GB" dirty="0"/>
          </a:p>
          <a:p>
            <a:pPr lvl="0"/>
            <a:r>
              <a:rPr lang="en-GB" dirty="0"/>
              <a:t>Pears</a:t>
            </a:r>
          </a:p>
        </p:txBody>
      </p:sp>
      <p:sp>
        <p:nvSpPr>
          <p:cNvPr id="25" name="Text Placeholder 10"/>
          <p:cNvSpPr>
            <a:spLocks noGrp="1"/>
          </p:cNvSpPr>
          <p:nvPr>
            <p:ph type="body" sz="quarter" idx="27" hasCustomPrompt="1"/>
          </p:nvPr>
        </p:nvSpPr>
        <p:spPr>
          <a:xfrm>
            <a:off x="9474200" y="1963500"/>
            <a:ext cx="2478616" cy="3309117"/>
          </a:xfrm>
          <a:prstGeom prst="rect">
            <a:avLst/>
          </a:prstGeom>
        </p:spPr>
        <p:txBody>
          <a:bodyPr vert="horz" lIns="0" tIns="0" rIns="0" bIns="0" anchor="t" anchorCtr="0"/>
          <a:lstStyle>
            <a:lvl1pPr>
              <a:defRPr sz="1333" b="0" i="0">
                <a:solidFill>
                  <a:schemeClr val="tx2"/>
                </a:solidFill>
                <a:latin typeface="Arial"/>
                <a:cs typeface="Arial"/>
              </a:defRPr>
            </a:lvl1pPr>
          </a:lstStyle>
          <a:p>
            <a:pPr lvl="0"/>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magna </a:t>
            </a:r>
            <a:r>
              <a:rPr lang="en-GB" dirty="0" err="1"/>
              <a:t>aliquam</a:t>
            </a:r>
            <a:r>
              <a:rPr lang="en-GB" dirty="0"/>
              <a:t> </a:t>
            </a:r>
            <a:r>
              <a:rPr lang="en-GB" dirty="0" err="1"/>
              <a:t>erat</a:t>
            </a:r>
            <a:r>
              <a:rPr lang="en-GB" dirty="0"/>
              <a:t> </a:t>
            </a:r>
            <a:r>
              <a:rPr lang="en-GB" dirty="0" err="1"/>
              <a:t>volutpat</a:t>
            </a:r>
            <a:r>
              <a:rPr lang="en-GB" dirty="0"/>
              <a:t>.</a:t>
            </a:r>
            <a:endParaRPr lang="en-US" dirty="0"/>
          </a:p>
        </p:txBody>
      </p:sp>
      <p:sp>
        <p:nvSpPr>
          <p:cNvPr id="26" name="Text Placeholder 10"/>
          <p:cNvSpPr>
            <a:spLocks noGrp="1"/>
          </p:cNvSpPr>
          <p:nvPr>
            <p:ph type="body" sz="quarter" idx="28" hasCustomPrompt="1"/>
          </p:nvPr>
        </p:nvSpPr>
        <p:spPr>
          <a:xfrm>
            <a:off x="9474201" y="1498007"/>
            <a:ext cx="2482851" cy="459160"/>
          </a:xfrm>
          <a:prstGeom prst="rect">
            <a:avLst/>
          </a:prstGeom>
        </p:spPr>
        <p:txBody>
          <a:bodyPr vert="horz" lIns="0" tIns="0" rIns="0" bIns="0" anchor="t" anchorCtr="0"/>
          <a:lstStyle>
            <a:lvl1pPr>
              <a:defRPr sz="2400" b="0" i="0">
                <a:solidFill>
                  <a:srgbClr val="E32119"/>
                </a:solidFill>
                <a:latin typeface="Arial"/>
                <a:cs typeface="Arial"/>
              </a:defRPr>
            </a:lvl1pPr>
          </a:lstStyle>
          <a:p>
            <a:pPr lvl="0"/>
            <a:r>
              <a:rPr lang="en-GB" dirty="0"/>
              <a:t>Header</a:t>
            </a:r>
            <a:endParaRPr lang="en-US" dirty="0"/>
          </a:p>
        </p:txBody>
      </p:sp>
      <p:sp>
        <p:nvSpPr>
          <p:cNvPr id="31" name="Text Placeholder 10"/>
          <p:cNvSpPr>
            <a:spLocks noGrp="1"/>
          </p:cNvSpPr>
          <p:nvPr>
            <p:ph type="body" sz="quarter" idx="29" hasCustomPrompt="1"/>
          </p:nvPr>
        </p:nvSpPr>
        <p:spPr>
          <a:xfrm>
            <a:off x="5896516" y="5515320"/>
            <a:ext cx="1488000" cy="753547"/>
          </a:xfrm>
          <a:prstGeom prst="rect">
            <a:avLst/>
          </a:prstGeom>
        </p:spPr>
        <p:txBody>
          <a:bodyPr vert="horz" lIns="0" tIns="0" rIns="0" bIns="0" anchor="t" anchorCtr="0"/>
          <a:lstStyle>
            <a:lvl1pPr>
              <a:lnSpc>
                <a:spcPct val="80000"/>
              </a:lnSpc>
              <a:defRPr sz="1467" b="0" i="0">
                <a:solidFill>
                  <a:schemeClr val="tx2"/>
                </a:solidFill>
                <a:latin typeface="Arial"/>
                <a:cs typeface="Arial"/>
              </a:defRPr>
            </a:lvl1pPr>
          </a:lstStyle>
          <a:p>
            <a:pPr lvl="0"/>
            <a:r>
              <a:rPr lang="en-GB" dirty="0"/>
              <a:t>Oranges</a:t>
            </a:r>
          </a:p>
          <a:p>
            <a:pPr lvl="0"/>
            <a:endParaRPr lang="en-GB" dirty="0"/>
          </a:p>
          <a:p>
            <a:pPr lvl="0"/>
            <a:r>
              <a:rPr lang="en-GB" dirty="0"/>
              <a:t>Lemons</a:t>
            </a:r>
          </a:p>
        </p:txBody>
      </p:sp>
      <p:sp>
        <p:nvSpPr>
          <p:cNvPr id="32" name="Text Placeholder 10"/>
          <p:cNvSpPr>
            <a:spLocks noGrp="1"/>
          </p:cNvSpPr>
          <p:nvPr>
            <p:ph type="body" sz="quarter" idx="30" hasCustomPrompt="1"/>
          </p:nvPr>
        </p:nvSpPr>
        <p:spPr>
          <a:xfrm>
            <a:off x="7921620" y="5515320"/>
            <a:ext cx="1488000" cy="753547"/>
          </a:xfrm>
          <a:prstGeom prst="rect">
            <a:avLst/>
          </a:prstGeom>
        </p:spPr>
        <p:txBody>
          <a:bodyPr vert="horz" lIns="0" tIns="0" rIns="0" bIns="0" anchor="t" anchorCtr="0"/>
          <a:lstStyle>
            <a:lvl1pPr>
              <a:lnSpc>
                <a:spcPct val="80000"/>
              </a:lnSpc>
              <a:defRPr sz="1467" b="0" i="0">
                <a:solidFill>
                  <a:schemeClr val="tx2"/>
                </a:solidFill>
                <a:latin typeface="Arial"/>
                <a:cs typeface="Arial"/>
              </a:defRPr>
            </a:lvl1pPr>
          </a:lstStyle>
          <a:p>
            <a:pPr lvl="0"/>
            <a:r>
              <a:rPr lang="en-GB" dirty="0"/>
              <a:t>Limes</a:t>
            </a:r>
          </a:p>
          <a:p>
            <a:pPr lvl="0"/>
            <a:endParaRPr lang="en-GB" dirty="0"/>
          </a:p>
          <a:p>
            <a:pPr lvl="0"/>
            <a:r>
              <a:rPr lang="en-GB" dirty="0"/>
              <a:t>Peaches</a:t>
            </a:r>
          </a:p>
          <a:p>
            <a:pPr lvl="0"/>
            <a:endParaRPr lang="en-GB" dirty="0"/>
          </a:p>
        </p:txBody>
      </p:sp>
      <p:sp>
        <p:nvSpPr>
          <p:cNvPr id="27" name="Text Placeholder 7"/>
          <p:cNvSpPr>
            <a:spLocks noGrp="1"/>
          </p:cNvSpPr>
          <p:nvPr>
            <p:ph type="body" sz="quarter" idx="14" hasCustomPrompt="1"/>
          </p:nvPr>
        </p:nvSpPr>
        <p:spPr>
          <a:xfrm>
            <a:off x="3539068" y="176765"/>
            <a:ext cx="8415867" cy="338624"/>
          </a:xfrm>
          <a:prstGeom prst="rect">
            <a:avLst/>
          </a:prstGeom>
        </p:spPr>
        <p:txBody>
          <a:bodyPr vert="horz" lIns="0" tIns="0" rIns="0" bIns="0"/>
          <a:lstStyle>
            <a:lvl1pPr algn="r">
              <a:defRPr sz="1467">
                <a:solidFill>
                  <a:schemeClr val="tx2"/>
                </a:solidFill>
                <a:latin typeface="Arial"/>
                <a:cs typeface="Arial"/>
              </a:defRPr>
            </a:lvl1pPr>
          </a:lstStyle>
          <a:p>
            <a:pPr lvl="0"/>
            <a:r>
              <a:rPr lang="en-GB" dirty="0"/>
              <a:t>Presentation Title</a:t>
            </a:r>
            <a:endParaRPr lang="en-US" dirty="0"/>
          </a:p>
        </p:txBody>
      </p:sp>
      <p:sp>
        <p:nvSpPr>
          <p:cNvPr id="28" name="Slide Number Placeholder 1"/>
          <p:cNvSpPr txBox="1">
            <a:spLocks/>
          </p:cNvSpPr>
          <p:nvPr userDrawn="1"/>
        </p:nvSpPr>
        <p:spPr>
          <a:xfrm>
            <a:off x="7" y="6337114"/>
            <a:ext cx="993421" cy="486833"/>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AB56F38-8B3F-47A8-A2DA-EE539D894C13}" type="slidenum">
              <a:rPr lang="en-GB" sz="1600" smtClean="0"/>
              <a:pPr/>
              <a:t>‹#›</a:t>
            </a:fld>
            <a:endParaRPr lang="en-GB" sz="1600" dirty="0"/>
          </a:p>
        </p:txBody>
      </p:sp>
    </p:spTree>
    <p:extLst>
      <p:ext uri="{BB962C8B-B14F-4D97-AF65-F5344CB8AC3E}">
        <p14:creationId xmlns:p14="http://schemas.microsoft.com/office/powerpoint/2010/main" val="1782956038"/>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am Biogs Slide">
    <p:spTree>
      <p:nvGrpSpPr>
        <p:cNvPr id="1" name=""/>
        <p:cNvGrpSpPr/>
        <p:nvPr/>
      </p:nvGrpSpPr>
      <p:grpSpPr>
        <a:xfrm>
          <a:off x="0" y="0"/>
          <a:ext cx="0" cy="0"/>
          <a:chOff x="0" y="0"/>
          <a:chExt cx="0" cy="0"/>
        </a:xfrm>
      </p:grpSpPr>
      <p:sp>
        <p:nvSpPr>
          <p:cNvPr id="3" name="Text Placeholder 7"/>
          <p:cNvSpPr>
            <a:spLocks noGrp="1"/>
          </p:cNvSpPr>
          <p:nvPr>
            <p:ph type="body" sz="quarter" idx="13" hasCustomPrompt="1"/>
          </p:nvPr>
        </p:nvSpPr>
        <p:spPr>
          <a:xfrm>
            <a:off x="465666" y="751610"/>
            <a:ext cx="11487151" cy="481303"/>
          </a:xfrm>
          <a:prstGeom prst="rect">
            <a:avLst/>
          </a:prstGeom>
        </p:spPr>
        <p:txBody>
          <a:bodyPr vert="horz" lIns="0" tIns="0" rIns="0" bIns="0"/>
          <a:lstStyle>
            <a:lvl1pPr>
              <a:defRPr sz="2667">
                <a:solidFill>
                  <a:schemeClr val="tx1"/>
                </a:solidFill>
                <a:latin typeface="Arial"/>
                <a:cs typeface="Arial"/>
              </a:defRPr>
            </a:lvl1pPr>
          </a:lstStyle>
          <a:p>
            <a:pPr lvl="0"/>
            <a:r>
              <a:rPr lang="en-GB" dirty="0"/>
              <a:t>Slide Title</a:t>
            </a:r>
            <a:endParaRPr lang="en-US" dirty="0"/>
          </a:p>
        </p:txBody>
      </p:sp>
      <p:sp>
        <p:nvSpPr>
          <p:cNvPr id="4" name="Text Placeholder 10"/>
          <p:cNvSpPr>
            <a:spLocks noGrp="1"/>
          </p:cNvSpPr>
          <p:nvPr>
            <p:ph type="body" sz="quarter" idx="25" hasCustomPrompt="1"/>
          </p:nvPr>
        </p:nvSpPr>
        <p:spPr>
          <a:xfrm>
            <a:off x="478367" y="1508610"/>
            <a:ext cx="2639359" cy="2756868"/>
          </a:xfrm>
          <a:prstGeom prst="rect">
            <a:avLst/>
          </a:prstGeom>
        </p:spPr>
        <p:txBody>
          <a:bodyPr vert="horz" lIns="0" tIns="0" rIns="0" bIns="0" anchor="t" anchorCtr="0"/>
          <a:lstStyle>
            <a:lvl1pPr>
              <a:defRPr sz="1867" b="0" i="0">
                <a:solidFill>
                  <a:schemeClr val="tx2"/>
                </a:solidFill>
                <a:latin typeface="Arial"/>
                <a:cs typeface="Arial"/>
              </a:defRPr>
            </a:lvl1pPr>
          </a:lstStyle>
          <a:p>
            <a:pPr lvl="0"/>
            <a:r>
              <a:rPr lang="en-GB" dirty="0"/>
              <a:t>Intro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a:t>
            </a:r>
            <a:endParaRPr lang="en-US" dirty="0"/>
          </a:p>
        </p:txBody>
      </p:sp>
      <p:sp>
        <p:nvSpPr>
          <p:cNvPr id="8" name="Picture Placeholder 7"/>
          <p:cNvSpPr>
            <a:spLocks noGrp="1"/>
          </p:cNvSpPr>
          <p:nvPr>
            <p:ph type="pic" sz="quarter" idx="16"/>
          </p:nvPr>
        </p:nvSpPr>
        <p:spPr>
          <a:xfrm>
            <a:off x="3539066" y="1572685"/>
            <a:ext cx="1917703" cy="1675713"/>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9" name="Text Placeholder 7"/>
          <p:cNvSpPr>
            <a:spLocks noGrp="1"/>
          </p:cNvSpPr>
          <p:nvPr>
            <p:ph type="body" sz="quarter" idx="17" hasCustomPrompt="1"/>
          </p:nvPr>
        </p:nvSpPr>
        <p:spPr>
          <a:xfrm>
            <a:off x="3539066" y="3302392"/>
            <a:ext cx="1917703" cy="268651"/>
          </a:xfrm>
          <a:prstGeom prst="rect">
            <a:avLst/>
          </a:prstGeom>
        </p:spPr>
        <p:txBody>
          <a:bodyPr vert="horz" lIns="0" tIns="0" rIns="0" bIns="0"/>
          <a:lstStyle>
            <a:lvl1pPr>
              <a:defRPr sz="1600" b="1">
                <a:solidFill>
                  <a:srgbClr val="E32119"/>
                </a:solidFill>
                <a:latin typeface="Arial"/>
                <a:cs typeface="Arial"/>
              </a:defRPr>
            </a:lvl1pPr>
          </a:lstStyle>
          <a:p>
            <a:pPr lvl="0"/>
            <a:r>
              <a:rPr lang="en-GB" dirty="0"/>
              <a:t>NAME</a:t>
            </a:r>
            <a:endParaRPr lang="en-US" dirty="0"/>
          </a:p>
        </p:txBody>
      </p:sp>
      <p:sp>
        <p:nvSpPr>
          <p:cNvPr id="13" name="Text Placeholder 10"/>
          <p:cNvSpPr>
            <a:spLocks noGrp="1"/>
          </p:cNvSpPr>
          <p:nvPr>
            <p:ph type="body" sz="quarter" idx="26" hasCustomPrompt="1"/>
          </p:nvPr>
        </p:nvSpPr>
        <p:spPr>
          <a:xfrm>
            <a:off x="3539067" y="3571043"/>
            <a:ext cx="1917701" cy="533396"/>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Job Description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a:t>
            </a:r>
            <a:endParaRPr lang="en-US" dirty="0"/>
          </a:p>
        </p:txBody>
      </p:sp>
      <p:sp>
        <p:nvSpPr>
          <p:cNvPr id="14" name="Picture Placeholder 7"/>
          <p:cNvSpPr>
            <a:spLocks noGrp="1"/>
          </p:cNvSpPr>
          <p:nvPr>
            <p:ph type="pic" sz="quarter" idx="27"/>
          </p:nvPr>
        </p:nvSpPr>
        <p:spPr>
          <a:xfrm>
            <a:off x="5702162" y="1572685"/>
            <a:ext cx="1917703" cy="1675713"/>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15" name="Text Placeholder 7"/>
          <p:cNvSpPr>
            <a:spLocks noGrp="1"/>
          </p:cNvSpPr>
          <p:nvPr>
            <p:ph type="body" sz="quarter" idx="28" hasCustomPrompt="1"/>
          </p:nvPr>
        </p:nvSpPr>
        <p:spPr>
          <a:xfrm>
            <a:off x="5702162" y="3302392"/>
            <a:ext cx="1917703" cy="268651"/>
          </a:xfrm>
          <a:prstGeom prst="rect">
            <a:avLst/>
          </a:prstGeom>
        </p:spPr>
        <p:txBody>
          <a:bodyPr vert="horz" lIns="0" tIns="0" rIns="0" bIns="0"/>
          <a:lstStyle>
            <a:lvl1pPr>
              <a:defRPr sz="1600" b="1">
                <a:solidFill>
                  <a:srgbClr val="E32119"/>
                </a:solidFill>
                <a:latin typeface="Arial"/>
                <a:cs typeface="Arial"/>
              </a:defRPr>
            </a:lvl1pPr>
          </a:lstStyle>
          <a:p>
            <a:pPr lvl="0"/>
            <a:r>
              <a:rPr lang="en-GB" dirty="0"/>
              <a:t>NAME</a:t>
            </a:r>
            <a:endParaRPr lang="en-US" dirty="0"/>
          </a:p>
        </p:txBody>
      </p:sp>
      <p:sp>
        <p:nvSpPr>
          <p:cNvPr id="16" name="Text Placeholder 10"/>
          <p:cNvSpPr>
            <a:spLocks noGrp="1"/>
          </p:cNvSpPr>
          <p:nvPr>
            <p:ph type="body" sz="quarter" idx="29" hasCustomPrompt="1"/>
          </p:nvPr>
        </p:nvSpPr>
        <p:spPr>
          <a:xfrm>
            <a:off x="5702163" y="3571043"/>
            <a:ext cx="1917701" cy="533396"/>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Job Description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a:t>
            </a:r>
            <a:endParaRPr lang="en-US" dirty="0"/>
          </a:p>
        </p:txBody>
      </p:sp>
      <p:sp>
        <p:nvSpPr>
          <p:cNvPr id="18" name="Picture Placeholder 7"/>
          <p:cNvSpPr>
            <a:spLocks noGrp="1"/>
          </p:cNvSpPr>
          <p:nvPr>
            <p:ph type="pic" sz="quarter" idx="30"/>
          </p:nvPr>
        </p:nvSpPr>
        <p:spPr>
          <a:xfrm>
            <a:off x="7872018" y="1572685"/>
            <a:ext cx="1917703" cy="1675713"/>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19" name="Text Placeholder 7"/>
          <p:cNvSpPr>
            <a:spLocks noGrp="1"/>
          </p:cNvSpPr>
          <p:nvPr>
            <p:ph type="body" sz="quarter" idx="31" hasCustomPrompt="1"/>
          </p:nvPr>
        </p:nvSpPr>
        <p:spPr>
          <a:xfrm>
            <a:off x="7872018" y="3302392"/>
            <a:ext cx="1917703" cy="268651"/>
          </a:xfrm>
          <a:prstGeom prst="rect">
            <a:avLst/>
          </a:prstGeom>
        </p:spPr>
        <p:txBody>
          <a:bodyPr vert="horz" lIns="0" tIns="0" rIns="0" bIns="0"/>
          <a:lstStyle>
            <a:lvl1pPr>
              <a:defRPr sz="1600" b="1">
                <a:solidFill>
                  <a:srgbClr val="E32119"/>
                </a:solidFill>
                <a:latin typeface="Arial"/>
                <a:cs typeface="Arial"/>
              </a:defRPr>
            </a:lvl1pPr>
          </a:lstStyle>
          <a:p>
            <a:pPr lvl="0"/>
            <a:r>
              <a:rPr lang="en-GB" dirty="0"/>
              <a:t>NAME</a:t>
            </a:r>
            <a:endParaRPr lang="en-US" dirty="0"/>
          </a:p>
        </p:txBody>
      </p:sp>
      <p:sp>
        <p:nvSpPr>
          <p:cNvPr id="20" name="Text Placeholder 10"/>
          <p:cNvSpPr>
            <a:spLocks noGrp="1"/>
          </p:cNvSpPr>
          <p:nvPr>
            <p:ph type="body" sz="quarter" idx="32" hasCustomPrompt="1"/>
          </p:nvPr>
        </p:nvSpPr>
        <p:spPr>
          <a:xfrm>
            <a:off x="7872019" y="3571043"/>
            <a:ext cx="1917701" cy="533396"/>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Job Description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a:t>
            </a:r>
            <a:endParaRPr lang="en-US" dirty="0"/>
          </a:p>
        </p:txBody>
      </p:sp>
      <p:sp>
        <p:nvSpPr>
          <p:cNvPr id="21" name="Picture Placeholder 7"/>
          <p:cNvSpPr>
            <a:spLocks noGrp="1"/>
          </p:cNvSpPr>
          <p:nvPr>
            <p:ph type="pic" sz="quarter" idx="33"/>
          </p:nvPr>
        </p:nvSpPr>
        <p:spPr>
          <a:xfrm>
            <a:off x="10035114" y="1572685"/>
            <a:ext cx="1917703" cy="1675713"/>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22" name="Text Placeholder 7"/>
          <p:cNvSpPr>
            <a:spLocks noGrp="1"/>
          </p:cNvSpPr>
          <p:nvPr>
            <p:ph type="body" sz="quarter" idx="34" hasCustomPrompt="1"/>
          </p:nvPr>
        </p:nvSpPr>
        <p:spPr>
          <a:xfrm>
            <a:off x="10035114" y="3302392"/>
            <a:ext cx="1917703" cy="268651"/>
          </a:xfrm>
          <a:prstGeom prst="rect">
            <a:avLst/>
          </a:prstGeom>
        </p:spPr>
        <p:txBody>
          <a:bodyPr vert="horz" lIns="0" tIns="0" rIns="0" bIns="0"/>
          <a:lstStyle>
            <a:lvl1pPr>
              <a:defRPr sz="1600" b="1">
                <a:solidFill>
                  <a:srgbClr val="E32119"/>
                </a:solidFill>
                <a:latin typeface="Arial"/>
                <a:cs typeface="Arial"/>
              </a:defRPr>
            </a:lvl1pPr>
          </a:lstStyle>
          <a:p>
            <a:pPr lvl="0"/>
            <a:r>
              <a:rPr lang="en-GB" dirty="0"/>
              <a:t>NAME</a:t>
            </a:r>
            <a:endParaRPr lang="en-US" dirty="0"/>
          </a:p>
        </p:txBody>
      </p:sp>
      <p:sp>
        <p:nvSpPr>
          <p:cNvPr id="23" name="Text Placeholder 10"/>
          <p:cNvSpPr>
            <a:spLocks noGrp="1"/>
          </p:cNvSpPr>
          <p:nvPr>
            <p:ph type="body" sz="quarter" idx="35" hasCustomPrompt="1"/>
          </p:nvPr>
        </p:nvSpPr>
        <p:spPr>
          <a:xfrm>
            <a:off x="10035115" y="3571043"/>
            <a:ext cx="1917701" cy="533396"/>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Job Description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a:t>
            </a:r>
            <a:endParaRPr lang="en-US" dirty="0"/>
          </a:p>
        </p:txBody>
      </p:sp>
      <p:sp>
        <p:nvSpPr>
          <p:cNvPr id="25" name="Picture Placeholder 7"/>
          <p:cNvSpPr>
            <a:spLocks noGrp="1"/>
          </p:cNvSpPr>
          <p:nvPr>
            <p:ph type="pic" sz="quarter" idx="36"/>
          </p:nvPr>
        </p:nvSpPr>
        <p:spPr>
          <a:xfrm>
            <a:off x="3539066" y="4239092"/>
            <a:ext cx="1917703" cy="1675713"/>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26" name="Text Placeholder 7"/>
          <p:cNvSpPr>
            <a:spLocks noGrp="1"/>
          </p:cNvSpPr>
          <p:nvPr>
            <p:ph type="body" sz="quarter" idx="37" hasCustomPrompt="1"/>
          </p:nvPr>
        </p:nvSpPr>
        <p:spPr>
          <a:xfrm>
            <a:off x="3539066" y="5968799"/>
            <a:ext cx="1917703" cy="268651"/>
          </a:xfrm>
          <a:prstGeom prst="rect">
            <a:avLst/>
          </a:prstGeom>
        </p:spPr>
        <p:txBody>
          <a:bodyPr vert="horz" lIns="0" tIns="0" rIns="0" bIns="0"/>
          <a:lstStyle>
            <a:lvl1pPr>
              <a:defRPr sz="1600" b="1">
                <a:solidFill>
                  <a:srgbClr val="E32119"/>
                </a:solidFill>
                <a:latin typeface="Arial"/>
                <a:cs typeface="Arial"/>
              </a:defRPr>
            </a:lvl1pPr>
          </a:lstStyle>
          <a:p>
            <a:pPr lvl="0"/>
            <a:r>
              <a:rPr lang="en-GB" dirty="0"/>
              <a:t>NAME</a:t>
            </a:r>
            <a:endParaRPr lang="en-US" dirty="0"/>
          </a:p>
        </p:txBody>
      </p:sp>
      <p:sp>
        <p:nvSpPr>
          <p:cNvPr id="27" name="Text Placeholder 10"/>
          <p:cNvSpPr>
            <a:spLocks noGrp="1"/>
          </p:cNvSpPr>
          <p:nvPr>
            <p:ph type="body" sz="quarter" idx="38" hasCustomPrompt="1"/>
          </p:nvPr>
        </p:nvSpPr>
        <p:spPr>
          <a:xfrm>
            <a:off x="3539067" y="6237450"/>
            <a:ext cx="1917701" cy="533396"/>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Job Description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a:t>
            </a:r>
            <a:endParaRPr lang="en-US" dirty="0"/>
          </a:p>
        </p:txBody>
      </p:sp>
      <p:sp>
        <p:nvSpPr>
          <p:cNvPr id="28" name="Picture Placeholder 7"/>
          <p:cNvSpPr>
            <a:spLocks noGrp="1"/>
          </p:cNvSpPr>
          <p:nvPr>
            <p:ph type="pic" sz="quarter" idx="39"/>
          </p:nvPr>
        </p:nvSpPr>
        <p:spPr>
          <a:xfrm>
            <a:off x="5702162" y="4239092"/>
            <a:ext cx="1917703" cy="1675713"/>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29" name="Text Placeholder 7"/>
          <p:cNvSpPr>
            <a:spLocks noGrp="1"/>
          </p:cNvSpPr>
          <p:nvPr>
            <p:ph type="body" sz="quarter" idx="40" hasCustomPrompt="1"/>
          </p:nvPr>
        </p:nvSpPr>
        <p:spPr>
          <a:xfrm>
            <a:off x="5702162" y="5968799"/>
            <a:ext cx="1917703" cy="268651"/>
          </a:xfrm>
          <a:prstGeom prst="rect">
            <a:avLst/>
          </a:prstGeom>
        </p:spPr>
        <p:txBody>
          <a:bodyPr vert="horz" lIns="0" tIns="0" rIns="0" bIns="0"/>
          <a:lstStyle>
            <a:lvl1pPr>
              <a:defRPr sz="1600" b="1">
                <a:solidFill>
                  <a:srgbClr val="E32119"/>
                </a:solidFill>
                <a:latin typeface="Arial"/>
                <a:cs typeface="Arial"/>
              </a:defRPr>
            </a:lvl1pPr>
          </a:lstStyle>
          <a:p>
            <a:pPr lvl="0"/>
            <a:r>
              <a:rPr lang="en-GB" dirty="0"/>
              <a:t>NAME</a:t>
            </a:r>
            <a:endParaRPr lang="en-US" dirty="0"/>
          </a:p>
        </p:txBody>
      </p:sp>
      <p:sp>
        <p:nvSpPr>
          <p:cNvPr id="30" name="Text Placeholder 10"/>
          <p:cNvSpPr>
            <a:spLocks noGrp="1"/>
          </p:cNvSpPr>
          <p:nvPr>
            <p:ph type="body" sz="quarter" idx="41" hasCustomPrompt="1"/>
          </p:nvPr>
        </p:nvSpPr>
        <p:spPr>
          <a:xfrm>
            <a:off x="5702163" y="6237450"/>
            <a:ext cx="1917701" cy="533396"/>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Job Description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a:t>
            </a:r>
            <a:endParaRPr lang="en-US" dirty="0"/>
          </a:p>
        </p:txBody>
      </p:sp>
      <p:sp>
        <p:nvSpPr>
          <p:cNvPr id="24" name="Text Placeholder 7"/>
          <p:cNvSpPr>
            <a:spLocks noGrp="1"/>
          </p:cNvSpPr>
          <p:nvPr>
            <p:ph type="body" sz="quarter" idx="14" hasCustomPrompt="1"/>
          </p:nvPr>
        </p:nvSpPr>
        <p:spPr>
          <a:xfrm>
            <a:off x="3539068" y="176765"/>
            <a:ext cx="8415867" cy="338624"/>
          </a:xfrm>
          <a:prstGeom prst="rect">
            <a:avLst/>
          </a:prstGeom>
        </p:spPr>
        <p:txBody>
          <a:bodyPr vert="horz" lIns="0" tIns="0" rIns="0" bIns="0"/>
          <a:lstStyle>
            <a:lvl1pPr algn="r">
              <a:defRPr sz="1467">
                <a:solidFill>
                  <a:schemeClr val="tx2"/>
                </a:solidFill>
                <a:latin typeface="Arial"/>
                <a:cs typeface="Arial"/>
              </a:defRPr>
            </a:lvl1pPr>
          </a:lstStyle>
          <a:p>
            <a:pPr lvl="0"/>
            <a:r>
              <a:rPr lang="en-GB" dirty="0"/>
              <a:t>Presentation Title</a:t>
            </a:r>
            <a:endParaRPr lang="en-US" dirty="0"/>
          </a:p>
        </p:txBody>
      </p:sp>
    </p:spTree>
    <p:extLst>
      <p:ext uri="{BB962C8B-B14F-4D97-AF65-F5344CB8AC3E}">
        <p14:creationId xmlns:p14="http://schemas.microsoft.com/office/powerpoint/2010/main" val="2828189672"/>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 Picture Slide">
    <p:spTree>
      <p:nvGrpSpPr>
        <p:cNvPr id="1" name=""/>
        <p:cNvGrpSpPr/>
        <p:nvPr/>
      </p:nvGrpSpPr>
      <p:grpSpPr>
        <a:xfrm>
          <a:off x="0" y="0"/>
          <a:ext cx="0" cy="0"/>
          <a:chOff x="0" y="0"/>
          <a:chExt cx="0" cy="0"/>
        </a:xfrm>
      </p:grpSpPr>
      <p:sp>
        <p:nvSpPr>
          <p:cNvPr id="3" name="Text Placeholder 7"/>
          <p:cNvSpPr>
            <a:spLocks noGrp="1"/>
          </p:cNvSpPr>
          <p:nvPr>
            <p:ph type="body" sz="quarter" idx="13" hasCustomPrompt="1"/>
          </p:nvPr>
        </p:nvSpPr>
        <p:spPr>
          <a:xfrm>
            <a:off x="465666" y="751610"/>
            <a:ext cx="11487151" cy="481303"/>
          </a:xfrm>
          <a:prstGeom prst="rect">
            <a:avLst/>
          </a:prstGeom>
        </p:spPr>
        <p:txBody>
          <a:bodyPr vert="horz" lIns="0" tIns="0" rIns="0" bIns="0"/>
          <a:lstStyle>
            <a:lvl1pPr>
              <a:defRPr sz="2667">
                <a:solidFill>
                  <a:schemeClr val="tx1"/>
                </a:solidFill>
                <a:latin typeface="Arial"/>
                <a:cs typeface="Arial"/>
              </a:defRPr>
            </a:lvl1pPr>
          </a:lstStyle>
          <a:p>
            <a:pPr lvl="0"/>
            <a:r>
              <a:rPr lang="en-GB" dirty="0"/>
              <a:t>Slide Title</a:t>
            </a:r>
            <a:endParaRPr lang="en-US" dirty="0"/>
          </a:p>
        </p:txBody>
      </p:sp>
      <p:sp>
        <p:nvSpPr>
          <p:cNvPr id="4" name="Text Placeholder 10"/>
          <p:cNvSpPr>
            <a:spLocks noGrp="1"/>
          </p:cNvSpPr>
          <p:nvPr>
            <p:ph type="body" sz="quarter" idx="25" hasCustomPrompt="1"/>
          </p:nvPr>
        </p:nvSpPr>
        <p:spPr>
          <a:xfrm>
            <a:off x="478367" y="1508610"/>
            <a:ext cx="2639359" cy="2756868"/>
          </a:xfrm>
          <a:prstGeom prst="rect">
            <a:avLst/>
          </a:prstGeom>
        </p:spPr>
        <p:txBody>
          <a:bodyPr vert="horz" lIns="0" tIns="0" rIns="0" bIns="0" anchor="t" anchorCtr="0"/>
          <a:lstStyle>
            <a:lvl1pPr>
              <a:defRPr sz="1867" b="0" i="0">
                <a:solidFill>
                  <a:schemeClr val="tx2"/>
                </a:solidFill>
                <a:latin typeface="Arial"/>
                <a:cs typeface="Arial"/>
              </a:defRPr>
            </a:lvl1pPr>
          </a:lstStyle>
          <a:p>
            <a:pPr lvl="0"/>
            <a:r>
              <a:rPr lang="en-GB" dirty="0"/>
              <a:t>Intro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a:t>
            </a:r>
            <a:endParaRPr lang="en-US" dirty="0"/>
          </a:p>
        </p:txBody>
      </p:sp>
      <p:sp>
        <p:nvSpPr>
          <p:cNvPr id="6" name="Picture Placeholder 25"/>
          <p:cNvSpPr>
            <a:spLocks noGrp="1"/>
          </p:cNvSpPr>
          <p:nvPr>
            <p:ph type="pic" sz="quarter" idx="21"/>
          </p:nvPr>
        </p:nvSpPr>
        <p:spPr>
          <a:xfrm>
            <a:off x="3539067" y="1572683"/>
            <a:ext cx="8417984" cy="4178300"/>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8" name="Text Placeholder 10"/>
          <p:cNvSpPr>
            <a:spLocks noGrp="1"/>
          </p:cNvSpPr>
          <p:nvPr>
            <p:ph type="body" sz="quarter" idx="26" hasCustomPrompt="1"/>
          </p:nvPr>
        </p:nvSpPr>
        <p:spPr>
          <a:xfrm>
            <a:off x="3539067" y="5792484"/>
            <a:ext cx="5452533" cy="465832"/>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a:t>
            </a:r>
            <a:endParaRPr lang="en-US" dirty="0"/>
          </a:p>
        </p:txBody>
      </p:sp>
      <p:sp>
        <p:nvSpPr>
          <p:cNvPr id="7" name="Text Placeholder 7"/>
          <p:cNvSpPr>
            <a:spLocks noGrp="1"/>
          </p:cNvSpPr>
          <p:nvPr>
            <p:ph type="body" sz="quarter" idx="14" hasCustomPrompt="1"/>
          </p:nvPr>
        </p:nvSpPr>
        <p:spPr>
          <a:xfrm>
            <a:off x="3539068" y="176765"/>
            <a:ext cx="8415867" cy="338624"/>
          </a:xfrm>
          <a:prstGeom prst="rect">
            <a:avLst/>
          </a:prstGeom>
        </p:spPr>
        <p:txBody>
          <a:bodyPr vert="horz" lIns="0" tIns="0" rIns="0" bIns="0"/>
          <a:lstStyle>
            <a:lvl1pPr algn="r">
              <a:defRPr sz="1467">
                <a:solidFill>
                  <a:schemeClr val="tx2"/>
                </a:solidFill>
                <a:latin typeface="Arial"/>
                <a:cs typeface="Arial"/>
              </a:defRPr>
            </a:lvl1pPr>
          </a:lstStyle>
          <a:p>
            <a:pPr lvl="0"/>
            <a:r>
              <a:rPr lang="en-GB" dirty="0"/>
              <a:t>Presentation Title</a:t>
            </a:r>
            <a:endParaRPr lang="en-US" dirty="0"/>
          </a:p>
        </p:txBody>
      </p:sp>
      <p:sp>
        <p:nvSpPr>
          <p:cNvPr id="9" name="Slide Number Placeholder 1"/>
          <p:cNvSpPr txBox="1">
            <a:spLocks/>
          </p:cNvSpPr>
          <p:nvPr userDrawn="1"/>
        </p:nvSpPr>
        <p:spPr>
          <a:xfrm>
            <a:off x="7" y="6337114"/>
            <a:ext cx="993421" cy="486833"/>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AB56F38-8B3F-47A8-A2DA-EE539D894C13}" type="slidenum">
              <a:rPr lang="en-GB" sz="1600" smtClean="0"/>
              <a:pPr/>
              <a:t>‹#›</a:t>
            </a:fld>
            <a:endParaRPr lang="en-GB" sz="1600" dirty="0"/>
          </a:p>
        </p:txBody>
      </p:sp>
      <p:sp>
        <p:nvSpPr>
          <p:cNvPr id="10" name="Slide Number Placeholder 1"/>
          <p:cNvSpPr txBox="1">
            <a:spLocks/>
          </p:cNvSpPr>
          <p:nvPr userDrawn="1"/>
        </p:nvSpPr>
        <p:spPr>
          <a:xfrm>
            <a:off x="203207" y="6540314"/>
            <a:ext cx="993421" cy="486833"/>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AB56F38-8B3F-47A8-A2DA-EE539D894C13}" type="slidenum">
              <a:rPr lang="en-GB" sz="1600" smtClean="0"/>
              <a:pPr/>
              <a:t>‹#›</a:t>
            </a:fld>
            <a:endParaRPr lang="en-GB" sz="1600" dirty="0"/>
          </a:p>
        </p:txBody>
      </p:sp>
    </p:spTree>
    <p:extLst>
      <p:ext uri="{BB962C8B-B14F-4D97-AF65-F5344CB8AC3E}">
        <p14:creationId xmlns:p14="http://schemas.microsoft.com/office/powerpoint/2010/main" val="845241667"/>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 Picture Slide">
    <p:spTree>
      <p:nvGrpSpPr>
        <p:cNvPr id="1" name=""/>
        <p:cNvGrpSpPr/>
        <p:nvPr/>
      </p:nvGrpSpPr>
      <p:grpSpPr>
        <a:xfrm>
          <a:off x="0" y="0"/>
          <a:ext cx="0" cy="0"/>
          <a:chOff x="0" y="0"/>
          <a:chExt cx="0" cy="0"/>
        </a:xfrm>
      </p:grpSpPr>
      <p:sp>
        <p:nvSpPr>
          <p:cNvPr id="3" name="Text Placeholder 7"/>
          <p:cNvSpPr>
            <a:spLocks noGrp="1"/>
          </p:cNvSpPr>
          <p:nvPr>
            <p:ph type="body" sz="quarter" idx="13" hasCustomPrompt="1"/>
          </p:nvPr>
        </p:nvSpPr>
        <p:spPr>
          <a:xfrm>
            <a:off x="465666" y="751610"/>
            <a:ext cx="11487151" cy="481303"/>
          </a:xfrm>
          <a:prstGeom prst="rect">
            <a:avLst/>
          </a:prstGeom>
        </p:spPr>
        <p:txBody>
          <a:bodyPr vert="horz" lIns="0" tIns="0" rIns="0" bIns="0"/>
          <a:lstStyle>
            <a:lvl1pPr>
              <a:defRPr sz="2667">
                <a:solidFill>
                  <a:schemeClr val="tx1"/>
                </a:solidFill>
                <a:latin typeface="Arial"/>
                <a:cs typeface="Arial"/>
              </a:defRPr>
            </a:lvl1pPr>
          </a:lstStyle>
          <a:p>
            <a:pPr lvl="0"/>
            <a:r>
              <a:rPr lang="en-GB" dirty="0"/>
              <a:t>Slide Title</a:t>
            </a:r>
            <a:endParaRPr lang="en-US" dirty="0"/>
          </a:p>
        </p:txBody>
      </p:sp>
      <p:sp>
        <p:nvSpPr>
          <p:cNvPr id="4" name="Text Placeholder 10"/>
          <p:cNvSpPr>
            <a:spLocks noGrp="1"/>
          </p:cNvSpPr>
          <p:nvPr>
            <p:ph type="body" sz="quarter" idx="25" hasCustomPrompt="1"/>
          </p:nvPr>
        </p:nvSpPr>
        <p:spPr>
          <a:xfrm>
            <a:off x="478367" y="1508610"/>
            <a:ext cx="2639359" cy="2756868"/>
          </a:xfrm>
          <a:prstGeom prst="rect">
            <a:avLst/>
          </a:prstGeom>
        </p:spPr>
        <p:txBody>
          <a:bodyPr vert="horz" lIns="0" tIns="0" rIns="0" bIns="0" anchor="t" anchorCtr="0"/>
          <a:lstStyle>
            <a:lvl1pPr>
              <a:defRPr sz="1867" b="0" i="0">
                <a:solidFill>
                  <a:schemeClr val="tx2"/>
                </a:solidFill>
                <a:latin typeface="Arial"/>
                <a:cs typeface="Arial"/>
              </a:defRPr>
            </a:lvl1pPr>
          </a:lstStyle>
          <a:p>
            <a:pPr lvl="0"/>
            <a:r>
              <a:rPr lang="en-GB" dirty="0"/>
              <a:t>Intro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a:t>
            </a:r>
            <a:endParaRPr lang="en-US" dirty="0"/>
          </a:p>
        </p:txBody>
      </p:sp>
      <p:sp>
        <p:nvSpPr>
          <p:cNvPr id="5" name="Picture Placeholder 25"/>
          <p:cNvSpPr>
            <a:spLocks noGrp="1"/>
          </p:cNvSpPr>
          <p:nvPr>
            <p:ph type="pic" sz="quarter" idx="21"/>
          </p:nvPr>
        </p:nvSpPr>
        <p:spPr>
          <a:xfrm>
            <a:off x="3539067" y="1572684"/>
            <a:ext cx="3983567" cy="2940275"/>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6" name="Text Placeholder 10"/>
          <p:cNvSpPr>
            <a:spLocks noGrp="1"/>
          </p:cNvSpPr>
          <p:nvPr>
            <p:ph type="body" sz="quarter" idx="26" hasCustomPrompt="1"/>
          </p:nvPr>
        </p:nvSpPr>
        <p:spPr>
          <a:xfrm>
            <a:off x="3539067" y="4554459"/>
            <a:ext cx="3983567" cy="465832"/>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 xx </a:t>
            </a:r>
            <a:r>
              <a:rPr lang="en-GB" dirty="0" err="1"/>
              <a:t>xxxxx</a:t>
            </a:r>
            <a:r>
              <a:rPr lang="en-GB" dirty="0"/>
              <a:t>.</a:t>
            </a:r>
            <a:endParaRPr lang="en-US" dirty="0"/>
          </a:p>
        </p:txBody>
      </p:sp>
      <p:sp>
        <p:nvSpPr>
          <p:cNvPr id="7" name="Picture Placeholder 25"/>
          <p:cNvSpPr>
            <a:spLocks noGrp="1"/>
          </p:cNvSpPr>
          <p:nvPr>
            <p:ph type="pic" sz="quarter" idx="27"/>
          </p:nvPr>
        </p:nvSpPr>
        <p:spPr>
          <a:xfrm>
            <a:off x="8001000" y="1572684"/>
            <a:ext cx="3956051" cy="2940275"/>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8" name="Text Placeholder 10"/>
          <p:cNvSpPr>
            <a:spLocks noGrp="1"/>
          </p:cNvSpPr>
          <p:nvPr>
            <p:ph type="body" sz="quarter" idx="28" hasCustomPrompt="1"/>
          </p:nvPr>
        </p:nvSpPr>
        <p:spPr>
          <a:xfrm>
            <a:off x="8001000" y="4554459"/>
            <a:ext cx="3956051" cy="465832"/>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 xx </a:t>
            </a:r>
            <a:r>
              <a:rPr lang="en-GB" dirty="0" err="1"/>
              <a:t>xxxxx</a:t>
            </a:r>
            <a:r>
              <a:rPr lang="en-GB" dirty="0"/>
              <a:t>.</a:t>
            </a:r>
            <a:endParaRPr lang="en-US" dirty="0"/>
          </a:p>
        </p:txBody>
      </p:sp>
      <p:sp>
        <p:nvSpPr>
          <p:cNvPr id="9" name="Text Placeholder 7"/>
          <p:cNvSpPr>
            <a:spLocks noGrp="1"/>
          </p:cNvSpPr>
          <p:nvPr>
            <p:ph type="body" sz="quarter" idx="14" hasCustomPrompt="1"/>
          </p:nvPr>
        </p:nvSpPr>
        <p:spPr>
          <a:xfrm>
            <a:off x="3539068" y="176765"/>
            <a:ext cx="8415867" cy="338624"/>
          </a:xfrm>
          <a:prstGeom prst="rect">
            <a:avLst/>
          </a:prstGeom>
        </p:spPr>
        <p:txBody>
          <a:bodyPr vert="horz" lIns="0" tIns="0" rIns="0" bIns="0"/>
          <a:lstStyle>
            <a:lvl1pPr algn="r">
              <a:defRPr sz="1467">
                <a:solidFill>
                  <a:schemeClr val="tx2"/>
                </a:solidFill>
                <a:latin typeface="Arial"/>
                <a:cs typeface="Arial"/>
              </a:defRPr>
            </a:lvl1pPr>
          </a:lstStyle>
          <a:p>
            <a:pPr lvl="0"/>
            <a:r>
              <a:rPr lang="en-GB" dirty="0"/>
              <a:t>Presentation Title</a:t>
            </a:r>
            <a:endParaRPr lang="en-US" dirty="0"/>
          </a:p>
        </p:txBody>
      </p:sp>
      <p:sp>
        <p:nvSpPr>
          <p:cNvPr id="10" name="Slide Number Placeholder 1"/>
          <p:cNvSpPr txBox="1">
            <a:spLocks/>
          </p:cNvSpPr>
          <p:nvPr userDrawn="1"/>
        </p:nvSpPr>
        <p:spPr>
          <a:xfrm>
            <a:off x="7" y="6337114"/>
            <a:ext cx="993421" cy="486833"/>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AB56F38-8B3F-47A8-A2DA-EE539D894C13}" type="slidenum">
              <a:rPr lang="en-GB" sz="1600" smtClean="0"/>
              <a:pPr/>
              <a:t>‹#›</a:t>
            </a:fld>
            <a:endParaRPr lang="en-GB" sz="1600" dirty="0"/>
          </a:p>
        </p:txBody>
      </p:sp>
    </p:spTree>
    <p:extLst>
      <p:ext uri="{BB962C8B-B14F-4D97-AF65-F5344CB8AC3E}">
        <p14:creationId xmlns:p14="http://schemas.microsoft.com/office/powerpoint/2010/main" val="2567951455"/>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Picture Slide">
    <p:spTree>
      <p:nvGrpSpPr>
        <p:cNvPr id="1" name=""/>
        <p:cNvGrpSpPr/>
        <p:nvPr/>
      </p:nvGrpSpPr>
      <p:grpSpPr>
        <a:xfrm>
          <a:off x="0" y="0"/>
          <a:ext cx="0" cy="0"/>
          <a:chOff x="0" y="0"/>
          <a:chExt cx="0" cy="0"/>
        </a:xfrm>
      </p:grpSpPr>
      <p:sp>
        <p:nvSpPr>
          <p:cNvPr id="3" name="Text Placeholder 7"/>
          <p:cNvSpPr>
            <a:spLocks noGrp="1"/>
          </p:cNvSpPr>
          <p:nvPr>
            <p:ph type="body" sz="quarter" idx="13" hasCustomPrompt="1"/>
          </p:nvPr>
        </p:nvSpPr>
        <p:spPr>
          <a:xfrm>
            <a:off x="465666" y="751610"/>
            <a:ext cx="11487151" cy="481303"/>
          </a:xfrm>
          <a:prstGeom prst="rect">
            <a:avLst/>
          </a:prstGeom>
        </p:spPr>
        <p:txBody>
          <a:bodyPr vert="horz" lIns="0" tIns="0" rIns="0" bIns="0"/>
          <a:lstStyle>
            <a:lvl1pPr>
              <a:defRPr sz="2667">
                <a:solidFill>
                  <a:schemeClr val="tx1"/>
                </a:solidFill>
                <a:latin typeface="Arial"/>
                <a:cs typeface="Arial"/>
              </a:defRPr>
            </a:lvl1pPr>
          </a:lstStyle>
          <a:p>
            <a:pPr lvl="0"/>
            <a:r>
              <a:rPr lang="en-GB" dirty="0"/>
              <a:t>Slide Title</a:t>
            </a:r>
            <a:endParaRPr lang="en-US" dirty="0"/>
          </a:p>
        </p:txBody>
      </p:sp>
      <p:sp>
        <p:nvSpPr>
          <p:cNvPr id="4" name="Text Placeholder 10"/>
          <p:cNvSpPr>
            <a:spLocks noGrp="1"/>
          </p:cNvSpPr>
          <p:nvPr>
            <p:ph type="body" sz="quarter" idx="25" hasCustomPrompt="1"/>
          </p:nvPr>
        </p:nvSpPr>
        <p:spPr>
          <a:xfrm>
            <a:off x="478367" y="1508610"/>
            <a:ext cx="2639359" cy="2756868"/>
          </a:xfrm>
          <a:prstGeom prst="rect">
            <a:avLst/>
          </a:prstGeom>
        </p:spPr>
        <p:txBody>
          <a:bodyPr vert="horz" lIns="0" tIns="0" rIns="0" bIns="0" anchor="t" anchorCtr="0"/>
          <a:lstStyle>
            <a:lvl1pPr>
              <a:defRPr sz="1867" b="0" i="0">
                <a:solidFill>
                  <a:schemeClr val="tx2"/>
                </a:solidFill>
                <a:latin typeface="Arial"/>
                <a:cs typeface="Arial"/>
              </a:defRPr>
            </a:lvl1pPr>
          </a:lstStyle>
          <a:p>
            <a:pPr lvl="0"/>
            <a:r>
              <a:rPr lang="en-GB" dirty="0"/>
              <a:t>Intro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a:t>
            </a:r>
            <a:endParaRPr lang="en-US" dirty="0"/>
          </a:p>
        </p:txBody>
      </p:sp>
      <p:sp>
        <p:nvSpPr>
          <p:cNvPr id="5" name="Picture Placeholder 25"/>
          <p:cNvSpPr>
            <a:spLocks noGrp="1"/>
          </p:cNvSpPr>
          <p:nvPr>
            <p:ph type="pic" sz="quarter" idx="21"/>
          </p:nvPr>
        </p:nvSpPr>
        <p:spPr>
          <a:xfrm>
            <a:off x="3539067" y="1572685"/>
            <a:ext cx="3983567" cy="2147804"/>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6" name="Text Placeholder 10"/>
          <p:cNvSpPr>
            <a:spLocks noGrp="1"/>
          </p:cNvSpPr>
          <p:nvPr>
            <p:ph type="body" sz="quarter" idx="26" hasCustomPrompt="1"/>
          </p:nvPr>
        </p:nvSpPr>
        <p:spPr>
          <a:xfrm>
            <a:off x="3539067" y="3761990"/>
            <a:ext cx="3983567"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 xx </a:t>
            </a:r>
            <a:r>
              <a:rPr lang="en-GB" dirty="0" err="1"/>
              <a:t>xxxxx</a:t>
            </a:r>
            <a:r>
              <a:rPr lang="en-GB" dirty="0"/>
              <a:t>.</a:t>
            </a:r>
            <a:endParaRPr lang="en-US" dirty="0"/>
          </a:p>
        </p:txBody>
      </p:sp>
      <p:sp>
        <p:nvSpPr>
          <p:cNvPr id="7" name="Picture Placeholder 25"/>
          <p:cNvSpPr>
            <a:spLocks noGrp="1"/>
          </p:cNvSpPr>
          <p:nvPr>
            <p:ph type="pic" sz="quarter" idx="27"/>
          </p:nvPr>
        </p:nvSpPr>
        <p:spPr>
          <a:xfrm>
            <a:off x="8001000" y="1572685"/>
            <a:ext cx="3956051" cy="2147804"/>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8" name="Text Placeholder 10"/>
          <p:cNvSpPr>
            <a:spLocks noGrp="1"/>
          </p:cNvSpPr>
          <p:nvPr>
            <p:ph type="body" sz="quarter" idx="28" hasCustomPrompt="1"/>
          </p:nvPr>
        </p:nvSpPr>
        <p:spPr>
          <a:xfrm>
            <a:off x="8001000" y="3761990"/>
            <a:ext cx="3956051"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 xx </a:t>
            </a:r>
            <a:r>
              <a:rPr lang="en-GB" dirty="0" err="1"/>
              <a:t>xxxxx</a:t>
            </a:r>
            <a:r>
              <a:rPr lang="en-GB" dirty="0"/>
              <a:t>.</a:t>
            </a:r>
            <a:endParaRPr lang="en-US" dirty="0"/>
          </a:p>
        </p:txBody>
      </p:sp>
      <p:sp>
        <p:nvSpPr>
          <p:cNvPr id="10" name="Picture Placeholder 25"/>
          <p:cNvSpPr>
            <a:spLocks noGrp="1"/>
          </p:cNvSpPr>
          <p:nvPr>
            <p:ph type="pic" sz="quarter" idx="29"/>
          </p:nvPr>
        </p:nvSpPr>
        <p:spPr>
          <a:xfrm>
            <a:off x="3539067" y="4198715"/>
            <a:ext cx="3983567" cy="2147804"/>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11" name="Text Placeholder 10"/>
          <p:cNvSpPr>
            <a:spLocks noGrp="1"/>
          </p:cNvSpPr>
          <p:nvPr>
            <p:ph type="body" sz="quarter" idx="30" hasCustomPrompt="1"/>
          </p:nvPr>
        </p:nvSpPr>
        <p:spPr>
          <a:xfrm>
            <a:off x="3539067" y="6388021"/>
            <a:ext cx="3983567"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 xx </a:t>
            </a:r>
            <a:r>
              <a:rPr lang="en-GB" dirty="0" err="1"/>
              <a:t>xxxxx</a:t>
            </a:r>
            <a:r>
              <a:rPr lang="en-GB" dirty="0"/>
              <a:t>.</a:t>
            </a:r>
            <a:endParaRPr lang="en-US" dirty="0"/>
          </a:p>
        </p:txBody>
      </p:sp>
      <p:sp>
        <p:nvSpPr>
          <p:cNvPr id="12" name="Text Placeholder 7"/>
          <p:cNvSpPr>
            <a:spLocks noGrp="1"/>
          </p:cNvSpPr>
          <p:nvPr>
            <p:ph type="body" sz="quarter" idx="14" hasCustomPrompt="1"/>
          </p:nvPr>
        </p:nvSpPr>
        <p:spPr>
          <a:xfrm>
            <a:off x="3539068" y="176765"/>
            <a:ext cx="8415867" cy="338624"/>
          </a:xfrm>
          <a:prstGeom prst="rect">
            <a:avLst/>
          </a:prstGeom>
        </p:spPr>
        <p:txBody>
          <a:bodyPr vert="horz" lIns="0" tIns="0" rIns="0" bIns="0"/>
          <a:lstStyle>
            <a:lvl1pPr algn="r">
              <a:defRPr sz="1467">
                <a:solidFill>
                  <a:schemeClr val="tx2"/>
                </a:solidFill>
                <a:latin typeface="Arial"/>
                <a:cs typeface="Arial"/>
              </a:defRPr>
            </a:lvl1pPr>
          </a:lstStyle>
          <a:p>
            <a:pPr lvl="0"/>
            <a:r>
              <a:rPr lang="en-GB" dirty="0"/>
              <a:t>Presentation Title</a:t>
            </a:r>
            <a:endParaRPr lang="en-US" dirty="0"/>
          </a:p>
        </p:txBody>
      </p:sp>
      <p:sp>
        <p:nvSpPr>
          <p:cNvPr id="13" name="Slide Number Placeholder 1"/>
          <p:cNvSpPr txBox="1">
            <a:spLocks/>
          </p:cNvSpPr>
          <p:nvPr userDrawn="1"/>
        </p:nvSpPr>
        <p:spPr>
          <a:xfrm>
            <a:off x="7" y="6337114"/>
            <a:ext cx="993421" cy="486833"/>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AB56F38-8B3F-47A8-A2DA-EE539D894C13}" type="slidenum">
              <a:rPr lang="en-GB" sz="1600" smtClean="0"/>
              <a:pPr/>
              <a:t>‹#›</a:t>
            </a:fld>
            <a:endParaRPr lang="en-GB" sz="1600" dirty="0"/>
          </a:p>
        </p:txBody>
      </p:sp>
    </p:spTree>
    <p:extLst>
      <p:ext uri="{BB962C8B-B14F-4D97-AF65-F5344CB8AC3E}">
        <p14:creationId xmlns:p14="http://schemas.microsoft.com/office/powerpoint/2010/main" val="4173702798"/>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 Picture Slide">
    <p:spTree>
      <p:nvGrpSpPr>
        <p:cNvPr id="1" name=""/>
        <p:cNvGrpSpPr/>
        <p:nvPr/>
      </p:nvGrpSpPr>
      <p:grpSpPr>
        <a:xfrm>
          <a:off x="0" y="0"/>
          <a:ext cx="0" cy="0"/>
          <a:chOff x="0" y="0"/>
          <a:chExt cx="0" cy="0"/>
        </a:xfrm>
      </p:grpSpPr>
      <p:sp>
        <p:nvSpPr>
          <p:cNvPr id="3" name="Text Placeholder 7"/>
          <p:cNvSpPr>
            <a:spLocks noGrp="1"/>
          </p:cNvSpPr>
          <p:nvPr>
            <p:ph type="body" sz="quarter" idx="13" hasCustomPrompt="1"/>
          </p:nvPr>
        </p:nvSpPr>
        <p:spPr>
          <a:xfrm>
            <a:off x="465666" y="751610"/>
            <a:ext cx="11487151" cy="481303"/>
          </a:xfrm>
          <a:prstGeom prst="rect">
            <a:avLst/>
          </a:prstGeom>
        </p:spPr>
        <p:txBody>
          <a:bodyPr vert="horz" lIns="0" tIns="0" rIns="0" bIns="0"/>
          <a:lstStyle>
            <a:lvl1pPr>
              <a:defRPr sz="2667">
                <a:solidFill>
                  <a:schemeClr val="tx1"/>
                </a:solidFill>
                <a:latin typeface="Arial"/>
                <a:cs typeface="Arial"/>
              </a:defRPr>
            </a:lvl1pPr>
          </a:lstStyle>
          <a:p>
            <a:pPr lvl="0"/>
            <a:r>
              <a:rPr lang="en-GB" dirty="0"/>
              <a:t>Slide Title</a:t>
            </a:r>
            <a:endParaRPr lang="en-US" dirty="0"/>
          </a:p>
        </p:txBody>
      </p:sp>
      <p:sp>
        <p:nvSpPr>
          <p:cNvPr id="4" name="Text Placeholder 10"/>
          <p:cNvSpPr>
            <a:spLocks noGrp="1"/>
          </p:cNvSpPr>
          <p:nvPr>
            <p:ph type="body" sz="quarter" idx="25" hasCustomPrompt="1"/>
          </p:nvPr>
        </p:nvSpPr>
        <p:spPr>
          <a:xfrm>
            <a:off x="478367" y="1508610"/>
            <a:ext cx="2639359" cy="2756868"/>
          </a:xfrm>
          <a:prstGeom prst="rect">
            <a:avLst/>
          </a:prstGeom>
        </p:spPr>
        <p:txBody>
          <a:bodyPr vert="horz" lIns="0" tIns="0" rIns="0" bIns="0" anchor="t" anchorCtr="0"/>
          <a:lstStyle>
            <a:lvl1pPr>
              <a:defRPr sz="1867" b="0" i="0">
                <a:solidFill>
                  <a:schemeClr val="tx2"/>
                </a:solidFill>
                <a:latin typeface="Arial"/>
                <a:cs typeface="Arial"/>
              </a:defRPr>
            </a:lvl1pPr>
          </a:lstStyle>
          <a:p>
            <a:pPr lvl="0"/>
            <a:r>
              <a:rPr lang="en-GB" dirty="0"/>
              <a:t>Intro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a:t>
            </a:r>
            <a:endParaRPr lang="en-US" dirty="0"/>
          </a:p>
        </p:txBody>
      </p:sp>
      <p:sp>
        <p:nvSpPr>
          <p:cNvPr id="5" name="Picture Placeholder 25"/>
          <p:cNvSpPr>
            <a:spLocks noGrp="1"/>
          </p:cNvSpPr>
          <p:nvPr>
            <p:ph type="pic" sz="quarter" idx="21"/>
          </p:nvPr>
        </p:nvSpPr>
        <p:spPr>
          <a:xfrm>
            <a:off x="3539067" y="1572685"/>
            <a:ext cx="3983567" cy="1728452"/>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6" name="Text Placeholder 10"/>
          <p:cNvSpPr>
            <a:spLocks noGrp="1"/>
          </p:cNvSpPr>
          <p:nvPr>
            <p:ph type="body" sz="quarter" idx="26" hasCustomPrompt="1"/>
          </p:nvPr>
        </p:nvSpPr>
        <p:spPr>
          <a:xfrm>
            <a:off x="3539067" y="3342638"/>
            <a:ext cx="3983567"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 xx </a:t>
            </a:r>
            <a:r>
              <a:rPr lang="en-GB" dirty="0" err="1"/>
              <a:t>xxxxx</a:t>
            </a:r>
            <a:r>
              <a:rPr lang="en-GB" dirty="0"/>
              <a:t>.</a:t>
            </a:r>
            <a:endParaRPr lang="en-US" dirty="0"/>
          </a:p>
        </p:txBody>
      </p:sp>
      <p:sp>
        <p:nvSpPr>
          <p:cNvPr id="7" name="Picture Placeholder 25"/>
          <p:cNvSpPr>
            <a:spLocks noGrp="1"/>
          </p:cNvSpPr>
          <p:nvPr>
            <p:ph type="pic" sz="quarter" idx="27"/>
          </p:nvPr>
        </p:nvSpPr>
        <p:spPr>
          <a:xfrm>
            <a:off x="8001000" y="1572685"/>
            <a:ext cx="3956051" cy="1728452"/>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8" name="Text Placeholder 10"/>
          <p:cNvSpPr>
            <a:spLocks noGrp="1"/>
          </p:cNvSpPr>
          <p:nvPr>
            <p:ph type="body" sz="quarter" idx="28" hasCustomPrompt="1"/>
          </p:nvPr>
        </p:nvSpPr>
        <p:spPr>
          <a:xfrm>
            <a:off x="8001000" y="3342638"/>
            <a:ext cx="3956051"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 xx </a:t>
            </a:r>
            <a:r>
              <a:rPr lang="en-GB" dirty="0" err="1"/>
              <a:t>xxxxx</a:t>
            </a:r>
            <a:r>
              <a:rPr lang="en-GB" dirty="0"/>
              <a:t>.</a:t>
            </a:r>
            <a:endParaRPr lang="en-US" dirty="0"/>
          </a:p>
        </p:txBody>
      </p:sp>
      <p:sp>
        <p:nvSpPr>
          <p:cNvPr id="17" name="Picture Placeholder 25"/>
          <p:cNvSpPr>
            <a:spLocks noGrp="1"/>
          </p:cNvSpPr>
          <p:nvPr>
            <p:ph type="pic" sz="quarter" idx="29"/>
          </p:nvPr>
        </p:nvSpPr>
        <p:spPr>
          <a:xfrm>
            <a:off x="3539067" y="3750647"/>
            <a:ext cx="3983567" cy="1728452"/>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18" name="Text Placeholder 10"/>
          <p:cNvSpPr>
            <a:spLocks noGrp="1"/>
          </p:cNvSpPr>
          <p:nvPr>
            <p:ph type="body" sz="quarter" idx="30" hasCustomPrompt="1"/>
          </p:nvPr>
        </p:nvSpPr>
        <p:spPr>
          <a:xfrm>
            <a:off x="3539067" y="5520601"/>
            <a:ext cx="3983567"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 xx </a:t>
            </a:r>
            <a:r>
              <a:rPr lang="en-GB" dirty="0" err="1"/>
              <a:t>xxxxx</a:t>
            </a:r>
            <a:r>
              <a:rPr lang="en-GB" dirty="0"/>
              <a:t>.</a:t>
            </a:r>
            <a:endParaRPr lang="en-US" dirty="0"/>
          </a:p>
        </p:txBody>
      </p:sp>
      <p:sp>
        <p:nvSpPr>
          <p:cNvPr id="19" name="Picture Placeholder 25"/>
          <p:cNvSpPr>
            <a:spLocks noGrp="1"/>
          </p:cNvSpPr>
          <p:nvPr>
            <p:ph type="pic" sz="quarter" idx="31"/>
          </p:nvPr>
        </p:nvSpPr>
        <p:spPr>
          <a:xfrm>
            <a:off x="8001000" y="3750647"/>
            <a:ext cx="3956051" cy="1728452"/>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20" name="Text Placeholder 10"/>
          <p:cNvSpPr>
            <a:spLocks noGrp="1"/>
          </p:cNvSpPr>
          <p:nvPr>
            <p:ph type="body" sz="quarter" idx="32" hasCustomPrompt="1"/>
          </p:nvPr>
        </p:nvSpPr>
        <p:spPr>
          <a:xfrm>
            <a:off x="8001000" y="5520601"/>
            <a:ext cx="3956051"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 </a:t>
            </a:r>
            <a:r>
              <a:rPr lang="en-GB" dirty="0" err="1"/>
              <a:t>xxxxx</a:t>
            </a:r>
            <a:r>
              <a:rPr lang="en-GB" dirty="0"/>
              <a:t> x </a:t>
            </a:r>
            <a:r>
              <a:rPr lang="en-GB" dirty="0" err="1"/>
              <a:t>xxxx</a:t>
            </a:r>
            <a:r>
              <a:rPr lang="en-GB" dirty="0"/>
              <a:t> xx </a:t>
            </a:r>
            <a:r>
              <a:rPr lang="en-GB" dirty="0" err="1"/>
              <a:t>xxxxx</a:t>
            </a:r>
            <a:r>
              <a:rPr lang="en-GB" dirty="0"/>
              <a:t>.</a:t>
            </a:r>
            <a:endParaRPr lang="en-US" dirty="0"/>
          </a:p>
        </p:txBody>
      </p:sp>
      <p:sp>
        <p:nvSpPr>
          <p:cNvPr id="13" name="Text Placeholder 7"/>
          <p:cNvSpPr>
            <a:spLocks noGrp="1"/>
          </p:cNvSpPr>
          <p:nvPr>
            <p:ph type="body" sz="quarter" idx="14" hasCustomPrompt="1"/>
          </p:nvPr>
        </p:nvSpPr>
        <p:spPr>
          <a:xfrm>
            <a:off x="3539068" y="176765"/>
            <a:ext cx="8415867" cy="338624"/>
          </a:xfrm>
          <a:prstGeom prst="rect">
            <a:avLst/>
          </a:prstGeom>
        </p:spPr>
        <p:txBody>
          <a:bodyPr vert="horz" lIns="0" tIns="0" rIns="0" bIns="0"/>
          <a:lstStyle>
            <a:lvl1pPr algn="r">
              <a:defRPr sz="1467">
                <a:solidFill>
                  <a:schemeClr val="tx2"/>
                </a:solidFill>
                <a:latin typeface="Arial"/>
                <a:cs typeface="Arial"/>
              </a:defRPr>
            </a:lvl1pPr>
          </a:lstStyle>
          <a:p>
            <a:pPr lvl="0"/>
            <a:r>
              <a:rPr lang="en-GB" dirty="0"/>
              <a:t>Presentation Title</a:t>
            </a:r>
            <a:endParaRPr lang="en-US" dirty="0"/>
          </a:p>
        </p:txBody>
      </p:sp>
    </p:spTree>
    <p:extLst>
      <p:ext uri="{BB962C8B-B14F-4D97-AF65-F5344CB8AC3E}">
        <p14:creationId xmlns:p14="http://schemas.microsoft.com/office/powerpoint/2010/main" val="2648407057"/>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 Picture Slide">
    <p:spTree>
      <p:nvGrpSpPr>
        <p:cNvPr id="1" name=""/>
        <p:cNvGrpSpPr/>
        <p:nvPr/>
      </p:nvGrpSpPr>
      <p:grpSpPr>
        <a:xfrm>
          <a:off x="0" y="0"/>
          <a:ext cx="0" cy="0"/>
          <a:chOff x="0" y="0"/>
          <a:chExt cx="0" cy="0"/>
        </a:xfrm>
      </p:grpSpPr>
      <p:sp>
        <p:nvSpPr>
          <p:cNvPr id="3" name="Text Placeholder 7"/>
          <p:cNvSpPr>
            <a:spLocks noGrp="1"/>
          </p:cNvSpPr>
          <p:nvPr>
            <p:ph type="body" sz="quarter" idx="13" hasCustomPrompt="1"/>
          </p:nvPr>
        </p:nvSpPr>
        <p:spPr>
          <a:xfrm>
            <a:off x="465666" y="751610"/>
            <a:ext cx="11487151" cy="481303"/>
          </a:xfrm>
          <a:prstGeom prst="rect">
            <a:avLst/>
          </a:prstGeom>
        </p:spPr>
        <p:txBody>
          <a:bodyPr vert="horz" lIns="0" tIns="0" rIns="0" bIns="0"/>
          <a:lstStyle>
            <a:lvl1pPr>
              <a:defRPr sz="2667">
                <a:solidFill>
                  <a:schemeClr val="tx1"/>
                </a:solidFill>
                <a:latin typeface="Arial"/>
                <a:cs typeface="Arial"/>
              </a:defRPr>
            </a:lvl1pPr>
          </a:lstStyle>
          <a:p>
            <a:pPr lvl="0"/>
            <a:r>
              <a:rPr lang="en-GB" dirty="0"/>
              <a:t>Slide Title</a:t>
            </a:r>
            <a:endParaRPr lang="en-US" dirty="0"/>
          </a:p>
        </p:txBody>
      </p:sp>
      <p:sp>
        <p:nvSpPr>
          <p:cNvPr id="4" name="Text Placeholder 10"/>
          <p:cNvSpPr>
            <a:spLocks noGrp="1"/>
          </p:cNvSpPr>
          <p:nvPr>
            <p:ph type="body" sz="quarter" idx="25" hasCustomPrompt="1"/>
          </p:nvPr>
        </p:nvSpPr>
        <p:spPr>
          <a:xfrm>
            <a:off x="478367" y="1508610"/>
            <a:ext cx="2639359" cy="2756868"/>
          </a:xfrm>
          <a:prstGeom prst="rect">
            <a:avLst/>
          </a:prstGeom>
        </p:spPr>
        <p:txBody>
          <a:bodyPr vert="horz" lIns="0" tIns="0" rIns="0" bIns="0" anchor="t" anchorCtr="0"/>
          <a:lstStyle>
            <a:lvl1pPr>
              <a:defRPr sz="1867" b="0" i="0">
                <a:solidFill>
                  <a:schemeClr val="tx2"/>
                </a:solidFill>
                <a:latin typeface="Arial"/>
                <a:cs typeface="Arial"/>
              </a:defRPr>
            </a:lvl1pPr>
          </a:lstStyle>
          <a:p>
            <a:pPr lvl="0"/>
            <a:r>
              <a:rPr lang="en-GB" dirty="0"/>
              <a:t>Intro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a:t>
            </a:r>
            <a:endParaRPr lang="en-US" dirty="0"/>
          </a:p>
        </p:txBody>
      </p:sp>
      <p:sp>
        <p:nvSpPr>
          <p:cNvPr id="5" name="Picture Placeholder 25"/>
          <p:cNvSpPr>
            <a:spLocks noGrp="1"/>
          </p:cNvSpPr>
          <p:nvPr>
            <p:ph type="pic" sz="quarter" idx="21"/>
          </p:nvPr>
        </p:nvSpPr>
        <p:spPr>
          <a:xfrm>
            <a:off x="3539067" y="1572685"/>
            <a:ext cx="2487084" cy="1911055"/>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6" name="Text Placeholder 10"/>
          <p:cNvSpPr>
            <a:spLocks noGrp="1"/>
          </p:cNvSpPr>
          <p:nvPr>
            <p:ph type="body" sz="quarter" idx="26" hasCustomPrompt="1"/>
          </p:nvPr>
        </p:nvSpPr>
        <p:spPr>
          <a:xfrm>
            <a:off x="3539067" y="3525241"/>
            <a:ext cx="2487084"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a:t>
            </a:r>
            <a:endParaRPr lang="en-US" dirty="0"/>
          </a:p>
        </p:txBody>
      </p:sp>
      <p:sp>
        <p:nvSpPr>
          <p:cNvPr id="12" name="Picture Placeholder 25"/>
          <p:cNvSpPr>
            <a:spLocks noGrp="1"/>
          </p:cNvSpPr>
          <p:nvPr>
            <p:ph type="pic" sz="quarter" idx="31"/>
          </p:nvPr>
        </p:nvSpPr>
        <p:spPr>
          <a:xfrm>
            <a:off x="6506634" y="1572685"/>
            <a:ext cx="2487084" cy="1911055"/>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13" name="Text Placeholder 10"/>
          <p:cNvSpPr>
            <a:spLocks noGrp="1"/>
          </p:cNvSpPr>
          <p:nvPr>
            <p:ph type="body" sz="quarter" idx="32" hasCustomPrompt="1"/>
          </p:nvPr>
        </p:nvSpPr>
        <p:spPr>
          <a:xfrm>
            <a:off x="6506634" y="3525241"/>
            <a:ext cx="2487084"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a:t>
            </a:r>
            <a:endParaRPr lang="en-US" dirty="0"/>
          </a:p>
        </p:txBody>
      </p:sp>
      <p:sp>
        <p:nvSpPr>
          <p:cNvPr id="16" name="Picture Placeholder 25"/>
          <p:cNvSpPr>
            <a:spLocks noGrp="1"/>
          </p:cNvSpPr>
          <p:nvPr>
            <p:ph type="pic" sz="quarter" idx="35"/>
          </p:nvPr>
        </p:nvSpPr>
        <p:spPr>
          <a:xfrm>
            <a:off x="9474201" y="1572685"/>
            <a:ext cx="2487084" cy="1911055"/>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17" name="Text Placeholder 10"/>
          <p:cNvSpPr>
            <a:spLocks noGrp="1"/>
          </p:cNvSpPr>
          <p:nvPr>
            <p:ph type="body" sz="quarter" idx="36" hasCustomPrompt="1"/>
          </p:nvPr>
        </p:nvSpPr>
        <p:spPr>
          <a:xfrm>
            <a:off x="9474201" y="3525241"/>
            <a:ext cx="2487084"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a:t>
            </a:r>
            <a:endParaRPr lang="en-US" dirty="0"/>
          </a:p>
        </p:txBody>
      </p:sp>
      <p:sp>
        <p:nvSpPr>
          <p:cNvPr id="18" name="Picture Placeholder 25"/>
          <p:cNvSpPr>
            <a:spLocks noGrp="1"/>
          </p:cNvSpPr>
          <p:nvPr>
            <p:ph type="pic" sz="quarter" idx="37"/>
          </p:nvPr>
        </p:nvSpPr>
        <p:spPr>
          <a:xfrm>
            <a:off x="3539067" y="3988029"/>
            <a:ext cx="2487084" cy="1911055"/>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19" name="Text Placeholder 10"/>
          <p:cNvSpPr>
            <a:spLocks noGrp="1"/>
          </p:cNvSpPr>
          <p:nvPr>
            <p:ph type="body" sz="quarter" idx="38" hasCustomPrompt="1"/>
          </p:nvPr>
        </p:nvSpPr>
        <p:spPr>
          <a:xfrm>
            <a:off x="3539067" y="5940585"/>
            <a:ext cx="2487084"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a:t>
            </a:r>
            <a:endParaRPr lang="en-US" dirty="0"/>
          </a:p>
        </p:txBody>
      </p:sp>
      <p:sp>
        <p:nvSpPr>
          <p:cNvPr id="20" name="Picture Placeholder 25"/>
          <p:cNvSpPr>
            <a:spLocks noGrp="1"/>
          </p:cNvSpPr>
          <p:nvPr>
            <p:ph type="pic" sz="quarter" idx="39"/>
          </p:nvPr>
        </p:nvSpPr>
        <p:spPr>
          <a:xfrm>
            <a:off x="6506634" y="3988029"/>
            <a:ext cx="2487084" cy="1911055"/>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21" name="Text Placeholder 10"/>
          <p:cNvSpPr>
            <a:spLocks noGrp="1"/>
          </p:cNvSpPr>
          <p:nvPr>
            <p:ph type="body" sz="quarter" idx="40" hasCustomPrompt="1"/>
          </p:nvPr>
        </p:nvSpPr>
        <p:spPr>
          <a:xfrm>
            <a:off x="6506634" y="5940585"/>
            <a:ext cx="2487084"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a:t>
            </a:r>
            <a:endParaRPr lang="en-US" dirty="0"/>
          </a:p>
        </p:txBody>
      </p:sp>
      <p:sp>
        <p:nvSpPr>
          <p:cNvPr id="22" name="Text Placeholder 7"/>
          <p:cNvSpPr>
            <a:spLocks noGrp="1"/>
          </p:cNvSpPr>
          <p:nvPr>
            <p:ph type="body" sz="quarter" idx="14" hasCustomPrompt="1"/>
          </p:nvPr>
        </p:nvSpPr>
        <p:spPr>
          <a:xfrm>
            <a:off x="3539068" y="176765"/>
            <a:ext cx="8415867" cy="338624"/>
          </a:xfrm>
          <a:prstGeom prst="rect">
            <a:avLst/>
          </a:prstGeom>
        </p:spPr>
        <p:txBody>
          <a:bodyPr vert="horz" lIns="0" tIns="0" rIns="0" bIns="0"/>
          <a:lstStyle>
            <a:lvl1pPr algn="r">
              <a:defRPr sz="1467">
                <a:solidFill>
                  <a:schemeClr val="tx2"/>
                </a:solidFill>
                <a:latin typeface="Arial"/>
                <a:cs typeface="Arial"/>
              </a:defRPr>
            </a:lvl1pPr>
          </a:lstStyle>
          <a:p>
            <a:pPr lvl="0"/>
            <a:r>
              <a:rPr lang="en-GB" dirty="0"/>
              <a:t>Presentation Title</a:t>
            </a:r>
            <a:endParaRPr lang="en-US" dirty="0"/>
          </a:p>
        </p:txBody>
      </p:sp>
      <p:sp>
        <p:nvSpPr>
          <p:cNvPr id="15" name="Slide Number Placeholder 1"/>
          <p:cNvSpPr txBox="1">
            <a:spLocks/>
          </p:cNvSpPr>
          <p:nvPr userDrawn="1"/>
        </p:nvSpPr>
        <p:spPr>
          <a:xfrm>
            <a:off x="7" y="6337114"/>
            <a:ext cx="993421" cy="486833"/>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AB56F38-8B3F-47A8-A2DA-EE539D894C13}" type="slidenum">
              <a:rPr lang="en-GB" sz="1600" smtClean="0"/>
              <a:pPr/>
              <a:t>‹#›</a:t>
            </a:fld>
            <a:endParaRPr lang="en-GB" sz="1600" dirty="0"/>
          </a:p>
        </p:txBody>
      </p:sp>
    </p:spTree>
    <p:extLst>
      <p:ext uri="{BB962C8B-B14F-4D97-AF65-F5344CB8AC3E}">
        <p14:creationId xmlns:p14="http://schemas.microsoft.com/office/powerpoint/2010/main" val="1207969342"/>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icture Gallery">
    <p:spTree>
      <p:nvGrpSpPr>
        <p:cNvPr id="1" name=""/>
        <p:cNvGrpSpPr/>
        <p:nvPr/>
      </p:nvGrpSpPr>
      <p:grpSpPr>
        <a:xfrm>
          <a:off x="0" y="0"/>
          <a:ext cx="0" cy="0"/>
          <a:chOff x="0" y="0"/>
          <a:chExt cx="0" cy="0"/>
        </a:xfrm>
      </p:grpSpPr>
      <p:sp>
        <p:nvSpPr>
          <p:cNvPr id="3" name="Text Placeholder 7"/>
          <p:cNvSpPr>
            <a:spLocks noGrp="1"/>
          </p:cNvSpPr>
          <p:nvPr>
            <p:ph type="body" sz="quarter" idx="13" hasCustomPrompt="1"/>
          </p:nvPr>
        </p:nvSpPr>
        <p:spPr>
          <a:xfrm>
            <a:off x="465666" y="751610"/>
            <a:ext cx="11487151" cy="481303"/>
          </a:xfrm>
          <a:prstGeom prst="rect">
            <a:avLst/>
          </a:prstGeom>
        </p:spPr>
        <p:txBody>
          <a:bodyPr vert="horz" lIns="0" tIns="0" rIns="0" bIns="0"/>
          <a:lstStyle>
            <a:lvl1pPr>
              <a:defRPr sz="2667">
                <a:solidFill>
                  <a:schemeClr val="tx1"/>
                </a:solidFill>
                <a:latin typeface="Arial"/>
                <a:cs typeface="Arial"/>
              </a:defRPr>
            </a:lvl1pPr>
          </a:lstStyle>
          <a:p>
            <a:pPr lvl="0"/>
            <a:r>
              <a:rPr lang="en-GB" dirty="0"/>
              <a:t>Slide Title</a:t>
            </a:r>
            <a:endParaRPr lang="en-US" dirty="0"/>
          </a:p>
        </p:txBody>
      </p:sp>
      <p:sp>
        <p:nvSpPr>
          <p:cNvPr id="4" name="Text Placeholder 10"/>
          <p:cNvSpPr>
            <a:spLocks noGrp="1"/>
          </p:cNvSpPr>
          <p:nvPr>
            <p:ph type="body" sz="quarter" idx="25" hasCustomPrompt="1"/>
          </p:nvPr>
        </p:nvSpPr>
        <p:spPr>
          <a:xfrm>
            <a:off x="478367" y="1508610"/>
            <a:ext cx="2639359" cy="2756868"/>
          </a:xfrm>
          <a:prstGeom prst="rect">
            <a:avLst/>
          </a:prstGeom>
        </p:spPr>
        <p:txBody>
          <a:bodyPr vert="horz" lIns="0" tIns="0" rIns="0" bIns="0" anchor="t" anchorCtr="0"/>
          <a:lstStyle>
            <a:lvl1pPr>
              <a:defRPr sz="1867" b="0" i="0">
                <a:solidFill>
                  <a:schemeClr val="tx2"/>
                </a:solidFill>
                <a:latin typeface="Arial"/>
                <a:cs typeface="Arial"/>
              </a:defRPr>
            </a:lvl1pPr>
          </a:lstStyle>
          <a:p>
            <a:pPr lvl="0"/>
            <a:r>
              <a:rPr lang="en-GB" dirty="0"/>
              <a:t>Intro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a:t>
            </a:r>
            <a:endParaRPr lang="en-US" dirty="0"/>
          </a:p>
        </p:txBody>
      </p:sp>
      <p:sp>
        <p:nvSpPr>
          <p:cNvPr id="5" name="Picture Placeholder 25"/>
          <p:cNvSpPr>
            <a:spLocks noGrp="1"/>
          </p:cNvSpPr>
          <p:nvPr>
            <p:ph type="pic" sz="quarter" idx="21"/>
          </p:nvPr>
        </p:nvSpPr>
        <p:spPr>
          <a:xfrm>
            <a:off x="3539067" y="1572685"/>
            <a:ext cx="2487084" cy="1365180"/>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6" name="Text Placeholder 10"/>
          <p:cNvSpPr>
            <a:spLocks noGrp="1"/>
          </p:cNvSpPr>
          <p:nvPr>
            <p:ph type="body" sz="quarter" idx="26" hasCustomPrompt="1"/>
          </p:nvPr>
        </p:nvSpPr>
        <p:spPr>
          <a:xfrm>
            <a:off x="3539067" y="2979367"/>
            <a:ext cx="2487084"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a:t>
            </a:r>
            <a:endParaRPr lang="en-US" dirty="0"/>
          </a:p>
        </p:txBody>
      </p:sp>
      <p:sp>
        <p:nvSpPr>
          <p:cNvPr id="12" name="Picture Placeholder 25"/>
          <p:cNvSpPr>
            <a:spLocks noGrp="1"/>
          </p:cNvSpPr>
          <p:nvPr>
            <p:ph type="pic" sz="quarter" idx="30"/>
          </p:nvPr>
        </p:nvSpPr>
        <p:spPr>
          <a:xfrm>
            <a:off x="3539067" y="3301051"/>
            <a:ext cx="2487084" cy="1365180"/>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13" name="Text Placeholder 10"/>
          <p:cNvSpPr>
            <a:spLocks noGrp="1"/>
          </p:cNvSpPr>
          <p:nvPr>
            <p:ph type="body" sz="quarter" idx="31" hasCustomPrompt="1"/>
          </p:nvPr>
        </p:nvSpPr>
        <p:spPr>
          <a:xfrm>
            <a:off x="3539067" y="4707734"/>
            <a:ext cx="2487084"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a:t>
            </a:r>
            <a:endParaRPr lang="en-US" dirty="0"/>
          </a:p>
        </p:txBody>
      </p:sp>
      <p:sp>
        <p:nvSpPr>
          <p:cNvPr id="14" name="Picture Placeholder 25"/>
          <p:cNvSpPr>
            <a:spLocks noGrp="1"/>
          </p:cNvSpPr>
          <p:nvPr>
            <p:ph type="pic" sz="quarter" idx="32"/>
          </p:nvPr>
        </p:nvSpPr>
        <p:spPr>
          <a:xfrm>
            <a:off x="3539067" y="5026310"/>
            <a:ext cx="2487084" cy="1365180"/>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15" name="Text Placeholder 10"/>
          <p:cNvSpPr>
            <a:spLocks noGrp="1"/>
          </p:cNvSpPr>
          <p:nvPr>
            <p:ph type="body" sz="quarter" idx="33" hasCustomPrompt="1"/>
          </p:nvPr>
        </p:nvSpPr>
        <p:spPr>
          <a:xfrm>
            <a:off x="3539067" y="6432993"/>
            <a:ext cx="2487084"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a:t>
            </a:r>
            <a:endParaRPr lang="en-US" dirty="0"/>
          </a:p>
        </p:txBody>
      </p:sp>
      <p:sp>
        <p:nvSpPr>
          <p:cNvPr id="16" name="Picture Placeholder 25"/>
          <p:cNvSpPr>
            <a:spLocks noGrp="1"/>
          </p:cNvSpPr>
          <p:nvPr>
            <p:ph type="pic" sz="quarter" idx="34"/>
          </p:nvPr>
        </p:nvSpPr>
        <p:spPr>
          <a:xfrm>
            <a:off x="6506634" y="1572685"/>
            <a:ext cx="2487084" cy="1365180"/>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17" name="Text Placeholder 10"/>
          <p:cNvSpPr>
            <a:spLocks noGrp="1"/>
          </p:cNvSpPr>
          <p:nvPr>
            <p:ph type="body" sz="quarter" idx="35" hasCustomPrompt="1"/>
          </p:nvPr>
        </p:nvSpPr>
        <p:spPr>
          <a:xfrm>
            <a:off x="6506634" y="2979367"/>
            <a:ext cx="2487084"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a:t>
            </a:r>
            <a:endParaRPr lang="en-US" dirty="0"/>
          </a:p>
        </p:txBody>
      </p:sp>
      <p:sp>
        <p:nvSpPr>
          <p:cNvPr id="18" name="Picture Placeholder 25"/>
          <p:cNvSpPr>
            <a:spLocks noGrp="1"/>
          </p:cNvSpPr>
          <p:nvPr>
            <p:ph type="pic" sz="quarter" idx="36"/>
          </p:nvPr>
        </p:nvSpPr>
        <p:spPr>
          <a:xfrm>
            <a:off x="6506634" y="3301051"/>
            <a:ext cx="2487084" cy="1365180"/>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19" name="Text Placeholder 10"/>
          <p:cNvSpPr>
            <a:spLocks noGrp="1"/>
          </p:cNvSpPr>
          <p:nvPr>
            <p:ph type="body" sz="quarter" idx="37" hasCustomPrompt="1"/>
          </p:nvPr>
        </p:nvSpPr>
        <p:spPr>
          <a:xfrm>
            <a:off x="6506634" y="4707734"/>
            <a:ext cx="2487084"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a:t>
            </a:r>
            <a:endParaRPr lang="en-US" dirty="0"/>
          </a:p>
        </p:txBody>
      </p:sp>
      <p:sp>
        <p:nvSpPr>
          <p:cNvPr id="20" name="Picture Placeholder 25"/>
          <p:cNvSpPr>
            <a:spLocks noGrp="1"/>
          </p:cNvSpPr>
          <p:nvPr>
            <p:ph type="pic" sz="quarter" idx="38"/>
          </p:nvPr>
        </p:nvSpPr>
        <p:spPr>
          <a:xfrm>
            <a:off x="6506634" y="5026310"/>
            <a:ext cx="2487084" cy="1365180"/>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21" name="Text Placeholder 10"/>
          <p:cNvSpPr>
            <a:spLocks noGrp="1"/>
          </p:cNvSpPr>
          <p:nvPr>
            <p:ph type="body" sz="quarter" idx="39" hasCustomPrompt="1"/>
          </p:nvPr>
        </p:nvSpPr>
        <p:spPr>
          <a:xfrm>
            <a:off x="6506634" y="6432993"/>
            <a:ext cx="2487084"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a:t>
            </a:r>
            <a:endParaRPr lang="en-US" dirty="0"/>
          </a:p>
        </p:txBody>
      </p:sp>
      <p:sp>
        <p:nvSpPr>
          <p:cNvPr id="22" name="Picture Placeholder 25"/>
          <p:cNvSpPr>
            <a:spLocks noGrp="1"/>
          </p:cNvSpPr>
          <p:nvPr>
            <p:ph type="pic" sz="quarter" idx="40"/>
          </p:nvPr>
        </p:nvSpPr>
        <p:spPr>
          <a:xfrm>
            <a:off x="9474201" y="1572685"/>
            <a:ext cx="2487084" cy="1365180"/>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23" name="Text Placeholder 10"/>
          <p:cNvSpPr>
            <a:spLocks noGrp="1"/>
          </p:cNvSpPr>
          <p:nvPr>
            <p:ph type="body" sz="quarter" idx="41" hasCustomPrompt="1"/>
          </p:nvPr>
        </p:nvSpPr>
        <p:spPr>
          <a:xfrm>
            <a:off x="9474201" y="2979367"/>
            <a:ext cx="2487084"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a:t>
            </a:r>
            <a:endParaRPr lang="en-US" dirty="0"/>
          </a:p>
        </p:txBody>
      </p:sp>
      <p:sp>
        <p:nvSpPr>
          <p:cNvPr id="24" name="Picture Placeholder 25"/>
          <p:cNvSpPr>
            <a:spLocks noGrp="1"/>
          </p:cNvSpPr>
          <p:nvPr>
            <p:ph type="pic" sz="quarter" idx="42"/>
          </p:nvPr>
        </p:nvSpPr>
        <p:spPr>
          <a:xfrm>
            <a:off x="9474201" y="3301051"/>
            <a:ext cx="2487084" cy="1365180"/>
          </a:xfrm>
          <a:prstGeom prst="rect">
            <a:avLst/>
          </a:prstGeom>
          <a:solidFill>
            <a:schemeClr val="tx1">
              <a:lumMod val="50000"/>
            </a:schemeClr>
          </a:solidFill>
          <a:effectLst>
            <a:outerShdw blurRad="76200" dist="76200" dir="2700000" algn="tl" rotWithShape="0">
              <a:srgbClr val="000000">
                <a:alpha val="30000"/>
              </a:srgbClr>
            </a:outerShdw>
          </a:effectLst>
        </p:spPr>
        <p:txBody>
          <a:bodyPr vert="horz"/>
          <a:lstStyle>
            <a:lvl1pPr>
              <a:defRPr sz="1600">
                <a:latin typeface="Arial"/>
                <a:cs typeface="Arial"/>
              </a:defRPr>
            </a:lvl1pPr>
          </a:lstStyle>
          <a:p>
            <a:endParaRPr lang="en-US" dirty="0"/>
          </a:p>
        </p:txBody>
      </p:sp>
      <p:sp>
        <p:nvSpPr>
          <p:cNvPr id="25" name="Text Placeholder 10"/>
          <p:cNvSpPr>
            <a:spLocks noGrp="1"/>
          </p:cNvSpPr>
          <p:nvPr>
            <p:ph type="body" sz="quarter" idx="43" hasCustomPrompt="1"/>
          </p:nvPr>
        </p:nvSpPr>
        <p:spPr>
          <a:xfrm>
            <a:off x="9474201" y="4707734"/>
            <a:ext cx="2487084" cy="255284"/>
          </a:xfrm>
          <a:prstGeom prst="rect">
            <a:avLst/>
          </a:prstGeom>
        </p:spPr>
        <p:txBody>
          <a:bodyPr vert="horz" lIns="0" tIns="0" rIns="0" bIns="0" anchor="t" anchorCtr="0"/>
          <a:lstStyle>
            <a:lvl1pPr>
              <a:defRPr sz="1333" b="0" i="0" baseline="0">
                <a:solidFill>
                  <a:schemeClr val="tx2"/>
                </a:solidFill>
                <a:latin typeface="Arial"/>
                <a:cs typeface="Arial"/>
              </a:defRPr>
            </a:lvl1pPr>
          </a:lstStyle>
          <a:p>
            <a:pPr lvl="0"/>
            <a:r>
              <a:rPr lang="en-GB" dirty="0"/>
              <a:t>Caption </a:t>
            </a:r>
            <a:r>
              <a:rPr lang="en-GB" dirty="0" err="1"/>
              <a:t>xxxx</a:t>
            </a:r>
            <a:r>
              <a:rPr lang="en-GB" dirty="0"/>
              <a:t> xx </a:t>
            </a:r>
            <a:r>
              <a:rPr lang="en-GB" dirty="0" err="1"/>
              <a:t>xxxxx</a:t>
            </a:r>
            <a:r>
              <a:rPr lang="en-GB" dirty="0"/>
              <a:t> xxx.</a:t>
            </a:r>
            <a:endParaRPr lang="en-US" dirty="0"/>
          </a:p>
        </p:txBody>
      </p:sp>
      <p:sp>
        <p:nvSpPr>
          <p:cNvPr id="28" name="Text Placeholder 7"/>
          <p:cNvSpPr>
            <a:spLocks noGrp="1"/>
          </p:cNvSpPr>
          <p:nvPr>
            <p:ph type="body" sz="quarter" idx="14" hasCustomPrompt="1"/>
          </p:nvPr>
        </p:nvSpPr>
        <p:spPr>
          <a:xfrm>
            <a:off x="3539068" y="176765"/>
            <a:ext cx="8415867" cy="338624"/>
          </a:xfrm>
          <a:prstGeom prst="rect">
            <a:avLst/>
          </a:prstGeom>
        </p:spPr>
        <p:txBody>
          <a:bodyPr vert="horz" lIns="0" tIns="0" rIns="0" bIns="0"/>
          <a:lstStyle>
            <a:lvl1pPr algn="r">
              <a:defRPr sz="1467">
                <a:solidFill>
                  <a:schemeClr val="tx2"/>
                </a:solidFill>
                <a:latin typeface="Arial"/>
                <a:cs typeface="Arial"/>
              </a:defRPr>
            </a:lvl1pPr>
          </a:lstStyle>
          <a:p>
            <a:pPr lvl="0"/>
            <a:r>
              <a:rPr lang="en-GB" dirty="0"/>
              <a:t>Presentation Title</a:t>
            </a:r>
            <a:endParaRPr lang="en-US" dirty="0"/>
          </a:p>
        </p:txBody>
      </p:sp>
      <p:sp>
        <p:nvSpPr>
          <p:cNvPr id="26" name="Slide Number Placeholder 1"/>
          <p:cNvSpPr txBox="1">
            <a:spLocks/>
          </p:cNvSpPr>
          <p:nvPr userDrawn="1"/>
        </p:nvSpPr>
        <p:spPr>
          <a:xfrm>
            <a:off x="7" y="6337114"/>
            <a:ext cx="993421" cy="486833"/>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AB56F38-8B3F-47A8-A2DA-EE539D894C13}" type="slidenum">
              <a:rPr lang="en-GB" sz="1600" smtClean="0"/>
              <a:pPr/>
              <a:t>‹#›</a:t>
            </a:fld>
            <a:endParaRPr lang="en-GB" sz="1600" dirty="0"/>
          </a:p>
        </p:txBody>
      </p:sp>
      <p:sp>
        <p:nvSpPr>
          <p:cNvPr id="27" name="Slide Number Placeholder 1"/>
          <p:cNvSpPr txBox="1">
            <a:spLocks/>
          </p:cNvSpPr>
          <p:nvPr userDrawn="1"/>
        </p:nvSpPr>
        <p:spPr>
          <a:xfrm>
            <a:off x="203207" y="6540314"/>
            <a:ext cx="993421" cy="486833"/>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AB56F38-8B3F-47A8-A2DA-EE539D894C13}" type="slidenum">
              <a:rPr lang="en-GB" sz="1600" smtClean="0"/>
              <a:pPr/>
              <a:t>‹#›</a:t>
            </a:fld>
            <a:endParaRPr lang="en-GB" sz="1600" dirty="0"/>
          </a:p>
        </p:txBody>
      </p:sp>
    </p:spTree>
    <p:extLst>
      <p:ext uri="{BB962C8B-B14F-4D97-AF65-F5344CB8AC3E}">
        <p14:creationId xmlns:p14="http://schemas.microsoft.com/office/powerpoint/2010/main" val="2094265482"/>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ullet Points Slide 1">
    <p:spTree>
      <p:nvGrpSpPr>
        <p:cNvPr id="1" name=""/>
        <p:cNvGrpSpPr/>
        <p:nvPr/>
      </p:nvGrpSpPr>
      <p:grpSpPr>
        <a:xfrm>
          <a:off x="0" y="0"/>
          <a:ext cx="0" cy="0"/>
          <a:chOff x="0" y="0"/>
          <a:chExt cx="0" cy="0"/>
        </a:xfrm>
      </p:grpSpPr>
      <p:sp>
        <p:nvSpPr>
          <p:cNvPr id="3" name="Text Placeholder 7"/>
          <p:cNvSpPr>
            <a:spLocks noGrp="1"/>
          </p:cNvSpPr>
          <p:nvPr>
            <p:ph type="body" sz="quarter" idx="13" hasCustomPrompt="1"/>
          </p:nvPr>
        </p:nvSpPr>
        <p:spPr>
          <a:xfrm>
            <a:off x="465666" y="751610"/>
            <a:ext cx="11487151" cy="481303"/>
          </a:xfrm>
          <a:prstGeom prst="rect">
            <a:avLst/>
          </a:prstGeom>
        </p:spPr>
        <p:txBody>
          <a:bodyPr vert="horz" lIns="0" tIns="0" rIns="0" bIns="0"/>
          <a:lstStyle>
            <a:lvl1pPr>
              <a:defRPr sz="2667">
                <a:solidFill>
                  <a:schemeClr val="tx1"/>
                </a:solidFill>
                <a:latin typeface="Arial"/>
                <a:cs typeface="Arial"/>
              </a:defRPr>
            </a:lvl1pPr>
          </a:lstStyle>
          <a:p>
            <a:pPr lvl="0"/>
            <a:r>
              <a:rPr lang="en-GB" dirty="0"/>
              <a:t>Slide Title</a:t>
            </a:r>
            <a:endParaRPr lang="en-US" dirty="0"/>
          </a:p>
        </p:txBody>
      </p:sp>
      <p:sp>
        <p:nvSpPr>
          <p:cNvPr id="4" name="Text Placeholder 10"/>
          <p:cNvSpPr>
            <a:spLocks noGrp="1"/>
          </p:cNvSpPr>
          <p:nvPr>
            <p:ph type="body" sz="quarter" idx="25" hasCustomPrompt="1"/>
          </p:nvPr>
        </p:nvSpPr>
        <p:spPr>
          <a:xfrm>
            <a:off x="478367" y="1508610"/>
            <a:ext cx="2639359" cy="2756868"/>
          </a:xfrm>
          <a:prstGeom prst="rect">
            <a:avLst/>
          </a:prstGeom>
        </p:spPr>
        <p:txBody>
          <a:bodyPr vert="horz" lIns="0" tIns="0" rIns="0" bIns="0" anchor="t" anchorCtr="0"/>
          <a:lstStyle>
            <a:lvl1pPr>
              <a:defRPr sz="1867" b="0" i="0">
                <a:solidFill>
                  <a:schemeClr val="tx2"/>
                </a:solidFill>
                <a:latin typeface="Arial"/>
                <a:cs typeface="Arial"/>
              </a:defRPr>
            </a:lvl1pPr>
          </a:lstStyle>
          <a:p>
            <a:pPr lvl="0"/>
            <a:r>
              <a:rPr lang="en-GB" dirty="0"/>
              <a:t>Intro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a:t>
            </a:r>
            <a:endParaRPr lang="en-US" dirty="0"/>
          </a:p>
        </p:txBody>
      </p:sp>
      <p:sp>
        <p:nvSpPr>
          <p:cNvPr id="6" name="Text Placeholder 12"/>
          <p:cNvSpPr>
            <a:spLocks noGrp="1"/>
          </p:cNvSpPr>
          <p:nvPr>
            <p:ph type="body" sz="quarter" idx="19" hasCustomPrompt="1"/>
          </p:nvPr>
        </p:nvSpPr>
        <p:spPr>
          <a:xfrm>
            <a:off x="3541187" y="1475409"/>
            <a:ext cx="8415864" cy="569920"/>
          </a:xfrm>
          <a:prstGeom prst="rect">
            <a:avLst/>
          </a:prstGeom>
        </p:spPr>
        <p:txBody>
          <a:bodyPr vert="horz" lIns="0" tIns="0" rIns="0" bIns="0"/>
          <a:lstStyle>
            <a:lvl1pPr>
              <a:spcBef>
                <a:spcPts val="0"/>
              </a:spcBef>
              <a:defRPr sz="2933" b="1" i="0" kern="1200">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GB" dirty="0"/>
              <a:t>HEADLINE</a:t>
            </a:r>
            <a:endParaRPr lang="en-US" dirty="0"/>
          </a:p>
        </p:txBody>
      </p:sp>
      <p:sp>
        <p:nvSpPr>
          <p:cNvPr id="8" name="Text Placeholder 10"/>
          <p:cNvSpPr>
            <a:spLocks noGrp="1"/>
          </p:cNvSpPr>
          <p:nvPr>
            <p:ph type="body" sz="quarter" idx="26" hasCustomPrompt="1"/>
          </p:nvPr>
        </p:nvSpPr>
        <p:spPr>
          <a:xfrm>
            <a:off x="3835032" y="2124840"/>
            <a:ext cx="7230117" cy="3626145"/>
          </a:xfrm>
          <a:prstGeom prst="rect">
            <a:avLst/>
          </a:prstGeom>
        </p:spPr>
        <p:txBody>
          <a:bodyPr vert="horz" lIns="0" tIns="0" rIns="0" bIns="0" anchor="t" anchorCtr="0"/>
          <a:lstStyle>
            <a:lvl1pPr marL="380990" indent="-380990">
              <a:spcAft>
                <a:spcPts val="1600"/>
              </a:spcAft>
              <a:buClr>
                <a:schemeClr val="bg2"/>
              </a:buClr>
              <a:buSzPct val="120000"/>
              <a:buFont typeface="Arial"/>
              <a:buChar char="•"/>
              <a:defRPr sz="1867" b="1" i="0" baseline="0">
                <a:solidFill>
                  <a:schemeClr val="tx2"/>
                </a:solidFill>
                <a:latin typeface="Arial"/>
                <a:cs typeface="Arial"/>
              </a:defRPr>
            </a:lvl1pPr>
          </a:lstStyle>
          <a:p>
            <a:pPr lvl="0"/>
            <a:r>
              <a:rPr lang="en-GB" dirty="0"/>
              <a:t>Bullet Point 1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a:t>
            </a:r>
          </a:p>
          <a:p>
            <a:pPr lvl="0"/>
            <a:r>
              <a:rPr lang="en-GB" dirty="0"/>
              <a:t>Bullet Point 2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a:t>
            </a:r>
          </a:p>
          <a:p>
            <a:pPr lvl="0"/>
            <a:r>
              <a:rPr lang="en-GB" dirty="0"/>
              <a:t>Bullet Point 3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a:t>
            </a:r>
            <a:endParaRPr lang="en-US" dirty="0"/>
          </a:p>
          <a:p>
            <a:pPr lvl="0"/>
            <a:r>
              <a:rPr lang="en-GB" dirty="0"/>
              <a:t>Bullet Point 4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a:t>
            </a:r>
            <a:endParaRPr lang="en-US" dirty="0"/>
          </a:p>
        </p:txBody>
      </p:sp>
      <p:sp>
        <p:nvSpPr>
          <p:cNvPr id="9" name="Text Placeholder 7"/>
          <p:cNvSpPr>
            <a:spLocks noGrp="1"/>
          </p:cNvSpPr>
          <p:nvPr>
            <p:ph type="body" sz="quarter" idx="14" hasCustomPrompt="1"/>
          </p:nvPr>
        </p:nvSpPr>
        <p:spPr>
          <a:xfrm>
            <a:off x="3539068" y="176765"/>
            <a:ext cx="8415867" cy="338624"/>
          </a:xfrm>
          <a:prstGeom prst="rect">
            <a:avLst/>
          </a:prstGeom>
        </p:spPr>
        <p:txBody>
          <a:bodyPr vert="horz" lIns="0" tIns="0" rIns="0" bIns="0"/>
          <a:lstStyle>
            <a:lvl1pPr algn="r">
              <a:defRPr sz="1467">
                <a:solidFill>
                  <a:schemeClr val="tx2"/>
                </a:solidFill>
                <a:latin typeface="Arial"/>
                <a:cs typeface="Arial"/>
              </a:defRPr>
            </a:lvl1pPr>
          </a:lstStyle>
          <a:p>
            <a:pPr lvl="0"/>
            <a:r>
              <a:rPr lang="en-GB" dirty="0"/>
              <a:t>Presentation Title</a:t>
            </a:r>
            <a:endParaRPr lang="en-US" dirty="0"/>
          </a:p>
        </p:txBody>
      </p:sp>
      <p:sp>
        <p:nvSpPr>
          <p:cNvPr id="7" name="Slide Number Placeholder 1"/>
          <p:cNvSpPr txBox="1">
            <a:spLocks/>
          </p:cNvSpPr>
          <p:nvPr userDrawn="1"/>
        </p:nvSpPr>
        <p:spPr>
          <a:xfrm>
            <a:off x="7" y="6337114"/>
            <a:ext cx="993421" cy="486833"/>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AB56F38-8B3F-47A8-A2DA-EE539D894C13}" type="slidenum">
              <a:rPr lang="en-GB" sz="1600" smtClean="0"/>
              <a:pPr/>
              <a:t>‹#›</a:t>
            </a:fld>
            <a:endParaRPr lang="en-GB" sz="1600" dirty="0"/>
          </a:p>
        </p:txBody>
      </p:sp>
    </p:spTree>
    <p:extLst>
      <p:ext uri="{BB962C8B-B14F-4D97-AF65-F5344CB8AC3E}">
        <p14:creationId xmlns:p14="http://schemas.microsoft.com/office/powerpoint/2010/main" val="2402042899"/>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ullet Points Slide 2">
    <p:spTree>
      <p:nvGrpSpPr>
        <p:cNvPr id="1" name=""/>
        <p:cNvGrpSpPr/>
        <p:nvPr/>
      </p:nvGrpSpPr>
      <p:grpSpPr>
        <a:xfrm>
          <a:off x="0" y="0"/>
          <a:ext cx="0" cy="0"/>
          <a:chOff x="0" y="0"/>
          <a:chExt cx="0" cy="0"/>
        </a:xfrm>
      </p:grpSpPr>
      <p:sp>
        <p:nvSpPr>
          <p:cNvPr id="3" name="Text Placeholder 7"/>
          <p:cNvSpPr>
            <a:spLocks noGrp="1"/>
          </p:cNvSpPr>
          <p:nvPr>
            <p:ph type="body" sz="quarter" idx="13" hasCustomPrompt="1"/>
          </p:nvPr>
        </p:nvSpPr>
        <p:spPr>
          <a:xfrm>
            <a:off x="465666" y="751610"/>
            <a:ext cx="11487151" cy="481303"/>
          </a:xfrm>
          <a:prstGeom prst="rect">
            <a:avLst/>
          </a:prstGeom>
        </p:spPr>
        <p:txBody>
          <a:bodyPr vert="horz" lIns="0" tIns="0" rIns="0" bIns="0"/>
          <a:lstStyle>
            <a:lvl1pPr>
              <a:defRPr sz="2667">
                <a:solidFill>
                  <a:schemeClr val="tx1"/>
                </a:solidFill>
                <a:latin typeface="Arial"/>
                <a:cs typeface="Arial"/>
              </a:defRPr>
            </a:lvl1pPr>
          </a:lstStyle>
          <a:p>
            <a:pPr lvl="0"/>
            <a:r>
              <a:rPr lang="en-GB" dirty="0"/>
              <a:t>Slide Title</a:t>
            </a:r>
            <a:endParaRPr lang="en-US" dirty="0"/>
          </a:p>
        </p:txBody>
      </p:sp>
      <p:sp>
        <p:nvSpPr>
          <p:cNvPr id="4" name="Text Placeholder 10"/>
          <p:cNvSpPr>
            <a:spLocks noGrp="1"/>
          </p:cNvSpPr>
          <p:nvPr>
            <p:ph type="body" sz="quarter" idx="25" hasCustomPrompt="1"/>
          </p:nvPr>
        </p:nvSpPr>
        <p:spPr>
          <a:xfrm>
            <a:off x="478367" y="1508610"/>
            <a:ext cx="2639359" cy="2756868"/>
          </a:xfrm>
          <a:prstGeom prst="rect">
            <a:avLst/>
          </a:prstGeom>
        </p:spPr>
        <p:txBody>
          <a:bodyPr vert="horz" lIns="0" tIns="0" rIns="0" bIns="0" anchor="t" anchorCtr="0"/>
          <a:lstStyle>
            <a:lvl1pPr>
              <a:defRPr sz="1867" b="0" i="0">
                <a:solidFill>
                  <a:schemeClr val="tx2"/>
                </a:solidFill>
                <a:latin typeface="Arial"/>
                <a:cs typeface="Arial"/>
              </a:defRPr>
            </a:lvl1pPr>
          </a:lstStyle>
          <a:p>
            <a:pPr lvl="0"/>
            <a:r>
              <a:rPr lang="en-GB" dirty="0"/>
              <a:t>Intro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a:t>
            </a:r>
            <a:endParaRPr lang="en-US" dirty="0"/>
          </a:p>
        </p:txBody>
      </p:sp>
      <p:sp>
        <p:nvSpPr>
          <p:cNvPr id="5" name="Text Placeholder 12"/>
          <p:cNvSpPr>
            <a:spLocks noGrp="1"/>
          </p:cNvSpPr>
          <p:nvPr>
            <p:ph type="body" sz="quarter" idx="19" hasCustomPrompt="1"/>
          </p:nvPr>
        </p:nvSpPr>
        <p:spPr>
          <a:xfrm>
            <a:off x="3541187" y="1475409"/>
            <a:ext cx="8415864" cy="569920"/>
          </a:xfrm>
          <a:prstGeom prst="rect">
            <a:avLst/>
          </a:prstGeom>
        </p:spPr>
        <p:txBody>
          <a:bodyPr vert="horz" lIns="0" tIns="0" rIns="0" bIns="0"/>
          <a:lstStyle>
            <a:lvl1pPr>
              <a:spcBef>
                <a:spcPts val="0"/>
              </a:spcBef>
              <a:defRPr sz="2933" b="1" i="0" kern="1200">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GB" dirty="0"/>
              <a:t>HEADLINE</a:t>
            </a:r>
            <a:endParaRPr lang="en-US" dirty="0"/>
          </a:p>
        </p:txBody>
      </p:sp>
      <p:sp>
        <p:nvSpPr>
          <p:cNvPr id="6" name="Text Placeholder 10"/>
          <p:cNvSpPr>
            <a:spLocks noGrp="1"/>
          </p:cNvSpPr>
          <p:nvPr>
            <p:ph type="body" sz="quarter" idx="26" hasCustomPrompt="1"/>
          </p:nvPr>
        </p:nvSpPr>
        <p:spPr>
          <a:xfrm>
            <a:off x="3835032" y="2124841"/>
            <a:ext cx="7230117" cy="1344623"/>
          </a:xfrm>
          <a:prstGeom prst="rect">
            <a:avLst/>
          </a:prstGeom>
        </p:spPr>
        <p:txBody>
          <a:bodyPr vert="horz" lIns="0" tIns="0" rIns="0" bIns="0" anchor="t" anchorCtr="0"/>
          <a:lstStyle>
            <a:lvl1pPr marL="380990" indent="-380990">
              <a:spcAft>
                <a:spcPts val="1600"/>
              </a:spcAft>
              <a:buClr>
                <a:schemeClr val="bg2"/>
              </a:buClr>
              <a:buSzPct val="120000"/>
              <a:buFont typeface="Arial"/>
              <a:buChar char="•"/>
              <a:defRPr sz="1867" b="1" i="0" baseline="0">
                <a:solidFill>
                  <a:schemeClr val="tx2"/>
                </a:solidFill>
                <a:latin typeface="Arial"/>
                <a:cs typeface="Arial"/>
              </a:defRPr>
            </a:lvl1pPr>
          </a:lstStyle>
          <a:p>
            <a:pPr lvl="0"/>
            <a:r>
              <a:rPr lang="en-GB" dirty="0"/>
              <a:t>Bullet Point 1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a:t>
            </a:r>
          </a:p>
          <a:p>
            <a:pPr lvl="0"/>
            <a:r>
              <a:rPr lang="en-GB" dirty="0"/>
              <a:t>Bullet Point 2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a:t>
            </a:r>
            <a:endParaRPr lang="en-US" dirty="0"/>
          </a:p>
        </p:txBody>
      </p:sp>
      <p:sp>
        <p:nvSpPr>
          <p:cNvPr id="7" name="Text Placeholder 12"/>
          <p:cNvSpPr>
            <a:spLocks noGrp="1"/>
          </p:cNvSpPr>
          <p:nvPr>
            <p:ph type="body" sz="quarter" idx="27" hasCustomPrompt="1"/>
          </p:nvPr>
        </p:nvSpPr>
        <p:spPr>
          <a:xfrm>
            <a:off x="3541187" y="3759968"/>
            <a:ext cx="8415864" cy="569920"/>
          </a:xfrm>
          <a:prstGeom prst="rect">
            <a:avLst/>
          </a:prstGeom>
        </p:spPr>
        <p:txBody>
          <a:bodyPr vert="horz" lIns="0" tIns="0" rIns="0" bIns="0"/>
          <a:lstStyle>
            <a:lvl1pPr>
              <a:spcBef>
                <a:spcPts val="0"/>
              </a:spcBef>
              <a:defRPr sz="2933" b="1" i="0" kern="1200">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GB" dirty="0"/>
              <a:t>HEADLINE</a:t>
            </a:r>
            <a:endParaRPr lang="en-US" dirty="0"/>
          </a:p>
        </p:txBody>
      </p:sp>
      <p:sp>
        <p:nvSpPr>
          <p:cNvPr id="8" name="Text Placeholder 10"/>
          <p:cNvSpPr>
            <a:spLocks noGrp="1"/>
          </p:cNvSpPr>
          <p:nvPr>
            <p:ph type="body" sz="quarter" idx="28" hasCustomPrompt="1"/>
          </p:nvPr>
        </p:nvSpPr>
        <p:spPr>
          <a:xfrm>
            <a:off x="3835032" y="4409400"/>
            <a:ext cx="7230117" cy="1341585"/>
          </a:xfrm>
          <a:prstGeom prst="rect">
            <a:avLst/>
          </a:prstGeom>
        </p:spPr>
        <p:txBody>
          <a:bodyPr vert="horz" lIns="0" tIns="0" rIns="0" bIns="0" anchor="t" anchorCtr="0"/>
          <a:lstStyle>
            <a:lvl1pPr marL="380990" indent="-380990">
              <a:spcAft>
                <a:spcPts val="1600"/>
              </a:spcAft>
              <a:buClr>
                <a:schemeClr val="bg2"/>
              </a:buClr>
              <a:buSzPct val="120000"/>
              <a:buFont typeface="Arial"/>
              <a:buChar char="•"/>
              <a:defRPr sz="1867" b="1" i="0" baseline="0">
                <a:solidFill>
                  <a:schemeClr val="tx2"/>
                </a:solidFill>
                <a:latin typeface="Arial"/>
                <a:cs typeface="Arial"/>
              </a:defRPr>
            </a:lvl1pPr>
          </a:lstStyle>
          <a:p>
            <a:pPr lvl="0"/>
            <a:r>
              <a:rPr lang="en-GB" dirty="0"/>
              <a:t>Bullet Point 1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a:t>
            </a:r>
          </a:p>
          <a:p>
            <a:pPr lvl="0"/>
            <a:r>
              <a:rPr lang="en-GB" dirty="0"/>
              <a:t>Bullet Point 2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a:t>
            </a:r>
            <a:endParaRPr lang="en-US" dirty="0"/>
          </a:p>
        </p:txBody>
      </p:sp>
      <p:sp>
        <p:nvSpPr>
          <p:cNvPr id="9" name="Text Placeholder 7"/>
          <p:cNvSpPr>
            <a:spLocks noGrp="1"/>
          </p:cNvSpPr>
          <p:nvPr>
            <p:ph type="body" sz="quarter" idx="14" hasCustomPrompt="1"/>
          </p:nvPr>
        </p:nvSpPr>
        <p:spPr>
          <a:xfrm>
            <a:off x="3539068" y="176765"/>
            <a:ext cx="8415867" cy="338624"/>
          </a:xfrm>
          <a:prstGeom prst="rect">
            <a:avLst/>
          </a:prstGeom>
        </p:spPr>
        <p:txBody>
          <a:bodyPr vert="horz" lIns="0" tIns="0" rIns="0" bIns="0"/>
          <a:lstStyle>
            <a:lvl1pPr algn="r">
              <a:defRPr sz="1467">
                <a:solidFill>
                  <a:schemeClr val="tx2"/>
                </a:solidFill>
                <a:latin typeface="Arial"/>
                <a:cs typeface="Arial"/>
              </a:defRPr>
            </a:lvl1pPr>
          </a:lstStyle>
          <a:p>
            <a:pPr lvl="0"/>
            <a:r>
              <a:rPr lang="en-GB" dirty="0"/>
              <a:t>Presentation Title</a:t>
            </a:r>
            <a:endParaRPr lang="en-US" dirty="0"/>
          </a:p>
        </p:txBody>
      </p:sp>
      <p:sp>
        <p:nvSpPr>
          <p:cNvPr id="10" name="Slide Number Placeholder 1"/>
          <p:cNvSpPr txBox="1">
            <a:spLocks/>
          </p:cNvSpPr>
          <p:nvPr userDrawn="1"/>
        </p:nvSpPr>
        <p:spPr>
          <a:xfrm>
            <a:off x="7" y="6337114"/>
            <a:ext cx="993421" cy="486833"/>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AB56F38-8B3F-47A8-A2DA-EE539D894C13}" type="slidenum">
              <a:rPr lang="en-GB" sz="1600" smtClean="0"/>
              <a:pPr/>
              <a:t>‹#›</a:t>
            </a:fld>
            <a:endParaRPr lang="en-GB" sz="1600" dirty="0"/>
          </a:p>
        </p:txBody>
      </p:sp>
    </p:spTree>
    <p:extLst>
      <p:ext uri="{BB962C8B-B14F-4D97-AF65-F5344CB8AC3E}">
        <p14:creationId xmlns:p14="http://schemas.microsoft.com/office/powerpoint/2010/main" val="56614912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ullet Points Slide 3">
    <p:spTree>
      <p:nvGrpSpPr>
        <p:cNvPr id="1" name=""/>
        <p:cNvGrpSpPr/>
        <p:nvPr/>
      </p:nvGrpSpPr>
      <p:grpSpPr>
        <a:xfrm>
          <a:off x="0" y="0"/>
          <a:ext cx="0" cy="0"/>
          <a:chOff x="0" y="0"/>
          <a:chExt cx="0" cy="0"/>
        </a:xfrm>
      </p:grpSpPr>
      <p:sp>
        <p:nvSpPr>
          <p:cNvPr id="3" name="Text Placeholder 7"/>
          <p:cNvSpPr>
            <a:spLocks noGrp="1"/>
          </p:cNvSpPr>
          <p:nvPr>
            <p:ph type="body" sz="quarter" idx="13" hasCustomPrompt="1"/>
          </p:nvPr>
        </p:nvSpPr>
        <p:spPr>
          <a:xfrm>
            <a:off x="465666" y="751610"/>
            <a:ext cx="11487151" cy="481303"/>
          </a:xfrm>
          <a:prstGeom prst="rect">
            <a:avLst/>
          </a:prstGeom>
        </p:spPr>
        <p:txBody>
          <a:bodyPr vert="horz" lIns="0" tIns="0" rIns="0" bIns="0"/>
          <a:lstStyle>
            <a:lvl1pPr>
              <a:defRPr sz="2667">
                <a:solidFill>
                  <a:schemeClr val="tx1"/>
                </a:solidFill>
                <a:latin typeface="Arial"/>
                <a:cs typeface="Arial"/>
              </a:defRPr>
            </a:lvl1pPr>
          </a:lstStyle>
          <a:p>
            <a:pPr lvl="0"/>
            <a:r>
              <a:rPr lang="en-GB" dirty="0"/>
              <a:t>Slide Title</a:t>
            </a:r>
            <a:endParaRPr lang="en-US" dirty="0"/>
          </a:p>
        </p:txBody>
      </p:sp>
      <p:sp>
        <p:nvSpPr>
          <p:cNvPr id="4" name="Text Placeholder 10"/>
          <p:cNvSpPr>
            <a:spLocks noGrp="1"/>
          </p:cNvSpPr>
          <p:nvPr>
            <p:ph type="body" sz="quarter" idx="25" hasCustomPrompt="1"/>
          </p:nvPr>
        </p:nvSpPr>
        <p:spPr>
          <a:xfrm>
            <a:off x="478367" y="1508610"/>
            <a:ext cx="2639359" cy="2756868"/>
          </a:xfrm>
          <a:prstGeom prst="rect">
            <a:avLst/>
          </a:prstGeom>
        </p:spPr>
        <p:txBody>
          <a:bodyPr vert="horz" lIns="0" tIns="0" rIns="0" bIns="0" anchor="t" anchorCtr="0"/>
          <a:lstStyle>
            <a:lvl1pPr>
              <a:defRPr sz="1867" b="0" i="0">
                <a:solidFill>
                  <a:schemeClr val="tx2"/>
                </a:solidFill>
                <a:latin typeface="Arial"/>
                <a:cs typeface="Arial"/>
              </a:defRPr>
            </a:lvl1pPr>
          </a:lstStyle>
          <a:p>
            <a:pPr lvl="0"/>
            <a:r>
              <a:rPr lang="en-GB" dirty="0"/>
              <a:t>Intro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a:t>
            </a:r>
            <a:endParaRPr lang="en-US" dirty="0"/>
          </a:p>
        </p:txBody>
      </p:sp>
      <p:sp>
        <p:nvSpPr>
          <p:cNvPr id="5" name="Text Placeholder 12"/>
          <p:cNvSpPr>
            <a:spLocks noGrp="1"/>
          </p:cNvSpPr>
          <p:nvPr>
            <p:ph type="body" sz="quarter" idx="19" hasCustomPrompt="1"/>
          </p:nvPr>
        </p:nvSpPr>
        <p:spPr>
          <a:xfrm>
            <a:off x="3541187" y="1475409"/>
            <a:ext cx="8411629" cy="569920"/>
          </a:xfrm>
          <a:prstGeom prst="rect">
            <a:avLst/>
          </a:prstGeom>
        </p:spPr>
        <p:txBody>
          <a:bodyPr vert="horz" lIns="0" tIns="0" rIns="0" bIns="0"/>
          <a:lstStyle>
            <a:lvl1pPr>
              <a:spcBef>
                <a:spcPts val="0"/>
              </a:spcBef>
              <a:defRPr sz="2933" b="1" i="0" kern="1200">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GB" dirty="0"/>
              <a:t>HEADLINE</a:t>
            </a:r>
            <a:endParaRPr lang="en-US" dirty="0"/>
          </a:p>
        </p:txBody>
      </p:sp>
      <p:sp>
        <p:nvSpPr>
          <p:cNvPr id="6" name="Text Placeholder 10"/>
          <p:cNvSpPr>
            <a:spLocks noGrp="1"/>
          </p:cNvSpPr>
          <p:nvPr>
            <p:ph type="body" sz="quarter" idx="26" hasCustomPrompt="1"/>
          </p:nvPr>
        </p:nvSpPr>
        <p:spPr>
          <a:xfrm>
            <a:off x="3835032" y="2124840"/>
            <a:ext cx="8117784" cy="1552128"/>
          </a:xfrm>
          <a:prstGeom prst="rect">
            <a:avLst/>
          </a:prstGeom>
        </p:spPr>
        <p:txBody>
          <a:bodyPr vert="horz" lIns="0" tIns="0" rIns="0" bIns="0" anchor="t" anchorCtr="0"/>
          <a:lstStyle>
            <a:lvl1pPr marL="380990" indent="-380990">
              <a:spcAft>
                <a:spcPts val="1600"/>
              </a:spcAft>
              <a:buClr>
                <a:schemeClr val="bg2"/>
              </a:buClr>
              <a:buSzPct val="120000"/>
              <a:buFont typeface="Arial"/>
              <a:buChar char="•"/>
              <a:defRPr sz="1867" b="1" i="0" baseline="0">
                <a:solidFill>
                  <a:schemeClr val="tx2"/>
                </a:solidFill>
                <a:latin typeface="Arial"/>
                <a:cs typeface="Arial"/>
              </a:defRPr>
            </a:lvl1pPr>
          </a:lstStyle>
          <a:p>
            <a:pPr lvl="0"/>
            <a:r>
              <a:rPr lang="en-GB" dirty="0"/>
              <a:t>Bullet Point 1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a:t>
            </a:r>
          </a:p>
          <a:p>
            <a:pPr lvl="0"/>
            <a:r>
              <a:rPr lang="en-GB" dirty="0"/>
              <a:t>Bullet Point 2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a:t>
            </a:r>
            <a:endParaRPr lang="en-US" dirty="0"/>
          </a:p>
        </p:txBody>
      </p:sp>
      <p:sp>
        <p:nvSpPr>
          <p:cNvPr id="7" name="Text Placeholder 12"/>
          <p:cNvSpPr>
            <a:spLocks noGrp="1"/>
          </p:cNvSpPr>
          <p:nvPr>
            <p:ph type="body" sz="quarter" idx="27" hasCustomPrompt="1"/>
          </p:nvPr>
        </p:nvSpPr>
        <p:spPr>
          <a:xfrm>
            <a:off x="3541187" y="3759968"/>
            <a:ext cx="3981447" cy="569920"/>
          </a:xfrm>
          <a:prstGeom prst="rect">
            <a:avLst/>
          </a:prstGeom>
        </p:spPr>
        <p:txBody>
          <a:bodyPr vert="horz" lIns="0" tIns="0" rIns="0" bIns="0"/>
          <a:lstStyle>
            <a:lvl1pPr>
              <a:spcBef>
                <a:spcPts val="0"/>
              </a:spcBef>
              <a:defRPr sz="2933" b="1" i="0" kern="1200">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GB" dirty="0"/>
              <a:t>HEADLINE</a:t>
            </a:r>
            <a:endParaRPr lang="en-US" dirty="0"/>
          </a:p>
        </p:txBody>
      </p:sp>
      <p:sp>
        <p:nvSpPr>
          <p:cNvPr id="8" name="Text Placeholder 10"/>
          <p:cNvSpPr>
            <a:spLocks noGrp="1"/>
          </p:cNvSpPr>
          <p:nvPr>
            <p:ph type="body" sz="quarter" idx="28" hasCustomPrompt="1"/>
          </p:nvPr>
        </p:nvSpPr>
        <p:spPr>
          <a:xfrm>
            <a:off x="3835033" y="4409400"/>
            <a:ext cx="3687601" cy="1341585"/>
          </a:xfrm>
          <a:prstGeom prst="rect">
            <a:avLst/>
          </a:prstGeom>
        </p:spPr>
        <p:txBody>
          <a:bodyPr vert="horz" lIns="0" tIns="0" rIns="0" bIns="0" anchor="t" anchorCtr="0"/>
          <a:lstStyle>
            <a:lvl1pPr marL="380990" indent="-380990">
              <a:spcAft>
                <a:spcPts val="1600"/>
              </a:spcAft>
              <a:buClr>
                <a:schemeClr val="bg2"/>
              </a:buClr>
              <a:buSzPct val="120000"/>
              <a:buFont typeface="Arial"/>
              <a:buChar char="•"/>
              <a:defRPr sz="1867" b="1" i="0" baseline="0">
                <a:solidFill>
                  <a:schemeClr val="tx2"/>
                </a:solidFill>
                <a:latin typeface="Arial"/>
                <a:cs typeface="Arial"/>
              </a:defRPr>
            </a:lvl1pPr>
          </a:lstStyle>
          <a:p>
            <a:pPr lvl="0"/>
            <a:r>
              <a:rPr lang="en-GB" dirty="0"/>
              <a:t>Bullet Point 1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a:t>
            </a:r>
          </a:p>
          <a:p>
            <a:pPr lvl="0"/>
            <a:r>
              <a:rPr lang="en-GB" dirty="0"/>
              <a:t>Bullet Point 2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a:t>
            </a:r>
            <a:endParaRPr lang="en-US" dirty="0"/>
          </a:p>
        </p:txBody>
      </p:sp>
      <p:sp>
        <p:nvSpPr>
          <p:cNvPr id="9" name="Text Placeholder 12"/>
          <p:cNvSpPr>
            <a:spLocks noGrp="1"/>
          </p:cNvSpPr>
          <p:nvPr>
            <p:ph type="body" sz="quarter" idx="29" hasCustomPrompt="1"/>
          </p:nvPr>
        </p:nvSpPr>
        <p:spPr>
          <a:xfrm>
            <a:off x="8001001" y="3759968"/>
            <a:ext cx="3951816" cy="569920"/>
          </a:xfrm>
          <a:prstGeom prst="rect">
            <a:avLst/>
          </a:prstGeom>
        </p:spPr>
        <p:txBody>
          <a:bodyPr vert="horz" lIns="0" tIns="0" rIns="0" bIns="0"/>
          <a:lstStyle>
            <a:lvl1pPr>
              <a:spcBef>
                <a:spcPts val="0"/>
              </a:spcBef>
              <a:defRPr sz="2933" b="1" i="0" kern="1200">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GB" dirty="0"/>
              <a:t>HEADLINE</a:t>
            </a:r>
            <a:endParaRPr lang="en-US" dirty="0"/>
          </a:p>
        </p:txBody>
      </p:sp>
      <p:sp>
        <p:nvSpPr>
          <p:cNvPr id="10" name="Text Placeholder 10"/>
          <p:cNvSpPr>
            <a:spLocks noGrp="1"/>
          </p:cNvSpPr>
          <p:nvPr>
            <p:ph type="body" sz="quarter" idx="30" hasCustomPrompt="1"/>
          </p:nvPr>
        </p:nvSpPr>
        <p:spPr>
          <a:xfrm>
            <a:off x="8294847" y="4409400"/>
            <a:ext cx="3657971" cy="1341585"/>
          </a:xfrm>
          <a:prstGeom prst="rect">
            <a:avLst/>
          </a:prstGeom>
        </p:spPr>
        <p:txBody>
          <a:bodyPr vert="horz" lIns="0" tIns="0" rIns="0" bIns="0" anchor="t" anchorCtr="0"/>
          <a:lstStyle>
            <a:lvl1pPr marL="380990" indent="-380990">
              <a:spcAft>
                <a:spcPts val="1600"/>
              </a:spcAft>
              <a:buClr>
                <a:schemeClr val="bg2"/>
              </a:buClr>
              <a:buSzPct val="120000"/>
              <a:buFont typeface="Arial"/>
              <a:buChar char="•"/>
              <a:defRPr sz="1867" b="1" i="0" baseline="0">
                <a:solidFill>
                  <a:schemeClr val="tx2"/>
                </a:solidFill>
                <a:latin typeface="Arial"/>
                <a:cs typeface="Arial"/>
              </a:defRPr>
            </a:lvl1pPr>
          </a:lstStyle>
          <a:p>
            <a:pPr lvl="0"/>
            <a:r>
              <a:rPr lang="en-GB" dirty="0"/>
              <a:t>Bullet Point 1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a:t>
            </a:r>
          </a:p>
          <a:p>
            <a:pPr lvl="0"/>
            <a:r>
              <a:rPr lang="en-GB" dirty="0"/>
              <a:t>Bullet Point 2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a:t>
            </a:r>
            <a:endParaRPr lang="en-US" dirty="0"/>
          </a:p>
        </p:txBody>
      </p:sp>
      <p:sp>
        <p:nvSpPr>
          <p:cNvPr id="11" name="Text Placeholder 7"/>
          <p:cNvSpPr>
            <a:spLocks noGrp="1"/>
          </p:cNvSpPr>
          <p:nvPr>
            <p:ph type="body" sz="quarter" idx="14" hasCustomPrompt="1"/>
          </p:nvPr>
        </p:nvSpPr>
        <p:spPr>
          <a:xfrm>
            <a:off x="3539068" y="176765"/>
            <a:ext cx="8415867" cy="338624"/>
          </a:xfrm>
          <a:prstGeom prst="rect">
            <a:avLst/>
          </a:prstGeom>
        </p:spPr>
        <p:txBody>
          <a:bodyPr vert="horz" lIns="0" tIns="0" rIns="0" bIns="0"/>
          <a:lstStyle>
            <a:lvl1pPr algn="r">
              <a:defRPr sz="1467">
                <a:solidFill>
                  <a:schemeClr val="tx2"/>
                </a:solidFill>
                <a:latin typeface="Arial"/>
                <a:cs typeface="Arial"/>
              </a:defRPr>
            </a:lvl1pPr>
          </a:lstStyle>
          <a:p>
            <a:pPr lvl="0"/>
            <a:r>
              <a:rPr lang="en-GB" dirty="0"/>
              <a:t>Presentation Title</a:t>
            </a:r>
            <a:endParaRPr lang="en-US" dirty="0"/>
          </a:p>
        </p:txBody>
      </p:sp>
      <p:sp>
        <p:nvSpPr>
          <p:cNvPr id="12" name="Slide Number Placeholder 1"/>
          <p:cNvSpPr txBox="1">
            <a:spLocks/>
          </p:cNvSpPr>
          <p:nvPr userDrawn="1"/>
        </p:nvSpPr>
        <p:spPr>
          <a:xfrm>
            <a:off x="7" y="6337114"/>
            <a:ext cx="993421" cy="486833"/>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AB56F38-8B3F-47A8-A2DA-EE539D894C13}" type="slidenum">
              <a:rPr lang="en-GB" sz="1600" smtClean="0"/>
              <a:pPr/>
              <a:t>‹#›</a:t>
            </a:fld>
            <a:endParaRPr lang="en-GB" sz="1600" dirty="0"/>
          </a:p>
        </p:txBody>
      </p:sp>
    </p:spTree>
    <p:extLst>
      <p:ext uri="{BB962C8B-B14F-4D97-AF65-F5344CB8AC3E}">
        <p14:creationId xmlns:p14="http://schemas.microsoft.com/office/powerpoint/2010/main" val="4273905952"/>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3" name="Text Placeholder 7"/>
          <p:cNvSpPr>
            <a:spLocks noGrp="1"/>
          </p:cNvSpPr>
          <p:nvPr>
            <p:ph type="body" sz="quarter" idx="13" hasCustomPrompt="1"/>
          </p:nvPr>
        </p:nvSpPr>
        <p:spPr>
          <a:xfrm>
            <a:off x="465666" y="751610"/>
            <a:ext cx="11487151" cy="481303"/>
          </a:xfrm>
          <a:prstGeom prst="rect">
            <a:avLst/>
          </a:prstGeom>
        </p:spPr>
        <p:txBody>
          <a:bodyPr vert="horz" lIns="0" tIns="0" rIns="0" bIns="0"/>
          <a:lstStyle>
            <a:lvl1pPr>
              <a:defRPr sz="2667">
                <a:solidFill>
                  <a:schemeClr val="tx1"/>
                </a:solidFill>
                <a:latin typeface="Arial"/>
                <a:cs typeface="Arial"/>
              </a:defRPr>
            </a:lvl1pPr>
          </a:lstStyle>
          <a:p>
            <a:pPr lvl="0"/>
            <a:r>
              <a:rPr lang="en-GB" dirty="0"/>
              <a:t>Slide Title</a:t>
            </a:r>
            <a:endParaRPr lang="en-US" dirty="0"/>
          </a:p>
        </p:txBody>
      </p:sp>
      <p:sp>
        <p:nvSpPr>
          <p:cNvPr id="4" name="Text Placeholder 10"/>
          <p:cNvSpPr>
            <a:spLocks noGrp="1"/>
          </p:cNvSpPr>
          <p:nvPr>
            <p:ph type="body" sz="quarter" idx="25" hasCustomPrompt="1"/>
          </p:nvPr>
        </p:nvSpPr>
        <p:spPr>
          <a:xfrm>
            <a:off x="478367" y="1508610"/>
            <a:ext cx="2639359" cy="2756868"/>
          </a:xfrm>
          <a:prstGeom prst="rect">
            <a:avLst/>
          </a:prstGeom>
        </p:spPr>
        <p:txBody>
          <a:bodyPr vert="horz" lIns="0" tIns="0" rIns="0" bIns="0" anchor="t" anchorCtr="0"/>
          <a:lstStyle>
            <a:lvl1pPr>
              <a:defRPr sz="1867" b="0" i="0">
                <a:solidFill>
                  <a:schemeClr val="tx2"/>
                </a:solidFill>
                <a:latin typeface="Arial"/>
                <a:cs typeface="Arial"/>
              </a:defRPr>
            </a:lvl1pPr>
          </a:lstStyle>
          <a:p>
            <a:pPr lvl="0"/>
            <a:r>
              <a:rPr lang="en-GB" dirty="0"/>
              <a:t>Intro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a:t>
            </a:r>
            <a:endParaRPr lang="en-US" dirty="0"/>
          </a:p>
        </p:txBody>
      </p:sp>
      <p:sp>
        <p:nvSpPr>
          <p:cNvPr id="6" name="Text Placeholder 12"/>
          <p:cNvSpPr>
            <a:spLocks noGrp="1"/>
          </p:cNvSpPr>
          <p:nvPr>
            <p:ph type="body" sz="quarter" idx="19" hasCustomPrompt="1"/>
          </p:nvPr>
        </p:nvSpPr>
        <p:spPr>
          <a:xfrm>
            <a:off x="3527458" y="1465694"/>
            <a:ext cx="498497" cy="553847"/>
          </a:xfrm>
          <a:prstGeom prst="rect">
            <a:avLst/>
          </a:prstGeom>
        </p:spPr>
        <p:txBody>
          <a:bodyPr vert="horz" lIns="0" tIns="0" rIns="0" bIns="0"/>
          <a:lstStyle>
            <a:lvl1pPr>
              <a:spcBef>
                <a:spcPts val="0"/>
              </a:spcBef>
              <a:defRPr sz="2933" b="1" i="0" kern="1200">
                <a:solidFill>
                  <a:schemeClr val="tx2"/>
                </a:solidFill>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GB" dirty="0"/>
              <a:t>Q:</a:t>
            </a:r>
            <a:endParaRPr lang="en-US" dirty="0"/>
          </a:p>
        </p:txBody>
      </p:sp>
      <p:sp>
        <p:nvSpPr>
          <p:cNvPr id="10" name="Text Placeholder 10"/>
          <p:cNvSpPr>
            <a:spLocks noGrp="1"/>
          </p:cNvSpPr>
          <p:nvPr>
            <p:ph type="body" sz="quarter" idx="28" hasCustomPrompt="1"/>
          </p:nvPr>
        </p:nvSpPr>
        <p:spPr>
          <a:xfrm>
            <a:off x="4025956" y="1600767"/>
            <a:ext cx="7931097" cy="677429"/>
          </a:xfrm>
          <a:prstGeom prst="rect">
            <a:avLst/>
          </a:prstGeom>
        </p:spPr>
        <p:txBody>
          <a:bodyPr vert="horz" lIns="0" tIns="0" rIns="0" bIns="0" anchor="t" anchorCtr="0"/>
          <a:lstStyle>
            <a:lvl1pPr marL="0" indent="0">
              <a:spcAft>
                <a:spcPts val="1600"/>
              </a:spcAft>
              <a:buClr>
                <a:schemeClr val="bg2"/>
              </a:buClr>
              <a:buSzPct val="120000"/>
              <a:buFont typeface="Arial"/>
              <a:buNone/>
              <a:defRPr sz="1867" b="1" i="0" baseline="0">
                <a:solidFill>
                  <a:schemeClr val="tx2"/>
                </a:solidFill>
                <a:latin typeface="Arial"/>
                <a:cs typeface="Arial"/>
              </a:defRPr>
            </a:lvl1pPr>
          </a:lstStyle>
          <a:p>
            <a:pPr lvl="0"/>
            <a:r>
              <a:rPr lang="en-GB" dirty="0"/>
              <a:t>Question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a:t>
            </a:r>
            <a:endParaRPr lang="en-US" dirty="0"/>
          </a:p>
        </p:txBody>
      </p:sp>
      <p:sp>
        <p:nvSpPr>
          <p:cNvPr id="11" name="Text Placeholder 12"/>
          <p:cNvSpPr>
            <a:spLocks noGrp="1"/>
          </p:cNvSpPr>
          <p:nvPr>
            <p:ph type="body" sz="quarter" idx="29" hasCustomPrompt="1"/>
          </p:nvPr>
        </p:nvSpPr>
        <p:spPr>
          <a:xfrm>
            <a:off x="3527458" y="2149351"/>
            <a:ext cx="498497" cy="553847"/>
          </a:xfrm>
          <a:prstGeom prst="rect">
            <a:avLst/>
          </a:prstGeom>
        </p:spPr>
        <p:txBody>
          <a:bodyPr vert="horz" lIns="0" tIns="0" rIns="0" bIns="0"/>
          <a:lstStyle>
            <a:lvl1pPr>
              <a:spcBef>
                <a:spcPts val="0"/>
              </a:spcBef>
              <a:defRPr sz="2933" b="1" i="0" kern="1200">
                <a:solidFill>
                  <a:schemeClr val="bg2"/>
                </a:solidFill>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GB" dirty="0"/>
              <a:t>A:</a:t>
            </a:r>
            <a:endParaRPr lang="en-US" dirty="0"/>
          </a:p>
        </p:txBody>
      </p:sp>
      <p:sp>
        <p:nvSpPr>
          <p:cNvPr id="12" name="Text Placeholder 10"/>
          <p:cNvSpPr>
            <a:spLocks noGrp="1"/>
          </p:cNvSpPr>
          <p:nvPr>
            <p:ph type="body" sz="quarter" idx="30" hasCustomPrompt="1"/>
          </p:nvPr>
        </p:nvSpPr>
        <p:spPr>
          <a:xfrm>
            <a:off x="4025956" y="2284424"/>
            <a:ext cx="7931097" cy="677429"/>
          </a:xfrm>
          <a:prstGeom prst="rect">
            <a:avLst/>
          </a:prstGeom>
        </p:spPr>
        <p:txBody>
          <a:bodyPr vert="horz" lIns="0" tIns="0" rIns="0" bIns="0" anchor="t" anchorCtr="0"/>
          <a:lstStyle>
            <a:lvl1pPr marL="0" indent="0">
              <a:spcAft>
                <a:spcPts val="1600"/>
              </a:spcAft>
              <a:buClr>
                <a:schemeClr val="bg2"/>
              </a:buClr>
              <a:buSzPct val="120000"/>
              <a:buFont typeface="Arial"/>
              <a:buNone/>
              <a:defRPr sz="1867" b="1" i="0" baseline="0">
                <a:solidFill>
                  <a:schemeClr val="bg2"/>
                </a:solidFill>
                <a:latin typeface="Arial"/>
                <a:cs typeface="Arial"/>
              </a:defRPr>
            </a:lvl1pPr>
          </a:lstStyle>
          <a:p>
            <a:pPr lvl="0"/>
            <a:r>
              <a:rPr lang="en-GB" dirty="0"/>
              <a:t>Answer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a:t>
            </a:r>
            <a:endParaRPr lang="en-US" dirty="0"/>
          </a:p>
        </p:txBody>
      </p:sp>
      <p:sp>
        <p:nvSpPr>
          <p:cNvPr id="17" name="Text Placeholder 12"/>
          <p:cNvSpPr>
            <a:spLocks noGrp="1"/>
          </p:cNvSpPr>
          <p:nvPr>
            <p:ph type="body" sz="quarter" idx="31" hasCustomPrompt="1"/>
          </p:nvPr>
        </p:nvSpPr>
        <p:spPr>
          <a:xfrm>
            <a:off x="3527458" y="3176350"/>
            <a:ext cx="498497" cy="553847"/>
          </a:xfrm>
          <a:prstGeom prst="rect">
            <a:avLst/>
          </a:prstGeom>
        </p:spPr>
        <p:txBody>
          <a:bodyPr vert="horz" lIns="0" tIns="0" rIns="0" bIns="0"/>
          <a:lstStyle>
            <a:lvl1pPr>
              <a:spcBef>
                <a:spcPts val="0"/>
              </a:spcBef>
              <a:defRPr sz="2933" b="1" i="0" kern="1200">
                <a:solidFill>
                  <a:schemeClr val="tx2"/>
                </a:solidFill>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GB" dirty="0"/>
              <a:t>Q:</a:t>
            </a:r>
            <a:endParaRPr lang="en-US" dirty="0"/>
          </a:p>
        </p:txBody>
      </p:sp>
      <p:sp>
        <p:nvSpPr>
          <p:cNvPr id="18" name="Text Placeholder 10"/>
          <p:cNvSpPr>
            <a:spLocks noGrp="1"/>
          </p:cNvSpPr>
          <p:nvPr>
            <p:ph type="body" sz="quarter" idx="32" hasCustomPrompt="1"/>
          </p:nvPr>
        </p:nvSpPr>
        <p:spPr>
          <a:xfrm>
            <a:off x="4025956" y="3311423"/>
            <a:ext cx="7931097" cy="677429"/>
          </a:xfrm>
          <a:prstGeom prst="rect">
            <a:avLst/>
          </a:prstGeom>
        </p:spPr>
        <p:txBody>
          <a:bodyPr vert="horz" lIns="0" tIns="0" rIns="0" bIns="0" anchor="t" anchorCtr="0"/>
          <a:lstStyle>
            <a:lvl1pPr marL="0" indent="0">
              <a:spcAft>
                <a:spcPts val="1600"/>
              </a:spcAft>
              <a:buClr>
                <a:schemeClr val="bg2"/>
              </a:buClr>
              <a:buSzPct val="120000"/>
              <a:buFont typeface="Arial"/>
              <a:buNone/>
              <a:defRPr sz="1867" b="1" i="0" baseline="0">
                <a:solidFill>
                  <a:schemeClr val="tx2"/>
                </a:solidFill>
                <a:latin typeface="Arial"/>
                <a:cs typeface="Arial"/>
              </a:defRPr>
            </a:lvl1pPr>
          </a:lstStyle>
          <a:p>
            <a:pPr lvl="0"/>
            <a:r>
              <a:rPr lang="en-GB" dirty="0"/>
              <a:t>Question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a:t>
            </a:r>
            <a:endParaRPr lang="en-US" dirty="0"/>
          </a:p>
        </p:txBody>
      </p:sp>
      <p:sp>
        <p:nvSpPr>
          <p:cNvPr id="19" name="Text Placeholder 12"/>
          <p:cNvSpPr>
            <a:spLocks noGrp="1"/>
          </p:cNvSpPr>
          <p:nvPr>
            <p:ph type="body" sz="quarter" idx="33" hasCustomPrompt="1"/>
          </p:nvPr>
        </p:nvSpPr>
        <p:spPr>
          <a:xfrm>
            <a:off x="3527458" y="3860007"/>
            <a:ext cx="498497" cy="553847"/>
          </a:xfrm>
          <a:prstGeom prst="rect">
            <a:avLst/>
          </a:prstGeom>
        </p:spPr>
        <p:txBody>
          <a:bodyPr vert="horz" lIns="0" tIns="0" rIns="0" bIns="0"/>
          <a:lstStyle>
            <a:lvl1pPr>
              <a:spcBef>
                <a:spcPts val="0"/>
              </a:spcBef>
              <a:defRPr sz="2933" b="1" i="0" kern="1200">
                <a:solidFill>
                  <a:schemeClr val="bg2"/>
                </a:solidFill>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GB" dirty="0"/>
              <a:t>A:</a:t>
            </a:r>
            <a:endParaRPr lang="en-US" dirty="0"/>
          </a:p>
        </p:txBody>
      </p:sp>
      <p:sp>
        <p:nvSpPr>
          <p:cNvPr id="20" name="Text Placeholder 10"/>
          <p:cNvSpPr>
            <a:spLocks noGrp="1"/>
          </p:cNvSpPr>
          <p:nvPr>
            <p:ph type="body" sz="quarter" idx="34" hasCustomPrompt="1"/>
          </p:nvPr>
        </p:nvSpPr>
        <p:spPr>
          <a:xfrm>
            <a:off x="4025956" y="3995080"/>
            <a:ext cx="7931097" cy="677429"/>
          </a:xfrm>
          <a:prstGeom prst="rect">
            <a:avLst/>
          </a:prstGeom>
        </p:spPr>
        <p:txBody>
          <a:bodyPr vert="horz" lIns="0" tIns="0" rIns="0" bIns="0" anchor="t" anchorCtr="0"/>
          <a:lstStyle>
            <a:lvl1pPr marL="0" indent="0">
              <a:spcAft>
                <a:spcPts val="1600"/>
              </a:spcAft>
              <a:buClr>
                <a:schemeClr val="bg2"/>
              </a:buClr>
              <a:buSzPct val="120000"/>
              <a:buFont typeface="Arial"/>
              <a:buNone/>
              <a:defRPr sz="1867" b="1" i="0" baseline="0">
                <a:solidFill>
                  <a:schemeClr val="bg2"/>
                </a:solidFill>
                <a:latin typeface="Arial"/>
                <a:cs typeface="Arial"/>
              </a:defRPr>
            </a:lvl1pPr>
          </a:lstStyle>
          <a:p>
            <a:pPr lvl="0"/>
            <a:r>
              <a:rPr lang="en-GB" dirty="0"/>
              <a:t>Answer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a:t>
            </a:r>
            <a:endParaRPr lang="en-US" dirty="0"/>
          </a:p>
        </p:txBody>
      </p:sp>
      <p:sp>
        <p:nvSpPr>
          <p:cNvPr id="21" name="Text Placeholder 12"/>
          <p:cNvSpPr>
            <a:spLocks noGrp="1"/>
          </p:cNvSpPr>
          <p:nvPr>
            <p:ph type="body" sz="quarter" idx="35" hasCustomPrompt="1"/>
          </p:nvPr>
        </p:nvSpPr>
        <p:spPr>
          <a:xfrm>
            <a:off x="3527458" y="4879533"/>
            <a:ext cx="498497" cy="553847"/>
          </a:xfrm>
          <a:prstGeom prst="rect">
            <a:avLst/>
          </a:prstGeom>
        </p:spPr>
        <p:txBody>
          <a:bodyPr vert="horz" lIns="0" tIns="0" rIns="0" bIns="0"/>
          <a:lstStyle>
            <a:lvl1pPr>
              <a:spcBef>
                <a:spcPts val="0"/>
              </a:spcBef>
              <a:defRPr sz="2933" b="1" i="0" kern="1200">
                <a:solidFill>
                  <a:schemeClr val="tx2"/>
                </a:solidFill>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GB" dirty="0"/>
              <a:t>Q:</a:t>
            </a:r>
            <a:endParaRPr lang="en-US" dirty="0"/>
          </a:p>
        </p:txBody>
      </p:sp>
      <p:sp>
        <p:nvSpPr>
          <p:cNvPr id="22" name="Text Placeholder 10"/>
          <p:cNvSpPr>
            <a:spLocks noGrp="1"/>
          </p:cNvSpPr>
          <p:nvPr>
            <p:ph type="body" sz="quarter" idx="36" hasCustomPrompt="1"/>
          </p:nvPr>
        </p:nvSpPr>
        <p:spPr>
          <a:xfrm>
            <a:off x="4025956" y="5014606"/>
            <a:ext cx="4965645" cy="677429"/>
          </a:xfrm>
          <a:prstGeom prst="rect">
            <a:avLst/>
          </a:prstGeom>
        </p:spPr>
        <p:txBody>
          <a:bodyPr vert="horz" lIns="0" tIns="0" rIns="0" bIns="0" anchor="t" anchorCtr="0"/>
          <a:lstStyle>
            <a:lvl1pPr marL="0" indent="0">
              <a:spcAft>
                <a:spcPts val="1600"/>
              </a:spcAft>
              <a:buClr>
                <a:schemeClr val="bg2"/>
              </a:buClr>
              <a:buSzPct val="120000"/>
              <a:buFont typeface="Arial"/>
              <a:buNone/>
              <a:defRPr sz="1867" b="1" i="0" baseline="0">
                <a:solidFill>
                  <a:schemeClr val="tx2"/>
                </a:solidFill>
                <a:latin typeface="Arial"/>
                <a:cs typeface="Arial"/>
              </a:defRPr>
            </a:lvl1pPr>
          </a:lstStyle>
          <a:p>
            <a:pPr lvl="0"/>
            <a:r>
              <a:rPr lang="en-GB" dirty="0"/>
              <a:t>Question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a:t>
            </a:r>
            <a:endParaRPr lang="en-US" dirty="0"/>
          </a:p>
        </p:txBody>
      </p:sp>
      <p:sp>
        <p:nvSpPr>
          <p:cNvPr id="23" name="Text Placeholder 12"/>
          <p:cNvSpPr>
            <a:spLocks noGrp="1"/>
          </p:cNvSpPr>
          <p:nvPr>
            <p:ph type="body" sz="quarter" idx="37" hasCustomPrompt="1"/>
          </p:nvPr>
        </p:nvSpPr>
        <p:spPr>
          <a:xfrm>
            <a:off x="3527458" y="5563190"/>
            <a:ext cx="498497" cy="553847"/>
          </a:xfrm>
          <a:prstGeom prst="rect">
            <a:avLst/>
          </a:prstGeom>
        </p:spPr>
        <p:txBody>
          <a:bodyPr vert="horz" lIns="0" tIns="0" rIns="0" bIns="0"/>
          <a:lstStyle>
            <a:lvl1pPr>
              <a:spcBef>
                <a:spcPts val="0"/>
              </a:spcBef>
              <a:defRPr sz="2933" b="1" i="0" kern="1200">
                <a:solidFill>
                  <a:schemeClr val="bg2"/>
                </a:solidFill>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GB" dirty="0"/>
              <a:t>A:</a:t>
            </a:r>
            <a:endParaRPr lang="en-US" dirty="0"/>
          </a:p>
        </p:txBody>
      </p:sp>
      <p:sp>
        <p:nvSpPr>
          <p:cNvPr id="24" name="Text Placeholder 10"/>
          <p:cNvSpPr>
            <a:spLocks noGrp="1"/>
          </p:cNvSpPr>
          <p:nvPr>
            <p:ph type="body" sz="quarter" idx="38" hasCustomPrompt="1"/>
          </p:nvPr>
        </p:nvSpPr>
        <p:spPr>
          <a:xfrm>
            <a:off x="4025956" y="5698263"/>
            <a:ext cx="4965645" cy="677429"/>
          </a:xfrm>
          <a:prstGeom prst="rect">
            <a:avLst/>
          </a:prstGeom>
        </p:spPr>
        <p:txBody>
          <a:bodyPr vert="horz" lIns="0" tIns="0" rIns="0" bIns="0" anchor="t" anchorCtr="0"/>
          <a:lstStyle>
            <a:lvl1pPr marL="0" indent="0">
              <a:spcAft>
                <a:spcPts val="1600"/>
              </a:spcAft>
              <a:buClr>
                <a:schemeClr val="bg2"/>
              </a:buClr>
              <a:buSzPct val="120000"/>
              <a:buFont typeface="Arial"/>
              <a:buNone/>
              <a:defRPr sz="1867" b="1" i="0" baseline="0">
                <a:solidFill>
                  <a:schemeClr val="bg2"/>
                </a:solidFill>
                <a:latin typeface="Arial"/>
                <a:cs typeface="Arial"/>
              </a:defRPr>
            </a:lvl1pPr>
          </a:lstStyle>
          <a:p>
            <a:pPr lvl="0"/>
            <a:r>
              <a:rPr lang="en-GB" dirty="0"/>
              <a:t>Answer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 xxx </a:t>
            </a:r>
            <a:r>
              <a:rPr lang="en-GB" dirty="0" err="1"/>
              <a:t>xxxx</a:t>
            </a:r>
            <a:r>
              <a:rPr lang="en-GB" dirty="0"/>
              <a:t> x </a:t>
            </a:r>
            <a:r>
              <a:rPr lang="en-GB" dirty="0" err="1"/>
              <a:t>xxxxx</a:t>
            </a:r>
            <a:r>
              <a:rPr lang="en-GB" dirty="0"/>
              <a:t> xx.</a:t>
            </a:r>
            <a:endParaRPr lang="en-US" dirty="0"/>
          </a:p>
        </p:txBody>
      </p:sp>
      <p:sp>
        <p:nvSpPr>
          <p:cNvPr id="25" name="Text Placeholder 7"/>
          <p:cNvSpPr>
            <a:spLocks noGrp="1"/>
          </p:cNvSpPr>
          <p:nvPr>
            <p:ph type="body" sz="quarter" idx="14" hasCustomPrompt="1"/>
          </p:nvPr>
        </p:nvSpPr>
        <p:spPr>
          <a:xfrm>
            <a:off x="3539068" y="176765"/>
            <a:ext cx="8415867" cy="338624"/>
          </a:xfrm>
          <a:prstGeom prst="rect">
            <a:avLst/>
          </a:prstGeom>
        </p:spPr>
        <p:txBody>
          <a:bodyPr vert="horz" lIns="0" tIns="0" rIns="0" bIns="0"/>
          <a:lstStyle>
            <a:lvl1pPr algn="r">
              <a:defRPr sz="1467">
                <a:solidFill>
                  <a:schemeClr val="tx2"/>
                </a:solidFill>
                <a:latin typeface="Arial"/>
                <a:cs typeface="Arial"/>
              </a:defRPr>
            </a:lvl1pPr>
          </a:lstStyle>
          <a:p>
            <a:pPr lvl="0"/>
            <a:r>
              <a:rPr lang="en-GB" dirty="0"/>
              <a:t>Presentation Title</a:t>
            </a:r>
            <a:endParaRPr lang="en-US" dirty="0"/>
          </a:p>
        </p:txBody>
      </p:sp>
      <p:sp>
        <p:nvSpPr>
          <p:cNvPr id="26" name="Slide Number Placeholder 1"/>
          <p:cNvSpPr txBox="1">
            <a:spLocks/>
          </p:cNvSpPr>
          <p:nvPr userDrawn="1"/>
        </p:nvSpPr>
        <p:spPr>
          <a:xfrm>
            <a:off x="7" y="6337114"/>
            <a:ext cx="993421" cy="486833"/>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AB56F38-8B3F-47A8-A2DA-EE539D894C13}" type="slidenum">
              <a:rPr lang="en-GB" sz="1600" smtClean="0"/>
              <a:pPr/>
              <a:t>‹#›</a:t>
            </a:fld>
            <a:endParaRPr lang="en-GB" sz="1600" dirty="0"/>
          </a:p>
        </p:txBody>
      </p:sp>
    </p:spTree>
    <p:extLst>
      <p:ext uri="{BB962C8B-B14F-4D97-AF65-F5344CB8AC3E}">
        <p14:creationId xmlns:p14="http://schemas.microsoft.com/office/powerpoint/2010/main" val="3061528209"/>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 Placeholder 7"/>
          <p:cNvSpPr>
            <a:spLocks noGrp="1"/>
          </p:cNvSpPr>
          <p:nvPr>
            <p:ph type="body" sz="quarter" idx="13" hasCustomPrompt="1"/>
          </p:nvPr>
        </p:nvSpPr>
        <p:spPr>
          <a:xfrm>
            <a:off x="465666" y="751610"/>
            <a:ext cx="11487151" cy="481303"/>
          </a:xfrm>
          <a:prstGeom prst="rect">
            <a:avLst/>
          </a:prstGeom>
        </p:spPr>
        <p:txBody>
          <a:bodyPr vert="horz" lIns="0" tIns="0" rIns="0" bIns="0"/>
          <a:lstStyle>
            <a:lvl1pPr>
              <a:defRPr sz="2667">
                <a:solidFill>
                  <a:schemeClr val="tx1"/>
                </a:solidFill>
                <a:latin typeface="Arial"/>
                <a:cs typeface="Arial"/>
              </a:defRPr>
            </a:lvl1pPr>
          </a:lstStyle>
          <a:p>
            <a:pPr lvl="0"/>
            <a:r>
              <a:rPr lang="en-GB" dirty="0"/>
              <a:t>Slide Title</a:t>
            </a:r>
            <a:endParaRPr lang="en-US" dirty="0"/>
          </a:p>
        </p:txBody>
      </p:sp>
      <p:sp>
        <p:nvSpPr>
          <p:cNvPr id="4" name="Text Placeholder 10"/>
          <p:cNvSpPr>
            <a:spLocks noGrp="1"/>
          </p:cNvSpPr>
          <p:nvPr>
            <p:ph type="body" sz="quarter" idx="25" hasCustomPrompt="1"/>
          </p:nvPr>
        </p:nvSpPr>
        <p:spPr>
          <a:xfrm>
            <a:off x="478367" y="1508610"/>
            <a:ext cx="2639359" cy="2756868"/>
          </a:xfrm>
          <a:prstGeom prst="rect">
            <a:avLst/>
          </a:prstGeom>
        </p:spPr>
        <p:txBody>
          <a:bodyPr vert="horz" lIns="0" tIns="0" rIns="0" bIns="0" anchor="t" anchorCtr="0"/>
          <a:lstStyle>
            <a:lvl1pPr>
              <a:defRPr sz="1867" b="0" i="0">
                <a:solidFill>
                  <a:schemeClr val="tx2"/>
                </a:solidFill>
                <a:latin typeface="Arial"/>
                <a:cs typeface="Arial"/>
              </a:defRPr>
            </a:lvl1pPr>
          </a:lstStyle>
          <a:p>
            <a:pPr lvl="0"/>
            <a:r>
              <a:rPr lang="en-GB" dirty="0"/>
              <a:t>Intro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a:t>
            </a:r>
            <a:endParaRPr lang="en-US" dirty="0"/>
          </a:p>
        </p:txBody>
      </p:sp>
      <p:sp>
        <p:nvSpPr>
          <p:cNvPr id="5" name="Text Placeholder 7"/>
          <p:cNvSpPr>
            <a:spLocks noGrp="1"/>
          </p:cNvSpPr>
          <p:nvPr>
            <p:ph type="body" sz="quarter" idx="14" hasCustomPrompt="1"/>
          </p:nvPr>
        </p:nvSpPr>
        <p:spPr>
          <a:xfrm>
            <a:off x="3539068" y="176765"/>
            <a:ext cx="8415867" cy="338624"/>
          </a:xfrm>
          <a:prstGeom prst="rect">
            <a:avLst/>
          </a:prstGeom>
        </p:spPr>
        <p:txBody>
          <a:bodyPr vert="horz" lIns="0" tIns="0" rIns="0" bIns="0"/>
          <a:lstStyle>
            <a:lvl1pPr algn="r">
              <a:defRPr sz="1467">
                <a:solidFill>
                  <a:schemeClr val="tx2"/>
                </a:solidFill>
                <a:latin typeface="Arial"/>
                <a:cs typeface="Arial"/>
              </a:defRPr>
            </a:lvl1pPr>
          </a:lstStyle>
          <a:p>
            <a:pPr lvl="0"/>
            <a:r>
              <a:rPr lang="en-GB" dirty="0"/>
              <a:t>Presentation Title</a:t>
            </a:r>
            <a:endParaRPr lang="en-US" dirty="0"/>
          </a:p>
        </p:txBody>
      </p:sp>
      <p:sp>
        <p:nvSpPr>
          <p:cNvPr id="6" name="Text Placeholder 6"/>
          <p:cNvSpPr>
            <a:spLocks noGrp="1"/>
          </p:cNvSpPr>
          <p:nvPr>
            <p:ph type="body" sz="quarter" idx="26" hasCustomPrompt="1"/>
          </p:nvPr>
        </p:nvSpPr>
        <p:spPr>
          <a:xfrm>
            <a:off x="3539068" y="1514584"/>
            <a:ext cx="3983565" cy="4312123"/>
          </a:xfrm>
          <a:prstGeom prst="rect">
            <a:avLst/>
          </a:prstGeom>
        </p:spPr>
        <p:txBody>
          <a:bodyPr vert="horz" lIns="0" tIns="0" bIns="0"/>
          <a:lstStyle>
            <a:lvl1pPr>
              <a:defRPr sz="1600" baseline="0">
                <a:solidFill>
                  <a:schemeClr val="tx2"/>
                </a:solidFill>
                <a:latin typeface="Arial"/>
              </a:defRPr>
            </a:lvl1pPr>
            <a:lvl2pPr>
              <a:defRPr sz="1867" baseline="0">
                <a:solidFill>
                  <a:schemeClr val="bg1"/>
                </a:solidFill>
                <a:latin typeface="Arial"/>
              </a:defRPr>
            </a:lvl2pPr>
            <a:lvl3pPr>
              <a:defRPr sz="1867" baseline="0">
                <a:solidFill>
                  <a:schemeClr val="bg1"/>
                </a:solidFill>
                <a:latin typeface="Arial"/>
              </a:defRPr>
            </a:lvl3pPr>
            <a:lvl4pPr>
              <a:defRPr sz="1867" baseline="0">
                <a:solidFill>
                  <a:schemeClr val="bg1"/>
                </a:solidFill>
                <a:latin typeface="Arial"/>
              </a:defRPr>
            </a:lvl4pPr>
            <a:lvl5pPr>
              <a:defRPr sz="1867" baseline="0">
                <a:solidFill>
                  <a:schemeClr val="bg1"/>
                </a:solidFill>
                <a:latin typeface="Arial"/>
              </a:defRPr>
            </a:lvl5pPr>
          </a:lstStyle>
          <a:p>
            <a:pPr lvl="0"/>
            <a:r>
              <a:rPr lang="en-GB" dirty="0" err="1"/>
              <a:t>Lorem</a:t>
            </a:r>
            <a:r>
              <a:rPr lang="en-GB" dirty="0"/>
              <a:t> </a:t>
            </a:r>
            <a:r>
              <a:rPr lang="en-GB" dirty="0" err="1"/>
              <a:t>ipsum</a:t>
            </a:r>
            <a:r>
              <a:rPr lang="en-GB" dirty="0"/>
              <a:t> </a:t>
            </a:r>
            <a:r>
              <a:rPr lang="en-GB" dirty="0" err="1"/>
              <a:t>dolor</a:t>
            </a:r>
            <a:r>
              <a:rPr lang="en-GB" dirty="0"/>
              <a:t> sit </a:t>
            </a:r>
            <a:r>
              <a:rPr lang="en-GB" dirty="0" err="1"/>
              <a:t>amet</a:t>
            </a:r>
            <a:endParaRPr lang="en-US" dirty="0"/>
          </a:p>
        </p:txBody>
      </p:sp>
      <p:sp>
        <p:nvSpPr>
          <p:cNvPr id="7" name="Slide Number Placeholder 1"/>
          <p:cNvSpPr txBox="1">
            <a:spLocks/>
          </p:cNvSpPr>
          <p:nvPr userDrawn="1"/>
        </p:nvSpPr>
        <p:spPr>
          <a:xfrm>
            <a:off x="7" y="6337114"/>
            <a:ext cx="993421" cy="486833"/>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AB56F38-8B3F-47A8-A2DA-EE539D894C13}" type="slidenum">
              <a:rPr lang="en-GB" sz="1600" smtClean="0"/>
              <a:pPr/>
              <a:t>‹#›</a:t>
            </a:fld>
            <a:endParaRPr lang="en-GB" sz="1600" dirty="0"/>
          </a:p>
        </p:txBody>
      </p:sp>
    </p:spTree>
    <p:extLst>
      <p:ext uri="{BB962C8B-B14F-4D97-AF65-F5344CB8AC3E}">
        <p14:creationId xmlns:p14="http://schemas.microsoft.com/office/powerpoint/2010/main" val="1281321032"/>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Slide WITH TITLES &amp; INTRO">
    <p:spTree>
      <p:nvGrpSpPr>
        <p:cNvPr id="1" name=""/>
        <p:cNvGrpSpPr/>
        <p:nvPr/>
      </p:nvGrpSpPr>
      <p:grpSpPr>
        <a:xfrm>
          <a:off x="0" y="0"/>
          <a:ext cx="0" cy="0"/>
          <a:chOff x="0" y="0"/>
          <a:chExt cx="0" cy="0"/>
        </a:xfrm>
      </p:grpSpPr>
      <p:sp>
        <p:nvSpPr>
          <p:cNvPr id="3" name="Text Placeholder 7"/>
          <p:cNvSpPr>
            <a:spLocks noGrp="1"/>
          </p:cNvSpPr>
          <p:nvPr>
            <p:ph type="body" sz="quarter" idx="13" hasCustomPrompt="1"/>
          </p:nvPr>
        </p:nvSpPr>
        <p:spPr>
          <a:xfrm>
            <a:off x="465666" y="751610"/>
            <a:ext cx="11487151" cy="481303"/>
          </a:xfrm>
          <a:prstGeom prst="rect">
            <a:avLst/>
          </a:prstGeom>
        </p:spPr>
        <p:txBody>
          <a:bodyPr vert="horz" lIns="0" tIns="0" rIns="0" bIns="0"/>
          <a:lstStyle>
            <a:lvl1pPr>
              <a:defRPr sz="2667">
                <a:solidFill>
                  <a:schemeClr val="tx1"/>
                </a:solidFill>
                <a:latin typeface="Arial"/>
                <a:cs typeface="Arial"/>
              </a:defRPr>
            </a:lvl1pPr>
          </a:lstStyle>
          <a:p>
            <a:pPr lvl="0"/>
            <a:r>
              <a:rPr lang="en-GB" dirty="0"/>
              <a:t>Slide Title</a:t>
            </a:r>
            <a:endParaRPr lang="en-US" dirty="0"/>
          </a:p>
        </p:txBody>
      </p:sp>
      <p:sp>
        <p:nvSpPr>
          <p:cNvPr id="4" name="Text Placeholder 10"/>
          <p:cNvSpPr>
            <a:spLocks noGrp="1"/>
          </p:cNvSpPr>
          <p:nvPr>
            <p:ph type="body" sz="quarter" idx="25" hasCustomPrompt="1"/>
          </p:nvPr>
        </p:nvSpPr>
        <p:spPr>
          <a:xfrm>
            <a:off x="478367" y="1508610"/>
            <a:ext cx="2639359" cy="2756868"/>
          </a:xfrm>
          <a:prstGeom prst="rect">
            <a:avLst/>
          </a:prstGeom>
        </p:spPr>
        <p:txBody>
          <a:bodyPr vert="horz" lIns="0" tIns="0" rIns="0" bIns="0" anchor="t" anchorCtr="0"/>
          <a:lstStyle>
            <a:lvl1pPr>
              <a:defRPr sz="1867" b="0" i="0">
                <a:solidFill>
                  <a:schemeClr val="tx2"/>
                </a:solidFill>
                <a:latin typeface="Arial"/>
                <a:cs typeface="Arial"/>
              </a:defRPr>
            </a:lvl1pPr>
          </a:lstStyle>
          <a:p>
            <a:pPr lvl="0"/>
            <a:r>
              <a:rPr lang="en-GB" dirty="0"/>
              <a:t>Intro </a:t>
            </a:r>
            <a:r>
              <a:rPr lang="en-GB" dirty="0" err="1"/>
              <a:t>lorem</a:t>
            </a:r>
            <a:r>
              <a:rPr lang="en-GB" dirty="0"/>
              <a:t> </a:t>
            </a:r>
            <a:r>
              <a:rPr lang="en-GB" dirty="0" err="1"/>
              <a:t>ipsum</a:t>
            </a:r>
            <a:r>
              <a:rPr lang="en-GB" dirty="0"/>
              <a:t>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a:t>
            </a:r>
            <a:r>
              <a:rPr lang="en-GB" dirty="0" err="1"/>
              <a:t>dolore</a:t>
            </a:r>
            <a:r>
              <a:rPr lang="en-GB" dirty="0"/>
              <a:t>. </a:t>
            </a:r>
            <a:endParaRPr lang="en-US" dirty="0"/>
          </a:p>
        </p:txBody>
      </p:sp>
      <p:sp>
        <p:nvSpPr>
          <p:cNvPr id="6" name="Text Placeholder 7"/>
          <p:cNvSpPr>
            <a:spLocks noGrp="1"/>
          </p:cNvSpPr>
          <p:nvPr>
            <p:ph type="body" sz="quarter" idx="14" hasCustomPrompt="1"/>
          </p:nvPr>
        </p:nvSpPr>
        <p:spPr>
          <a:xfrm>
            <a:off x="3539068" y="176765"/>
            <a:ext cx="8415867" cy="338624"/>
          </a:xfrm>
          <a:prstGeom prst="rect">
            <a:avLst/>
          </a:prstGeom>
        </p:spPr>
        <p:txBody>
          <a:bodyPr vert="horz" lIns="0" tIns="0" rIns="0" bIns="0"/>
          <a:lstStyle>
            <a:lvl1pPr algn="r">
              <a:defRPr sz="1467">
                <a:solidFill>
                  <a:schemeClr val="tx2"/>
                </a:solidFill>
                <a:latin typeface="Arial"/>
                <a:cs typeface="Arial"/>
              </a:defRPr>
            </a:lvl1pPr>
          </a:lstStyle>
          <a:p>
            <a:pPr lvl="0"/>
            <a:r>
              <a:rPr lang="en-GB" dirty="0"/>
              <a:t>Presentation Title</a:t>
            </a:r>
            <a:endParaRPr lang="en-US" dirty="0"/>
          </a:p>
        </p:txBody>
      </p:sp>
      <p:sp>
        <p:nvSpPr>
          <p:cNvPr id="5" name="Slide Number Placeholder 1"/>
          <p:cNvSpPr txBox="1">
            <a:spLocks/>
          </p:cNvSpPr>
          <p:nvPr userDrawn="1"/>
        </p:nvSpPr>
        <p:spPr>
          <a:xfrm>
            <a:off x="7" y="6337114"/>
            <a:ext cx="993421" cy="486833"/>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AB56F38-8B3F-47A8-A2DA-EE539D894C13}" type="slidenum">
              <a:rPr lang="en-GB" sz="1600" smtClean="0"/>
              <a:pPr/>
              <a:t>‹#›</a:t>
            </a:fld>
            <a:endParaRPr lang="en-GB" sz="1600" dirty="0"/>
          </a:p>
        </p:txBody>
      </p:sp>
    </p:spTree>
    <p:extLst>
      <p:ext uri="{BB962C8B-B14F-4D97-AF65-F5344CB8AC3E}">
        <p14:creationId xmlns:p14="http://schemas.microsoft.com/office/powerpoint/2010/main" val="3780867390"/>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4" name="Text Placeholder 7"/>
          <p:cNvSpPr>
            <a:spLocks noGrp="1"/>
          </p:cNvSpPr>
          <p:nvPr>
            <p:ph type="body" sz="quarter" idx="14" hasCustomPrompt="1"/>
          </p:nvPr>
        </p:nvSpPr>
        <p:spPr>
          <a:xfrm>
            <a:off x="3539068" y="176765"/>
            <a:ext cx="8415867" cy="338624"/>
          </a:xfrm>
          <a:prstGeom prst="rect">
            <a:avLst/>
          </a:prstGeom>
        </p:spPr>
        <p:txBody>
          <a:bodyPr vert="horz" lIns="0" tIns="0" rIns="0" bIns="0"/>
          <a:lstStyle>
            <a:lvl1pPr algn="r">
              <a:defRPr sz="1467">
                <a:solidFill>
                  <a:schemeClr val="tx2"/>
                </a:solidFill>
                <a:latin typeface="Arial"/>
                <a:cs typeface="Arial"/>
              </a:defRPr>
            </a:lvl1pPr>
          </a:lstStyle>
          <a:p>
            <a:pPr lvl="0"/>
            <a:r>
              <a:rPr lang="en-GB" dirty="0"/>
              <a:t>Presentation Title</a:t>
            </a:r>
            <a:endParaRPr lang="en-US" dirty="0"/>
          </a:p>
        </p:txBody>
      </p:sp>
      <p:sp>
        <p:nvSpPr>
          <p:cNvPr id="3" name="Slide Number Placeholder 1"/>
          <p:cNvSpPr txBox="1">
            <a:spLocks/>
          </p:cNvSpPr>
          <p:nvPr userDrawn="1"/>
        </p:nvSpPr>
        <p:spPr>
          <a:xfrm>
            <a:off x="7" y="6337114"/>
            <a:ext cx="993421" cy="486833"/>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AB56F38-8B3F-47A8-A2DA-EE539D894C13}" type="slidenum">
              <a:rPr lang="en-GB" sz="1600" smtClean="0"/>
              <a:pPr/>
              <a:t>‹#›</a:t>
            </a:fld>
            <a:endParaRPr lang="en-GB" sz="1600" dirty="0"/>
          </a:p>
        </p:txBody>
      </p:sp>
    </p:spTree>
    <p:extLst>
      <p:ext uri="{BB962C8B-B14F-4D97-AF65-F5344CB8AC3E}">
        <p14:creationId xmlns:p14="http://schemas.microsoft.com/office/powerpoint/2010/main" val="1920892658"/>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image" Target="../media/image13.emf"/><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theme" Target="../theme/theme4.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678530-82AE-4BC7-89F8-3EB465775C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1D9DD25-D798-5E9B-9137-189CF79718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A970811-CE33-80D6-8D45-AF02270BFD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D47446-F123-4935-8559-B3AF830FA995}" type="datetimeFigureOut">
              <a:rPr lang="en-GB" smtClean="0"/>
              <a:t>15/12/2022</a:t>
            </a:fld>
            <a:endParaRPr lang="en-GB"/>
          </a:p>
        </p:txBody>
      </p:sp>
      <p:sp>
        <p:nvSpPr>
          <p:cNvPr id="5" name="Footer Placeholder 4">
            <a:extLst>
              <a:ext uri="{FF2B5EF4-FFF2-40B4-BE49-F238E27FC236}">
                <a16:creationId xmlns:a16="http://schemas.microsoft.com/office/drawing/2014/main" id="{4EB24B05-5A21-AD05-AA25-54B9C94031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CA49973-552D-B5E0-6927-1BCED72251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8A1055-78FA-4D6E-8393-AEA6AE3DC08B}" type="slidenum">
              <a:rPr lang="en-GB" smtClean="0"/>
              <a:t>‹#›</a:t>
            </a:fld>
            <a:endParaRPr lang="en-GB"/>
          </a:p>
        </p:txBody>
      </p:sp>
      <p:sp>
        <p:nvSpPr>
          <p:cNvPr id="7" name="MSIPCMContentMarking" descr="{&quot;HashCode&quot;:-685539060,&quot;Placement&quot;:&quot;Header&quot;,&quot;Top&quot;:0.0,&quot;Left&quot;:439.462372,&quot;SlideWidth&quot;:960,&quot;SlideHeight&quot;:540}">
            <a:extLst>
              <a:ext uri="{FF2B5EF4-FFF2-40B4-BE49-F238E27FC236}">
                <a16:creationId xmlns:a16="http://schemas.microsoft.com/office/drawing/2014/main" id="{8E1E43BE-A553-1892-3BF8-0FBA324C07C1}"/>
              </a:ext>
            </a:extLst>
          </p:cNvPr>
          <p:cNvSpPr txBox="1"/>
          <p:nvPr userDrawn="1"/>
        </p:nvSpPr>
        <p:spPr>
          <a:xfrm>
            <a:off x="5581172" y="0"/>
            <a:ext cx="1029657"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000000"/>
                </a:solidFill>
                <a:latin typeface="Calibri" panose="020F0502020204030204" pitchFamily="34" charset="0"/>
              </a:rPr>
              <a:t>Catapult Open</a:t>
            </a:r>
          </a:p>
        </p:txBody>
      </p:sp>
    </p:spTree>
    <p:extLst>
      <p:ext uri="{BB962C8B-B14F-4D97-AF65-F5344CB8AC3E}">
        <p14:creationId xmlns:p14="http://schemas.microsoft.com/office/powerpoint/2010/main" val="3520679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89622" y="624698"/>
            <a:ext cx="10658476" cy="572277"/>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808354" y="1719466"/>
            <a:ext cx="10658475" cy="395013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p:cNvSpPr txBox="1"/>
          <p:nvPr userDrawn="1"/>
        </p:nvSpPr>
        <p:spPr>
          <a:xfrm>
            <a:off x="324853" y="397042"/>
            <a:ext cx="184731" cy="369332"/>
          </a:xfrm>
          <a:prstGeom prst="rect">
            <a:avLst/>
          </a:prstGeom>
          <a:noFill/>
        </p:spPr>
        <p:txBody>
          <a:bodyPr wrap="none" rtlCol="0">
            <a:spAutoFit/>
          </a:bodyPr>
          <a:lstStyle/>
          <a:p>
            <a:endParaRPr lang="en-US"/>
          </a:p>
        </p:txBody>
      </p:sp>
      <p:sp>
        <p:nvSpPr>
          <p:cNvPr id="8" name="Rectangle 7">
            <a:extLst>
              <a:ext uri="{FF2B5EF4-FFF2-40B4-BE49-F238E27FC236}">
                <a16:creationId xmlns:a16="http://schemas.microsoft.com/office/drawing/2014/main" id="{814FF7CD-09AC-4D65-BE92-6B6FE269958E}"/>
              </a:ext>
            </a:extLst>
          </p:cNvPr>
          <p:cNvSpPr/>
          <p:nvPr userDrawn="1"/>
        </p:nvSpPr>
        <p:spPr>
          <a:xfrm>
            <a:off x="0" y="620713"/>
            <a:ext cx="300038" cy="576262"/>
          </a:xfrm>
          <a:prstGeom prst="rect">
            <a:avLst/>
          </a:prstGeom>
          <a:solidFill>
            <a:srgbClr val="E321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7CD5F57-8321-43DE-BCEA-67FE4E251204}"/>
              </a:ext>
            </a:extLst>
          </p:cNvPr>
          <p:cNvSpPr/>
          <p:nvPr userDrawn="1"/>
        </p:nvSpPr>
        <p:spPr>
          <a:xfrm>
            <a:off x="11857038" y="0"/>
            <a:ext cx="334962" cy="6858000"/>
          </a:xfrm>
          <a:prstGeom prst="rect">
            <a:avLst/>
          </a:prstGeom>
          <a:solidFill>
            <a:srgbClr val="E321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2DC5B104-45D3-49C7-E7B8-E47CA2966794}"/>
              </a:ext>
            </a:extLst>
          </p:cNvPr>
          <p:cNvSpPr txBox="1"/>
          <p:nvPr>
            <p:extLst>
              <p:ext uri="{1162E1C5-73C7-4A58-AE30-91384D911F3F}">
                <p184:classification xmlns:p184="http://schemas.microsoft.com/office/powerpoint/2018/4/main" val="hdr"/>
              </p:ext>
            </p:extLst>
          </p:nvPr>
        </p:nvSpPr>
        <p:spPr>
          <a:xfrm>
            <a:off x="5722938" y="0"/>
            <a:ext cx="774700" cy="152400"/>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cs typeface="Calibri" panose="020F0502020204030204" pitchFamily="34" charset="0"/>
              </a:rPr>
              <a:t>Catapult Open</a:t>
            </a:r>
          </a:p>
        </p:txBody>
      </p:sp>
      <p:sp>
        <p:nvSpPr>
          <p:cNvPr id="4" name="MSIPCMContentMarking" descr="{&quot;HashCode&quot;:-685539060,&quot;Placement&quot;:&quot;Header&quot;,&quot;Top&quot;:0.0,&quot;Left&quot;:439.462372,&quot;SlideWidth&quot;:960,&quot;SlideHeight&quot;:540}">
            <a:extLst>
              <a:ext uri="{FF2B5EF4-FFF2-40B4-BE49-F238E27FC236}">
                <a16:creationId xmlns:a16="http://schemas.microsoft.com/office/drawing/2014/main" id="{8E76E863-9601-A548-239B-EAAFF3420D68}"/>
              </a:ext>
            </a:extLst>
          </p:cNvPr>
          <p:cNvSpPr txBox="1"/>
          <p:nvPr userDrawn="1"/>
        </p:nvSpPr>
        <p:spPr>
          <a:xfrm>
            <a:off x="5581172" y="0"/>
            <a:ext cx="1029657" cy="262344"/>
          </a:xfrm>
          <a:prstGeom prst="rect">
            <a:avLst/>
          </a:prstGeom>
        </p:spPr>
        <p:txBody>
          <a:bodyPr vert="horz" wrap="square" lIns="0" tIns="0" rIns="0" bIns="0" rtlCol="0" anchor="ctr" anchorCtr="1">
            <a:noAutofit/>
          </a:bodyPr>
          <a:lstStyle/>
          <a:p>
            <a:pPr algn="ctr">
              <a:lnSpc>
                <a:spcPct val="100000"/>
              </a:lnSpc>
              <a:spcBef>
                <a:spcPts val="0"/>
              </a:spcBef>
              <a:spcAft>
                <a:spcPts val="0"/>
              </a:spcAft>
              <a:buClr>
                <a:schemeClr val="tx2"/>
              </a:buClr>
            </a:pPr>
            <a:r>
              <a:rPr lang="en-GB" sz="1000" spc="0">
                <a:solidFill>
                  <a:srgbClr val="000000"/>
                </a:solidFill>
                <a:latin typeface="Calibri" panose="020F0502020204030204" pitchFamily="34" charset="0"/>
                <a:cs typeface="Arial" panose="020B0604020202020204" pitchFamily="34" charset="0"/>
              </a:rPr>
              <a:t>Catapult Open</a:t>
            </a:r>
            <a:endParaRPr lang="en-GB" sz="1000" spc="0" dirty="0" err="1">
              <a:solidFill>
                <a:srgbClr val="00000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1015036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txStyles>
    <p:titleStyle>
      <a:lvl1pPr algn="l" defTabSz="914400" rtl="0" eaLnBrk="1" latinLnBrk="0" hangingPunct="1">
        <a:lnSpc>
          <a:spcPct val="90000"/>
        </a:lnSpc>
        <a:spcBef>
          <a:spcPct val="0"/>
        </a:spcBef>
        <a:buNone/>
        <a:defRPr sz="2400" b="1" kern="1200">
          <a:solidFill>
            <a:schemeClr val="bg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2"/>
        </a:buClr>
        <a:buFont typeface="Arial"/>
        <a:buChar char="•"/>
        <a:defRPr sz="2800" kern="1200">
          <a:solidFill>
            <a:schemeClr val="bg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buClr>
        <a:buFont typeface="Arial"/>
        <a:buChar char="•"/>
        <a:defRPr sz="2400" kern="1200">
          <a:solidFill>
            <a:schemeClr val="bg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buClr>
        <a:buFont typeface="Arial"/>
        <a:buChar char="•"/>
        <a:defRPr sz="2000" kern="1200">
          <a:solidFill>
            <a:schemeClr val="bg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buClr>
        <a:buFont typeface="Arial"/>
        <a:buChar char="•"/>
        <a:defRPr sz="1800" kern="1200">
          <a:solidFill>
            <a:schemeClr val="bg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buClr>
        <a:buFont typeface="Arial"/>
        <a:buChar char="•"/>
        <a:defRPr sz="1800" kern="1200">
          <a:solidFill>
            <a:schemeClr val="bg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4951">
          <p15:clr>
            <a:srgbClr val="F26B43"/>
          </p15:clr>
        </p15:guide>
        <p15:guide id="3" pos="2729">
          <p15:clr>
            <a:srgbClr val="F26B43"/>
          </p15:clr>
        </p15:guide>
        <p15:guide id="4" pos="1595">
          <p15:clr>
            <a:srgbClr val="F26B43"/>
          </p15:clr>
        </p15:guide>
        <p15:guide id="5" orient="horz" pos="1071">
          <p15:clr>
            <a:srgbClr val="F26B43"/>
          </p15:clr>
        </p15:guide>
        <p15:guide id="6" orient="horz" pos="754">
          <p15:clr>
            <a:srgbClr val="F26B43"/>
          </p15:clr>
        </p15:guide>
        <p15:guide id="7" orient="horz" pos="572">
          <p15:clr>
            <a:srgbClr val="F26B43"/>
          </p15:clr>
        </p15:guide>
        <p15:guide id="8" orient="horz" pos="391">
          <p15:clr>
            <a:srgbClr val="F26B43"/>
          </p15:clr>
        </p15:guide>
        <p15:guide id="9" pos="506">
          <p15:clr>
            <a:srgbClr val="F26B43"/>
          </p15:clr>
        </p15:guide>
        <p15:guide id="10" pos="189">
          <p15:clr>
            <a:srgbClr val="F26B43"/>
          </p15:clr>
        </p15:guide>
        <p15:guide id="11" pos="6085">
          <p15:clr>
            <a:srgbClr val="F26B43"/>
          </p15:clr>
        </p15:guide>
        <p15:guide id="12" pos="7197">
          <p15:clr>
            <a:srgbClr val="F26B43"/>
          </p15:clr>
        </p15:guide>
        <p15:guide id="14" orient="horz" pos="3906">
          <p15:clr>
            <a:srgbClr val="F26B43"/>
          </p15:clr>
        </p15:guide>
        <p15:guide id="15" orient="horz" pos="4042">
          <p15:clr>
            <a:srgbClr val="F26B43"/>
          </p15:clr>
        </p15:guide>
        <p15:guide id="16" orient="horz" pos="3770">
          <p15:clr>
            <a:srgbClr val="F26B43"/>
          </p15:clr>
        </p15:guide>
        <p15:guide id="17" orient="horz" pos="3566">
          <p15:clr>
            <a:srgbClr val="F26B43"/>
          </p15:clr>
        </p15:guide>
        <p15:guide id="18" pos="746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89622" y="624698"/>
            <a:ext cx="10658476" cy="572277"/>
          </a:xfrm>
          <a:prstGeom prst="rect">
            <a:avLst/>
          </a:prstGeom>
        </p:spPr>
        <p:txBody>
          <a:bodyPr vert="horz" lIns="0" tIns="0" rIns="0" bIns="0" rtlCol="0" anchor="ctr">
            <a:normAutofit/>
          </a:bodyPr>
          <a:lstStyle/>
          <a:p>
            <a:r>
              <a:rPr lang="en-US" dirty="0"/>
              <a:t>Click to edit Master title style</a:t>
            </a:r>
          </a:p>
        </p:txBody>
      </p:sp>
      <p:sp>
        <p:nvSpPr>
          <p:cNvPr id="3" name="Text Placeholder 2"/>
          <p:cNvSpPr>
            <a:spLocks noGrp="1"/>
          </p:cNvSpPr>
          <p:nvPr>
            <p:ph type="body" idx="1"/>
          </p:nvPr>
        </p:nvSpPr>
        <p:spPr>
          <a:xfrm>
            <a:off x="808354" y="1719466"/>
            <a:ext cx="10658475" cy="395013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324853" y="397042"/>
            <a:ext cx="184731" cy="369332"/>
          </a:xfrm>
          <a:prstGeom prst="rect">
            <a:avLst/>
          </a:prstGeom>
          <a:noFill/>
        </p:spPr>
        <p:txBody>
          <a:bodyPr wrap="none" rtlCol="0">
            <a:spAutoFit/>
          </a:bodyPr>
          <a:lstStyle/>
          <a:p>
            <a:endParaRPr lang="en-US" dirty="0"/>
          </a:p>
        </p:txBody>
      </p:sp>
      <p:sp>
        <p:nvSpPr>
          <p:cNvPr id="8" name="Rectangle 7">
            <a:extLst>
              <a:ext uri="{FF2B5EF4-FFF2-40B4-BE49-F238E27FC236}">
                <a16:creationId xmlns:a16="http://schemas.microsoft.com/office/drawing/2014/main" id="{814FF7CD-09AC-4D65-BE92-6B6FE269958E}"/>
              </a:ext>
            </a:extLst>
          </p:cNvPr>
          <p:cNvSpPr/>
          <p:nvPr userDrawn="1"/>
        </p:nvSpPr>
        <p:spPr>
          <a:xfrm>
            <a:off x="0" y="620713"/>
            <a:ext cx="300038" cy="576262"/>
          </a:xfrm>
          <a:prstGeom prst="rect">
            <a:avLst/>
          </a:prstGeom>
          <a:solidFill>
            <a:srgbClr val="E321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7CD5F57-8321-43DE-BCEA-67FE4E251204}"/>
              </a:ext>
            </a:extLst>
          </p:cNvPr>
          <p:cNvSpPr/>
          <p:nvPr userDrawn="1"/>
        </p:nvSpPr>
        <p:spPr>
          <a:xfrm>
            <a:off x="11857038" y="0"/>
            <a:ext cx="334962" cy="6858000"/>
          </a:xfrm>
          <a:prstGeom prst="rect">
            <a:avLst/>
          </a:prstGeom>
          <a:solidFill>
            <a:srgbClr val="E321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MSIPCM3f2e46ae827a19c0e11400c7" descr="{&quot;HashCode&quot;:-685539060,&quot;Placement&quot;:&quot;Header&quot;,&quot;Top&quot;:0.0,&quot;Left&quot;:439.462372,&quot;SlideWidth&quot;:960,&quot;SlideHeight&quot;:540}">
            <a:extLst>
              <a:ext uri="{FF2B5EF4-FFF2-40B4-BE49-F238E27FC236}">
                <a16:creationId xmlns:a16="http://schemas.microsoft.com/office/drawing/2014/main" id="{6C4C3896-DE29-4DEC-9549-DA2D9470B229}"/>
              </a:ext>
            </a:extLst>
          </p:cNvPr>
          <p:cNvSpPr txBox="1"/>
          <p:nvPr userDrawn="1"/>
        </p:nvSpPr>
        <p:spPr>
          <a:xfrm>
            <a:off x="5581172" y="0"/>
            <a:ext cx="1029657" cy="262344"/>
          </a:xfrm>
          <a:prstGeom prst="rect">
            <a:avLst/>
          </a:prstGeom>
        </p:spPr>
        <p:txBody>
          <a:bodyPr vert="horz" wrap="square" lIns="0" tIns="0" rIns="0" bIns="0" rtlCol="0" anchor="ctr" anchorCtr="1">
            <a:noAutofit/>
          </a:bodyPr>
          <a:lstStyle/>
          <a:p>
            <a:pPr algn="ctr">
              <a:lnSpc>
                <a:spcPct val="100000"/>
              </a:lnSpc>
              <a:spcBef>
                <a:spcPts val="0"/>
              </a:spcBef>
              <a:spcAft>
                <a:spcPts val="0"/>
              </a:spcAft>
            </a:pPr>
            <a:r>
              <a:rPr lang="en-GB" sz="1000" spc="0">
                <a:solidFill>
                  <a:srgbClr val="000000"/>
                </a:solidFill>
                <a:latin typeface="Calibri" panose="020F0502020204030204" pitchFamily="34" charset="0"/>
              </a:rPr>
              <a:t>Catapult Open</a:t>
            </a:r>
            <a:endParaRPr lang="en-GB" sz="1000" spc="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8877874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Lst>
  <p:txStyles>
    <p:titleStyle>
      <a:lvl1pPr algn="l" defTabSz="914400" rtl="0" eaLnBrk="1" latinLnBrk="0" hangingPunct="1">
        <a:lnSpc>
          <a:spcPct val="90000"/>
        </a:lnSpc>
        <a:spcBef>
          <a:spcPct val="0"/>
        </a:spcBef>
        <a:buNone/>
        <a:defRPr sz="2400" b="1" kern="1200">
          <a:solidFill>
            <a:schemeClr val="bg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2"/>
        </a:buClr>
        <a:buFont typeface="Arial"/>
        <a:buChar char="•"/>
        <a:defRPr sz="2800" kern="1200">
          <a:solidFill>
            <a:schemeClr val="bg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buClr>
        <a:buFont typeface="Arial"/>
        <a:buChar char="•"/>
        <a:defRPr sz="2400" kern="1200">
          <a:solidFill>
            <a:schemeClr val="bg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buClr>
        <a:buFont typeface="Arial"/>
        <a:buChar char="•"/>
        <a:defRPr sz="2000" kern="1200">
          <a:solidFill>
            <a:schemeClr val="bg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buClr>
        <a:buFont typeface="Arial"/>
        <a:buChar char="•"/>
        <a:defRPr sz="1800" kern="1200">
          <a:solidFill>
            <a:schemeClr val="bg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buClr>
        <a:buFont typeface="Arial"/>
        <a:buChar char="•"/>
        <a:defRPr sz="1800" kern="1200">
          <a:solidFill>
            <a:schemeClr val="bg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4951">
          <p15:clr>
            <a:srgbClr val="F26B43"/>
          </p15:clr>
        </p15:guide>
        <p15:guide id="3" pos="2729">
          <p15:clr>
            <a:srgbClr val="F26B43"/>
          </p15:clr>
        </p15:guide>
        <p15:guide id="4" pos="1595">
          <p15:clr>
            <a:srgbClr val="F26B43"/>
          </p15:clr>
        </p15:guide>
        <p15:guide id="5" orient="horz" pos="1071">
          <p15:clr>
            <a:srgbClr val="F26B43"/>
          </p15:clr>
        </p15:guide>
        <p15:guide id="6" orient="horz" pos="754">
          <p15:clr>
            <a:srgbClr val="F26B43"/>
          </p15:clr>
        </p15:guide>
        <p15:guide id="7" orient="horz" pos="572">
          <p15:clr>
            <a:srgbClr val="F26B43"/>
          </p15:clr>
        </p15:guide>
        <p15:guide id="8" orient="horz" pos="391">
          <p15:clr>
            <a:srgbClr val="F26B43"/>
          </p15:clr>
        </p15:guide>
        <p15:guide id="9" pos="506">
          <p15:clr>
            <a:srgbClr val="F26B43"/>
          </p15:clr>
        </p15:guide>
        <p15:guide id="10" pos="189">
          <p15:clr>
            <a:srgbClr val="F26B43"/>
          </p15:clr>
        </p15:guide>
        <p15:guide id="11" pos="6085">
          <p15:clr>
            <a:srgbClr val="F26B43"/>
          </p15:clr>
        </p15:guide>
        <p15:guide id="12" pos="7197">
          <p15:clr>
            <a:srgbClr val="F26B43"/>
          </p15:clr>
        </p15:guide>
        <p15:guide id="14" orient="horz" pos="3906">
          <p15:clr>
            <a:srgbClr val="F26B43"/>
          </p15:clr>
        </p15:guide>
        <p15:guide id="15" orient="horz" pos="4042">
          <p15:clr>
            <a:srgbClr val="F26B43"/>
          </p15:clr>
        </p15:guide>
        <p15:guide id="16" orient="horz" pos="3770">
          <p15:clr>
            <a:srgbClr val="F26B43"/>
          </p15:clr>
        </p15:guide>
        <p15:guide id="17" orient="horz" pos="3566">
          <p15:clr>
            <a:srgbClr val="F26B43"/>
          </p15:clr>
        </p15:guide>
        <p15:guide id="18" pos="746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6" name="Rectangle 15"/>
          <p:cNvSpPr/>
          <p:nvPr userDrawn="1"/>
        </p:nvSpPr>
        <p:spPr>
          <a:xfrm>
            <a:off x="2" y="0"/>
            <a:ext cx="3341433" cy="6858000"/>
          </a:xfrm>
          <a:prstGeom prst="rect">
            <a:avLst/>
          </a:prstGeom>
          <a:solidFill>
            <a:schemeClr val="tx2">
              <a:lumMod val="20000"/>
              <a:lumOff val="8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solidFill>
                <a:schemeClr val="bg2"/>
              </a:solidFill>
            </a:endParaRPr>
          </a:p>
        </p:txBody>
      </p:sp>
      <p:sp>
        <p:nvSpPr>
          <p:cNvPr id="6" name="Rectangle 5"/>
          <p:cNvSpPr/>
          <p:nvPr userDrawn="1"/>
        </p:nvSpPr>
        <p:spPr>
          <a:xfrm>
            <a:off x="2" y="644608"/>
            <a:ext cx="12191999" cy="640333"/>
          </a:xfrm>
          <a:prstGeom prst="rect">
            <a:avLst/>
          </a:prstGeom>
          <a:solidFill>
            <a:schemeClr val="bg2"/>
          </a:solidFill>
          <a:ln>
            <a:noFill/>
          </a:ln>
        </p:spPr>
        <p:style>
          <a:lnRef idx="2">
            <a:schemeClr val="accent3"/>
          </a:lnRef>
          <a:fillRef idx="1">
            <a:schemeClr val="lt1"/>
          </a:fillRef>
          <a:effectRef idx="0">
            <a:schemeClr val="accent3"/>
          </a:effectRef>
          <a:fontRef idx="minor">
            <a:schemeClr val="dk1"/>
          </a:fontRef>
        </p:style>
        <p:txBody>
          <a:bodyPr lIns="288000" rtlCol="0" anchor="ctr"/>
          <a:lstStyle/>
          <a:p>
            <a:pPr algn="l"/>
            <a:endParaRPr lang="en-US" sz="2400" dirty="0">
              <a:solidFill>
                <a:schemeClr val="tx1"/>
              </a:solidFill>
            </a:endParaRPr>
          </a:p>
        </p:txBody>
      </p:sp>
      <p:sp>
        <p:nvSpPr>
          <p:cNvPr id="9" name="Rectangle 8"/>
          <p:cNvSpPr/>
          <p:nvPr userDrawn="1"/>
        </p:nvSpPr>
        <p:spPr>
          <a:xfrm>
            <a:off x="3" y="0"/>
            <a:ext cx="177799" cy="6858000"/>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schemeClr val="bg2"/>
              </a:solidFill>
            </a:endParaRPr>
          </a:p>
        </p:txBody>
      </p:sp>
      <p:pic>
        <p:nvPicPr>
          <p:cNvPr id="7" name="Picture 6"/>
          <p:cNvPicPr>
            <a:picLocks noChangeAspect="1"/>
          </p:cNvPicPr>
          <p:nvPr userDrawn="1"/>
        </p:nvPicPr>
        <p:blipFill>
          <a:blip r:embed="rId20" cstate="email">
            <a:extLst>
              <a:ext uri="{28A0092B-C50C-407E-A947-70E740481C1C}">
                <a14:useLocalDpi xmlns:a14="http://schemas.microsoft.com/office/drawing/2010/main"/>
              </a:ext>
            </a:extLst>
          </a:blip>
          <a:stretch>
            <a:fillRect/>
          </a:stretch>
        </p:blipFill>
        <p:spPr>
          <a:xfrm>
            <a:off x="9773055" y="5964430"/>
            <a:ext cx="2181884" cy="764913"/>
          </a:xfrm>
          <a:prstGeom prst="rect">
            <a:avLst/>
          </a:prstGeom>
        </p:spPr>
      </p:pic>
      <p:sp>
        <p:nvSpPr>
          <p:cNvPr id="8" name="Slide Number Placeholder 1"/>
          <p:cNvSpPr txBox="1">
            <a:spLocks/>
          </p:cNvSpPr>
          <p:nvPr userDrawn="1"/>
        </p:nvSpPr>
        <p:spPr>
          <a:xfrm>
            <a:off x="7" y="6337114"/>
            <a:ext cx="993421" cy="486833"/>
          </a:xfrm>
          <a:prstGeom prst="rect">
            <a:avLst/>
          </a:prstGeom>
        </p:spPr>
        <p:txBody>
          <a:bodyPr vert="horz" lIns="121920" tIns="60960" rIns="121920" bIns="6096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AB56F38-8B3F-47A8-A2DA-EE539D894C13}" type="slidenum">
              <a:rPr lang="en-GB" sz="1600" smtClean="0"/>
              <a:pPr/>
              <a:t>‹#›</a:t>
            </a:fld>
            <a:endParaRPr lang="en-GB" sz="1600" dirty="0"/>
          </a:p>
        </p:txBody>
      </p:sp>
      <p:sp>
        <p:nvSpPr>
          <p:cNvPr id="3" name="TextBox 2">
            <a:extLst>
              <a:ext uri="{FF2B5EF4-FFF2-40B4-BE49-F238E27FC236}">
                <a16:creationId xmlns:a16="http://schemas.microsoft.com/office/drawing/2014/main" id="{19651F6C-7496-DA35-0F58-FBD0F4AD9C3D}"/>
              </a:ext>
            </a:extLst>
          </p:cNvPr>
          <p:cNvSpPr txBox="1"/>
          <p:nvPr userDrawn="1">
            <p:extLst>
              <p:ext uri="{1162E1C5-73C7-4A58-AE30-91384D911F3F}">
                <p184:classification xmlns:p184="http://schemas.microsoft.com/office/powerpoint/2018/4/main" val="hdr"/>
              </p:ext>
            </p:extLst>
          </p:nvPr>
        </p:nvSpPr>
        <p:spPr>
          <a:xfrm>
            <a:off x="5722938" y="0"/>
            <a:ext cx="774700" cy="152400"/>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cs typeface="Calibri" panose="020F0502020204030204" pitchFamily="34" charset="0"/>
              </a:rPr>
              <a:t>Catapult Open</a:t>
            </a:r>
          </a:p>
        </p:txBody>
      </p:sp>
      <p:sp>
        <p:nvSpPr>
          <p:cNvPr id="2" name="MSIPCMContentMarking" descr="{&quot;HashCode&quot;:-685539060,&quot;Placement&quot;:&quot;Header&quot;,&quot;Top&quot;:0.0,&quot;Left&quot;:439.462372,&quot;SlideWidth&quot;:960,&quot;SlideHeight&quot;:540}">
            <a:extLst>
              <a:ext uri="{FF2B5EF4-FFF2-40B4-BE49-F238E27FC236}">
                <a16:creationId xmlns:a16="http://schemas.microsoft.com/office/drawing/2014/main" id="{D3437E94-CD9E-F6A6-BB1E-976739FA8686}"/>
              </a:ext>
            </a:extLst>
          </p:cNvPr>
          <p:cNvSpPr txBox="1"/>
          <p:nvPr userDrawn="1"/>
        </p:nvSpPr>
        <p:spPr>
          <a:xfrm>
            <a:off x="5581172" y="0"/>
            <a:ext cx="1029657"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000000"/>
                </a:solidFill>
                <a:latin typeface="Calibri" panose="020F0502020204030204" pitchFamily="34" charset="0"/>
              </a:rPr>
              <a:t>Catapult Open</a:t>
            </a:r>
            <a:endParaRPr lang="en-GB" sz="1000" dirty="0" err="1">
              <a:solidFill>
                <a:srgbClr val="000000"/>
              </a:solidFill>
              <a:latin typeface="Calibri" panose="020F0502020204030204" pitchFamily="34" charset="0"/>
            </a:endParaRPr>
          </a:p>
        </p:txBody>
      </p:sp>
    </p:spTree>
    <p:extLst>
      <p:ext uri="{BB962C8B-B14F-4D97-AF65-F5344CB8AC3E}">
        <p14:creationId xmlns:p14="http://schemas.microsoft.com/office/powerpoint/2010/main" val="2312574029"/>
      </p:ext>
    </p:extLst>
  </p:cSld>
  <p:clrMap bg1="dk1" tx1="lt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Lst>
  <p:transition spd="slow">
    <p:fade/>
  </p:transition>
  <p:hf sldNum="0" hdr="0" ftr="0"/>
  <p:txStyles>
    <p:titleStyle>
      <a:lvl1pPr algn="l" defTabSz="609585" rtl="0" eaLnBrk="1" latinLnBrk="0" hangingPunct="1">
        <a:spcBef>
          <a:spcPct val="0"/>
        </a:spcBef>
        <a:buNone/>
        <a:defRPr sz="4267" b="0" i="0" kern="1200" baseline="0">
          <a:solidFill>
            <a:schemeClr val="bg2"/>
          </a:solidFill>
          <a:latin typeface="Arial"/>
          <a:ea typeface="+mj-ea"/>
          <a:cs typeface="Arial"/>
        </a:defRPr>
      </a:lvl1pPr>
    </p:titleStyle>
    <p:bodyStyle>
      <a:lvl1pPr marL="0" indent="0" algn="l" defTabSz="609585" rtl="0" eaLnBrk="1" latinLnBrk="0" hangingPunct="1">
        <a:spcBef>
          <a:spcPct val="20000"/>
        </a:spcBef>
        <a:buFont typeface="Arial"/>
        <a:buNone/>
        <a:defRPr sz="2667" kern="1200">
          <a:solidFill>
            <a:schemeClr val="bg2"/>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17.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jpeg"/><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8.xml"/><Relationship Id="rId4" Type="http://schemas.openxmlformats.org/officeDocument/2006/relationships/image" Target="../media/image25.jpeg"/></Relationships>
</file>

<file path=ppt/slides/_rels/slide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4.jpeg"/><Relationship Id="rId1" Type="http://schemas.openxmlformats.org/officeDocument/2006/relationships/slideLayout" Target="../slideLayouts/slideLayout28.xml"/><Relationship Id="rId4" Type="http://schemas.openxmlformats.org/officeDocument/2006/relationships/image" Target="../media/image27.jpeg"/></Relationships>
</file>

<file path=ppt/slides/_rels/slide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8.xml"/><Relationship Id="rId4" Type="http://schemas.openxmlformats.org/officeDocument/2006/relationships/image" Target="../media/image30.jpe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8.xml"/><Relationship Id="rId5" Type="http://schemas.openxmlformats.org/officeDocument/2006/relationships/image" Target="../media/image34.jpeg"/><Relationship Id="rId4" Type="http://schemas.openxmlformats.org/officeDocument/2006/relationships/image" Target="../media/image33.jpeg"/></Relationships>
</file>

<file path=ppt/slides/_rels/slide8.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5.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4.svg"/><Relationship Id="rId2" Type="http://schemas.openxmlformats.org/officeDocument/2006/relationships/image" Target="../media/image35.png"/><Relationship Id="rId1" Type="http://schemas.openxmlformats.org/officeDocument/2006/relationships/slideLayout" Target="../slideLayouts/slideLayout56.xml"/><Relationship Id="rId6" Type="http://schemas.openxmlformats.org/officeDocument/2006/relationships/image" Target="../media/image39.png"/><Relationship Id="rId11" Type="http://schemas.openxmlformats.org/officeDocument/2006/relationships/image" Target="../media/image43.png"/><Relationship Id="rId5" Type="http://schemas.openxmlformats.org/officeDocument/2006/relationships/image" Target="../media/image38.png"/><Relationship Id="rId15" Type="http://schemas.openxmlformats.org/officeDocument/2006/relationships/image" Target="../media/image10.png"/><Relationship Id="rId10" Type="http://schemas.openxmlformats.org/officeDocument/2006/relationships/hyperlink" Target="https://pixabay.com/illustrations/planet-earth-cosmos-continents-1457453/" TargetMode="External"/><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customXml" Target="../ink/ink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17AFA2-4296-5E28-C481-0B374D7E68AF}"/>
              </a:ext>
            </a:extLst>
          </p:cNvPr>
          <p:cNvSpPr>
            <a:spLocks noGrp="1"/>
          </p:cNvSpPr>
          <p:nvPr>
            <p:ph type="body" sz="quarter" idx="10"/>
          </p:nvPr>
        </p:nvSpPr>
        <p:spPr>
          <a:xfrm>
            <a:off x="603927" y="620821"/>
            <a:ext cx="8462067" cy="761613"/>
          </a:xfrm>
        </p:spPr>
        <p:txBody>
          <a:bodyPr/>
          <a:lstStyle/>
          <a:p>
            <a:pPr>
              <a:lnSpc>
                <a:spcPct val="100000"/>
              </a:lnSpc>
            </a:pPr>
            <a:r>
              <a:rPr lang="en-GB" sz="4400" b="1" dirty="0">
                <a:effectLst/>
                <a:latin typeface="Arial" panose="020B0604020202020204" pitchFamily="34" charset="0"/>
                <a:ea typeface="Calibri" panose="020F0502020204030204" pitchFamily="34" charset="0"/>
              </a:rPr>
              <a:t>Connectivity from the Sky</a:t>
            </a:r>
            <a:endParaRPr lang="en-GB" sz="4400" dirty="0"/>
          </a:p>
          <a:p>
            <a:pPr>
              <a:lnSpc>
                <a:spcPct val="100000"/>
              </a:lnSpc>
            </a:pPr>
            <a:endParaRPr lang="en-GB" sz="4000" dirty="0"/>
          </a:p>
        </p:txBody>
      </p:sp>
      <p:sp>
        <p:nvSpPr>
          <p:cNvPr id="3" name="TextBox 2">
            <a:extLst>
              <a:ext uri="{FF2B5EF4-FFF2-40B4-BE49-F238E27FC236}">
                <a16:creationId xmlns:a16="http://schemas.microsoft.com/office/drawing/2014/main" id="{C5A1E179-FBA2-1135-145F-BB597D59AB00}"/>
              </a:ext>
            </a:extLst>
          </p:cNvPr>
          <p:cNvSpPr txBox="1"/>
          <p:nvPr/>
        </p:nvSpPr>
        <p:spPr>
          <a:xfrm>
            <a:off x="719386" y="1473441"/>
            <a:ext cx="914400" cy="914400"/>
          </a:xfrm>
          <a:prstGeom prst="rect">
            <a:avLst/>
          </a:prstGeom>
        </p:spPr>
        <p:txBody>
          <a:bodyPr vert="horz" wrap="none" lIns="0" tIns="45720" rIns="91440" bIns="45720" rtlCol="0">
            <a:noAutofit/>
          </a:bodyPr>
          <a:lstStyle/>
          <a:p>
            <a:pPr algn="l">
              <a:lnSpc>
                <a:spcPct val="100000"/>
              </a:lnSpc>
              <a:spcBef>
                <a:spcPts val="0"/>
              </a:spcBef>
              <a:buClr>
                <a:schemeClr val="tx2"/>
              </a:buClr>
            </a:pPr>
            <a:r>
              <a:rPr lang="en-GB" sz="2000" spc="0" dirty="0">
                <a:solidFill>
                  <a:schemeClr val="bg1"/>
                </a:solidFill>
                <a:latin typeface="Arial" panose="020B0604020202020204" pitchFamily="34" charset="0"/>
                <a:cs typeface="Arial" panose="020B0604020202020204" pitchFamily="34" charset="0"/>
              </a:rPr>
              <a:t>Matt Child</a:t>
            </a:r>
          </a:p>
          <a:p>
            <a:pPr algn="l">
              <a:lnSpc>
                <a:spcPct val="100000"/>
              </a:lnSpc>
              <a:spcBef>
                <a:spcPts val="0"/>
              </a:spcBef>
              <a:buClr>
                <a:schemeClr val="tx2"/>
              </a:buClr>
            </a:pPr>
            <a:r>
              <a:rPr lang="en-GB" sz="2000" dirty="0">
                <a:solidFill>
                  <a:schemeClr val="bg1"/>
                </a:solidFill>
                <a:latin typeface="Arial" panose="020B0604020202020204" pitchFamily="34" charset="0"/>
                <a:cs typeface="Arial" panose="020B0604020202020204" pitchFamily="34" charset="0"/>
              </a:rPr>
              <a:t>Chief Architect, Future Satellite Systems</a:t>
            </a:r>
          </a:p>
          <a:p>
            <a:pPr algn="l">
              <a:lnSpc>
                <a:spcPct val="100000"/>
              </a:lnSpc>
              <a:spcBef>
                <a:spcPts val="0"/>
              </a:spcBef>
              <a:buClr>
                <a:schemeClr val="tx2"/>
              </a:buClr>
            </a:pPr>
            <a:endParaRPr lang="en-GB" sz="2000" spc="0" dirty="0">
              <a:solidFill>
                <a:schemeClr val="bg1"/>
              </a:solidFill>
              <a:latin typeface="Arial" panose="020B0604020202020204" pitchFamily="34" charset="0"/>
              <a:cs typeface="Arial" panose="020B0604020202020204" pitchFamily="34" charset="0"/>
            </a:endParaRPr>
          </a:p>
          <a:p>
            <a:pPr algn="l">
              <a:lnSpc>
                <a:spcPct val="100000"/>
              </a:lnSpc>
              <a:spcBef>
                <a:spcPts val="0"/>
              </a:spcBef>
              <a:buClr>
                <a:schemeClr val="tx2"/>
              </a:buClr>
            </a:pPr>
            <a:r>
              <a:rPr lang="en-GB" sz="2000" dirty="0">
                <a:solidFill>
                  <a:schemeClr val="bg1"/>
                </a:solidFill>
                <a:latin typeface="Arial" panose="020B0604020202020204" pitchFamily="34" charset="0"/>
                <a:cs typeface="Arial" panose="020B0604020202020204" pitchFamily="34" charset="0"/>
              </a:rPr>
              <a:t>Paul Febvre</a:t>
            </a:r>
          </a:p>
          <a:p>
            <a:pPr algn="l">
              <a:lnSpc>
                <a:spcPct val="100000"/>
              </a:lnSpc>
              <a:spcBef>
                <a:spcPts val="0"/>
              </a:spcBef>
              <a:buClr>
                <a:schemeClr val="tx2"/>
              </a:buClr>
            </a:pPr>
            <a:r>
              <a:rPr lang="en-GB" sz="2000" spc="0" dirty="0">
                <a:solidFill>
                  <a:schemeClr val="bg1"/>
                </a:solidFill>
                <a:latin typeface="Arial" panose="020B0604020202020204" pitchFamily="34" charset="0"/>
                <a:cs typeface="Arial" panose="020B0604020202020204" pitchFamily="34" charset="0"/>
              </a:rPr>
              <a:t>CTO</a:t>
            </a:r>
            <a:r>
              <a:rPr lang="en-GB" sz="2000" dirty="0">
                <a:solidFill>
                  <a:schemeClr val="bg1"/>
                </a:solidFill>
                <a:latin typeface="Arial" panose="020B0604020202020204" pitchFamily="34" charset="0"/>
                <a:cs typeface="Arial" panose="020B0604020202020204" pitchFamily="34" charset="0"/>
              </a:rPr>
              <a:t>, Satellite Applications Catapult</a:t>
            </a:r>
            <a:endParaRPr lang="en-GB" sz="2000" spc="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1263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EE6210-9002-0C0D-F9D6-789A9DC5701C}"/>
              </a:ext>
            </a:extLst>
          </p:cNvPr>
          <p:cNvSpPr>
            <a:spLocks noGrp="1"/>
          </p:cNvSpPr>
          <p:nvPr>
            <p:ph type="title"/>
          </p:nvPr>
        </p:nvSpPr>
        <p:spPr/>
        <p:txBody>
          <a:bodyPr>
            <a:normAutofit/>
          </a:bodyPr>
          <a:lstStyle/>
          <a:p>
            <a:r>
              <a:rPr lang="en-GB" sz="3200" dirty="0">
                <a:solidFill>
                  <a:schemeClr val="accent5">
                    <a:lumMod val="75000"/>
                  </a:schemeClr>
                </a:solidFill>
              </a:rPr>
              <a:t>Satellite Direct to Handset</a:t>
            </a:r>
          </a:p>
        </p:txBody>
      </p:sp>
      <p:sp>
        <p:nvSpPr>
          <p:cNvPr id="4" name="Content Placeholder 3">
            <a:extLst>
              <a:ext uri="{FF2B5EF4-FFF2-40B4-BE49-F238E27FC236}">
                <a16:creationId xmlns:a16="http://schemas.microsoft.com/office/drawing/2014/main" id="{15E360F0-1091-F647-0FDF-0878883C244B}"/>
              </a:ext>
            </a:extLst>
          </p:cNvPr>
          <p:cNvSpPr>
            <a:spLocks noGrp="1"/>
          </p:cNvSpPr>
          <p:nvPr>
            <p:ph idx="1"/>
          </p:nvPr>
        </p:nvSpPr>
        <p:spPr>
          <a:xfrm>
            <a:off x="658228" y="1378271"/>
            <a:ext cx="10658475" cy="4736750"/>
          </a:xfrm>
        </p:spPr>
        <p:txBody>
          <a:bodyPr>
            <a:normAutofit fontScale="70000" lnSpcReduction="20000"/>
          </a:bodyPr>
          <a:lstStyle/>
          <a:p>
            <a:r>
              <a:rPr lang="en-GB" dirty="0"/>
              <a:t>Challenges</a:t>
            </a:r>
          </a:p>
          <a:p>
            <a:pPr lvl="1"/>
            <a:r>
              <a:rPr lang="en-GB" dirty="0"/>
              <a:t>Handset emissions and receive sensitivity</a:t>
            </a:r>
          </a:p>
          <a:p>
            <a:pPr lvl="2"/>
            <a:r>
              <a:rPr lang="en-GB" dirty="0"/>
              <a:t>Governed by cellular network requirements</a:t>
            </a:r>
          </a:p>
          <a:p>
            <a:pPr lvl="2"/>
            <a:r>
              <a:rPr lang="en-GB" dirty="0"/>
              <a:t>Restricted by health &amp; safety of electromagnetic field strength</a:t>
            </a:r>
          </a:p>
          <a:p>
            <a:pPr lvl="2"/>
            <a:r>
              <a:rPr lang="en-GB" dirty="0"/>
              <a:t>PFD, </a:t>
            </a:r>
            <a:r>
              <a:rPr lang="en-GB" dirty="0" err="1"/>
              <a:t>ModCod</a:t>
            </a:r>
            <a:r>
              <a:rPr lang="en-GB" dirty="0"/>
              <a:t> for satellites different to terrestrial 3G/4G &amp;5G</a:t>
            </a:r>
          </a:p>
          <a:p>
            <a:pPr lvl="1"/>
            <a:r>
              <a:rPr lang="en-GB" dirty="0"/>
              <a:t>Satellite emissions and receive sensitivity requires high gain systems</a:t>
            </a:r>
          </a:p>
          <a:p>
            <a:pPr lvl="2"/>
            <a:r>
              <a:rPr lang="en-GB" dirty="0"/>
              <a:t>Large Deployable Reflectors “LDR”s</a:t>
            </a:r>
          </a:p>
          <a:p>
            <a:pPr lvl="2"/>
            <a:r>
              <a:rPr lang="en-GB" dirty="0"/>
              <a:t>Dense Phased Array antenna</a:t>
            </a:r>
          </a:p>
          <a:p>
            <a:pPr lvl="1"/>
            <a:r>
              <a:rPr lang="en-GB" dirty="0"/>
              <a:t>Restricted to lower frequency bands</a:t>
            </a:r>
          </a:p>
          <a:p>
            <a:pPr lvl="2"/>
            <a:r>
              <a:rPr lang="en-GB" dirty="0"/>
              <a:t>Link budget, propagation and atmospheric effects</a:t>
            </a:r>
          </a:p>
          <a:p>
            <a:pPr lvl="2"/>
            <a:r>
              <a:rPr lang="en-GB" dirty="0"/>
              <a:t>L, S and C-bands preferred</a:t>
            </a:r>
          </a:p>
          <a:p>
            <a:pPr lvl="2"/>
            <a:r>
              <a:rPr lang="en-GB" dirty="0"/>
              <a:t>Therefore bandwidth and throughput restricted</a:t>
            </a:r>
          </a:p>
          <a:p>
            <a:pPr lvl="1"/>
            <a:r>
              <a:rPr lang="en-GB" dirty="0"/>
              <a:t>Satellite preference for FDD in bands where only TDD permitted</a:t>
            </a:r>
          </a:p>
          <a:p>
            <a:pPr lvl="1"/>
            <a:r>
              <a:rPr lang="en-GB" dirty="0"/>
              <a:t>In-band and out-of-band Interference</a:t>
            </a:r>
          </a:p>
          <a:p>
            <a:pPr lvl="1"/>
            <a:r>
              <a:rPr lang="en-GB" dirty="0"/>
              <a:t>Circular vs Linear Polarisation</a:t>
            </a:r>
          </a:p>
          <a:p>
            <a:pPr lvl="2"/>
            <a:r>
              <a:rPr lang="en-GB" dirty="0"/>
              <a:t>Handsets contain vertical or horizontal isotopic antenna</a:t>
            </a:r>
          </a:p>
          <a:p>
            <a:pPr lvl="1"/>
            <a:r>
              <a:rPr lang="en-GB" dirty="0"/>
              <a:t>Poor indoor penetration</a:t>
            </a:r>
          </a:p>
          <a:p>
            <a:pPr lvl="1"/>
            <a:r>
              <a:rPr lang="en-GB" dirty="0"/>
              <a:t>Doppler shift compensation</a:t>
            </a:r>
          </a:p>
          <a:p>
            <a:pPr lvl="1"/>
            <a:r>
              <a:rPr lang="en-GB" dirty="0"/>
              <a:t>Satellite hand-over for LEO systems</a:t>
            </a:r>
          </a:p>
          <a:p>
            <a:pPr lvl="1"/>
            <a:r>
              <a:rPr lang="en-GB" dirty="0"/>
              <a:t>Device registration  </a:t>
            </a:r>
          </a:p>
        </p:txBody>
      </p:sp>
      <p:pic>
        <p:nvPicPr>
          <p:cNvPr id="2050" name="Picture 2">
            <a:extLst>
              <a:ext uri="{FF2B5EF4-FFF2-40B4-BE49-F238E27FC236}">
                <a16:creationId xmlns:a16="http://schemas.microsoft.com/office/drawing/2014/main" id="{19B2E3E2-C730-A847-2E7D-AC2E3DC2692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918514" y="4019685"/>
            <a:ext cx="2762250" cy="276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2052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6B34A-EF45-ABFF-DFE8-A5D88BA46CC5}"/>
              </a:ext>
            </a:extLst>
          </p:cNvPr>
          <p:cNvSpPr>
            <a:spLocks noGrp="1"/>
          </p:cNvSpPr>
          <p:nvPr>
            <p:ph type="title"/>
          </p:nvPr>
        </p:nvSpPr>
        <p:spPr/>
        <p:txBody>
          <a:bodyPr>
            <a:normAutofit/>
          </a:bodyPr>
          <a:lstStyle/>
          <a:p>
            <a:r>
              <a:rPr lang="en-GB" sz="3200" dirty="0">
                <a:solidFill>
                  <a:schemeClr val="accent5">
                    <a:lumMod val="75000"/>
                  </a:schemeClr>
                </a:solidFill>
              </a:rPr>
              <a:t>MSS Systems</a:t>
            </a:r>
          </a:p>
        </p:txBody>
      </p:sp>
      <p:sp>
        <p:nvSpPr>
          <p:cNvPr id="3" name="Content Placeholder 2">
            <a:extLst>
              <a:ext uri="{FF2B5EF4-FFF2-40B4-BE49-F238E27FC236}">
                <a16:creationId xmlns:a16="http://schemas.microsoft.com/office/drawing/2014/main" id="{EA915444-67FD-F693-3B3E-FB27EA0583C4}"/>
              </a:ext>
            </a:extLst>
          </p:cNvPr>
          <p:cNvSpPr>
            <a:spLocks noGrp="1"/>
          </p:cNvSpPr>
          <p:nvPr>
            <p:ph idx="1"/>
          </p:nvPr>
        </p:nvSpPr>
        <p:spPr>
          <a:xfrm>
            <a:off x="766762" y="1381931"/>
            <a:ext cx="10658475" cy="5153211"/>
          </a:xfrm>
        </p:spPr>
        <p:txBody>
          <a:bodyPr>
            <a:normAutofit fontScale="70000" lnSpcReduction="20000"/>
          </a:bodyPr>
          <a:lstStyle/>
          <a:p>
            <a:r>
              <a:rPr lang="en-GB" dirty="0"/>
              <a:t>Iridium</a:t>
            </a:r>
          </a:p>
          <a:p>
            <a:pPr lvl="1"/>
            <a:r>
              <a:rPr lang="en-GB" dirty="0"/>
              <a:t>L-band, 66 satellites, LEO at 800km</a:t>
            </a:r>
          </a:p>
          <a:p>
            <a:pPr lvl="1"/>
            <a:r>
              <a:rPr lang="en-GB" dirty="0"/>
              <a:t>Ka-band ISLs, Ka-band feeder</a:t>
            </a:r>
          </a:p>
          <a:p>
            <a:pPr lvl="1"/>
            <a:r>
              <a:rPr lang="en-GB" dirty="0"/>
              <a:t>OFDM waveform</a:t>
            </a:r>
          </a:p>
          <a:p>
            <a:pPr marL="457200" lvl="1" indent="0">
              <a:buNone/>
            </a:pPr>
            <a:endParaRPr lang="en-GB" dirty="0"/>
          </a:p>
          <a:p>
            <a:r>
              <a:rPr lang="en-GB" dirty="0" err="1"/>
              <a:t>Globalstar</a:t>
            </a:r>
            <a:endParaRPr lang="en-GB" dirty="0"/>
          </a:p>
          <a:p>
            <a:pPr lvl="1"/>
            <a:r>
              <a:rPr lang="en-GB" dirty="0"/>
              <a:t>L/S-band, 22 satellites, LEO at 1400km</a:t>
            </a:r>
          </a:p>
          <a:p>
            <a:pPr lvl="1"/>
            <a:r>
              <a:rPr lang="en-GB" b="0" i="0" dirty="0">
                <a:effectLst/>
              </a:rPr>
              <a:t>C-band feeder</a:t>
            </a:r>
          </a:p>
          <a:p>
            <a:pPr lvl="1"/>
            <a:r>
              <a:rPr lang="en-GB" b="0" i="0" dirty="0">
                <a:effectLst/>
              </a:rPr>
              <a:t>IP-based WCDMA waveform</a:t>
            </a:r>
          </a:p>
          <a:p>
            <a:pPr lvl="1"/>
            <a:endParaRPr lang="en-GB" dirty="0"/>
          </a:p>
          <a:p>
            <a:r>
              <a:rPr lang="en-GB" dirty="0"/>
              <a:t>Inmarsat</a:t>
            </a:r>
          </a:p>
          <a:p>
            <a:pPr lvl="1"/>
            <a:r>
              <a:rPr lang="en-GB" dirty="0"/>
              <a:t>L-band, GEO</a:t>
            </a:r>
          </a:p>
          <a:p>
            <a:pPr lvl="1"/>
            <a:r>
              <a:rPr lang="en-GB" dirty="0"/>
              <a:t>C-band feeder</a:t>
            </a:r>
          </a:p>
          <a:p>
            <a:pPr lvl="1"/>
            <a:r>
              <a:rPr lang="en-GB" dirty="0"/>
              <a:t>GMR-1 waveform</a:t>
            </a:r>
          </a:p>
          <a:p>
            <a:endParaRPr lang="en-GB" dirty="0"/>
          </a:p>
          <a:p>
            <a:r>
              <a:rPr lang="en-GB" dirty="0"/>
              <a:t>Solaris Mobile*, </a:t>
            </a:r>
            <a:r>
              <a:rPr lang="en-GB" dirty="0" err="1"/>
              <a:t>Terrestar</a:t>
            </a:r>
            <a:r>
              <a:rPr lang="en-GB" dirty="0"/>
              <a:t>*</a:t>
            </a:r>
          </a:p>
          <a:p>
            <a:pPr lvl="1"/>
            <a:r>
              <a:rPr lang="en-GB" dirty="0"/>
              <a:t>S-band, GEO</a:t>
            </a:r>
          </a:p>
          <a:p>
            <a:pPr lvl="1"/>
            <a:r>
              <a:rPr lang="en-GB" dirty="0"/>
              <a:t>Ku-feeder</a:t>
            </a:r>
          </a:p>
          <a:p>
            <a:pPr lvl="1"/>
            <a:r>
              <a:rPr lang="en-GB" dirty="0"/>
              <a:t>GMR-3 waveform</a:t>
            </a:r>
          </a:p>
          <a:p>
            <a:endParaRPr lang="en-GB" dirty="0"/>
          </a:p>
          <a:p>
            <a:pPr marL="0" indent="0">
              <a:buNone/>
            </a:pPr>
            <a:endParaRPr lang="en-GB" dirty="0"/>
          </a:p>
          <a:p>
            <a:endParaRPr lang="en-GB" dirty="0"/>
          </a:p>
        </p:txBody>
      </p:sp>
      <p:pic>
        <p:nvPicPr>
          <p:cNvPr id="4" name="Picture 2" descr="TerreStar Genus now available to anyone who wants one for just $1,150 |  Engadget">
            <a:extLst>
              <a:ext uri="{FF2B5EF4-FFF2-40B4-BE49-F238E27FC236}">
                <a16:creationId xmlns:a16="http://schemas.microsoft.com/office/drawing/2014/main" id="{CDB68A43-CBE1-069E-8BE7-C720B01CC99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015664" y="4993337"/>
            <a:ext cx="956067" cy="14355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The Space Review: Buy this satellite?">
            <a:extLst>
              <a:ext uri="{FF2B5EF4-FFF2-40B4-BE49-F238E27FC236}">
                <a16:creationId xmlns:a16="http://schemas.microsoft.com/office/drawing/2014/main" id="{5D8F58B0-2A22-36F8-386D-3B38198DE45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10149" y="4948111"/>
            <a:ext cx="1918195" cy="128519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ridium: story of a communications solution no one listened to | New  Scientist">
            <a:extLst>
              <a:ext uri="{FF2B5EF4-FFF2-40B4-BE49-F238E27FC236}">
                <a16:creationId xmlns:a16="http://schemas.microsoft.com/office/drawing/2014/main" id="{95BB4362-DD28-A452-0D17-0B9374DE87C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36736" y="1078357"/>
            <a:ext cx="1714183" cy="12851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12EFDDC-234E-47C2-254B-1C8D2376CE39}"/>
              </a:ext>
            </a:extLst>
          </p:cNvPr>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421314" y="20082"/>
            <a:ext cx="2201339" cy="2411676"/>
          </a:xfrm>
          <a:prstGeom prst="rect">
            <a:avLst/>
          </a:prstGeom>
        </p:spPr>
      </p:pic>
      <p:pic>
        <p:nvPicPr>
          <p:cNvPr id="8" name="Picture 2" descr="Globalstar launches latest satellite batch - BBC News">
            <a:extLst>
              <a:ext uri="{FF2B5EF4-FFF2-40B4-BE49-F238E27FC236}">
                <a16:creationId xmlns:a16="http://schemas.microsoft.com/office/drawing/2014/main" id="{3358CA02-8845-859A-CE8F-7C298476AA8D}"/>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220560" y="2431758"/>
            <a:ext cx="1363738" cy="136373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B164033-88A8-311A-D8F3-98F73AC8263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352184" y="4988956"/>
            <a:ext cx="2057436" cy="1203500"/>
          </a:xfrm>
          <a:prstGeom prst="rect">
            <a:avLst/>
          </a:prstGeom>
        </p:spPr>
      </p:pic>
      <p:sp>
        <p:nvSpPr>
          <p:cNvPr id="9" name="TextBox 8">
            <a:extLst>
              <a:ext uri="{FF2B5EF4-FFF2-40B4-BE49-F238E27FC236}">
                <a16:creationId xmlns:a16="http://schemas.microsoft.com/office/drawing/2014/main" id="{9A7510C1-79E1-5BE1-C265-8D3157FB2831}"/>
              </a:ext>
            </a:extLst>
          </p:cNvPr>
          <p:cNvSpPr txBox="1"/>
          <p:nvPr/>
        </p:nvSpPr>
        <p:spPr>
          <a:xfrm>
            <a:off x="7875945" y="6427568"/>
            <a:ext cx="3642832" cy="410350"/>
          </a:xfrm>
          <a:prstGeom prst="rect">
            <a:avLst/>
          </a:prstGeom>
        </p:spPr>
        <p:txBody>
          <a:bodyPr vert="horz" wrap="none" lIns="0" tIns="45720" rIns="91440" bIns="45720" rtlCol="0">
            <a:noAutofit/>
          </a:bodyPr>
          <a:lstStyle/>
          <a:p>
            <a:pPr algn="l">
              <a:lnSpc>
                <a:spcPct val="100000"/>
              </a:lnSpc>
              <a:spcBef>
                <a:spcPts val="0"/>
              </a:spcBef>
              <a:buClr>
                <a:schemeClr val="tx2"/>
              </a:buClr>
            </a:pPr>
            <a:r>
              <a:rPr lang="en-GB" sz="2000" spc="0" dirty="0">
                <a:solidFill>
                  <a:schemeClr val="bg2"/>
                </a:solidFill>
                <a:latin typeface="Arial" panose="020B0604020202020204" pitchFamily="34" charset="0"/>
                <a:cs typeface="Arial" panose="020B0604020202020204" pitchFamily="34" charset="0"/>
              </a:rPr>
              <a:t>* </a:t>
            </a:r>
            <a:r>
              <a:rPr lang="en-GB" sz="1100" spc="0" dirty="0">
                <a:solidFill>
                  <a:schemeClr val="bg2"/>
                </a:solidFill>
                <a:latin typeface="Arial" panose="020B0604020202020204" pitchFamily="34" charset="0"/>
                <a:cs typeface="Arial" panose="020B0604020202020204" pitchFamily="34" charset="0"/>
              </a:rPr>
              <a:t>Both </a:t>
            </a:r>
            <a:r>
              <a:rPr lang="en-GB" sz="1100" spc="0" dirty="0" err="1">
                <a:solidFill>
                  <a:schemeClr val="bg2"/>
                </a:solidFill>
                <a:latin typeface="Arial" panose="020B0604020202020204" pitchFamily="34" charset="0"/>
                <a:cs typeface="Arial" panose="020B0604020202020204" pitchFamily="34" charset="0"/>
              </a:rPr>
              <a:t>Terrestar</a:t>
            </a:r>
            <a:r>
              <a:rPr lang="en-GB" sz="1100" spc="0" dirty="0">
                <a:solidFill>
                  <a:schemeClr val="bg2"/>
                </a:solidFill>
                <a:latin typeface="Arial" panose="020B0604020202020204" pitchFamily="34" charset="0"/>
                <a:cs typeface="Arial" panose="020B0604020202020204" pitchFamily="34" charset="0"/>
              </a:rPr>
              <a:t> and Solaris Mobile acquired by </a:t>
            </a:r>
            <a:r>
              <a:rPr lang="en-GB" sz="1100" spc="0" dirty="0" err="1">
                <a:solidFill>
                  <a:schemeClr val="bg2"/>
                </a:solidFill>
                <a:latin typeface="Arial" panose="020B0604020202020204" pitchFamily="34" charset="0"/>
                <a:cs typeface="Arial" panose="020B0604020202020204" pitchFamily="34" charset="0"/>
              </a:rPr>
              <a:t>Echostar</a:t>
            </a:r>
            <a:endParaRPr lang="en-GB" sz="2000" spc="0" dirty="0">
              <a:solidFill>
                <a:schemeClr val="bg2"/>
              </a:solidFill>
              <a:latin typeface="Arial" panose="020B0604020202020204" pitchFamily="34" charset="0"/>
              <a:cs typeface="Arial" panose="020B0604020202020204" pitchFamily="34" charset="0"/>
            </a:endParaRPr>
          </a:p>
        </p:txBody>
      </p:sp>
      <p:pic>
        <p:nvPicPr>
          <p:cNvPr id="11" name="Picture 10" descr="A satellite in space&#10;&#10;Description automatically generated with medium confidence">
            <a:extLst>
              <a:ext uri="{FF2B5EF4-FFF2-40B4-BE49-F238E27FC236}">
                <a16:creationId xmlns:a16="http://schemas.microsoft.com/office/drawing/2014/main" id="{50F952D8-5062-D284-D7DD-8A7D44752EE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950499" y="3622292"/>
            <a:ext cx="1700420" cy="1131552"/>
          </a:xfrm>
          <a:prstGeom prst="rect">
            <a:avLst/>
          </a:prstGeom>
        </p:spPr>
      </p:pic>
      <p:pic>
        <p:nvPicPr>
          <p:cNvPr id="14" name="Picture 13">
            <a:extLst>
              <a:ext uri="{FF2B5EF4-FFF2-40B4-BE49-F238E27FC236}">
                <a16:creationId xmlns:a16="http://schemas.microsoft.com/office/drawing/2014/main" id="{176BD7DF-F827-EE3F-C4A6-9B182B0698F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017120" y="3444643"/>
            <a:ext cx="1363738" cy="1363738"/>
          </a:xfrm>
          <a:prstGeom prst="rect">
            <a:avLst/>
          </a:prstGeom>
        </p:spPr>
      </p:pic>
    </p:spTree>
    <p:extLst>
      <p:ext uri="{BB962C8B-B14F-4D97-AF65-F5344CB8AC3E}">
        <p14:creationId xmlns:p14="http://schemas.microsoft.com/office/powerpoint/2010/main" val="1018474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F34A1-441C-E610-486B-9A4DC41D6723}"/>
              </a:ext>
            </a:extLst>
          </p:cNvPr>
          <p:cNvSpPr>
            <a:spLocks noGrp="1"/>
          </p:cNvSpPr>
          <p:nvPr>
            <p:ph type="title"/>
          </p:nvPr>
        </p:nvSpPr>
        <p:spPr/>
        <p:txBody>
          <a:bodyPr>
            <a:normAutofit/>
          </a:bodyPr>
          <a:lstStyle/>
          <a:p>
            <a:r>
              <a:rPr lang="en-GB" sz="2800" dirty="0">
                <a:solidFill>
                  <a:schemeClr val="accent5">
                    <a:lumMod val="75000"/>
                  </a:schemeClr>
                </a:solidFill>
              </a:rPr>
              <a:t>EU MSS S-Band </a:t>
            </a:r>
            <a:r>
              <a:rPr lang="en-GB" sz="1800" dirty="0">
                <a:solidFill>
                  <a:schemeClr val="accent5">
                    <a:lumMod val="75000"/>
                  </a:schemeClr>
                </a:solidFill>
              </a:rPr>
              <a:t>(1</a:t>
            </a:r>
            <a:r>
              <a:rPr lang="en-GB" sz="1800" dirty="0"/>
              <a:t>)</a:t>
            </a:r>
            <a:endParaRPr lang="en-GB" sz="2800" dirty="0"/>
          </a:p>
        </p:txBody>
      </p:sp>
      <p:sp>
        <p:nvSpPr>
          <p:cNvPr id="3" name="Content Placeholder 2">
            <a:extLst>
              <a:ext uri="{FF2B5EF4-FFF2-40B4-BE49-F238E27FC236}">
                <a16:creationId xmlns:a16="http://schemas.microsoft.com/office/drawing/2014/main" id="{6F582B4E-CD1B-FDA6-FA98-E023F0FA1882}"/>
              </a:ext>
            </a:extLst>
          </p:cNvPr>
          <p:cNvSpPr>
            <a:spLocks noGrp="1"/>
          </p:cNvSpPr>
          <p:nvPr>
            <p:ph idx="1"/>
          </p:nvPr>
        </p:nvSpPr>
        <p:spPr>
          <a:xfrm>
            <a:off x="789623" y="1196975"/>
            <a:ext cx="10817930" cy="5284584"/>
          </a:xfrm>
        </p:spPr>
        <p:txBody>
          <a:bodyPr>
            <a:normAutofit/>
          </a:bodyPr>
          <a:lstStyle/>
          <a:p>
            <a:pPr>
              <a:lnSpc>
                <a:spcPct val="110000"/>
              </a:lnSpc>
            </a:pPr>
            <a:r>
              <a:rPr lang="en-GB" sz="1800" dirty="0"/>
              <a:t>In 2009, European Commission held a beauty competition for the rights to the MSS S-band spectrum across the EU.</a:t>
            </a:r>
          </a:p>
          <a:p>
            <a:pPr>
              <a:lnSpc>
                <a:spcPct val="110000"/>
              </a:lnSpc>
            </a:pPr>
            <a:r>
              <a:rPr lang="en-GB" sz="1800" dirty="0"/>
              <a:t>The S-band spectrum up for grabs was the 2 x 30MHz in the 2GHz band, directly adjacent to the 3G UTRA band and uniquely, the licence also permitted the use of the spectrum for terrestrial services. This is known as CGC or Complementary Ground Component (or ATC in N America). </a:t>
            </a:r>
          </a:p>
          <a:p>
            <a:pPr>
              <a:lnSpc>
                <a:spcPct val="110000"/>
              </a:lnSpc>
            </a:pPr>
            <a:r>
              <a:rPr lang="en-GB" sz="1800" dirty="0"/>
              <a:t>The winners were Inmarsat and Solaris Mobile, a JV between SES &amp; Eutelsat and the spectrum was split as 2 x 15MHz (</a:t>
            </a:r>
            <a:r>
              <a:rPr lang="en-GB" sz="1800" dirty="0" err="1"/>
              <a:t>ul</a:t>
            </a:r>
            <a:r>
              <a:rPr lang="en-GB" sz="1800" dirty="0"/>
              <a:t>/dl) to each.</a:t>
            </a:r>
          </a:p>
          <a:p>
            <a:endParaRPr lang="en-GB" dirty="0"/>
          </a:p>
          <a:p>
            <a:endParaRPr lang="en-GB" dirty="0"/>
          </a:p>
          <a:p>
            <a:endParaRPr lang="en-GB" dirty="0"/>
          </a:p>
        </p:txBody>
      </p:sp>
      <p:pic>
        <p:nvPicPr>
          <p:cNvPr id="5" name="Picture 2" descr="Satellite Frequency Bands: L, S, C, X, Ku, Ka-band - UPSC">
            <a:extLst>
              <a:ext uri="{FF2B5EF4-FFF2-40B4-BE49-F238E27FC236}">
                <a16:creationId xmlns:a16="http://schemas.microsoft.com/office/drawing/2014/main" id="{9BCB2FBC-8B5F-1EB3-2F65-E3D27AD5F93C}"/>
              </a:ext>
            </a:extLst>
          </p:cNvPr>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577633" y="3839267"/>
            <a:ext cx="5113868" cy="246204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6" descr="Solaris Mobile - Home | Facebook">
            <a:extLst>
              <a:ext uri="{FF2B5EF4-FFF2-40B4-BE49-F238E27FC236}">
                <a16:creationId xmlns:a16="http://schemas.microsoft.com/office/drawing/2014/main" id="{40F7288E-6C77-B3E9-210A-37D03C95809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935728" y="0"/>
            <a:ext cx="2718016" cy="116827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A8AD1120-916D-20F8-7FE0-B2DDC14D202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49087" y="4229839"/>
            <a:ext cx="615315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7542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8378D6-2AD0-4C06-2A09-2AD7647B38A4}"/>
              </a:ext>
            </a:extLst>
          </p:cNvPr>
          <p:cNvSpPr>
            <a:spLocks noGrp="1"/>
          </p:cNvSpPr>
          <p:nvPr>
            <p:ph idx="1"/>
          </p:nvPr>
        </p:nvSpPr>
        <p:spPr>
          <a:xfrm>
            <a:off x="470329" y="1453933"/>
            <a:ext cx="5033405" cy="5211219"/>
          </a:xfrm>
        </p:spPr>
        <p:txBody>
          <a:bodyPr>
            <a:normAutofit lnSpcReduction="10000"/>
          </a:bodyPr>
          <a:lstStyle/>
          <a:p>
            <a:pPr>
              <a:lnSpc>
                <a:spcPct val="110000"/>
              </a:lnSpc>
            </a:pPr>
            <a:r>
              <a:rPr lang="en-GB" sz="1600" dirty="0"/>
              <a:t>So what do you do with only 2 x 15MHz in a GEO orbit?</a:t>
            </a:r>
          </a:p>
          <a:p>
            <a:pPr lvl="1">
              <a:lnSpc>
                <a:spcPct val="110000"/>
              </a:lnSpc>
            </a:pPr>
            <a:r>
              <a:rPr lang="en-GB" sz="1500" dirty="0"/>
              <a:t>Solaris Mobile’s BP was based upon exploiting the CGC licence with a satellite overlay, direct-to-handset for network extension, gap filler and blue light services</a:t>
            </a:r>
          </a:p>
          <a:p>
            <a:pPr>
              <a:lnSpc>
                <a:spcPct val="110000"/>
              </a:lnSpc>
            </a:pPr>
            <a:r>
              <a:rPr lang="en-GB" sz="1600" dirty="0"/>
              <a:t>In fact, the BP was not realised as the Solaris Mobile satellite had a catastrophic failure on its reflector on the hosted payload operated by Eutelsat.</a:t>
            </a:r>
          </a:p>
          <a:p>
            <a:pPr>
              <a:lnSpc>
                <a:spcPct val="110000"/>
              </a:lnSpc>
            </a:pPr>
            <a:r>
              <a:rPr lang="en-GB" sz="1600" dirty="0"/>
              <a:t>Inmarsat instead went on develop the European Aviation Network, EAN using LTE cells pointed vertically for in-flight Internet access</a:t>
            </a:r>
          </a:p>
          <a:p>
            <a:pPr>
              <a:lnSpc>
                <a:spcPct val="110000"/>
              </a:lnSpc>
            </a:pPr>
            <a:r>
              <a:rPr lang="en-GB" sz="1600" dirty="0"/>
              <a:t>Solaris Mobile is now </a:t>
            </a:r>
            <a:r>
              <a:rPr lang="en-GB" sz="1600" dirty="0" err="1"/>
              <a:t>Echostar</a:t>
            </a:r>
            <a:r>
              <a:rPr lang="en-GB" sz="1600" dirty="0"/>
              <a:t> Mobile which operates a large and powerful S-band satellite, </a:t>
            </a:r>
            <a:r>
              <a:rPr lang="en-GB" sz="1600" dirty="0" err="1"/>
              <a:t>Echostar</a:t>
            </a:r>
            <a:r>
              <a:rPr lang="en-GB" sz="1600" dirty="0"/>
              <a:t> XXI, with around 100 beams across the EU. </a:t>
            </a:r>
          </a:p>
          <a:p>
            <a:pPr>
              <a:lnSpc>
                <a:spcPct val="110000"/>
              </a:lnSpc>
            </a:pPr>
            <a:r>
              <a:rPr lang="en-GB" sz="1600" dirty="0"/>
              <a:t>Key points: S-band is low bandwidth and low(</a:t>
            </a:r>
            <a:r>
              <a:rPr lang="en-GB" sz="1600" dirty="0" err="1"/>
              <a:t>ish</a:t>
            </a:r>
            <a:r>
              <a:rPr lang="en-GB" sz="1600" dirty="0"/>
              <a:t>) frequency at 2GHz, licenced to integrate with terrestrial services adjacent to 3G/4G.    </a:t>
            </a:r>
          </a:p>
          <a:p>
            <a:pPr>
              <a:lnSpc>
                <a:spcPct val="110000"/>
              </a:lnSpc>
            </a:pPr>
            <a:endParaRPr lang="en-GB" dirty="0"/>
          </a:p>
          <a:p>
            <a:endParaRPr lang="en-GB" dirty="0"/>
          </a:p>
        </p:txBody>
      </p:sp>
      <p:pic>
        <p:nvPicPr>
          <p:cNvPr id="5" name="Picture 16" descr="Solaris Mobile - Home | Facebook">
            <a:extLst>
              <a:ext uri="{FF2B5EF4-FFF2-40B4-BE49-F238E27FC236}">
                <a16:creationId xmlns:a16="http://schemas.microsoft.com/office/drawing/2014/main" id="{BCF757B5-5EA6-8C50-898C-CE185FE3DD1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935728" y="0"/>
            <a:ext cx="2718016" cy="116827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Inmarsat-4A F4/Alphasat at 25° East - Skybrokers">
            <a:extLst>
              <a:ext uri="{FF2B5EF4-FFF2-40B4-BE49-F238E27FC236}">
                <a16:creationId xmlns:a16="http://schemas.microsoft.com/office/drawing/2014/main" id="{9BD5AB1E-FBA5-71CD-284D-AB4D4D61DC9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13194" y="4025808"/>
            <a:ext cx="4512650" cy="2588836"/>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0F3ACB31-3236-F3A2-1488-FA49C550B821}"/>
              </a:ext>
            </a:extLst>
          </p:cNvPr>
          <p:cNvSpPr>
            <a:spLocks noGrp="1"/>
          </p:cNvSpPr>
          <p:nvPr>
            <p:ph type="title"/>
          </p:nvPr>
        </p:nvSpPr>
        <p:spPr>
          <a:xfrm>
            <a:off x="788988" y="625475"/>
            <a:ext cx="10658475" cy="571500"/>
          </a:xfrm>
        </p:spPr>
        <p:txBody>
          <a:bodyPr>
            <a:normAutofit/>
          </a:bodyPr>
          <a:lstStyle/>
          <a:p>
            <a:r>
              <a:rPr lang="en-GB" sz="2800" dirty="0">
                <a:solidFill>
                  <a:schemeClr val="accent5">
                    <a:lumMod val="75000"/>
                  </a:schemeClr>
                </a:solidFill>
              </a:rPr>
              <a:t>EU MSS S-band </a:t>
            </a:r>
            <a:r>
              <a:rPr lang="en-GB" sz="1800" dirty="0">
                <a:solidFill>
                  <a:schemeClr val="accent5">
                    <a:lumMod val="75000"/>
                  </a:schemeClr>
                </a:solidFill>
              </a:rPr>
              <a:t>(2)</a:t>
            </a:r>
            <a:endParaRPr lang="en-GB" sz="2800" dirty="0">
              <a:solidFill>
                <a:schemeClr val="accent5">
                  <a:lumMod val="75000"/>
                </a:schemeClr>
              </a:solidFill>
            </a:endParaRPr>
          </a:p>
        </p:txBody>
      </p:sp>
      <p:pic>
        <p:nvPicPr>
          <p:cNvPr id="4098" name="Picture 2" descr="Solaris Mobile">
            <a:extLst>
              <a:ext uri="{FF2B5EF4-FFF2-40B4-BE49-F238E27FC236}">
                <a16:creationId xmlns:a16="http://schemas.microsoft.com/office/drawing/2014/main" id="{F93F8157-D618-FCF9-DBCA-E5B39E6B3AE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849882" y="1196975"/>
            <a:ext cx="4475962" cy="2685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4655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5A22-5270-9D9E-DE94-D67D5EDD8655}"/>
              </a:ext>
            </a:extLst>
          </p:cNvPr>
          <p:cNvSpPr>
            <a:spLocks noGrp="1"/>
          </p:cNvSpPr>
          <p:nvPr>
            <p:ph type="title"/>
          </p:nvPr>
        </p:nvSpPr>
        <p:spPr/>
        <p:txBody>
          <a:bodyPr>
            <a:normAutofit/>
          </a:bodyPr>
          <a:lstStyle/>
          <a:p>
            <a:r>
              <a:rPr lang="en-GB" sz="3200" dirty="0">
                <a:solidFill>
                  <a:schemeClr val="accent5">
                    <a:lumMod val="75000"/>
                  </a:schemeClr>
                </a:solidFill>
              </a:rPr>
              <a:t>Key Technology Enablers</a:t>
            </a:r>
          </a:p>
        </p:txBody>
      </p:sp>
      <p:sp>
        <p:nvSpPr>
          <p:cNvPr id="3" name="Content Placeholder 2">
            <a:extLst>
              <a:ext uri="{FF2B5EF4-FFF2-40B4-BE49-F238E27FC236}">
                <a16:creationId xmlns:a16="http://schemas.microsoft.com/office/drawing/2014/main" id="{7B22536F-968A-7A2D-2876-4A3D9B3ACC58}"/>
              </a:ext>
            </a:extLst>
          </p:cNvPr>
          <p:cNvSpPr>
            <a:spLocks noGrp="1"/>
          </p:cNvSpPr>
          <p:nvPr>
            <p:ph idx="1"/>
          </p:nvPr>
        </p:nvSpPr>
        <p:spPr>
          <a:xfrm>
            <a:off x="766762" y="1555692"/>
            <a:ext cx="10658475" cy="4593755"/>
          </a:xfrm>
        </p:spPr>
        <p:txBody>
          <a:bodyPr>
            <a:normAutofit fontScale="92500" lnSpcReduction="10000"/>
          </a:bodyPr>
          <a:lstStyle/>
          <a:p>
            <a:r>
              <a:rPr lang="en-GB" sz="2200" dirty="0"/>
              <a:t>Beam Forming</a:t>
            </a:r>
          </a:p>
          <a:p>
            <a:pPr lvl="1"/>
            <a:r>
              <a:rPr lang="en-GB" sz="1900" dirty="0"/>
              <a:t>Phased Array Antenna</a:t>
            </a:r>
          </a:p>
          <a:p>
            <a:pPr lvl="2"/>
            <a:r>
              <a:rPr lang="en-GB" sz="1700" dirty="0"/>
              <a:t>At the RAN - </a:t>
            </a:r>
            <a:r>
              <a:rPr lang="en-GB" sz="1700" dirty="0" err="1"/>
              <a:t>mMIMO</a:t>
            </a:r>
            <a:endParaRPr lang="en-GB" sz="1700" dirty="0"/>
          </a:p>
          <a:p>
            <a:pPr lvl="2"/>
            <a:r>
              <a:rPr lang="en-GB" sz="1700" dirty="0"/>
              <a:t>On board the satellite</a:t>
            </a:r>
          </a:p>
          <a:p>
            <a:pPr lvl="2"/>
            <a:r>
              <a:rPr lang="en-GB" sz="1700" dirty="0"/>
              <a:t>In the handset</a:t>
            </a:r>
          </a:p>
          <a:p>
            <a:pPr lvl="2"/>
            <a:r>
              <a:rPr lang="en-GB" sz="1700" dirty="0"/>
              <a:t>Interference mitigation</a:t>
            </a:r>
          </a:p>
          <a:p>
            <a:r>
              <a:rPr lang="en-GB" sz="2300" dirty="0"/>
              <a:t>Emergence of high density LEO constellations</a:t>
            </a:r>
          </a:p>
          <a:p>
            <a:pPr lvl="1"/>
            <a:r>
              <a:rPr lang="en-GB" sz="1900" dirty="0"/>
              <a:t>More achievable link margins</a:t>
            </a:r>
          </a:p>
          <a:p>
            <a:r>
              <a:rPr lang="en-GB" sz="2300" dirty="0"/>
              <a:t>Robust waveforms</a:t>
            </a:r>
          </a:p>
          <a:p>
            <a:r>
              <a:rPr lang="en-GB" sz="2200" dirty="0"/>
              <a:t>3GPP evolution and Revision 17</a:t>
            </a:r>
          </a:p>
          <a:p>
            <a:pPr lvl="1"/>
            <a:r>
              <a:rPr lang="en-GB" sz="1900" dirty="0"/>
              <a:t>Potential for shared spectrum?</a:t>
            </a:r>
          </a:p>
          <a:p>
            <a:r>
              <a:rPr lang="en-GB" sz="2200" dirty="0"/>
              <a:t>Satellite ready handsets</a:t>
            </a:r>
          </a:p>
          <a:p>
            <a:pPr lvl="1"/>
            <a:r>
              <a:rPr lang="en-GB" sz="1900" dirty="0"/>
              <a:t>iPhone 14 upwards with Qualcomm x65 modem and antenna </a:t>
            </a:r>
            <a:r>
              <a:rPr lang="en-GB" sz="1900" dirty="0" err="1"/>
              <a:t>pcb</a:t>
            </a:r>
            <a:r>
              <a:rPr lang="en-GB" sz="1900" dirty="0"/>
              <a:t> positioning</a:t>
            </a:r>
          </a:p>
          <a:p>
            <a:r>
              <a:rPr lang="en-GB" sz="2300" dirty="0"/>
              <a:t>Lower cost access to space</a:t>
            </a:r>
          </a:p>
          <a:p>
            <a:pPr lvl="1"/>
            <a:endParaRPr lang="en-GB" sz="1900" dirty="0"/>
          </a:p>
        </p:txBody>
      </p:sp>
      <p:pic>
        <p:nvPicPr>
          <p:cNvPr id="3074" name="Picture 2" descr="Iridium NEXT phased array antenna panels (harris) - TESLARATI">
            <a:extLst>
              <a:ext uri="{FF2B5EF4-FFF2-40B4-BE49-F238E27FC236}">
                <a16:creationId xmlns:a16="http://schemas.microsoft.com/office/drawing/2014/main" id="{F2FD46D2-72A3-6582-84EA-E6FE37B64C0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726688" y="1204183"/>
            <a:ext cx="1598756" cy="159875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5G active antenna: Simulation of Massive MiMo Antenna Array with Beam Forming">
            <a:extLst>
              <a:ext uri="{FF2B5EF4-FFF2-40B4-BE49-F238E27FC236}">
                <a16:creationId xmlns:a16="http://schemas.microsoft.com/office/drawing/2014/main" id="{2EFF143A-1BBB-94CA-63EA-ED0424BD7A3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28200" y="1196975"/>
            <a:ext cx="2842233" cy="159875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Figure 1">
            <a:extLst>
              <a:ext uri="{FF2B5EF4-FFF2-40B4-BE49-F238E27FC236}">
                <a16:creationId xmlns:a16="http://schemas.microsoft.com/office/drawing/2014/main" id="{D3FE962A-84AC-D8C1-D7D6-67EB6B42A42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81699" y="1147950"/>
            <a:ext cx="2168133" cy="1647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6635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25524-BEC9-9981-0092-348DBC17805D}"/>
              </a:ext>
            </a:extLst>
          </p:cNvPr>
          <p:cNvSpPr>
            <a:spLocks noGrp="1"/>
          </p:cNvSpPr>
          <p:nvPr>
            <p:ph type="title"/>
          </p:nvPr>
        </p:nvSpPr>
        <p:spPr/>
        <p:txBody>
          <a:bodyPr>
            <a:normAutofit/>
          </a:bodyPr>
          <a:lstStyle/>
          <a:p>
            <a:r>
              <a:rPr lang="en-GB" sz="3200" dirty="0">
                <a:solidFill>
                  <a:schemeClr val="accent5">
                    <a:lumMod val="75000"/>
                  </a:schemeClr>
                </a:solidFill>
              </a:rPr>
              <a:t>State of the Art</a:t>
            </a:r>
          </a:p>
        </p:txBody>
      </p:sp>
      <p:sp>
        <p:nvSpPr>
          <p:cNvPr id="3" name="Content Placeholder 2">
            <a:extLst>
              <a:ext uri="{FF2B5EF4-FFF2-40B4-BE49-F238E27FC236}">
                <a16:creationId xmlns:a16="http://schemas.microsoft.com/office/drawing/2014/main" id="{87A7B6B5-7E75-9C81-61E3-0A373CB86190}"/>
              </a:ext>
            </a:extLst>
          </p:cNvPr>
          <p:cNvSpPr>
            <a:spLocks noGrp="1"/>
          </p:cNvSpPr>
          <p:nvPr>
            <p:ph idx="1"/>
          </p:nvPr>
        </p:nvSpPr>
        <p:spPr>
          <a:xfrm>
            <a:off x="678345" y="1406580"/>
            <a:ext cx="10658475" cy="4863347"/>
          </a:xfrm>
        </p:spPr>
        <p:txBody>
          <a:bodyPr>
            <a:normAutofit fontScale="92500" lnSpcReduction="20000"/>
          </a:bodyPr>
          <a:lstStyle/>
          <a:p>
            <a:r>
              <a:rPr lang="en-GB" sz="2000" dirty="0" err="1"/>
              <a:t>Globalstar</a:t>
            </a:r>
            <a:endParaRPr lang="en-GB" sz="2000" dirty="0"/>
          </a:p>
          <a:p>
            <a:pPr lvl="1"/>
            <a:r>
              <a:rPr lang="en-GB" sz="1800" dirty="0"/>
              <a:t>Apple iPhone</a:t>
            </a:r>
          </a:p>
          <a:p>
            <a:pPr lvl="1"/>
            <a:r>
              <a:rPr lang="en-GB" sz="1800" dirty="0"/>
              <a:t>S-band emergency services</a:t>
            </a:r>
          </a:p>
          <a:p>
            <a:pPr lvl="1"/>
            <a:r>
              <a:rPr lang="en-GB" sz="1800" dirty="0"/>
              <a:t>5G Band n53 (2.4GHz) </a:t>
            </a:r>
          </a:p>
          <a:p>
            <a:pPr lvl="1"/>
            <a:endParaRPr lang="en-GB" sz="1800" dirty="0"/>
          </a:p>
          <a:p>
            <a:r>
              <a:rPr lang="en-GB" sz="2000" dirty="0"/>
              <a:t>AST</a:t>
            </a:r>
          </a:p>
          <a:p>
            <a:pPr lvl="1"/>
            <a:r>
              <a:rPr lang="en-GB" sz="1800" dirty="0"/>
              <a:t>64m² Phased Array</a:t>
            </a:r>
          </a:p>
          <a:p>
            <a:pPr marL="0" indent="0">
              <a:buNone/>
            </a:pPr>
            <a:endParaRPr lang="en-GB" sz="2000" dirty="0"/>
          </a:p>
          <a:p>
            <a:r>
              <a:rPr lang="en-GB" sz="2000" dirty="0"/>
              <a:t>LYNK</a:t>
            </a:r>
          </a:p>
          <a:p>
            <a:pPr lvl="1"/>
            <a:r>
              <a:rPr lang="en-GB" sz="1600" dirty="0"/>
              <a:t>5G tower in space</a:t>
            </a:r>
          </a:p>
          <a:p>
            <a:pPr marL="457200" lvl="1" indent="0">
              <a:buNone/>
            </a:pPr>
            <a:endParaRPr lang="en-GB" sz="1600" dirty="0"/>
          </a:p>
          <a:p>
            <a:r>
              <a:rPr lang="en-GB" sz="2000" dirty="0" err="1"/>
              <a:t>Omnispace</a:t>
            </a:r>
            <a:endParaRPr lang="en-GB" sz="2000" dirty="0"/>
          </a:p>
          <a:p>
            <a:pPr lvl="1"/>
            <a:r>
              <a:rPr lang="en-GB" sz="1600" dirty="0"/>
              <a:t>LEO Constellation operating in 5G spectrum. TBD</a:t>
            </a:r>
          </a:p>
          <a:p>
            <a:pPr lvl="1"/>
            <a:endParaRPr lang="en-GB" sz="1600" dirty="0"/>
          </a:p>
          <a:p>
            <a:r>
              <a:rPr lang="en-GB" sz="2000" dirty="0" err="1"/>
              <a:t>Starlink</a:t>
            </a:r>
            <a:endParaRPr lang="en-GB" sz="2000" dirty="0"/>
          </a:p>
          <a:p>
            <a:pPr lvl="1"/>
            <a:r>
              <a:rPr lang="en-GB" sz="1800" dirty="0"/>
              <a:t>“</a:t>
            </a:r>
            <a:r>
              <a:rPr lang="en-GB" sz="1800" b="0" i="1" dirty="0">
                <a:effectLst/>
              </a:rPr>
              <a:t>Gen2 </a:t>
            </a:r>
            <a:r>
              <a:rPr lang="en-GB" sz="1800" b="0" i="1" dirty="0" err="1">
                <a:effectLst/>
              </a:rPr>
              <a:t>Starlink</a:t>
            </a:r>
            <a:r>
              <a:rPr lang="en-GB" sz="1800" b="0" i="1" dirty="0">
                <a:effectLst/>
              </a:rPr>
              <a:t> satellites will use a section of </a:t>
            </a:r>
            <a:r>
              <a:rPr lang="en-GB" sz="1800" b="0" i="1" dirty="0" err="1">
                <a:effectLst/>
              </a:rPr>
              <a:t>t-Mobile’s</a:t>
            </a:r>
            <a:r>
              <a:rPr lang="en-GB" sz="1800" b="0" i="1" dirty="0">
                <a:effectLst/>
              </a:rPr>
              <a:t> mid-band PCS spectrum, which T-Mobile owns nationwide and is contiguous. In order to communicate in cell spectrum with cell phones, the satellites will have large phased array antennas, roughly 25 square meters large. These antennas will be supplemental to the Ku- and Ka-band antennas on the satellites.” Musk</a:t>
            </a:r>
            <a:endParaRPr lang="en-GB" sz="1800" i="1" dirty="0"/>
          </a:p>
          <a:p>
            <a:pPr lvl="1"/>
            <a:endParaRPr lang="en-GB" sz="1800" dirty="0"/>
          </a:p>
        </p:txBody>
      </p:sp>
      <p:pic>
        <p:nvPicPr>
          <p:cNvPr id="4" name="Picture 3">
            <a:extLst>
              <a:ext uri="{FF2B5EF4-FFF2-40B4-BE49-F238E27FC236}">
                <a16:creationId xmlns:a16="http://schemas.microsoft.com/office/drawing/2014/main" id="{7B79DFBB-49F5-EF6E-F4EE-19B943E908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11470" y="1337480"/>
            <a:ext cx="2646004" cy="1459296"/>
          </a:xfrm>
          <a:prstGeom prst="rect">
            <a:avLst/>
          </a:prstGeom>
        </p:spPr>
      </p:pic>
      <p:pic>
        <p:nvPicPr>
          <p:cNvPr id="5" name="Picture 4">
            <a:extLst>
              <a:ext uri="{FF2B5EF4-FFF2-40B4-BE49-F238E27FC236}">
                <a16:creationId xmlns:a16="http://schemas.microsoft.com/office/drawing/2014/main" id="{E8790439-E69D-D676-7327-D379533F716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108179" y="1406580"/>
            <a:ext cx="681537" cy="1321096"/>
          </a:xfrm>
          <a:prstGeom prst="rect">
            <a:avLst/>
          </a:prstGeom>
        </p:spPr>
      </p:pic>
      <p:pic>
        <p:nvPicPr>
          <p:cNvPr id="6" name="Picture 5">
            <a:extLst>
              <a:ext uri="{FF2B5EF4-FFF2-40B4-BE49-F238E27FC236}">
                <a16:creationId xmlns:a16="http://schemas.microsoft.com/office/drawing/2014/main" id="{36C72455-CCB9-E25B-A195-FED8674CCC9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1797" y="1795674"/>
            <a:ext cx="1657202" cy="1633326"/>
          </a:xfrm>
          <a:prstGeom prst="rect">
            <a:avLst/>
          </a:prstGeom>
        </p:spPr>
      </p:pic>
      <p:pic>
        <p:nvPicPr>
          <p:cNvPr id="5122" name="Picture 2" descr="Our technology — Lynk">
            <a:extLst>
              <a:ext uri="{FF2B5EF4-FFF2-40B4-BE49-F238E27FC236}">
                <a16:creationId xmlns:a16="http://schemas.microsoft.com/office/drawing/2014/main" id="{3C168C0F-C2F3-BD26-CFC5-6C838F003632}"/>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108179" y="3357988"/>
            <a:ext cx="1868085" cy="1406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172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09F42DCA-3F3F-DFF4-6605-C8945A654486}"/>
              </a:ext>
            </a:extLst>
          </p:cNvPr>
          <p:cNvSpPr/>
          <p:nvPr/>
        </p:nvSpPr>
        <p:spPr>
          <a:xfrm>
            <a:off x="9339309" y="-662818"/>
            <a:ext cx="4010966" cy="4986579"/>
          </a:xfrm>
          <a:prstGeom prst="ellipse">
            <a:avLst/>
          </a:prstGeom>
          <a:solidFill>
            <a:srgbClr val="F7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98" name="Isosceles Triangle 97">
            <a:extLst>
              <a:ext uri="{FF2B5EF4-FFF2-40B4-BE49-F238E27FC236}">
                <a16:creationId xmlns:a16="http://schemas.microsoft.com/office/drawing/2014/main" id="{42592564-299F-BF47-66F0-15E4590EAB30}"/>
              </a:ext>
            </a:extLst>
          </p:cNvPr>
          <p:cNvSpPr/>
          <p:nvPr/>
        </p:nvSpPr>
        <p:spPr>
          <a:xfrm rot="3390121">
            <a:off x="5034434" y="-2522325"/>
            <a:ext cx="2127739" cy="10672132"/>
          </a:xfrm>
          <a:prstGeom prst="triangle">
            <a:avLst>
              <a:gd name="adj" fmla="val 100000"/>
            </a:avLst>
          </a:prstGeom>
          <a:solidFill>
            <a:srgbClr val="5B9BD5">
              <a:lumMod val="20000"/>
              <a:lumOff val="80000"/>
              <a:alpha val="54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0" name="Rectangle 99">
            <a:extLst>
              <a:ext uri="{FF2B5EF4-FFF2-40B4-BE49-F238E27FC236}">
                <a16:creationId xmlns:a16="http://schemas.microsoft.com/office/drawing/2014/main" id="{A34CBBAD-F9F9-D367-0D81-27384E4495EB}"/>
              </a:ext>
            </a:extLst>
          </p:cNvPr>
          <p:cNvSpPr/>
          <p:nvPr/>
        </p:nvSpPr>
        <p:spPr>
          <a:xfrm>
            <a:off x="184150" y="1"/>
            <a:ext cx="3195431" cy="6858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 Placeholder 3"/>
          <p:cNvSpPr>
            <a:spLocks noGrp="1"/>
          </p:cNvSpPr>
          <p:nvPr>
            <p:ph type="body" sz="quarter" idx="14"/>
          </p:nvPr>
        </p:nvSpPr>
        <p:spPr/>
        <p:txBody>
          <a:bodyPr/>
          <a:lstStyle/>
          <a:p>
            <a:r>
              <a:rPr lang="en-GB" dirty="0"/>
              <a:t>PULSARS Workshop</a:t>
            </a:r>
          </a:p>
        </p:txBody>
      </p:sp>
      <p:sp>
        <p:nvSpPr>
          <p:cNvPr id="52" name="Isosceles Triangle 51">
            <a:extLst>
              <a:ext uri="{FF2B5EF4-FFF2-40B4-BE49-F238E27FC236}">
                <a16:creationId xmlns:a16="http://schemas.microsoft.com/office/drawing/2014/main" id="{A03BCC47-7550-A0A8-6BD1-B0835A0CB366}"/>
              </a:ext>
            </a:extLst>
          </p:cNvPr>
          <p:cNvSpPr/>
          <p:nvPr/>
        </p:nvSpPr>
        <p:spPr>
          <a:xfrm rot="15528166">
            <a:off x="4847527" y="-1093297"/>
            <a:ext cx="4802509" cy="7650129"/>
          </a:xfrm>
          <a:prstGeom prst="triangle">
            <a:avLst/>
          </a:prstGeom>
          <a:gradFill flip="none" rotWithShape="1">
            <a:gsLst>
              <a:gs pos="0">
                <a:srgbClr val="CF91B9">
                  <a:tint val="66000"/>
                  <a:satMod val="160000"/>
                  <a:alpha val="24000"/>
                </a:srgbClr>
              </a:gs>
              <a:gs pos="65000">
                <a:srgbClr val="F9EBF4"/>
              </a:gs>
              <a:gs pos="100000">
                <a:srgbClr val="CF91B9">
                  <a:tint val="23500"/>
                  <a:satMod val="16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53" name="Group 52">
            <a:extLst>
              <a:ext uri="{FF2B5EF4-FFF2-40B4-BE49-F238E27FC236}">
                <a16:creationId xmlns:a16="http://schemas.microsoft.com/office/drawing/2014/main" id="{FC427F0F-205C-265E-401B-404169B04A17}"/>
              </a:ext>
            </a:extLst>
          </p:cNvPr>
          <p:cNvGrpSpPr/>
          <p:nvPr/>
        </p:nvGrpSpPr>
        <p:grpSpPr>
          <a:xfrm rot="555713">
            <a:off x="9414132" y="296187"/>
            <a:ext cx="3074352" cy="3464829"/>
            <a:chOff x="7476475" y="290743"/>
            <a:chExt cx="3074352" cy="3464829"/>
          </a:xfrm>
        </p:grpSpPr>
        <p:pic>
          <p:nvPicPr>
            <p:cNvPr id="54" name="Picture 53">
              <a:extLst>
                <a:ext uri="{FF2B5EF4-FFF2-40B4-BE49-F238E27FC236}">
                  <a16:creationId xmlns:a16="http://schemas.microsoft.com/office/drawing/2014/main" id="{466F3611-FA8A-D894-AEF1-97C3416C15B7}"/>
                </a:ext>
              </a:extLst>
            </p:cNvPr>
            <p:cNvPicPr>
              <a:picLocks noChangeAspect="1"/>
            </p:cNvPicPr>
            <p:nvPr/>
          </p:nvPicPr>
          <p:blipFill>
            <a:blip r:embed="rId2" cstate="email">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rot="2619004">
              <a:off x="8649481" y="612892"/>
              <a:ext cx="1014007" cy="593273"/>
            </a:xfrm>
            <a:prstGeom prst="rect">
              <a:avLst/>
            </a:prstGeom>
          </p:spPr>
        </p:pic>
        <p:sp>
          <p:nvSpPr>
            <p:cNvPr id="55" name="Oval 54">
              <a:extLst>
                <a:ext uri="{FF2B5EF4-FFF2-40B4-BE49-F238E27FC236}">
                  <a16:creationId xmlns:a16="http://schemas.microsoft.com/office/drawing/2014/main" id="{67F8C48E-5807-51D7-ACBE-8DDC0E76D97E}"/>
                </a:ext>
              </a:extLst>
            </p:cNvPr>
            <p:cNvSpPr/>
            <p:nvPr/>
          </p:nvSpPr>
          <p:spPr>
            <a:xfrm rot="19708908">
              <a:off x="8084282" y="566057"/>
              <a:ext cx="1768929" cy="3189515"/>
            </a:xfrm>
            <a:prstGeom prst="ellipse">
              <a:avLst/>
            </a:prstGeom>
            <a:noFill/>
            <a:ln w="12700" cap="flat" cmpd="sng" algn="ctr">
              <a:solidFill>
                <a:srgbClr val="4472C4">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6" name="Picture 55">
              <a:extLst>
                <a:ext uri="{FF2B5EF4-FFF2-40B4-BE49-F238E27FC236}">
                  <a16:creationId xmlns:a16="http://schemas.microsoft.com/office/drawing/2014/main" id="{35424810-259B-A08D-B7CE-04A0183CE631}"/>
                </a:ext>
              </a:extLst>
            </p:cNvPr>
            <p:cNvPicPr>
              <a:picLocks noChangeAspect="1"/>
            </p:cNvPicPr>
            <p:nvPr/>
          </p:nvPicPr>
          <p:blipFill>
            <a:blip r:embed="rId3" cstate="email">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rot="2619004">
              <a:off x="8512526" y="1891050"/>
              <a:ext cx="787044" cy="460482"/>
            </a:xfrm>
            <a:prstGeom prst="rect">
              <a:avLst/>
            </a:prstGeom>
          </p:spPr>
        </p:pic>
        <p:pic>
          <p:nvPicPr>
            <p:cNvPr id="57" name="Picture 56">
              <a:extLst>
                <a:ext uri="{FF2B5EF4-FFF2-40B4-BE49-F238E27FC236}">
                  <a16:creationId xmlns:a16="http://schemas.microsoft.com/office/drawing/2014/main" id="{44778729-EB7B-D154-9CC3-37A1C0A19CA4}"/>
                </a:ext>
              </a:extLst>
            </p:cNvPr>
            <p:cNvPicPr>
              <a:picLocks noChangeAspect="1"/>
            </p:cNvPicPr>
            <p:nvPr/>
          </p:nvPicPr>
          <p:blipFill>
            <a:blip r:embed="rId4" cstate="email">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rot="2619004">
              <a:off x="8969792" y="3212026"/>
              <a:ext cx="907355" cy="530873"/>
            </a:xfrm>
            <a:prstGeom prst="rect">
              <a:avLst/>
            </a:prstGeom>
          </p:spPr>
        </p:pic>
        <p:pic>
          <p:nvPicPr>
            <p:cNvPr id="58" name="Picture 57">
              <a:extLst>
                <a:ext uri="{FF2B5EF4-FFF2-40B4-BE49-F238E27FC236}">
                  <a16:creationId xmlns:a16="http://schemas.microsoft.com/office/drawing/2014/main" id="{64611211-77D2-7523-9EFC-DB96C88FB6BD}"/>
                </a:ext>
              </a:extLst>
            </p:cNvPr>
            <p:cNvPicPr>
              <a:picLocks noChangeAspect="1"/>
            </p:cNvPicPr>
            <p:nvPr/>
          </p:nvPicPr>
          <p:blipFill>
            <a:blip r:embed="rId5" cstate="email">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rot="2619004">
              <a:off x="9345919" y="1719078"/>
              <a:ext cx="1204908" cy="704965"/>
            </a:xfrm>
            <a:prstGeom prst="rect">
              <a:avLst/>
            </a:prstGeom>
          </p:spPr>
        </p:pic>
        <p:pic>
          <p:nvPicPr>
            <p:cNvPr id="59" name="Picture 58">
              <a:extLst>
                <a:ext uri="{FF2B5EF4-FFF2-40B4-BE49-F238E27FC236}">
                  <a16:creationId xmlns:a16="http://schemas.microsoft.com/office/drawing/2014/main" id="{D6D85152-EEC2-2DE0-216C-5D2BD119E2B4}"/>
                </a:ext>
              </a:extLst>
            </p:cNvPr>
            <p:cNvPicPr>
              <a:picLocks noChangeAspect="1"/>
            </p:cNvPicPr>
            <p:nvPr/>
          </p:nvPicPr>
          <p:blipFill>
            <a:blip r:embed="rId6" cstate="email">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rot="2619004">
              <a:off x="7627390" y="639685"/>
              <a:ext cx="628068" cy="367469"/>
            </a:xfrm>
            <a:prstGeom prst="rect">
              <a:avLst/>
            </a:prstGeom>
          </p:spPr>
        </p:pic>
        <p:pic>
          <p:nvPicPr>
            <p:cNvPr id="60" name="Picture 59">
              <a:extLst>
                <a:ext uri="{FF2B5EF4-FFF2-40B4-BE49-F238E27FC236}">
                  <a16:creationId xmlns:a16="http://schemas.microsoft.com/office/drawing/2014/main" id="{5D2B4CC5-E63C-1156-1440-21A6490C2A5C}"/>
                </a:ext>
              </a:extLst>
            </p:cNvPr>
            <p:cNvPicPr>
              <a:picLocks noChangeAspect="1"/>
            </p:cNvPicPr>
            <p:nvPr/>
          </p:nvPicPr>
          <p:blipFill>
            <a:blip r:embed="rId7" cstate="email">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rot="2619004">
              <a:off x="7711809" y="2000296"/>
              <a:ext cx="548705" cy="321035"/>
            </a:xfrm>
            <a:prstGeom prst="rect">
              <a:avLst/>
            </a:prstGeom>
          </p:spPr>
        </p:pic>
        <p:pic>
          <p:nvPicPr>
            <p:cNvPr id="61" name="Picture 60">
              <a:extLst>
                <a:ext uri="{FF2B5EF4-FFF2-40B4-BE49-F238E27FC236}">
                  <a16:creationId xmlns:a16="http://schemas.microsoft.com/office/drawing/2014/main" id="{F83EBB22-8441-CA70-3FAF-DB55ACCD4B36}"/>
                </a:ext>
              </a:extLst>
            </p:cNvPr>
            <p:cNvPicPr>
              <a:picLocks noChangeAspect="1"/>
            </p:cNvPicPr>
            <p:nvPr/>
          </p:nvPicPr>
          <p:blipFill>
            <a:blip r:embed="rId8" cstate="email">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rot="2619004">
              <a:off x="7476475" y="1249871"/>
              <a:ext cx="609371" cy="356530"/>
            </a:xfrm>
            <a:prstGeom prst="rect">
              <a:avLst/>
            </a:prstGeom>
          </p:spPr>
        </p:pic>
        <p:pic>
          <p:nvPicPr>
            <p:cNvPr id="62" name="Picture 61">
              <a:extLst>
                <a:ext uri="{FF2B5EF4-FFF2-40B4-BE49-F238E27FC236}">
                  <a16:creationId xmlns:a16="http://schemas.microsoft.com/office/drawing/2014/main" id="{B9B5353C-929E-CF90-09D8-260F72A23BE6}"/>
                </a:ext>
              </a:extLst>
            </p:cNvPr>
            <p:cNvPicPr>
              <a:picLocks noChangeAspect="1"/>
            </p:cNvPicPr>
            <p:nvPr/>
          </p:nvPicPr>
          <p:blipFill>
            <a:blip r:embed="rId8" cstate="email">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rot="2619004">
              <a:off x="8048082" y="2678155"/>
              <a:ext cx="609371" cy="356530"/>
            </a:xfrm>
            <a:prstGeom prst="rect">
              <a:avLst/>
            </a:prstGeom>
          </p:spPr>
        </p:pic>
        <p:pic>
          <p:nvPicPr>
            <p:cNvPr id="63" name="Picture 62">
              <a:extLst>
                <a:ext uri="{FF2B5EF4-FFF2-40B4-BE49-F238E27FC236}">
                  <a16:creationId xmlns:a16="http://schemas.microsoft.com/office/drawing/2014/main" id="{8B10D467-FFDF-476D-85BF-4969A41D5A46}"/>
                </a:ext>
              </a:extLst>
            </p:cNvPr>
            <p:cNvPicPr>
              <a:picLocks noChangeAspect="1"/>
            </p:cNvPicPr>
            <p:nvPr/>
          </p:nvPicPr>
          <p:blipFill>
            <a:blip r:embed="rId6" cstate="email">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rot="2619004">
              <a:off x="8588476" y="3140297"/>
              <a:ext cx="628068" cy="367469"/>
            </a:xfrm>
            <a:prstGeom prst="rect">
              <a:avLst/>
            </a:prstGeom>
          </p:spPr>
        </p:pic>
        <p:pic>
          <p:nvPicPr>
            <p:cNvPr id="64" name="Picture 63">
              <a:extLst>
                <a:ext uri="{FF2B5EF4-FFF2-40B4-BE49-F238E27FC236}">
                  <a16:creationId xmlns:a16="http://schemas.microsoft.com/office/drawing/2014/main" id="{47300B97-F36A-5786-9F2B-A1653163DA9B}"/>
                </a:ext>
              </a:extLst>
            </p:cNvPr>
            <p:cNvPicPr>
              <a:picLocks noChangeAspect="1"/>
            </p:cNvPicPr>
            <p:nvPr/>
          </p:nvPicPr>
          <p:blipFill>
            <a:blip r:embed="rId2" cstate="email">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rot="2619004">
              <a:off x="9488073" y="2797239"/>
              <a:ext cx="1014007" cy="593273"/>
            </a:xfrm>
            <a:prstGeom prst="rect">
              <a:avLst/>
            </a:prstGeom>
          </p:spPr>
        </p:pic>
        <p:pic>
          <p:nvPicPr>
            <p:cNvPr id="65" name="Picture 64">
              <a:extLst>
                <a:ext uri="{FF2B5EF4-FFF2-40B4-BE49-F238E27FC236}">
                  <a16:creationId xmlns:a16="http://schemas.microsoft.com/office/drawing/2014/main" id="{666BC935-27D7-D80E-6228-D813BBEBE41B}"/>
                </a:ext>
              </a:extLst>
            </p:cNvPr>
            <p:cNvPicPr>
              <a:picLocks noChangeAspect="1"/>
            </p:cNvPicPr>
            <p:nvPr/>
          </p:nvPicPr>
          <p:blipFill>
            <a:blip r:embed="rId4" cstate="email">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rot="2619004">
              <a:off x="7899089" y="290743"/>
              <a:ext cx="907355" cy="530873"/>
            </a:xfrm>
            <a:prstGeom prst="rect">
              <a:avLst/>
            </a:prstGeom>
          </p:spPr>
        </p:pic>
      </p:grpSp>
      <p:pic>
        <p:nvPicPr>
          <p:cNvPr id="66" name="Picture 65" descr="A picture containing blue, painted&#10;&#10;Description automatically generated">
            <a:extLst>
              <a:ext uri="{FF2B5EF4-FFF2-40B4-BE49-F238E27FC236}">
                <a16:creationId xmlns:a16="http://schemas.microsoft.com/office/drawing/2014/main" id="{7156F871-2FEE-191B-EE9D-EA7FCEC61BBB}"/>
              </a:ext>
            </a:extLst>
          </p:cNvPr>
          <p:cNvPicPr>
            <a:picLocks noChangeAspect="1"/>
          </p:cNvPicPr>
          <p:nvPr/>
        </p:nvPicPr>
        <p:blipFill>
          <a:blip r:embed="rId9" cstate="email">
            <a:extLst>
              <a:ext uri="{28A0092B-C50C-407E-A947-70E740481C1C}">
                <a14:useLocalDpi xmlns:a14="http://schemas.microsoft.com/office/drawing/2010/main"/>
              </a:ext>
              <a:ext uri="{837473B0-CC2E-450A-ABE3-18F120FF3D39}">
                <a1611:picAttrSrcUrl xmlns:a1611="http://schemas.microsoft.com/office/drawing/2016/11/main" r:id="rId10"/>
              </a:ext>
            </a:extLst>
          </a:blip>
          <a:stretch>
            <a:fillRect/>
          </a:stretch>
        </p:blipFill>
        <p:spPr>
          <a:xfrm>
            <a:off x="-639007" y="2394081"/>
            <a:ext cx="5103599" cy="5120717"/>
          </a:xfrm>
          <a:prstGeom prst="rect">
            <a:avLst/>
          </a:prstGeom>
        </p:spPr>
      </p:pic>
      <p:sp>
        <p:nvSpPr>
          <p:cNvPr id="67" name="Isosceles Triangle 66">
            <a:extLst>
              <a:ext uri="{FF2B5EF4-FFF2-40B4-BE49-F238E27FC236}">
                <a16:creationId xmlns:a16="http://schemas.microsoft.com/office/drawing/2014/main" id="{1DD0166B-002B-01A8-439D-095B68F483CD}"/>
              </a:ext>
            </a:extLst>
          </p:cNvPr>
          <p:cNvSpPr/>
          <p:nvPr/>
        </p:nvSpPr>
        <p:spPr>
          <a:xfrm rot="4615903">
            <a:off x="5382861" y="-203795"/>
            <a:ext cx="2004612" cy="9397625"/>
          </a:xfrm>
          <a:prstGeom prst="triangle">
            <a:avLst>
              <a:gd name="adj" fmla="val 48120"/>
            </a:avLst>
          </a:prstGeom>
          <a:solidFill>
            <a:srgbClr val="5B9BD5">
              <a:lumMod val="20000"/>
              <a:lumOff val="80000"/>
              <a:alpha val="49000"/>
            </a:srgbClr>
          </a:solidFill>
          <a:ln w="12700" cap="flat" cmpd="sng" algn="ctr">
            <a:solidFill>
              <a:schemeClr val="accent3">
                <a:lumMod val="20000"/>
                <a:lumOff val="8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8" name="Isosceles Triangle 67">
            <a:extLst>
              <a:ext uri="{FF2B5EF4-FFF2-40B4-BE49-F238E27FC236}">
                <a16:creationId xmlns:a16="http://schemas.microsoft.com/office/drawing/2014/main" id="{38FA77F4-169D-EADF-C4AF-699F321FB075}"/>
              </a:ext>
            </a:extLst>
          </p:cNvPr>
          <p:cNvSpPr/>
          <p:nvPr/>
        </p:nvSpPr>
        <p:spPr>
          <a:xfrm rot="3488149">
            <a:off x="4511905" y="-1400298"/>
            <a:ext cx="2151030" cy="9207674"/>
          </a:xfrm>
          <a:prstGeom prst="triangle">
            <a:avLst>
              <a:gd name="adj" fmla="val 48120"/>
            </a:avLst>
          </a:prstGeom>
          <a:solidFill>
            <a:srgbClr val="5B9BD5">
              <a:lumMod val="20000"/>
              <a:lumOff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9" name="Isosceles Triangle 68">
            <a:extLst>
              <a:ext uri="{FF2B5EF4-FFF2-40B4-BE49-F238E27FC236}">
                <a16:creationId xmlns:a16="http://schemas.microsoft.com/office/drawing/2014/main" id="{F683CCA4-3A03-0C53-E19A-21D7FC0BE5B7}"/>
              </a:ext>
            </a:extLst>
          </p:cNvPr>
          <p:cNvSpPr/>
          <p:nvPr/>
        </p:nvSpPr>
        <p:spPr>
          <a:xfrm rot="4523606">
            <a:off x="6465656" y="172135"/>
            <a:ext cx="370831" cy="8104170"/>
          </a:xfrm>
          <a:prstGeom prst="triangle">
            <a:avLst>
              <a:gd name="adj" fmla="val 48120"/>
            </a:avLst>
          </a:prstGeom>
          <a:solidFill>
            <a:srgbClr val="5B9BD5">
              <a:lumMod val="20000"/>
              <a:lumOff val="80000"/>
              <a:alpha val="84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0" name="Isosceles Triangle 69">
            <a:extLst>
              <a:ext uri="{FF2B5EF4-FFF2-40B4-BE49-F238E27FC236}">
                <a16:creationId xmlns:a16="http://schemas.microsoft.com/office/drawing/2014/main" id="{6ADA73A0-6248-1202-9109-FD3D599C999E}"/>
              </a:ext>
            </a:extLst>
          </p:cNvPr>
          <p:cNvSpPr/>
          <p:nvPr/>
        </p:nvSpPr>
        <p:spPr>
          <a:xfrm rot="4188329">
            <a:off x="4882315" y="-510148"/>
            <a:ext cx="2006806" cy="9007240"/>
          </a:xfrm>
          <a:prstGeom prst="triangle">
            <a:avLst>
              <a:gd name="adj" fmla="val 48120"/>
            </a:avLst>
          </a:prstGeom>
          <a:solidFill>
            <a:srgbClr val="5B9BD5">
              <a:lumMod val="20000"/>
              <a:lumOff val="80000"/>
            </a:srgbClr>
          </a:solidFill>
          <a:ln w="12700" cap="flat" cmpd="sng" algn="ctr">
            <a:solidFill>
              <a:schemeClr val="accent3">
                <a:lumMod val="20000"/>
                <a:lumOff val="8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1" name="Isosceles Triangle 70">
            <a:extLst>
              <a:ext uri="{FF2B5EF4-FFF2-40B4-BE49-F238E27FC236}">
                <a16:creationId xmlns:a16="http://schemas.microsoft.com/office/drawing/2014/main" id="{0A32CD9B-127B-03C8-6826-DB72126A8A70}"/>
              </a:ext>
            </a:extLst>
          </p:cNvPr>
          <p:cNvSpPr/>
          <p:nvPr/>
        </p:nvSpPr>
        <p:spPr>
          <a:xfrm rot="3856720">
            <a:off x="6132294" y="-227637"/>
            <a:ext cx="465906" cy="7769333"/>
          </a:xfrm>
          <a:prstGeom prst="triangle">
            <a:avLst>
              <a:gd name="adj" fmla="val 48120"/>
            </a:avLst>
          </a:prstGeom>
          <a:solidFill>
            <a:srgbClr val="5B9BD5">
              <a:lumMod val="20000"/>
              <a:lumOff val="80000"/>
              <a:alpha val="91000"/>
            </a:srgbClr>
          </a:solidFill>
          <a:ln w="12700" cap="flat" cmpd="sng" algn="ctr">
            <a:solidFill>
              <a:schemeClr val="accent3">
                <a:lumMod val="20000"/>
                <a:lumOff val="8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3" name="Isosceles Triangle 72">
            <a:extLst>
              <a:ext uri="{FF2B5EF4-FFF2-40B4-BE49-F238E27FC236}">
                <a16:creationId xmlns:a16="http://schemas.microsoft.com/office/drawing/2014/main" id="{0E5F6B34-857E-E533-55D5-442A1406D521}"/>
              </a:ext>
            </a:extLst>
          </p:cNvPr>
          <p:cNvSpPr/>
          <p:nvPr/>
        </p:nvSpPr>
        <p:spPr>
          <a:xfrm rot="3349629">
            <a:off x="4869327" y="-2420925"/>
            <a:ext cx="2177853" cy="10439643"/>
          </a:xfrm>
          <a:prstGeom prst="triangle">
            <a:avLst>
              <a:gd name="adj" fmla="val 72046"/>
            </a:avLst>
          </a:prstGeom>
          <a:solidFill>
            <a:srgbClr val="5B9BD5">
              <a:lumMod val="20000"/>
              <a:lumOff val="80000"/>
              <a:alpha val="54000"/>
            </a:srgbClr>
          </a:solidFill>
          <a:ln w="12700" cap="flat" cmpd="sng" algn="ctr">
            <a:solidFill>
              <a:schemeClr val="accent3">
                <a:lumMod val="20000"/>
                <a:lumOff val="8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2" name="Isosceles Triangle 71">
            <a:extLst>
              <a:ext uri="{FF2B5EF4-FFF2-40B4-BE49-F238E27FC236}">
                <a16:creationId xmlns:a16="http://schemas.microsoft.com/office/drawing/2014/main" id="{442DCBD8-DD31-00C0-C597-AE0F52C22C5C}"/>
              </a:ext>
            </a:extLst>
          </p:cNvPr>
          <p:cNvSpPr/>
          <p:nvPr/>
        </p:nvSpPr>
        <p:spPr>
          <a:xfrm rot="3364806">
            <a:off x="6312486" y="-1423742"/>
            <a:ext cx="566344" cy="8529957"/>
          </a:xfrm>
          <a:prstGeom prst="triangle">
            <a:avLst>
              <a:gd name="adj" fmla="val 48120"/>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4" name="Isosceles Triangle 73">
            <a:extLst>
              <a:ext uri="{FF2B5EF4-FFF2-40B4-BE49-F238E27FC236}">
                <a16:creationId xmlns:a16="http://schemas.microsoft.com/office/drawing/2014/main" id="{415548BA-6992-052E-92CD-36B88E79EAC7}"/>
              </a:ext>
            </a:extLst>
          </p:cNvPr>
          <p:cNvSpPr/>
          <p:nvPr/>
        </p:nvSpPr>
        <p:spPr>
          <a:xfrm rot="4521550">
            <a:off x="5531489" y="-872606"/>
            <a:ext cx="2061424" cy="10220904"/>
          </a:xfrm>
          <a:prstGeom prst="triangle">
            <a:avLst>
              <a:gd name="adj" fmla="val 48120"/>
            </a:avLst>
          </a:prstGeom>
          <a:solidFill>
            <a:srgbClr val="5B9BD5">
              <a:lumMod val="20000"/>
              <a:lumOff val="80000"/>
              <a:alpha val="54000"/>
            </a:srgbClr>
          </a:solidFill>
          <a:ln w="12700" cap="flat" cmpd="sng" algn="ctr">
            <a:solidFill>
              <a:schemeClr val="accent3">
                <a:lumMod val="20000"/>
                <a:lumOff val="8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5" name="Isosceles Triangle 74">
            <a:extLst>
              <a:ext uri="{FF2B5EF4-FFF2-40B4-BE49-F238E27FC236}">
                <a16:creationId xmlns:a16="http://schemas.microsoft.com/office/drawing/2014/main" id="{86D68DEB-80B4-548A-ED76-9B77B7EDF6F3}"/>
              </a:ext>
            </a:extLst>
          </p:cNvPr>
          <p:cNvSpPr/>
          <p:nvPr/>
        </p:nvSpPr>
        <p:spPr>
          <a:xfrm rot="3729814">
            <a:off x="6725005" y="-1691582"/>
            <a:ext cx="440899" cy="9385840"/>
          </a:xfrm>
          <a:prstGeom prst="triangle">
            <a:avLst>
              <a:gd name="adj" fmla="val 48120"/>
            </a:avLst>
          </a:prstGeom>
          <a:solidFill>
            <a:srgbClr val="5B9BD5">
              <a:lumMod val="20000"/>
              <a:lumOff val="80000"/>
              <a:alpha val="54000"/>
            </a:srgbClr>
          </a:solidFill>
          <a:ln w="12700" cap="flat" cmpd="sng" algn="ctr">
            <a:solidFill>
              <a:schemeClr val="accent3">
                <a:lumMod val="20000"/>
                <a:lumOff val="8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6" name="Isosceles Triangle 75">
            <a:extLst>
              <a:ext uri="{FF2B5EF4-FFF2-40B4-BE49-F238E27FC236}">
                <a16:creationId xmlns:a16="http://schemas.microsoft.com/office/drawing/2014/main" id="{D857DA89-30CC-221E-28A7-B219A903180C}"/>
              </a:ext>
            </a:extLst>
          </p:cNvPr>
          <p:cNvSpPr/>
          <p:nvPr/>
        </p:nvSpPr>
        <p:spPr>
          <a:xfrm rot="4223115">
            <a:off x="7014968" y="-1096986"/>
            <a:ext cx="435267" cy="9406497"/>
          </a:xfrm>
          <a:prstGeom prst="triangle">
            <a:avLst>
              <a:gd name="adj" fmla="val 48120"/>
            </a:avLst>
          </a:prstGeom>
          <a:solidFill>
            <a:srgbClr val="5B9BD5">
              <a:lumMod val="20000"/>
              <a:lumOff val="80000"/>
              <a:alpha val="54000"/>
            </a:srgbClr>
          </a:solidFill>
          <a:ln w="12700" cap="flat" cmpd="sng" algn="ctr">
            <a:solidFill>
              <a:schemeClr val="accent3">
                <a:lumMod val="20000"/>
                <a:lumOff val="8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8" name="TextBox 77">
            <a:extLst>
              <a:ext uri="{FF2B5EF4-FFF2-40B4-BE49-F238E27FC236}">
                <a16:creationId xmlns:a16="http://schemas.microsoft.com/office/drawing/2014/main" id="{69231583-8C7B-5B2D-E147-CE2DABF97BE9}"/>
              </a:ext>
            </a:extLst>
          </p:cNvPr>
          <p:cNvSpPr txBox="1"/>
          <p:nvPr/>
        </p:nvSpPr>
        <p:spPr>
          <a:xfrm>
            <a:off x="7775222" y="2152378"/>
            <a:ext cx="211805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a:ea typeface="+mn-ea"/>
                <a:cs typeface="+mn-cs"/>
              </a:rPr>
              <a:t>Node Cluster in Geostationary Orbit</a:t>
            </a:r>
          </a:p>
        </p:txBody>
      </p:sp>
      <p:sp>
        <p:nvSpPr>
          <p:cNvPr id="82" name="TextBox 81">
            <a:extLst>
              <a:ext uri="{FF2B5EF4-FFF2-40B4-BE49-F238E27FC236}">
                <a16:creationId xmlns:a16="http://schemas.microsoft.com/office/drawing/2014/main" id="{788376FA-AB89-86CA-408D-66A73C595B78}"/>
              </a:ext>
            </a:extLst>
          </p:cNvPr>
          <p:cNvSpPr txBox="1"/>
          <p:nvPr/>
        </p:nvSpPr>
        <p:spPr>
          <a:xfrm>
            <a:off x="4455090" y="5080729"/>
            <a:ext cx="5383897" cy="1569660"/>
          </a:xfrm>
          <a:prstGeom prst="rect">
            <a:avLst/>
          </a:prstGeom>
          <a:noFill/>
          <a:ln>
            <a:solidFill>
              <a:schemeClr val="bg1"/>
            </a:solidFill>
          </a:ln>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0" cap="none" spc="0" normalizeH="0" baseline="0" noProof="0" dirty="0">
                <a:ln>
                  <a:noFill/>
                </a:ln>
                <a:solidFill>
                  <a:prstClr val="black"/>
                </a:solidFill>
                <a:effectLst/>
                <a:uLnTx/>
                <a:uFillTx/>
                <a:latin typeface="Calibri"/>
                <a:ea typeface="+mn-ea"/>
                <a:cs typeface="+mn-cs"/>
              </a:rPr>
              <a:t>Multiple Steerable User Beams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0" cap="none" spc="0" normalizeH="0" baseline="0" noProof="0" dirty="0">
                <a:ln>
                  <a:noFill/>
                </a:ln>
                <a:solidFill>
                  <a:prstClr val="black"/>
                </a:solidFill>
                <a:effectLst/>
                <a:uLnTx/>
                <a:uFillTx/>
                <a:latin typeface="Calibri"/>
                <a:ea typeface="+mn-ea"/>
                <a:cs typeface="+mn-cs"/>
              </a:rPr>
              <a:t>100Mb/s per beam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0" cap="none" spc="0" normalizeH="0" baseline="0" noProof="0" dirty="0">
                <a:ln>
                  <a:noFill/>
                </a:ln>
                <a:solidFill>
                  <a:prstClr val="black"/>
                </a:solidFill>
                <a:effectLst/>
                <a:uLnTx/>
                <a:uFillTx/>
                <a:latin typeface="Calibri"/>
                <a:ea typeface="+mn-ea"/>
                <a:cs typeface="+mn-cs"/>
              </a:rPr>
              <a:t>Multiple users per beam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0" cap="none" spc="0" normalizeH="0" baseline="0" noProof="0" dirty="0">
                <a:ln>
                  <a:noFill/>
                </a:ln>
                <a:solidFill>
                  <a:prstClr val="black"/>
                </a:solidFill>
                <a:effectLst/>
                <a:uLnTx/>
                <a:uFillTx/>
                <a:latin typeface="Calibri"/>
                <a:ea typeface="+mn-ea"/>
                <a:cs typeface="+mn-cs"/>
              </a:rPr>
              <a:t>Aggregate EIRP = 60-80dBW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0" cap="none" spc="0" normalizeH="0" baseline="0" noProof="0" dirty="0">
                <a:ln>
                  <a:noFill/>
                </a:ln>
                <a:solidFill>
                  <a:prstClr val="black"/>
                </a:solidFill>
                <a:effectLst/>
                <a:uLnTx/>
                <a:uFillTx/>
                <a:latin typeface="Calibri"/>
                <a:ea typeface="+mn-ea"/>
                <a:cs typeface="+mn-cs"/>
              </a:rPr>
              <a:t>Beam Width &lt;1° (1km </a:t>
            </a:r>
            <a:r>
              <a:rPr kumimoji="0" lang="en-GB" sz="1600" b="1" i="0" u="none" strike="noStrike" kern="0" cap="none" spc="0" normalizeH="0" baseline="0" noProof="0" dirty="0" err="1">
                <a:ln>
                  <a:noFill/>
                </a:ln>
                <a:solidFill>
                  <a:prstClr val="black"/>
                </a:solidFill>
                <a:effectLst/>
                <a:uLnTx/>
                <a:uFillTx/>
                <a:latin typeface="Calibri"/>
                <a:ea typeface="+mn-ea"/>
                <a:cs typeface="+mn-cs"/>
              </a:rPr>
              <a:t>dia</a:t>
            </a:r>
            <a:r>
              <a:rPr kumimoji="0" lang="en-GB" sz="1600" b="1" i="0" u="none" strike="noStrike" kern="0" cap="none" spc="0" normalizeH="0" baseline="0" noProof="0" dirty="0">
                <a:ln>
                  <a:noFill/>
                </a:ln>
                <a:solidFill>
                  <a:prstClr val="black"/>
                </a:solidFill>
                <a:effectLst/>
                <a:uLnTx/>
                <a:uFillTx/>
                <a:latin typeface="Calibri"/>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0" cap="none" spc="0" normalizeH="0" baseline="0" noProof="0" dirty="0">
                <a:ln>
                  <a:noFill/>
                </a:ln>
                <a:solidFill>
                  <a:prstClr val="black"/>
                </a:solidFill>
                <a:effectLst/>
                <a:uLnTx/>
                <a:uFillTx/>
                <a:latin typeface="Calibri"/>
                <a:ea typeface="+mn-ea"/>
                <a:cs typeface="+mn-cs"/>
              </a:rPr>
              <a:t>G/T = 5-10dB/K</a:t>
            </a:r>
          </a:p>
        </p:txBody>
      </p:sp>
      <p:sp>
        <p:nvSpPr>
          <p:cNvPr id="83" name="TextBox 82">
            <a:extLst>
              <a:ext uri="{FF2B5EF4-FFF2-40B4-BE49-F238E27FC236}">
                <a16:creationId xmlns:a16="http://schemas.microsoft.com/office/drawing/2014/main" id="{D72FA30F-EC8C-2D1B-FF58-8CD36160143C}"/>
              </a:ext>
            </a:extLst>
          </p:cNvPr>
          <p:cNvSpPr txBox="1"/>
          <p:nvPr/>
        </p:nvSpPr>
        <p:spPr>
          <a:xfrm>
            <a:off x="10083967" y="3944829"/>
            <a:ext cx="260199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a:ea typeface="+mn-ea"/>
                <a:cs typeface="+mn-cs"/>
              </a:rPr>
              <a:t>Distributed Phased-Array</a:t>
            </a:r>
          </a:p>
        </p:txBody>
      </p:sp>
      <p:sp>
        <p:nvSpPr>
          <p:cNvPr id="84" name="TextBox 83">
            <a:extLst>
              <a:ext uri="{FF2B5EF4-FFF2-40B4-BE49-F238E27FC236}">
                <a16:creationId xmlns:a16="http://schemas.microsoft.com/office/drawing/2014/main" id="{4125633D-05FE-3663-9213-8A1ACFB82FAC}"/>
              </a:ext>
            </a:extLst>
          </p:cNvPr>
          <p:cNvSpPr txBox="1"/>
          <p:nvPr/>
        </p:nvSpPr>
        <p:spPr>
          <a:xfrm>
            <a:off x="7493939" y="5066552"/>
            <a:ext cx="2167581" cy="830997"/>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0" cap="none" spc="0" normalizeH="0" baseline="0" noProof="0" dirty="0">
                <a:ln>
                  <a:noFill/>
                </a:ln>
                <a:solidFill>
                  <a:prstClr val="black"/>
                </a:solidFill>
                <a:effectLst/>
                <a:uLnTx/>
                <a:uFillTx/>
                <a:latin typeface="Calibri"/>
                <a:ea typeface="+mn-ea"/>
                <a:cs typeface="+mn-cs"/>
              </a:rPr>
              <a:t>Low-cost spacecraft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0" cap="none" spc="0" normalizeH="0" baseline="0" noProof="0" dirty="0">
                <a:ln>
                  <a:noFill/>
                </a:ln>
                <a:solidFill>
                  <a:prstClr val="black"/>
                </a:solidFill>
                <a:effectLst/>
                <a:uLnTx/>
                <a:uFillTx/>
                <a:latin typeface="Calibri"/>
                <a:ea typeface="+mn-ea"/>
                <a:cs typeface="+mn-cs"/>
              </a:rPr>
              <a:t>200kg, 250W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0" cap="none" spc="0" normalizeH="0" baseline="0" noProof="0" dirty="0">
                <a:ln>
                  <a:noFill/>
                </a:ln>
                <a:solidFill>
                  <a:prstClr val="black"/>
                </a:solidFill>
                <a:effectLst/>
                <a:uLnTx/>
                <a:uFillTx/>
                <a:latin typeface="Calibri"/>
                <a:ea typeface="+mn-ea"/>
                <a:cs typeface="+mn-cs"/>
              </a:rPr>
              <a:t>2m folding r</a:t>
            </a:r>
            <a:r>
              <a:rPr kumimoji="0" lang="en-GB" sz="1600" b="1" i="0" u="none" strike="noStrike" kern="0" cap="none" spc="0" normalizeH="0" baseline="0" noProof="0" dirty="0" err="1">
                <a:ln>
                  <a:noFill/>
                </a:ln>
                <a:solidFill>
                  <a:prstClr val="black"/>
                </a:solidFill>
                <a:effectLst/>
                <a:uLnTx/>
                <a:uFillTx/>
                <a:latin typeface="Calibri"/>
                <a:ea typeface="+mn-ea"/>
                <a:cs typeface="+mn-cs"/>
              </a:rPr>
              <a:t>eflector</a:t>
            </a:r>
            <a:endParaRPr kumimoji="0" lang="en-GB" sz="1600" b="1" i="0" u="none" strike="noStrike" kern="0" cap="none" spc="0" normalizeH="0" baseline="0" noProof="0" dirty="0">
              <a:ln>
                <a:noFill/>
              </a:ln>
              <a:solidFill>
                <a:prstClr val="black"/>
              </a:solidFill>
              <a:effectLst/>
              <a:uLnTx/>
              <a:uFillTx/>
              <a:latin typeface="Calibri"/>
              <a:ea typeface="+mn-ea"/>
              <a:cs typeface="+mn-cs"/>
            </a:endParaRPr>
          </a:p>
        </p:txBody>
      </p:sp>
      <p:cxnSp>
        <p:nvCxnSpPr>
          <p:cNvPr id="85" name="Straight Arrow Connector 84">
            <a:extLst>
              <a:ext uri="{FF2B5EF4-FFF2-40B4-BE49-F238E27FC236}">
                <a16:creationId xmlns:a16="http://schemas.microsoft.com/office/drawing/2014/main" id="{FF13220A-7D1A-390B-842B-B30CD043232B}"/>
              </a:ext>
            </a:extLst>
          </p:cNvPr>
          <p:cNvCxnSpPr>
            <a:cxnSpLocks/>
          </p:cNvCxnSpPr>
          <p:nvPr/>
        </p:nvCxnSpPr>
        <p:spPr>
          <a:xfrm>
            <a:off x="10208551" y="2035476"/>
            <a:ext cx="1354120" cy="399125"/>
          </a:xfrm>
          <a:prstGeom prst="straightConnector1">
            <a:avLst/>
          </a:prstGeom>
          <a:noFill/>
          <a:ln w="6350" cap="flat" cmpd="sng" algn="ctr">
            <a:solidFill>
              <a:srgbClr val="4472C4"/>
            </a:solidFill>
            <a:prstDash val="solid"/>
            <a:miter lim="800000"/>
            <a:headEnd type="triangle"/>
            <a:tailEnd type="triangle"/>
          </a:ln>
          <a:effectLst/>
        </p:spPr>
      </p:cxnSp>
      <p:sp>
        <p:nvSpPr>
          <p:cNvPr id="86" name="TextBox 85">
            <a:extLst>
              <a:ext uri="{FF2B5EF4-FFF2-40B4-BE49-F238E27FC236}">
                <a16:creationId xmlns:a16="http://schemas.microsoft.com/office/drawing/2014/main" id="{B7F6212C-2842-D646-D7E4-65835900B679}"/>
              </a:ext>
            </a:extLst>
          </p:cNvPr>
          <p:cNvSpPr txBox="1"/>
          <p:nvPr/>
        </p:nvSpPr>
        <p:spPr>
          <a:xfrm rot="894077">
            <a:off x="10222670" y="2386689"/>
            <a:ext cx="125386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black"/>
                </a:solidFill>
                <a:effectLst/>
                <a:uLnTx/>
                <a:uFillTx/>
                <a:latin typeface="Calibri"/>
                <a:ea typeface="+mn-ea"/>
                <a:cs typeface="+mn-cs"/>
              </a:rPr>
              <a:t>5-10km </a:t>
            </a:r>
            <a:r>
              <a:rPr kumimoji="0" lang="en-GB" sz="1800" b="0" i="0" u="none" strike="noStrike" kern="0" cap="none" spc="0" normalizeH="0" baseline="0" noProof="0" dirty="0" err="1">
                <a:ln>
                  <a:noFill/>
                </a:ln>
                <a:solidFill>
                  <a:prstClr val="black"/>
                </a:solidFill>
                <a:effectLst/>
                <a:uLnTx/>
                <a:uFillTx/>
                <a:latin typeface="Calibri"/>
                <a:ea typeface="+mn-ea"/>
                <a:cs typeface="+mn-cs"/>
              </a:rPr>
              <a:t>Dia</a:t>
            </a:r>
            <a:endParaRPr kumimoji="0" lang="en-GB" sz="1800" b="0" i="0" u="none" strike="noStrike" kern="0" cap="none" spc="0" normalizeH="0" baseline="0" noProof="0" dirty="0">
              <a:ln>
                <a:noFill/>
              </a:ln>
              <a:solidFill>
                <a:prstClr val="black"/>
              </a:solidFill>
              <a:effectLst/>
              <a:uLnTx/>
              <a:uFillTx/>
              <a:latin typeface="Calibri"/>
              <a:ea typeface="+mn-ea"/>
              <a:cs typeface="+mn-cs"/>
            </a:endParaRPr>
          </a:p>
        </p:txBody>
      </p:sp>
      <p:cxnSp>
        <p:nvCxnSpPr>
          <p:cNvPr id="87" name="Straight Arrow Connector 86">
            <a:extLst>
              <a:ext uri="{FF2B5EF4-FFF2-40B4-BE49-F238E27FC236}">
                <a16:creationId xmlns:a16="http://schemas.microsoft.com/office/drawing/2014/main" id="{C6D2A720-E0F0-578A-0EDC-393F0A18F8DF}"/>
              </a:ext>
            </a:extLst>
          </p:cNvPr>
          <p:cNvCxnSpPr>
            <a:cxnSpLocks/>
          </p:cNvCxnSpPr>
          <p:nvPr/>
        </p:nvCxnSpPr>
        <p:spPr>
          <a:xfrm>
            <a:off x="11592129" y="907643"/>
            <a:ext cx="330993" cy="726563"/>
          </a:xfrm>
          <a:prstGeom prst="straightConnector1">
            <a:avLst/>
          </a:prstGeom>
          <a:noFill/>
          <a:ln w="6350" cap="flat" cmpd="sng" algn="ctr">
            <a:solidFill>
              <a:srgbClr val="4472C4"/>
            </a:solidFill>
            <a:prstDash val="solid"/>
            <a:miter lim="800000"/>
            <a:headEnd type="triangle"/>
            <a:tailEnd type="triangle"/>
          </a:ln>
          <a:effectLst/>
        </p:spPr>
      </p:cxnSp>
      <p:sp>
        <p:nvSpPr>
          <p:cNvPr id="88" name="TextBox 87">
            <a:extLst>
              <a:ext uri="{FF2B5EF4-FFF2-40B4-BE49-F238E27FC236}">
                <a16:creationId xmlns:a16="http://schemas.microsoft.com/office/drawing/2014/main" id="{CE10EC12-B8D0-A823-E680-FD77692F4ADA}"/>
              </a:ext>
            </a:extLst>
          </p:cNvPr>
          <p:cNvSpPr txBox="1"/>
          <p:nvPr/>
        </p:nvSpPr>
        <p:spPr>
          <a:xfrm rot="3864248">
            <a:off x="11559239" y="1017129"/>
            <a:ext cx="65108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black"/>
                </a:solidFill>
                <a:effectLst/>
                <a:uLnTx/>
                <a:uFillTx/>
                <a:latin typeface="Calibri"/>
                <a:ea typeface="+mn-ea"/>
                <a:cs typeface="+mn-cs"/>
              </a:rPr>
              <a:t>1 km</a:t>
            </a:r>
          </a:p>
        </p:txBody>
      </p:sp>
      <p:sp>
        <p:nvSpPr>
          <p:cNvPr id="3" name="Oval 2">
            <a:extLst>
              <a:ext uri="{FF2B5EF4-FFF2-40B4-BE49-F238E27FC236}">
                <a16:creationId xmlns:a16="http://schemas.microsoft.com/office/drawing/2014/main" id="{C29D89FD-7262-FDAF-18F8-2CC7693CCE1F}"/>
              </a:ext>
            </a:extLst>
          </p:cNvPr>
          <p:cNvSpPr/>
          <p:nvPr/>
        </p:nvSpPr>
        <p:spPr>
          <a:xfrm>
            <a:off x="882658" y="4328627"/>
            <a:ext cx="2498656" cy="2176178"/>
          </a:xfrm>
          <a:prstGeom prst="ellipse">
            <a:avLst/>
          </a:prstGeom>
          <a:gradFill flip="none" rotWithShape="1">
            <a:gsLst>
              <a:gs pos="0">
                <a:srgbClr val="DEEBF7">
                  <a:shade val="30000"/>
                  <a:satMod val="115000"/>
                </a:srgbClr>
              </a:gs>
              <a:gs pos="69000">
                <a:srgbClr val="D5F5FF">
                  <a:alpha val="85000"/>
                  <a:lumMod val="53000"/>
                  <a:lumOff val="47000"/>
                </a:srgbClr>
              </a:gs>
              <a:gs pos="100000">
                <a:srgbClr val="DEEBF7">
                  <a:shade val="100000"/>
                  <a:satMod val="115000"/>
                </a:srgbClr>
              </a:gs>
            </a:gsLst>
            <a:path path="circle">
              <a:fillToRect t="100000" r="100000"/>
            </a:path>
            <a:tileRect l="-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89" name="TextBox 88">
            <a:extLst>
              <a:ext uri="{FF2B5EF4-FFF2-40B4-BE49-F238E27FC236}">
                <a16:creationId xmlns:a16="http://schemas.microsoft.com/office/drawing/2014/main" id="{5A01B441-7A73-56E4-B1FD-A034955CC144}"/>
              </a:ext>
            </a:extLst>
          </p:cNvPr>
          <p:cNvSpPr txBox="1"/>
          <p:nvPr/>
        </p:nvSpPr>
        <p:spPr>
          <a:xfrm rot="20260828">
            <a:off x="4138136" y="3753681"/>
            <a:ext cx="255466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a:ea typeface="+mn-ea"/>
                <a:cs typeface="+mn-cs"/>
              </a:rPr>
              <a:t>C, S or L-Band User links</a:t>
            </a:r>
          </a:p>
        </p:txBody>
      </p:sp>
      <p:pic>
        <p:nvPicPr>
          <p:cNvPr id="90" name="Graphic 89" descr="Satellite dish outline">
            <a:extLst>
              <a:ext uri="{FF2B5EF4-FFF2-40B4-BE49-F238E27FC236}">
                <a16:creationId xmlns:a16="http://schemas.microsoft.com/office/drawing/2014/main" id="{BB1E7411-3B86-99C9-B0D6-A51AF95C374D}"/>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rot="1716397">
            <a:off x="3087609" y="3353700"/>
            <a:ext cx="453230" cy="453230"/>
          </a:xfrm>
          <a:prstGeom prst="rect">
            <a:avLst/>
          </a:prstGeom>
        </p:spPr>
      </p:pic>
      <p:sp>
        <p:nvSpPr>
          <p:cNvPr id="91" name="TextBox 90">
            <a:extLst>
              <a:ext uri="{FF2B5EF4-FFF2-40B4-BE49-F238E27FC236}">
                <a16:creationId xmlns:a16="http://schemas.microsoft.com/office/drawing/2014/main" id="{217A5D73-401F-CF46-3A4F-8567E06C88A8}"/>
              </a:ext>
            </a:extLst>
          </p:cNvPr>
          <p:cNvSpPr txBox="1"/>
          <p:nvPr/>
        </p:nvSpPr>
        <p:spPr>
          <a:xfrm rot="20004194">
            <a:off x="4068416" y="2475326"/>
            <a:ext cx="22220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a:ea typeface="+mn-ea"/>
                <a:cs typeface="+mn-cs"/>
              </a:rPr>
              <a:t>Ka-band Feeder Links</a:t>
            </a:r>
          </a:p>
        </p:txBody>
      </p:sp>
      <p:sp>
        <p:nvSpPr>
          <p:cNvPr id="92" name="TextBox 91">
            <a:extLst>
              <a:ext uri="{FF2B5EF4-FFF2-40B4-BE49-F238E27FC236}">
                <a16:creationId xmlns:a16="http://schemas.microsoft.com/office/drawing/2014/main" id="{C3B45BE0-35AA-E68C-591B-AC280E1D9C21}"/>
              </a:ext>
            </a:extLst>
          </p:cNvPr>
          <p:cNvSpPr txBox="1"/>
          <p:nvPr/>
        </p:nvSpPr>
        <p:spPr>
          <a:xfrm>
            <a:off x="4867040" y="542463"/>
            <a:ext cx="1654620"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Pulsars</a:t>
            </a:r>
          </a:p>
        </p:txBody>
      </p:sp>
      <p:sp>
        <p:nvSpPr>
          <p:cNvPr id="93" name="TextBox 92">
            <a:extLst>
              <a:ext uri="{FF2B5EF4-FFF2-40B4-BE49-F238E27FC236}">
                <a16:creationId xmlns:a16="http://schemas.microsoft.com/office/drawing/2014/main" id="{0476949D-BB1D-3252-2C89-4E0B292D99B1}"/>
              </a:ext>
            </a:extLst>
          </p:cNvPr>
          <p:cNvSpPr txBox="1"/>
          <p:nvPr/>
        </p:nvSpPr>
        <p:spPr>
          <a:xfrm>
            <a:off x="2775136" y="2906020"/>
            <a:ext cx="84510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Calibri"/>
                <a:ea typeface="+mn-ea"/>
                <a:cs typeface="+mn-cs"/>
              </a:rPr>
              <a:t>GBBF &amp;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Calibri"/>
                <a:ea typeface="+mn-ea"/>
                <a:cs typeface="+mn-cs"/>
              </a:rPr>
              <a:t>Gateway</a:t>
            </a:r>
          </a:p>
        </p:txBody>
      </p:sp>
      <p:pic>
        <p:nvPicPr>
          <p:cNvPr id="94" name="Picture 93">
            <a:extLst>
              <a:ext uri="{FF2B5EF4-FFF2-40B4-BE49-F238E27FC236}">
                <a16:creationId xmlns:a16="http://schemas.microsoft.com/office/drawing/2014/main" id="{8AB4610D-789A-BE00-AF4D-4AA91D2B674A}"/>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669058" y="5989882"/>
            <a:ext cx="2020919" cy="2131150"/>
          </a:xfrm>
          <a:prstGeom prst="rect">
            <a:avLst/>
          </a:prstGeom>
        </p:spPr>
      </p:pic>
      <p:sp>
        <p:nvSpPr>
          <p:cNvPr id="95" name="TextBox 94">
            <a:extLst>
              <a:ext uri="{FF2B5EF4-FFF2-40B4-BE49-F238E27FC236}">
                <a16:creationId xmlns:a16="http://schemas.microsoft.com/office/drawing/2014/main" id="{CE961CD0-B2C0-338B-1BE5-8D056FE66ECD}"/>
              </a:ext>
            </a:extLst>
          </p:cNvPr>
          <p:cNvSpPr txBox="1"/>
          <p:nvPr/>
        </p:nvSpPr>
        <p:spPr>
          <a:xfrm>
            <a:off x="331162" y="150779"/>
            <a:ext cx="3539108" cy="2677656"/>
          </a:xfrm>
          <a:prstGeom prst="rect">
            <a:avLst/>
          </a:prstGeom>
          <a:noFill/>
          <a:ln>
            <a:solidFill>
              <a:sysClr val="windowText" lastClr="000000"/>
            </a:solidFill>
          </a:ln>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dirty="0">
                <a:ln>
                  <a:noFill/>
                </a:ln>
                <a:solidFill>
                  <a:prstClr val="black"/>
                </a:solidFill>
                <a:effectLst/>
                <a:uLnTx/>
                <a:uFillTx/>
                <a:latin typeface="Calibri"/>
                <a:ea typeface="+mn-ea"/>
                <a:cs typeface="+mn-cs"/>
              </a:rPr>
              <a:t>Bandwidth multiplier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dirty="0">
                <a:ln>
                  <a:noFill/>
                </a:ln>
                <a:solidFill>
                  <a:prstClr val="black"/>
                </a:solidFill>
                <a:effectLst/>
                <a:uLnTx/>
                <a:uFillTx/>
                <a:latin typeface="Calibri"/>
                <a:ea typeface="+mn-ea"/>
                <a:cs typeface="+mn-cs"/>
              </a:rPr>
              <a:t>Multiple Use Cases </a:t>
            </a:r>
            <a:r>
              <a:rPr kumimoji="0" lang="en-GB" sz="1400" b="1" i="0" u="none" strike="noStrike" kern="0" cap="none" spc="0" normalizeH="0" baseline="0" noProof="0" dirty="0" err="1">
                <a:ln>
                  <a:noFill/>
                </a:ln>
                <a:solidFill>
                  <a:prstClr val="black"/>
                </a:solidFill>
                <a:effectLst/>
                <a:uLnTx/>
                <a:uFillTx/>
                <a:latin typeface="Calibri"/>
                <a:ea typeface="+mn-ea"/>
                <a:cs typeface="+mn-cs"/>
              </a:rPr>
              <a:t>incl</a:t>
            </a:r>
            <a:r>
              <a:rPr kumimoji="0" lang="en-GB" sz="1400" b="1" i="0" u="none" strike="noStrike" kern="0" cap="none" spc="0" normalizeH="0" baseline="0" noProof="0" dirty="0">
                <a:ln>
                  <a:noFill/>
                </a:ln>
                <a:solidFill>
                  <a:prstClr val="black"/>
                </a:solidFill>
                <a:effectLst/>
                <a:uLnTx/>
                <a:uFillTx/>
                <a:latin typeface="Calibri"/>
                <a:ea typeface="+mn-ea"/>
                <a:cs typeface="+mn-cs"/>
              </a:rPr>
              <a: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dirty="0">
                <a:ln>
                  <a:noFill/>
                </a:ln>
                <a:solidFill>
                  <a:prstClr val="black"/>
                </a:solidFill>
                <a:effectLst/>
                <a:uLnTx/>
                <a:uFillTx/>
                <a:latin typeface="Calibri"/>
                <a:ea typeface="+mn-ea"/>
                <a:cs typeface="+mn-cs"/>
              </a:rPr>
              <a:t>Direct to HH</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dirty="0">
                <a:ln>
                  <a:noFill/>
                </a:ln>
                <a:solidFill>
                  <a:prstClr val="black"/>
                </a:solidFill>
                <a:effectLst/>
                <a:uLnTx/>
                <a:uFillTx/>
                <a:latin typeface="Calibri"/>
                <a:ea typeface="+mn-ea"/>
                <a:cs typeface="+mn-cs"/>
              </a:rPr>
              <a:t>VSAT Networks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dirty="0">
                <a:ln>
                  <a:noFill/>
                </a:ln>
                <a:solidFill>
                  <a:prstClr val="black"/>
                </a:solidFill>
                <a:effectLst/>
                <a:uLnTx/>
                <a:uFillTx/>
                <a:latin typeface="Calibri"/>
                <a:ea typeface="+mn-ea"/>
                <a:cs typeface="+mn-cs"/>
              </a:rPr>
              <a:t>Military Secure Comms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dirty="0">
                <a:ln>
                  <a:noFill/>
                </a:ln>
                <a:solidFill>
                  <a:prstClr val="black"/>
                </a:solidFill>
                <a:effectLst/>
                <a:uLnTx/>
                <a:uFillTx/>
                <a:latin typeface="Calibri"/>
                <a:ea typeface="+mn-ea"/>
                <a:cs typeface="+mn-cs"/>
              </a:rPr>
              <a:t>5G integration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dirty="0">
                <a:ln>
                  <a:noFill/>
                </a:ln>
                <a:solidFill>
                  <a:prstClr val="black"/>
                </a:solidFill>
                <a:effectLst/>
                <a:uLnTx/>
                <a:uFillTx/>
                <a:latin typeface="Calibri"/>
                <a:ea typeface="+mn-ea"/>
                <a:cs typeface="+mn-cs"/>
              </a:rPr>
              <a:t>Secure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dirty="0">
                <a:ln>
                  <a:noFill/>
                </a:ln>
                <a:solidFill>
                  <a:prstClr val="black"/>
                </a:solidFill>
                <a:effectLst/>
                <a:uLnTx/>
                <a:uFillTx/>
                <a:latin typeface="Calibri"/>
                <a:ea typeface="+mn-ea"/>
                <a:cs typeface="+mn-cs"/>
              </a:rPr>
              <a:t>Agile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dirty="0">
                <a:ln>
                  <a:noFill/>
                </a:ln>
                <a:solidFill>
                  <a:prstClr val="black"/>
                </a:solidFill>
                <a:effectLst/>
                <a:uLnTx/>
                <a:uFillTx/>
                <a:latin typeface="Calibri"/>
                <a:ea typeface="+mn-ea"/>
                <a:cs typeface="+mn-cs"/>
              </a:rPr>
              <a:t>Resilient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dirty="0">
                <a:ln>
                  <a:noFill/>
                </a:ln>
                <a:solidFill>
                  <a:prstClr val="black"/>
                </a:solidFill>
                <a:effectLst/>
                <a:uLnTx/>
                <a:uFillTx/>
                <a:latin typeface="Calibri"/>
                <a:ea typeface="+mn-ea"/>
                <a:cs typeface="+mn-cs"/>
              </a:rPr>
              <a:t>Scalable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dirty="0">
                <a:ln>
                  <a:noFill/>
                </a:ln>
                <a:solidFill>
                  <a:prstClr val="black"/>
                </a:solidFill>
                <a:effectLst/>
                <a:uLnTx/>
                <a:uFillTx/>
                <a:latin typeface="Calibri"/>
                <a:ea typeface="+mn-ea"/>
                <a:cs typeface="+mn-cs"/>
              </a:rPr>
              <a:t>Low cost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dirty="0">
                <a:ln>
                  <a:noFill/>
                </a:ln>
                <a:solidFill>
                  <a:prstClr val="black"/>
                </a:solidFill>
                <a:effectLst/>
                <a:uLnTx/>
                <a:uFillTx/>
                <a:latin typeface="Calibri"/>
                <a:ea typeface="+mn-ea"/>
                <a:cs typeface="+mn-cs"/>
              </a:rPr>
              <a:t>Protects C-band</a:t>
            </a:r>
          </a:p>
        </p:txBody>
      </p:sp>
      <p:sp>
        <p:nvSpPr>
          <p:cNvPr id="96" name="Arc 95">
            <a:extLst>
              <a:ext uri="{FF2B5EF4-FFF2-40B4-BE49-F238E27FC236}">
                <a16:creationId xmlns:a16="http://schemas.microsoft.com/office/drawing/2014/main" id="{5F581DCE-A20F-2587-EFBD-C79F39996324}"/>
              </a:ext>
            </a:extLst>
          </p:cNvPr>
          <p:cNvSpPr/>
          <p:nvPr/>
        </p:nvSpPr>
        <p:spPr>
          <a:xfrm>
            <a:off x="2719547" y="1899557"/>
            <a:ext cx="45719" cy="45719"/>
          </a:xfrm>
          <a:prstGeom prst="arc">
            <a:avLst/>
          </a:prstGeom>
          <a:noFill/>
          <a:ln w="6350" cap="flat" cmpd="sng" algn="ctr">
            <a:solidFill>
              <a:srgbClr val="4472C4"/>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7" name="Oval 96">
            <a:extLst>
              <a:ext uri="{FF2B5EF4-FFF2-40B4-BE49-F238E27FC236}">
                <a16:creationId xmlns:a16="http://schemas.microsoft.com/office/drawing/2014/main" id="{F6404AAF-CA6C-533D-FFC6-4398B191B791}"/>
              </a:ext>
            </a:extLst>
          </p:cNvPr>
          <p:cNvSpPr/>
          <p:nvPr/>
        </p:nvSpPr>
        <p:spPr>
          <a:xfrm>
            <a:off x="-2232596" y="-1369367"/>
            <a:ext cx="13125450" cy="9798544"/>
          </a:xfrm>
          <a:prstGeom prst="ellipse">
            <a:avLst/>
          </a:prstGeom>
          <a:noFill/>
          <a:ln w="12700" cap="flat" cmpd="sng" algn="ctr">
            <a:solidFill>
              <a:srgbClr val="4472C4">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9" name="Oval 98">
            <a:extLst>
              <a:ext uri="{FF2B5EF4-FFF2-40B4-BE49-F238E27FC236}">
                <a16:creationId xmlns:a16="http://schemas.microsoft.com/office/drawing/2014/main" id="{670BA196-A021-D4C1-45BF-E0FB087FFFB5}"/>
              </a:ext>
            </a:extLst>
          </p:cNvPr>
          <p:cNvSpPr/>
          <p:nvPr/>
        </p:nvSpPr>
        <p:spPr>
          <a:xfrm rot="20454505">
            <a:off x="2499546" y="5111880"/>
            <a:ext cx="531928" cy="319063"/>
          </a:xfrm>
          <a:prstGeom prst="ellipse">
            <a:avLst/>
          </a:prstGeom>
          <a:gradFill flip="none" rotWithShape="1">
            <a:gsLst>
              <a:gs pos="0">
                <a:srgbClr val="5B9BD5">
                  <a:tint val="66000"/>
                  <a:satMod val="160000"/>
                  <a:alpha val="39000"/>
                </a:srgbClr>
              </a:gs>
              <a:gs pos="50000">
                <a:srgbClr val="5B9BD5">
                  <a:tint val="44500"/>
                  <a:satMod val="160000"/>
                </a:srgbClr>
              </a:gs>
              <a:gs pos="100000">
                <a:srgbClr val="5B9BD5">
                  <a:tint val="23500"/>
                  <a:satMod val="160000"/>
                </a:srgbClr>
              </a:gs>
            </a:gsLst>
            <a:path path="circle">
              <a:fillToRect l="50000" t="50000" r="50000" b="50000"/>
            </a:path>
            <a:tileRect/>
          </a:gradFill>
          <a:ln w="12700" cap="flat" cmpd="sng" algn="ctr">
            <a:noFill/>
            <a:prstDash val="solid"/>
            <a:miter lim="800000"/>
          </a:ln>
          <a:effectLst>
            <a:outerShdw blurRad="50800" dist="38100" dir="8100000" algn="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7" name="TextBox 76">
            <a:extLst>
              <a:ext uri="{FF2B5EF4-FFF2-40B4-BE49-F238E27FC236}">
                <a16:creationId xmlns:a16="http://schemas.microsoft.com/office/drawing/2014/main" id="{18200BD1-95A5-890D-FC53-53BF4A7AEA82}"/>
              </a:ext>
            </a:extLst>
          </p:cNvPr>
          <p:cNvSpPr txBox="1"/>
          <p:nvPr/>
        </p:nvSpPr>
        <p:spPr>
          <a:xfrm rot="20221612">
            <a:off x="911656" y="4291624"/>
            <a:ext cx="3044423" cy="369332"/>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a:ea typeface="+mn-ea"/>
                <a:cs typeface="+mn-cs"/>
              </a:rPr>
              <a:t>Phase Coherent Beamforming</a:t>
            </a:r>
          </a:p>
        </p:txBody>
      </p:sp>
      <mc:AlternateContent xmlns:mc="http://schemas.openxmlformats.org/markup-compatibility/2006" xmlns:p14="http://schemas.microsoft.com/office/powerpoint/2010/main">
        <mc:Choice Requires="p14">
          <p:contentPart p14:bwMode="auto" r:id="rId14">
            <p14:nvContentPartPr>
              <p14:cNvPr id="2" name="Ink 1">
                <a:extLst>
                  <a:ext uri="{FF2B5EF4-FFF2-40B4-BE49-F238E27FC236}">
                    <a16:creationId xmlns:a16="http://schemas.microsoft.com/office/drawing/2014/main" id="{7E8D7C9A-C193-F37C-3D43-3242AE620509}"/>
                  </a:ext>
                </a:extLst>
              </p14:cNvPr>
              <p14:cNvContentPartPr/>
              <p14:nvPr/>
            </p14:nvContentPartPr>
            <p14:xfrm>
              <a:off x="3074451" y="5622840"/>
              <a:ext cx="360" cy="360"/>
            </p14:xfrm>
          </p:contentPart>
        </mc:Choice>
        <mc:Fallback xmlns="">
          <p:pic>
            <p:nvPicPr>
              <p:cNvPr id="2" name="Ink 1">
                <a:extLst>
                  <a:ext uri="{FF2B5EF4-FFF2-40B4-BE49-F238E27FC236}">
                    <a16:creationId xmlns:a16="http://schemas.microsoft.com/office/drawing/2014/main" id="{7E8D7C9A-C193-F37C-3D43-3242AE620509}"/>
                  </a:ext>
                </a:extLst>
              </p:cNvPr>
              <p:cNvPicPr/>
              <p:nvPr/>
            </p:nvPicPr>
            <p:blipFill>
              <a:blip r:embed="rId15"/>
              <a:stretch>
                <a:fillRect/>
              </a:stretch>
            </p:blipFill>
            <p:spPr>
              <a:xfrm>
                <a:off x="3065451" y="5613840"/>
                <a:ext cx="18000" cy="18000"/>
              </a:xfrm>
              <a:prstGeom prst="rect">
                <a:avLst/>
              </a:prstGeom>
            </p:spPr>
          </p:pic>
        </mc:Fallback>
      </mc:AlternateContent>
      <p:sp>
        <p:nvSpPr>
          <p:cNvPr id="5" name="Oval 4">
            <a:extLst>
              <a:ext uri="{FF2B5EF4-FFF2-40B4-BE49-F238E27FC236}">
                <a16:creationId xmlns:a16="http://schemas.microsoft.com/office/drawing/2014/main" id="{D7A8B739-5667-38AC-B033-D085BDF589BB}"/>
              </a:ext>
            </a:extLst>
          </p:cNvPr>
          <p:cNvSpPr/>
          <p:nvPr/>
        </p:nvSpPr>
        <p:spPr>
          <a:xfrm rot="20454505">
            <a:off x="2525306" y="5526132"/>
            <a:ext cx="459178" cy="331318"/>
          </a:xfrm>
          <a:prstGeom prst="ellipse">
            <a:avLst/>
          </a:prstGeom>
          <a:solidFill>
            <a:schemeClr val="bg2">
              <a:lumMod val="40000"/>
              <a:lumOff val="60000"/>
              <a:alpha val="77000"/>
            </a:schemeClr>
          </a:solidFill>
          <a:ln w="12700" cap="flat" cmpd="sng" algn="ctr">
            <a:noFill/>
            <a:prstDash val="solid"/>
            <a:miter lim="800000"/>
          </a:ln>
          <a:effectLst>
            <a:outerShdw blurRad="50800" dist="38100" dir="8100000" algn="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 name="Oval 6">
            <a:extLst>
              <a:ext uri="{FF2B5EF4-FFF2-40B4-BE49-F238E27FC236}">
                <a16:creationId xmlns:a16="http://schemas.microsoft.com/office/drawing/2014/main" id="{3BF7CBF5-CB49-0A30-BB9E-CBC7C5BE8A76}"/>
              </a:ext>
            </a:extLst>
          </p:cNvPr>
          <p:cNvSpPr/>
          <p:nvPr/>
        </p:nvSpPr>
        <p:spPr>
          <a:xfrm rot="20454505">
            <a:off x="2097256" y="5918650"/>
            <a:ext cx="459178" cy="331318"/>
          </a:xfrm>
          <a:prstGeom prst="ellipse">
            <a:avLst/>
          </a:prstGeom>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path path="circle">
              <a:fillToRect l="50000" t="50000" r="50000" b="50000"/>
            </a:path>
            <a:tileRect/>
          </a:gradFill>
          <a:ln w="12700" cap="flat" cmpd="sng" algn="ctr">
            <a:noFill/>
            <a:prstDash val="solid"/>
            <a:miter lim="800000"/>
          </a:ln>
          <a:effectLst>
            <a:outerShdw blurRad="50800" dist="38100" dir="8100000" algn="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9" name="Oval 78">
            <a:extLst>
              <a:ext uri="{FF2B5EF4-FFF2-40B4-BE49-F238E27FC236}">
                <a16:creationId xmlns:a16="http://schemas.microsoft.com/office/drawing/2014/main" id="{F70569FC-EB05-95DE-ECE1-668765C17F9B}"/>
              </a:ext>
            </a:extLst>
          </p:cNvPr>
          <p:cNvSpPr/>
          <p:nvPr/>
        </p:nvSpPr>
        <p:spPr>
          <a:xfrm rot="20454505">
            <a:off x="1549319" y="5134590"/>
            <a:ext cx="473152" cy="322633"/>
          </a:xfrm>
          <a:prstGeom prst="ellipse">
            <a:avLst/>
          </a:prstGeom>
          <a:gradFill flip="none" rotWithShape="1">
            <a:gsLst>
              <a:gs pos="0">
                <a:srgbClr val="ED7D31">
                  <a:lumMod val="40000"/>
                  <a:lumOff val="60000"/>
                  <a:shade val="30000"/>
                  <a:satMod val="115000"/>
                </a:srgbClr>
              </a:gs>
              <a:gs pos="50000">
                <a:srgbClr val="ED7D31">
                  <a:lumMod val="40000"/>
                  <a:lumOff val="60000"/>
                  <a:shade val="67500"/>
                  <a:satMod val="115000"/>
                </a:srgbClr>
              </a:gs>
              <a:gs pos="100000">
                <a:srgbClr val="ED7D31">
                  <a:lumMod val="40000"/>
                  <a:lumOff val="60000"/>
                  <a:shade val="100000"/>
                  <a:satMod val="115000"/>
                </a:srgbClr>
              </a:gs>
            </a:gsLst>
            <a:path path="circle">
              <a:fillToRect l="50000" t="50000" r="50000" b="50000"/>
            </a:path>
            <a:tileRect/>
          </a:gradFill>
          <a:ln w="12700" cap="flat" cmpd="sng" algn="ctr">
            <a:noFill/>
            <a:prstDash val="solid"/>
            <a:miter lim="800000"/>
          </a:ln>
          <a:effectLst>
            <a:outerShdw blurRad="50800" dist="38100" dir="8100000" algn="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0" name="Oval 79">
            <a:extLst>
              <a:ext uri="{FF2B5EF4-FFF2-40B4-BE49-F238E27FC236}">
                <a16:creationId xmlns:a16="http://schemas.microsoft.com/office/drawing/2014/main" id="{B35D26CC-29B1-F830-8608-F8214E9305AF}"/>
              </a:ext>
            </a:extLst>
          </p:cNvPr>
          <p:cNvSpPr/>
          <p:nvPr/>
        </p:nvSpPr>
        <p:spPr>
          <a:xfrm rot="20454505">
            <a:off x="1792231" y="5562831"/>
            <a:ext cx="459178" cy="331318"/>
          </a:xfrm>
          <a:prstGeom prst="ellipse">
            <a:avLst/>
          </a:prstGeom>
          <a:gradFill flip="none" rotWithShape="1">
            <a:gsLst>
              <a:gs pos="0">
                <a:srgbClr val="70AD47">
                  <a:lumMod val="60000"/>
                  <a:lumOff val="40000"/>
                  <a:tint val="66000"/>
                  <a:satMod val="160000"/>
                </a:srgbClr>
              </a:gs>
              <a:gs pos="50000">
                <a:srgbClr val="70AD47">
                  <a:lumMod val="60000"/>
                  <a:lumOff val="40000"/>
                  <a:tint val="44500"/>
                  <a:satMod val="160000"/>
                </a:srgbClr>
              </a:gs>
              <a:gs pos="100000">
                <a:srgbClr val="70AD47">
                  <a:lumMod val="60000"/>
                  <a:lumOff val="40000"/>
                  <a:tint val="23500"/>
                  <a:satMod val="160000"/>
                </a:srgbClr>
              </a:gs>
            </a:gsLst>
            <a:path path="circle">
              <a:fillToRect l="50000" t="50000" r="50000" b="50000"/>
            </a:path>
            <a:tileRect/>
          </a:gradFill>
          <a:ln w="12700" cap="flat" cmpd="sng" algn="ctr">
            <a:noFill/>
            <a:prstDash val="solid"/>
            <a:miter lim="800000"/>
          </a:ln>
          <a:effectLst>
            <a:outerShdw blurRad="50800" dist="38100" dir="8100000" algn="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1" name="Oval 80">
            <a:extLst>
              <a:ext uri="{FF2B5EF4-FFF2-40B4-BE49-F238E27FC236}">
                <a16:creationId xmlns:a16="http://schemas.microsoft.com/office/drawing/2014/main" id="{5A5ACBB9-F3F9-786F-2A3F-4863CDBD58C7}"/>
              </a:ext>
            </a:extLst>
          </p:cNvPr>
          <p:cNvSpPr/>
          <p:nvPr/>
        </p:nvSpPr>
        <p:spPr>
          <a:xfrm rot="20454505">
            <a:off x="2068856" y="4720656"/>
            <a:ext cx="437308" cy="335036"/>
          </a:xfrm>
          <a:prstGeom prst="ellipse">
            <a:avLst/>
          </a:prstGeom>
          <a:gradFill flip="none" rotWithShape="1">
            <a:gsLst>
              <a:gs pos="0">
                <a:srgbClr val="FFC000">
                  <a:lumMod val="40000"/>
                  <a:lumOff val="60000"/>
                  <a:shade val="30000"/>
                  <a:satMod val="115000"/>
                </a:srgbClr>
              </a:gs>
              <a:gs pos="50000">
                <a:srgbClr val="FFC000">
                  <a:lumMod val="40000"/>
                  <a:lumOff val="60000"/>
                  <a:shade val="67500"/>
                  <a:satMod val="115000"/>
                </a:srgbClr>
              </a:gs>
              <a:gs pos="100000">
                <a:srgbClr val="FFC000">
                  <a:lumMod val="40000"/>
                  <a:lumOff val="60000"/>
                  <a:shade val="100000"/>
                  <a:satMod val="115000"/>
                </a:srgbClr>
              </a:gs>
            </a:gsLst>
            <a:path path="circle">
              <a:fillToRect l="50000" t="50000" r="50000" b="50000"/>
            </a:path>
            <a:tileRect/>
          </a:gradFill>
          <a:ln w="12700" cap="flat" cmpd="sng" algn="ctr">
            <a:noFill/>
            <a:prstDash val="solid"/>
            <a:miter lim="800000"/>
          </a:ln>
          <a:effectLst>
            <a:outerShdw blurRad="50800" dist="38100" dir="8100000" algn="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02597ED-F888-4013-9C84-F99923DC6824}"/>
              </a:ext>
            </a:extLst>
          </p:cNvPr>
          <p:cNvSpPr txBox="1"/>
          <p:nvPr/>
        </p:nvSpPr>
        <p:spPr>
          <a:xfrm>
            <a:off x="7232601" y="6670511"/>
            <a:ext cx="1934825"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58585A"/>
                </a:solidFill>
                <a:effectLst/>
                <a:uLnTx/>
                <a:uFillTx/>
                <a:latin typeface="Arial"/>
                <a:ea typeface="+mn-ea"/>
                <a:cs typeface="+mn-cs"/>
              </a:rPr>
              <a:t>All parameters are indicative</a:t>
            </a:r>
          </a:p>
        </p:txBody>
      </p:sp>
    </p:spTree>
    <p:extLst>
      <p:ext uri="{BB962C8B-B14F-4D97-AF65-F5344CB8AC3E}">
        <p14:creationId xmlns:p14="http://schemas.microsoft.com/office/powerpoint/2010/main" val="379632292"/>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1FAF8-335B-509D-94A9-DF8293DDB243}"/>
              </a:ext>
            </a:extLst>
          </p:cNvPr>
          <p:cNvSpPr>
            <a:spLocks noGrp="1"/>
          </p:cNvSpPr>
          <p:nvPr>
            <p:ph type="title"/>
          </p:nvPr>
        </p:nvSpPr>
        <p:spPr/>
        <p:txBody>
          <a:bodyPr>
            <a:normAutofit/>
          </a:bodyPr>
          <a:lstStyle/>
          <a:p>
            <a:r>
              <a:rPr lang="en-GB" sz="3200" dirty="0">
                <a:solidFill>
                  <a:schemeClr val="accent5">
                    <a:lumMod val="75000"/>
                  </a:schemeClr>
                </a:solidFill>
              </a:rPr>
              <a:t>Summary</a:t>
            </a:r>
          </a:p>
        </p:txBody>
      </p:sp>
      <p:sp>
        <p:nvSpPr>
          <p:cNvPr id="3" name="Content Placeholder 2">
            <a:extLst>
              <a:ext uri="{FF2B5EF4-FFF2-40B4-BE49-F238E27FC236}">
                <a16:creationId xmlns:a16="http://schemas.microsoft.com/office/drawing/2014/main" id="{FCC9259D-B4E1-7BF1-BA76-C18D81FFB3C1}"/>
              </a:ext>
            </a:extLst>
          </p:cNvPr>
          <p:cNvSpPr>
            <a:spLocks noGrp="1"/>
          </p:cNvSpPr>
          <p:nvPr>
            <p:ph idx="1"/>
          </p:nvPr>
        </p:nvSpPr>
        <p:spPr/>
        <p:txBody>
          <a:bodyPr/>
          <a:lstStyle/>
          <a:p>
            <a:r>
              <a:rPr lang="en-GB" dirty="0"/>
              <a:t>To deliver the services the customer expects, the PFD needs to be equivalent to that delivered by the terrestrial mobile networks. </a:t>
            </a:r>
          </a:p>
          <a:p>
            <a:r>
              <a:rPr lang="en-GB" dirty="0"/>
              <a:t>Defence of the satellite uplink bands for FDD mode of operation for 5GNR, requires standardisation and regulatory intervention.</a:t>
            </a:r>
          </a:p>
          <a:p>
            <a:r>
              <a:rPr lang="en-GB" dirty="0"/>
              <a:t>Regulatory frameworks should accommodate regional variations to allow local regulators to adopt for their nations.</a:t>
            </a:r>
          </a:p>
          <a:p>
            <a:r>
              <a:rPr lang="en-GB" dirty="0"/>
              <a:t>Standardisation of waveforms under ETSI should drive towards simple integration into handsets to lower cost through increase scale and maximise interoperability.</a:t>
            </a:r>
          </a:p>
        </p:txBody>
      </p:sp>
    </p:spTree>
    <p:extLst>
      <p:ext uri="{BB962C8B-B14F-4D97-AF65-F5344CB8AC3E}">
        <p14:creationId xmlns:p14="http://schemas.microsoft.com/office/powerpoint/2010/main" val="1891127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17AFA2-4296-5E28-C481-0B374D7E68AF}"/>
              </a:ext>
            </a:extLst>
          </p:cNvPr>
          <p:cNvSpPr>
            <a:spLocks noGrp="1"/>
          </p:cNvSpPr>
          <p:nvPr>
            <p:ph type="body" sz="quarter" idx="10"/>
          </p:nvPr>
        </p:nvSpPr>
        <p:spPr>
          <a:xfrm>
            <a:off x="603927" y="620821"/>
            <a:ext cx="8462067" cy="761613"/>
          </a:xfrm>
        </p:spPr>
        <p:txBody>
          <a:bodyPr/>
          <a:lstStyle/>
          <a:p>
            <a:pPr>
              <a:lnSpc>
                <a:spcPct val="100000"/>
              </a:lnSpc>
            </a:pPr>
            <a:r>
              <a:rPr lang="en-GB" sz="4400" b="1" dirty="0">
                <a:effectLst/>
                <a:latin typeface="Arial" panose="020B0604020202020204" pitchFamily="34" charset="0"/>
                <a:ea typeface="Calibri" panose="020F0502020204030204" pitchFamily="34" charset="0"/>
              </a:rPr>
              <a:t>Connectivity from the Sky</a:t>
            </a:r>
            <a:endParaRPr lang="en-GB" sz="4400" dirty="0"/>
          </a:p>
          <a:p>
            <a:pPr>
              <a:lnSpc>
                <a:spcPct val="100000"/>
              </a:lnSpc>
            </a:pPr>
            <a:endParaRPr lang="en-GB" sz="4000" dirty="0"/>
          </a:p>
        </p:txBody>
      </p:sp>
      <p:sp>
        <p:nvSpPr>
          <p:cNvPr id="3" name="TextBox 2">
            <a:extLst>
              <a:ext uri="{FF2B5EF4-FFF2-40B4-BE49-F238E27FC236}">
                <a16:creationId xmlns:a16="http://schemas.microsoft.com/office/drawing/2014/main" id="{C5A1E179-FBA2-1135-145F-BB597D59AB00}"/>
              </a:ext>
            </a:extLst>
          </p:cNvPr>
          <p:cNvSpPr txBox="1"/>
          <p:nvPr/>
        </p:nvSpPr>
        <p:spPr>
          <a:xfrm>
            <a:off x="719386" y="1473441"/>
            <a:ext cx="914400" cy="914400"/>
          </a:xfrm>
          <a:prstGeom prst="rect">
            <a:avLst/>
          </a:prstGeom>
        </p:spPr>
        <p:txBody>
          <a:bodyPr vert="horz" wrap="none" lIns="0" tIns="45720" rIns="91440" bIns="45720" rtlCol="0">
            <a:noAutofit/>
          </a:bodyPr>
          <a:lstStyle/>
          <a:p>
            <a:pPr algn="l">
              <a:lnSpc>
                <a:spcPct val="100000"/>
              </a:lnSpc>
              <a:spcBef>
                <a:spcPts val="0"/>
              </a:spcBef>
              <a:buClr>
                <a:schemeClr val="tx2"/>
              </a:buClr>
            </a:pPr>
            <a:r>
              <a:rPr lang="en-GB" sz="2000" spc="0" dirty="0">
                <a:solidFill>
                  <a:schemeClr val="bg1"/>
                </a:solidFill>
                <a:latin typeface="Arial" panose="020B0604020202020204" pitchFamily="34" charset="0"/>
                <a:cs typeface="Arial" panose="020B0604020202020204" pitchFamily="34" charset="0"/>
              </a:rPr>
              <a:t>Matt Child</a:t>
            </a:r>
          </a:p>
          <a:p>
            <a:pPr algn="l">
              <a:lnSpc>
                <a:spcPct val="100000"/>
              </a:lnSpc>
              <a:spcBef>
                <a:spcPts val="0"/>
              </a:spcBef>
              <a:buClr>
                <a:schemeClr val="tx2"/>
              </a:buClr>
            </a:pPr>
            <a:r>
              <a:rPr lang="en-GB" sz="2000" dirty="0">
                <a:solidFill>
                  <a:schemeClr val="bg1"/>
                </a:solidFill>
                <a:latin typeface="Arial" panose="020B0604020202020204" pitchFamily="34" charset="0"/>
                <a:cs typeface="Arial" panose="020B0604020202020204" pitchFamily="34" charset="0"/>
              </a:rPr>
              <a:t>Chief Architect, Future Satellite Systems</a:t>
            </a:r>
          </a:p>
          <a:p>
            <a:pPr algn="l">
              <a:lnSpc>
                <a:spcPct val="100000"/>
              </a:lnSpc>
              <a:spcBef>
                <a:spcPts val="0"/>
              </a:spcBef>
              <a:buClr>
                <a:schemeClr val="tx2"/>
              </a:buClr>
            </a:pPr>
            <a:r>
              <a:rPr lang="en-GB" sz="2000" dirty="0">
                <a:solidFill>
                  <a:schemeClr val="bg1"/>
                </a:solidFill>
                <a:latin typeface="Arial" panose="020B0604020202020204" pitchFamily="34" charset="0"/>
                <a:cs typeface="Arial" panose="020B0604020202020204" pitchFamily="34" charset="0"/>
              </a:rPr>
              <a:t>Paul Febvre</a:t>
            </a:r>
          </a:p>
          <a:p>
            <a:pPr algn="l">
              <a:lnSpc>
                <a:spcPct val="100000"/>
              </a:lnSpc>
              <a:spcBef>
                <a:spcPts val="0"/>
              </a:spcBef>
              <a:buClr>
                <a:schemeClr val="tx2"/>
              </a:buClr>
            </a:pPr>
            <a:r>
              <a:rPr lang="en-GB" sz="2000" spc="0">
                <a:solidFill>
                  <a:schemeClr val="bg1"/>
                </a:solidFill>
                <a:latin typeface="Arial" panose="020B0604020202020204" pitchFamily="34" charset="0"/>
                <a:cs typeface="Arial" panose="020B0604020202020204" pitchFamily="34" charset="0"/>
              </a:rPr>
              <a:t>CTO</a:t>
            </a:r>
            <a:r>
              <a:rPr lang="en-GB" sz="2000">
                <a:solidFill>
                  <a:schemeClr val="bg1"/>
                </a:solidFill>
                <a:latin typeface="Arial" panose="020B0604020202020204" pitchFamily="34" charset="0"/>
                <a:cs typeface="Arial" panose="020B0604020202020204" pitchFamily="34" charset="0"/>
              </a:rPr>
              <a:t>, Satellite Applications Catapult</a:t>
            </a:r>
            <a:endParaRPr lang="en-GB" sz="2000" spc="0">
              <a:solidFill>
                <a:schemeClr val="bg1"/>
              </a:solidFill>
              <a:latin typeface="Arial" panose="020B0604020202020204" pitchFamily="34" charset="0"/>
              <a:cs typeface="Arial" panose="020B0604020202020204" pitchFamily="34" charset="0"/>
            </a:endParaRPr>
          </a:p>
          <a:p>
            <a:pPr algn="l">
              <a:lnSpc>
                <a:spcPct val="100000"/>
              </a:lnSpc>
              <a:spcBef>
                <a:spcPts val="0"/>
              </a:spcBef>
              <a:buClr>
                <a:schemeClr val="tx2"/>
              </a:buClr>
            </a:pPr>
            <a:endParaRPr lang="en-GB" sz="2000" spc="0"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3F3BF58C-9907-8E53-62CC-AF2F1BA90FD1}"/>
              </a:ext>
            </a:extLst>
          </p:cNvPr>
          <p:cNvSpPr txBox="1"/>
          <p:nvPr/>
        </p:nvSpPr>
        <p:spPr>
          <a:xfrm>
            <a:off x="3908952" y="4121300"/>
            <a:ext cx="914400" cy="914400"/>
          </a:xfrm>
          <a:prstGeom prst="rect">
            <a:avLst/>
          </a:prstGeom>
        </p:spPr>
        <p:txBody>
          <a:bodyPr vert="horz" wrap="none" lIns="0" tIns="45720" rIns="91440" bIns="45720" rtlCol="0">
            <a:noAutofit/>
          </a:bodyPr>
          <a:lstStyle/>
          <a:p>
            <a:pPr algn="l">
              <a:lnSpc>
                <a:spcPct val="100000"/>
              </a:lnSpc>
              <a:spcBef>
                <a:spcPts val="0"/>
              </a:spcBef>
              <a:buClr>
                <a:schemeClr val="tx2"/>
              </a:buClr>
            </a:pPr>
            <a:endParaRPr lang="en-GB" sz="2000" spc="0" dirty="0" err="1">
              <a:solidFill>
                <a:schemeClr val="bg2"/>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E7426DBA-A901-E1F0-719E-1C8DCC2E3986}"/>
              </a:ext>
            </a:extLst>
          </p:cNvPr>
          <p:cNvSpPr txBox="1"/>
          <p:nvPr/>
        </p:nvSpPr>
        <p:spPr>
          <a:xfrm>
            <a:off x="3731271" y="2736700"/>
            <a:ext cx="1742127" cy="914400"/>
          </a:xfrm>
          <a:prstGeom prst="rect">
            <a:avLst/>
          </a:prstGeom>
        </p:spPr>
        <p:txBody>
          <a:bodyPr vert="horz" wrap="none" lIns="0" tIns="45720" rIns="91440" bIns="45720" rtlCol="0">
            <a:noAutofit/>
          </a:bodyPr>
          <a:lstStyle/>
          <a:p>
            <a:pPr algn="l">
              <a:lnSpc>
                <a:spcPct val="100000"/>
              </a:lnSpc>
              <a:spcBef>
                <a:spcPts val="0"/>
              </a:spcBef>
              <a:buClr>
                <a:schemeClr val="tx2"/>
              </a:buClr>
            </a:pPr>
            <a:r>
              <a:rPr lang="en-GB" sz="5400" spc="0" dirty="0">
                <a:solidFill>
                  <a:schemeClr val="accent5">
                    <a:lumMod val="60000"/>
                    <a:lumOff val="40000"/>
                  </a:schemeClr>
                </a:solidFill>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34317024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ck Template - Core">
  <a:themeElements>
    <a:clrScheme name="Satellite Applications Catapult">
      <a:dk1>
        <a:srgbClr val="FFFFFF"/>
      </a:dk1>
      <a:lt1>
        <a:srgbClr val="FFFFFF"/>
      </a:lt1>
      <a:dk2>
        <a:srgbClr val="E32119"/>
      </a:dk2>
      <a:lt2>
        <a:srgbClr val="58585A"/>
      </a:lt2>
      <a:accent1>
        <a:srgbClr val="4F81BD"/>
      </a:accent1>
      <a:accent2>
        <a:srgbClr val="C0504D"/>
      </a:accent2>
      <a:accent3>
        <a:srgbClr val="E32119"/>
      </a:accent3>
      <a:accent4>
        <a:srgbClr val="8064A2"/>
      </a:accent4>
      <a:accent5>
        <a:srgbClr val="4BACC6"/>
      </a:accent5>
      <a:accent6>
        <a:srgbClr val="F79646"/>
      </a:accent6>
      <a:hlink>
        <a:srgbClr val="1D1D1D"/>
      </a:hlink>
      <a:folHlink>
        <a:srgbClr val="80008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45720" rIns="91440" bIns="45720" rtlCol="0">
        <a:noAutofit/>
      </a:bodyPr>
      <a:lstStyle>
        <a:defPPr algn="l">
          <a:lnSpc>
            <a:spcPct val="100000"/>
          </a:lnSpc>
          <a:spcBef>
            <a:spcPts val="0"/>
          </a:spcBef>
          <a:buClr>
            <a:schemeClr val="tx2"/>
          </a:buClr>
          <a:defRPr sz="2000" spc="0" dirty="0" err="1" smtClean="0">
            <a:solidFill>
              <a:schemeClr val="bg2"/>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Corporate Presentation Template.pptx" id="{471FB848-8256-4F99-931B-8135FDB46AE5}" vid="{FAA6EF62-4EB4-4370-89F6-B4255069DA2F}"/>
    </a:ext>
  </a:extLst>
</a:theme>
</file>

<file path=ppt/theme/theme3.xml><?xml version="1.0" encoding="utf-8"?>
<a:theme xmlns:a="http://schemas.openxmlformats.org/drawingml/2006/main" name="1_Deck Template - Core">
  <a:themeElements>
    <a:clrScheme name="Satellite Applications Catapult">
      <a:dk1>
        <a:srgbClr val="FFFFFF"/>
      </a:dk1>
      <a:lt1>
        <a:srgbClr val="FFFFFF"/>
      </a:lt1>
      <a:dk2>
        <a:srgbClr val="E32119"/>
      </a:dk2>
      <a:lt2>
        <a:srgbClr val="58585A"/>
      </a:lt2>
      <a:accent1>
        <a:srgbClr val="4F81BD"/>
      </a:accent1>
      <a:accent2>
        <a:srgbClr val="C0504D"/>
      </a:accent2>
      <a:accent3>
        <a:srgbClr val="E32119"/>
      </a:accent3>
      <a:accent4>
        <a:srgbClr val="8064A2"/>
      </a:accent4>
      <a:accent5>
        <a:srgbClr val="4BACC6"/>
      </a:accent5>
      <a:accent6>
        <a:srgbClr val="F79646"/>
      </a:accent6>
      <a:hlink>
        <a:srgbClr val="1D1D1D"/>
      </a:hlink>
      <a:folHlink>
        <a:srgbClr val="80008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45720" rIns="91440" bIns="45720" rtlCol="0">
        <a:noAutofit/>
      </a:bodyPr>
      <a:lstStyle>
        <a:defPPr algn="l">
          <a:lnSpc>
            <a:spcPct val="100000"/>
          </a:lnSpc>
          <a:spcBef>
            <a:spcPts val="0"/>
          </a:spcBef>
          <a:buClr>
            <a:schemeClr val="tx2"/>
          </a:buClr>
          <a:defRPr sz="2000" spc="0" dirty="0" err="1" smtClean="0">
            <a:solidFill>
              <a:schemeClr val="bg2"/>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lides">
  <a:themeElements>
    <a:clrScheme name="Satellite Applications Colour Theme">
      <a:dk1>
        <a:sysClr val="windowText" lastClr="000000"/>
      </a:dk1>
      <a:lt1>
        <a:sysClr val="window" lastClr="FFFFFF"/>
      </a:lt1>
      <a:dk2>
        <a:srgbClr val="E32119"/>
      </a:dk2>
      <a:lt2>
        <a:srgbClr val="58585A"/>
      </a:lt2>
      <a:accent1>
        <a:srgbClr val="008A9B"/>
      </a:accent1>
      <a:accent2>
        <a:srgbClr val="FABB00"/>
      </a:accent2>
      <a:accent3>
        <a:srgbClr val="004C93"/>
      </a:accent3>
      <a:accent4>
        <a:srgbClr val="A38509"/>
      </a:accent4>
      <a:accent5>
        <a:srgbClr val="B70068"/>
      </a:accent5>
      <a:accent6>
        <a:srgbClr val="5BAC26"/>
      </a:accent6>
      <a:hlink>
        <a:srgbClr val="E32119"/>
      </a:hlink>
      <a:folHlink>
        <a:srgbClr val="87888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1200" dirty="0" err="1" smtClean="0">
            <a:solidFill>
              <a:schemeClr val="tx2"/>
            </a:solidFill>
            <a:latin typeface="Arial"/>
          </a:defRPr>
        </a:defPPr>
      </a:lst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88F8E05675D7B4F85EF887F774070E6" ma:contentTypeVersion="17" ma:contentTypeDescription="Create a new document." ma:contentTypeScope="" ma:versionID="b4fd859a47bee52db2d44a6ae4fd178e">
  <xsd:schema xmlns:xsd="http://www.w3.org/2001/XMLSchema" xmlns:xs="http://www.w3.org/2001/XMLSchema" xmlns:p="http://schemas.microsoft.com/office/2006/metadata/properties" xmlns:ns2="8e27b02f-614c-4e59-bd95-2db16e9187d1" xmlns:ns3="95096f47-cf50-4d7e-8303-9a957fd7003e" targetNamespace="http://schemas.microsoft.com/office/2006/metadata/properties" ma:root="true" ma:fieldsID="dfe02f6cecf8be78409deec64f938d37" ns2:_="" ns3:_="">
    <xsd:import namespace="8e27b02f-614c-4e59-bd95-2db16e9187d1"/>
    <xsd:import namespace="95096f47-cf50-4d7e-8303-9a957fd7003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3:SharedWithUsers" minOccurs="0"/>
                <xsd:element ref="ns3:SharedWithDetails" minOccurs="0"/>
                <xsd:element ref="ns2:_Flow_SignoffStatus"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27b02f-614c-4e59-bd95-2db16e9187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_Flow_SignoffStatus" ma:index="18" nillable="true" ma:displayName="Sign-off status" ma:internalName="_x0024_Resources_x003a_core_x002c_Signoff_Status_x003b_">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be41c1d-3341-4fc7-b55a-8b75683c601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5096f47-cf50-4d7e-8303-9a957fd7003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d21f5515-aa1b-41e8-859c-d522391f8b69}" ma:internalName="TaxCatchAll" ma:showField="CatchAllData" ma:web="95096f47-cf50-4d7e-8303-9a957fd700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e27b02f-614c-4e59-bd95-2db16e9187d1">
      <Terms xmlns="http://schemas.microsoft.com/office/infopath/2007/PartnerControls"/>
    </lcf76f155ced4ddcb4097134ff3c332f>
    <TaxCatchAll xmlns="95096f47-cf50-4d7e-8303-9a957fd7003e" xsi:nil="true"/>
    <_Flow_SignoffStatus xmlns="8e27b02f-614c-4e59-bd95-2db16e9187d1" xsi:nil="true"/>
  </documentManagement>
</p:properties>
</file>

<file path=customXml/itemProps1.xml><?xml version="1.0" encoding="utf-8"?>
<ds:datastoreItem xmlns:ds="http://schemas.openxmlformats.org/officeDocument/2006/customXml" ds:itemID="{A5B03324-EDF3-4194-93DF-C548D4B8929B}"/>
</file>

<file path=customXml/itemProps2.xml><?xml version="1.0" encoding="utf-8"?>
<ds:datastoreItem xmlns:ds="http://schemas.openxmlformats.org/officeDocument/2006/customXml" ds:itemID="{DC93B096-8CB5-445E-A177-F2BBB426D9B8}"/>
</file>

<file path=customXml/itemProps3.xml><?xml version="1.0" encoding="utf-8"?>
<ds:datastoreItem xmlns:ds="http://schemas.openxmlformats.org/officeDocument/2006/customXml" ds:itemID="{4568128F-E777-43E0-AAE8-DD5544AD97F9}"/>
</file>

<file path=docProps/app.xml><?xml version="1.0" encoding="utf-8"?>
<Properties xmlns="http://schemas.openxmlformats.org/officeDocument/2006/extended-properties" xmlns:vt="http://schemas.openxmlformats.org/officeDocument/2006/docPropsVTypes">
  <TotalTime>875</TotalTime>
  <Words>826</Words>
  <Application>Microsoft Office PowerPoint</Application>
  <PresentationFormat>Widescreen</PresentationFormat>
  <Paragraphs>137</Paragraphs>
  <Slides>10</Slides>
  <Notes>0</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10</vt:i4>
      </vt:variant>
    </vt:vector>
  </HeadingPairs>
  <TitlesOfParts>
    <vt:vector size="19" baseType="lpstr">
      <vt:lpstr>Agency FB</vt:lpstr>
      <vt:lpstr>Arial</vt:lpstr>
      <vt:lpstr>Calibri</vt:lpstr>
      <vt:lpstr>Calibri Light</vt:lpstr>
      <vt:lpstr>Helvetica Neue</vt:lpstr>
      <vt:lpstr>Office Theme</vt:lpstr>
      <vt:lpstr>Deck Template - Core</vt:lpstr>
      <vt:lpstr>1_Deck Template - Core</vt:lpstr>
      <vt:lpstr>Slides</vt:lpstr>
      <vt:lpstr>PowerPoint Presentation</vt:lpstr>
      <vt:lpstr>Satellite Direct to Handset</vt:lpstr>
      <vt:lpstr>MSS Systems</vt:lpstr>
      <vt:lpstr>EU MSS S-Band (1)</vt:lpstr>
      <vt:lpstr>EU MSS S-band (2)</vt:lpstr>
      <vt:lpstr>Key Technology Enablers</vt:lpstr>
      <vt:lpstr>State of the Art</vt:lpstr>
      <vt:lpstr>PowerPoint Presentation</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Child</dc:creator>
  <cp:lastModifiedBy>Paul Febvre</cp:lastModifiedBy>
  <cp:revision>23</cp:revision>
  <dcterms:created xsi:type="dcterms:W3CDTF">2022-12-07T13:45:46Z</dcterms:created>
  <dcterms:modified xsi:type="dcterms:W3CDTF">2022-12-15T10:37:49Z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HeaderLocations">
    <vt:lpwstr>Office Theme:8</vt:lpwstr>
  </property>
  <property fmtid="{D5CDD505-2E9C-101B-9397-08002B2CF9AE}" pid="3" name="ClassificationContentMarkingHeaderText">
    <vt:lpwstr>Catapult Open</vt:lpwstr>
  </property>
  <property fmtid="{D5CDD505-2E9C-101B-9397-08002B2CF9AE}" pid="4" name="MSIP_Label_a0bd08e1-bb58-4e8f-a337-a97265c85f8b_Enabled">
    <vt:lpwstr>true</vt:lpwstr>
  </property>
  <property fmtid="{D5CDD505-2E9C-101B-9397-08002B2CF9AE}" pid="5" name="MSIP_Label_a0bd08e1-bb58-4e8f-a337-a97265c85f8b_SetDate">
    <vt:lpwstr>2022-12-15T10:37:49Z</vt:lpwstr>
  </property>
  <property fmtid="{D5CDD505-2E9C-101B-9397-08002B2CF9AE}" pid="6" name="MSIP_Label_a0bd08e1-bb58-4e8f-a337-a97265c85f8b_Method">
    <vt:lpwstr>Standard</vt:lpwstr>
  </property>
  <property fmtid="{D5CDD505-2E9C-101B-9397-08002B2CF9AE}" pid="7" name="MSIP_Label_a0bd08e1-bb58-4e8f-a337-a97265c85f8b_Name">
    <vt:lpwstr>a0bd08e1-bb58-4e8f-a337-a97265c85f8b</vt:lpwstr>
  </property>
  <property fmtid="{D5CDD505-2E9C-101B-9397-08002B2CF9AE}" pid="8" name="MSIP_Label_a0bd08e1-bb58-4e8f-a337-a97265c85f8b_SiteId">
    <vt:lpwstr>a3b20c00-1663-4ee1-8af7-7863d423ee0a</vt:lpwstr>
  </property>
  <property fmtid="{D5CDD505-2E9C-101B-9397-08002B2CF9AE}" pid="9" name="MSIP_Label_a0bd08e1-bb58-4e8f-a337-a97265c85f8b_ActionId">
    <vt:lpwstr>bf097955-ed99-4bf7-8ef6-bdd876e99349</vt:lpwstr>
  </property>
  <property fmtid="{D5CDD505-2E9C-101B-9397-08002B2CF9AE}" pid="10" name="MSIP_Label_a0bd08e1-bb58-4e8f-a337-a97265c85f8b_ContentBits">
    <vt:lpwstr>1</vt:lpwstr>
  </property>
  <property fmtid="{D5CDD505-2E9C-101B-9397-08002B2CF9AE}" pid="11" name="ContentTypeId">
    <vt:lpwstr>0x010100688F8E05675D7B4F85EF887F774070E6</vt:lpwstr>
  </property>
</Properties>
</file>