
<file path=[Content_Types].xml><?xml version="1.0" encoding="utf-8"?>
<Types xmlns="http://schemas.openxmlformats.org/package/2006/content-types">
  <Default Extension="png" ContentType="image/png"/>
  <Default Extension="svg" ContentType="image/svg+xml"/>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theme/theme2.xml" ContentType="application/vnd.openxmlformats-officedocument.theme+xml"/>
  <Override PartName="/ppt/theme/theme1.xml" ContentType="application/vnd.openxmlformats-officedocument.theme+xml"/>
  <Override PartName="/ppt/theme/theme3.xml" ContentType="application/vnd.openxmlformats-officedocument.theme+xml"/>
  <Override PartName="/ppt/ink/ink1.xml" ContentType="application/inkml+xml"/>
  <Override PartName="/ppt/theme/theme4.xml" ContentType="application/vnd.openxmlformats-officedocument.theme+xml"/>
  <Override PartName="/ppt/viewProps.xml" ContentType="application/vnd.openxmlformats-officedocument.presentationml.viewProps+xml"/>
  <Override PartName="/ppt/tableStyles.xml" ContentType="application/vnd.openxmlformats-officedocument.presentationml.tableStyles+xml"/>
  <Override PartName="/ppt/presProps.xml" ContentType="application/vnd.openxmlformats-officedocument.presentationml.presProps+xml"/>
  <Override PartName="/docProps/core.xml" ContentType="application/vnd.openxmlformats-package.core-properties+xml"/>
  <Override PartName="/docProps/custom.xml" ContentType="application/vnd.openxmlformats-officedocument.custom-properties+xml"/>
  <Override PartName="/docProps/app.xml" ContentType="application/vnd.openxmlformats-officedocument.extended-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1" r:id="rId2"/>
    <p:sldMasterId id="2147483672" r:id="rId3"/>
    <p:sldMasterId id="2147483691" r:id="rId4"/>
  </p:sldMasterIdLst>
  <p:sldIdLst>
    <p:sldId id="1651" r:id="rId5"/>
    <p:sldId id="1674" r:id="rId6"/>
    <p:sldId id="1676" r:id="rId7"/>
    <p:sldId id="608" r:id="rId8"/>
    <p:sldId id="629" r:id="rId9"/>
    <p:sldId id="1677" r:id="rId10"/>
    <p:sldId id="1678" r:id="rId11"/>
    <p:sldId id="603" r:id="rId12"/>
    <p:sldId id="1680" r:id="rId13"/>
    <p:sldId id="1679" r:id="rId1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7" autoAdjust="0"/>
    <p:restoredTop sz="94660"/>
  </p:normalViewPr>
  <p:slideViewPr>
    <p:cSldViewPr snapToGrid="0">
      <p:cViewPr>
        <p:scale>
          <a:sx n="81" d="100"/>
          <a:sy n="81" d="100"/>
        </p:scale>
        <p:origin x="108" y="5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tableStyles" Target="tableStyles.xml"/><Relationship Id="rId3" Type="http://schemas.openxmlformats.org/officeDocument/2006/relationships/slideMaster" Target="slideMasters/slideMaster3.xml"/><Relationship Id="rId21"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viewProps" Target="viewProps.xml"/><Relationship Id="rId20" Type="http://schemas.openxmlformats.org/officeDocument/2006/relationships/customXml" Target="../customXml/item2.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presProps" Target="presProps.xml"/><Relationship Id="rId10" Type="http://schemas.openxmlformats.org/officeDocument/2006/relationships/slide" Target="slides/slide6.xml"/><Relationship Id="rId19" Type="http://schemas.openxmlformats.org/officeDocument/2006/relationships/customXml" Target="../customXml/item1.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s>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01T13:17:38.375"/>
    </inkml:context>
    <inkml:brush xml:id="br0">
      <inkml:brushProperty name="width" value="0.05" units="cm"/>
      <inkml:brushProperty name="height" value="0.05" units="cm"/>
    </inkml:brush>
  </inkml:definitions>
  <inkml:trace contextRef="#ctx0" brushRef="#br0">0 0 2040,'0'0'0</inkml:trace>
</inkml:ink>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jpeg"/><Relationship Id="rId1" Type="http://schemas.openxmlformats.org/officeDocument/2006/relationships/slideMaster" Target="../slideMasters/slideMaster1.xml"/><Relationship Id="rId4" Type="http://schemas.openxmlformats.org/officeDocument/2006/relationships/image" Target="../media/image3.emf"/></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jpeg"/><Relationship Id="rId1" Type="http://schemas.openxmlformats.org/officeDocument/2006/relationships/slideMaster" Target="../slideMasters/slideMaster2.xml"/><Relationship Id="rId4" Type="http://schemas.openxmlformats.org/officeDocument/2006/relationships/image" Target="../media/image3.emf"/></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jpeg"/><Relationship Id="rId1" Type="http://schemas.openxmlformats.org/officeDocument/2006/relationships/slideMaster" Target="../slideMasters/slideMaster3.xml"/><Relationship Id="rId4" Type="http://schemas.openxmlformats.org/officeDocument/2006/relationships/image" Target="../media/image3.emf"/></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5.jpeg"/><Relationship Id="rId1" Type="http://schemas.openxmlformats.org/officeDocument/2006/relationships/slideMaster" Target="../slideMasters/slideMaster3.xml"/><Relationship Id="rId4" Type="http://schemas.openxmlformats.org/officeDocument/2006/relationships/image" Target="../media/image3.emf"/></Relationships>
</file>

<file path=ppt/slideLayouts/_rels/slideLayout34.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6.jpeg"/><Relationship Id="rId1" Type="http://schemas.openxmlformats.org/officeDocument/2006/relationships/slideMaster" Target="../slideMasters/slideMaster3.xml"/><Relationship Id="rId4" Type="http://schemas.openxmlformats.org/officeDocument/2006/relationships/image" Target="../media/image2.emf"/></Relationships>
</file>

<file path=ppt/slideLayouts/_rels/slideLayout35.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7.jpeg"/><Relationship Id="rId1" Type="http://schemas.openxmlformats.org/officeDocument/2006/relationships/slideMaster" Target="../slideMasters/slideMaster3.xml"/><Relationship Id="rId4" Type="http://schemas.openxmlformats.org/officeDocument/2006/relationships/image" Target="../media/image2.emf"/></Relationships>
</file>

<file path=ppt/slideLayouts/_rels/slideLayout36.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8.jpeg"/><Relationship Id="rId1" Type="http://schemas.openxmlformats.org/officeDocument/2006/relationships/slideMaster" Target="../slideMasters/slideMaster3.xml"/><Relationship Id="rId4" Type="http://schemas.openxmlformats.org/officeDocument/2006/relationships/image" Target="../media/image3.emf"/></Relationships>
</file>

<file path=ppt/slideLayouts/_rels/slideLayout37.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9.jpeg"/><Relationship Id="rId1" Type="http://schemas.openxmlformats.org/officeDocument/2006/relationships/slideMaster" Target="../slideMasters/slideMaster3.xml"/><Relationship Id="rId4" Type="http://schemas.openxmlformats.org/officeDocument/2006/relationships/image" Target="../media/image3.emf"/></Relationships>
</file>

<file path=ppt/slideLayouts/_rels/slideLayout38.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10.jpeg"/><Relationship Id="rId1" Type="http://schemas.openxmlformats.org/officeDocument/2006/relationships/slideMaster" Target="../slideMasters/slideMaster3.xml"/><Relationship Id="rId4" Type="http://schemas.openxmlformats.org/officeDocument/2006/relationships/image" Target="../media/image2.emf"/></Relationships>
</file>

<file path=ppt/slideLayouts/_rels/slideLayout39.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1.jpeg"/><Relationship Id="rId1" Type="http://schemas.openxmlformats.org/officeDocument/2006/relationships/slideMaster" Target="../slideMasters/slideMaster3.xml"/><Relationship Id="rId4" Type="http://schemas.openxmlformats.org/officeDocument/2006/relationships/image" Target="../media/image3.emf"/></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2.jpeg"/><Relationship Id="rId1" Type="http://schemas.openxmlformats.org/officeDocument/2006/relationships/slideMaster" Target="../slideMasters/slideMaster3.xml"/><Relationship Id="rId4" Type="http://schemas.openxmlformats.org/officeDocument/2006/relationships/image" Target="../media/image3.emf"/></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7ACBAC-A6A0-81EF-9105-2BFC98714036}"/>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1941994A-BA05-7CC1-52A5-17A2F40B6F7F}"/>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81F8A701-59CF-C63F-0415-293E93214735}"/>
              </a:ext>
            </a:extLst>
          </p:cNvPr>
          <p:cNvSpPr>
            <a:spLocks noGrp="1"/>
          </p:cNvSpPr>
          <p:nvPr>
            <p:ph type="dt" sz="half" idx="10"/>
          </p:nvPr>
        </p:nvSpPr>
        <p:spPr/>
        <p:txBody>
          <a:bodyPr/>
          <a:lstStyle/>
          <a:p>
            <a:fld id="{9DD47446-F123-4935-8559-B3AF830FA995}" type="datetimeFigureOut">
              <a:rPr lang="en-GB" smtClean="0"/>
              <a:t>15/12/2022</a:t>
            </a:fld>
            <a:endParaRPr lang="en-GB"/>
          </a:p>
        </p:txBody>
      </p:sp>
      <p:sp>
        <p:nvSpPr>
          <p:cNvPr id="5" name="Footer Placeholder 4">
            <a:extLst>
              <a:ext uri="{FF2B5EF4-FFF2-40B4-BE49-F238E27FC236}">
                <a16:creationId xmlns:a16="http://schemas.microsoft.com/office/drawing/2014/main" id="{8DF3A5BC-029D-B9D9-F6A9-1DA5904A2C1C}"/>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ED01BB2D-7024-8B09-AED9-D52E815597F2}"/>
              </a:ext>
            </a:extLst>
          </p:cNvPr>
          <p:cNvSpPr>
            <a:spLocks noGrp="1"/>
          </p:cNvSpPr>
          <p:nvPr>
            <p:ph type="sldNum" sz="quarter" idx="12"/>
          </p:nvPr>
        </p:nvSpPr>
        <p:spPr/>
        <p:txBody>
          <a:bodyPr/>
          <a:lstStyle/>
          <a:p>
            <a:fld id="{7B8A1055-78FA-4D6E-8393-AEA6AE3DC08B}" type="slidenum">
              <a:rPr lang="en-GB" smtClean="0"/>
              <a:t>‹#›</a:t>
            </a:fld>
            <a:endParaRPr lang="en-GB"/>
          </a:p>
        </p:txBody>
      </p:sp>
    </p:spTree>
    <p:extLst>
      <p:ext uri="{BB962C8B-B14F-4D97-AF65-F5344CB8AC3E}">
        <p14:creationId xmlns:p14="http://schemas.microsoft.com/office/powerpoint/2010/main" val="210184233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BBB4CD-827E-8F3B-625D-FC403E906B3C}"/>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4BB52C12-3256-20C5-5B93-29934D2FC5E0}"/>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BFF92419-3009-68BC-17C4-5F21D976F943}"/>
              </a:ext>
            </a:extLst>
          </p:cNvPr>
          <p:cNvSpPr>
            <a:spLocks noGrp="1"/>
          </p:cNvSpPr>
          <p:nvPr>
            <p:ph type="dt" sz="half" idx="10"/>
          </p:nvPr>
        </p:nvSpPr>
        <p:spPr/>
        <p:txBody>
          <a:bodyPr/>
          <a:lstStyle/>
          <a:p>
            <a:fld id="{9DD47446-F123-4935-8559-B3AF830FA995}" type="datetimeFigureOut">
              <a:rPr lang="en-GB" smtClean="0"/>
              <a:t>15/12/2022</a:t>
            </a:fld>
            <a:endParaRPr lang="en-GB"/>
          </a:p>
        </p:txBody>
      </p:sp>
      <p:sp>
        <p:nvSpPr>
          <p:cNvPr id="5" name="Footer Placeholder 4">
            <a:extLst>
              <a:ext uri="{FF2B5EF4-FFF2-40B4-BE49-F238E27FC236}">
                <a16:creationId xmlns:a16="http://schemas.microsoft.com/office/drawing/2014/main" id="{0EB90ECF-02BF-6602-649D-6B7D31BD9FBA}"/>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D7FA9A27-85E0-DE46-86D5-653AF51E9109}"/>
              </a:ext>
            </a:extLst>
          </p:cNvPr>
          <p:cNvSpPr>
            <a:spLocks noGrp="1"/>
          </p:cNvSpPr>
          <p:nvPr>
            <p:ph type="sldNum" sz="quarter" idx="12"/>
          </p:nvPr>
        </p:nvSpPr>
        <p:spPr/>
        <p:txBody>
          <a:bodyPr/>
          <a:lstStyle/>
          <a:p>
            <a:fld id="{7B8A1055-78FA-4D6E-8393-AEA6AE3DC08B}" type="slidenum">
              <a:rPr lang="en-GB" smtClean="0"/>
              <a:t>‹#›</a:t>
            </a:fld>
            <a:endParaRPr lang="en-GB"/>
          </a:p>
        </p:txBody>
      </p:sp>
    </p:spTree>
    <p:extLst>
      <p:ext uri="{BB962C8B-B14F-4D97-AF65-F5344CB8AC3E}">
        <p14:creationId xmlns:p14="http://schemas.microsoft.com/office/powerpoint/2010/main" val="315865784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ED0E5FFE-446F-B99F-0A1E-455A5C6E7901}"/>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47A14AE7-E125-6F65-E980-252C93996447}"/>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C2C66418-BEB7-7705-1670-06345B8F44AF}"/>
              </a:ext>
            </a:extLst>
          </p:cNvPr>
          <p:cNvSpPr>
            <a:spLocks noGrp="1"/>
          </p:cNvSpPr>
          <p:nvPr>
            <p:ph type="dt" sz="half" idx="10"/>
          </p:nvPr>
        </p:nvSpPr>
        <p:spPr/>
        <p:txBody>
          <a:bodyPr/>
          <a:lstStyle/>
          <a:p>
            <a:fld id="{9DD47446-F123-4935-8559-B3AF830FA995}" type="datetimeFigureOut">
              <a:rPr lang="en-GB" smtClean="0"/>
              <a:t>15/12/2022</a:t>
            </a:fld>
            <a:endParaRPr lang="en-GB"/>
          </a:p>
        </p:txBody>
      </p:sp>
      <p:sp>
        <p:nvSpPr>
          <p:cNvPr id="5" name="Footer Placeholder 4">
            <a:extLst>
              <a:ext uri="{FF2B5EF4-FFF2-40B4-BE49-F238E27FC236}">
                <a16:creationId xmlns:a16="http://schemas.microsoft.com/office/drawing/2014/main" id="{AD107817-B2DA-5DE5-6744-698F164955B6}"/>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B617DDF9-0FA0-6190-923C-D81E21C2D52D}"/>
              </a:ext>
            </a:extLst>
          </p:cNvPr>
          <p:cNvSpPr>
            <a:spLocks noGrp="1"/>
          </p:cNvSpPr>
          <p:nvPr>
            <p:ph type="sldNum" sz="quarter" idx="12"/>
          </p:nvPr>
        </p:nvSpPr>
        <p:spPr/>
        <p:txBody>
          <a:bodyPr/>
          <a:lstStyle/>
          <a:p>
            <a:fld id="{7B8A1055-78FA-4D6E-8393-AEA6AE3DC08B}" type="slidenum">
              <a:rPr lang="en-GB" smtClean="0"/>
              <a:t>‹#›</a:t>
            </a:fld>
            <a:endParaRPr lang="en-GB"/>
          </a:p>
        </p:txBody>
      </p:sp>
    </p:spTree>
    <p:extLst>
      <p:ext uri="{BB962C8B-B14F-4D97-AF65-F5344CB8AC3E}">
        <p14:creationId xmlns:p14="http://schemas.microsoft.com/office/powerpoint/2010/main" val="50004429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Title Page with Image">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pic>
        <p:nvPicPr>
          <p:cNvPr id="20" name="Picture 19"/>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9659938" y="5984875"/>
            <a:ext cx="1770769" cy="586055"/>
          </a:xfrm>
          <a:prstGeom prst="rect">
            <a:avLst/>
          </a:prstGeom>
        </p:spPr>
      </p:pic>
      <p:pic>
        <p:nvPicPr>
          <p:cNvPr id="7" name="Picture 6">
            <a:extLst>
              <a:ext uri="{FF2B5EF4-FFF2-40B4-BE49-F238E27FC236}">
                <a16:creationId xmlns:a16="http://schemas.microsoft.com/office/drawing/2014/main" id="{EAD60AB6-51F2-B742-9BB8-BB8627C6F77D}"/>
              </a:ext>
            </a:extLst>
          </p:cNvPr>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803275" y="6049247"/>
            <a:ext cx="1576386" cy="367428"/>
          </a:xfrm>
          <a:prstGeom prst="rect">
            <a:avLst/>
          </a:prstGeom>
        </p:spPr>
      </p:pic>
      <p:sp>
        <p:nvSpPr>
          <p:cNvPr id="11" name="Text Placeholder 14">
            <a:extLst>
              <a:ext uri="{FF2B5EF4-FFF2-40B4-BE49-F238E27FC236}">
                <a16:creationId xmlns:a16="http://schemas.microsoft.com/office/drawing/2014/main" id="{5DEFD85E-02D2-FE49-A755-0DD290785C58}"/>
              </a:ext>
            </a:extLst>
          </p:cNvPr>
          <p:cNvSpPr>
            <a:spLocks noGrp="1"/>
          </p:cNvSpPr>
          <p:nvPr>
            <p:ph type="body" sz="quarter" idx="10" hasCustomPrompt="1"/>
          </p:nvPr>
        </p:nvSpPr>
        <p:spPr>
          <a:xfrm>
            <a:off x="803275" y="707493"/>
            <a:ext cx="5426075" cy="3164419"/>
          </a:xfrm>
        </p:spPr>
        <p:txBody>
          <a:bodyPr lIns="0">
            <a:noAutofit/>
          </a:bodyPr>
          <a:lstStyle>
            <a:lvl1pPr marL="0" indent="0" algn="l">
              <a:lnSpc>
                <a:spcPts val="7800"/>
              </a:lnSpc>
              <a:spcBef>
                <a:spcPts val="0"/>
              </a:spcBef>
              <a:buNone/>
              <a:defRPr sz="9000" b="1" i="0" kern="300" spc="-300" baseline="0">
                <a:solidFill>
                  <a:schemeClr val="bg1"/>
                </a:solidFill>
                <a:latin typeface="Arial" panose="020B0604020202020204" pitchFamily="34" charset="0"/>
                <a:ea typeface="Helvetica Neue" charset="0"/>
                <a:cs typeface="Arial" panose="020B0604020202020204" pitchFamily="34" charset="0"/>
              </a:defRPr>
            </a:lvl1pPr>
            <a:lvl2pPr marL="457200" indent="0" algn="l">
              <a:buNone/>
              <a:defRPr/>
            </a:lvl2pPr>
            <a:lvl3pPr marL="914400" indent="0" algn="l">
              <a:buNone/>
              <a:defRPr/>
            </a:lvl3pPr>
            <a:lvl4pPr marL="1371600" indent="0" algn="l">
              <a:buNone/>
              <a:defRPr/>
            </a:lvl4pPr>
            <a:lvl5pPr marL="1828800" indent="0" algn="l">
              <a:buNone/>
              <a:defRPr/>
            </a:lvl5pPr>
          </a:lstStyle>
          <a:p>
            <a:pPr lvl="0"/>
            <a:r>
              <a:rPr lang="en-US"/>
              <a:t>Title </a:t>
            </a:r>
            <a:r>
              <a:rPr lang="en-US">
                <a:solidFill>
                  <a:srgbClr val="E40024"/>
                </a:solidFill>
              </a:rPr>
              <a:t>header</a:t>
            </a:r>
          </a:p>
        </p:txBody>
      </p:sp>
    </p:spTree>
    <p:extLst>
      <p:ext uri="{BB962C8B-B14F-4D97-AF65-F5344CB8AC3E}">
        <p14:creationId xmlns:p14="http://schemas.microsoft.com/office/powerpoint/2010/main" val="77103272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le Page with Image">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pic>
        <p:nvPicPr>
          <p:cNvPr id="20" name="Picture 19"/>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9659938" y="5984875"/>
            <a:ext cx="1770769" cy="586055"/>
          </a:xfrm>
          <a:prstGeom prst="rect">
            <a:avLst/>
          </a:prstGeom>
        </p:spPr>
      </p:pic>
      <p:pic>
        <p:nvPicPr>
          <p:cNvPr id="7" name="Picture 6">
            <a:extLst>
              <a:ext uri="{FF2B5EF4-FFF2-40B4-BE49-F238E27FC236}">
                <a16:creationId xmlns:a16="http://schemas.microsoft.com/office/drawing/2014/main" id="{EAD60AB6-51F2-B742-9BB8-BB8627C6F77D}"/>
              </a:ext>
            </a:extLst>
          </p:cNvPr>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803275" y="6049247"/>
            <a:ext cx="1576386" cy="367428"/>
          </a:xfrm>
          <a:prstGeom prst="rect">
            <a:avLst/>
          </a:prstGeom>
        </p:spPr>
      </p:pic>
      <p:sp>
        <p:nvSpPr>
          <p:cNvPr id="11" name="Text Placeholder 14">
            <a:extLst>
              <a:ext uri="{FF2B5EF4-FFF2-40B4-BE49-F238E27FC236}">
                <a16:creationId xmlns:a16="http://schemas.microsoft.com/office/drawing/2014/main" id="{5DEFD85E-02D2-FE49-A755-0DD290785C58}"/>
              </a:ext>
            </a:extLst>
          </p:cNvPr>
          <p:cNvSpPr>
            <a:spLocks noGrp="1"/>
          </p:cNvSpPr>
          <p:nvPr>
            <p:ph type="body" sz="quarter" idx="10" hasCustomPrompt="1"/>
          </p:nvPr>
        </p:nvSpPr>
        <p:spPr>
          <a:xfrm>
            <a:off x="803275" y="707493"/>
            <a:ext cx="5426075" cy="3164419"/>
          </a:xfrm>
        </p:spPr>
        <p:txBody>
          <a:bodyPr lIns="0">
            <a:noAutofit/>
          </a:bodyPr>
          <a:lstStyle>
            <a:lvl1pPr marL="0" indent="0" algn="l">
              <a:lnSpc>
                <a:spcPts val="7800"/>
              </a:lnSpc>
              <a:spcBef>
                <a:spcPts val="0"/>
              </a:spcBef>
              <a:buNone/>
              <a:defRPr sz="9000" b="1" i="0" kern="300" spc="-300" baseline="0">
                <a:solidFill>
                  <a:schemeClr val="bg1"/>
                </a:solidFill>
                <a:latin typeface="Arial" panose="020B0604020202020204" pitchFamily="34" charset="0"/>
                <a:ea typeface="Helvetica Neue" charset="0"/>
                <a:cs typeface="Arial" panose="020B0604020202020204" pitchFamily="34" charset="0"/>
              </a:defRPr>
            </a:lvl1pPr>
            <a:lvl2pPr marL="457200" indent="0" algn="l">
              <a:buNone/>
              <a:defRPr/>
            </a:lvl2pPr>
            <a:lvl3pPr marL="914400" indent="0" algn="l">
              <a:buNone/>
              <a:defRPr/>
            </a:lvl3pPr>
            <a:lvl4pPr marL="1371600" indent="0" algn="l">
              <a:buNone/>
              <a:defRPr/>
            </a:lvl4pPr>
            <a:lvl5pPr marL="1828800" indent="0" algn="l">
              <a:buNone/>
              <a:defRPr/>
            </a:lvl5pPr>
          </a:lstStyle>
          <a:p>
            <a:pPr lvl="0"/>
            <a:r>
              <a:rPr lang="en-US"/>
              <a:t>Title </a:t>
            </a:r>
            <a:r>
              <a:rPr lang="en-US">
                <a:solidFill>
                  <a:srgbClr val="E40024"/>
                </a:solidFill>
              </a:rPr>
              <a:t>header</a:t>
            </a:r>
          </a:p>
        </p:txBody>
      </p:sp>
    </p:spTree>
    <p:extLst>
      <p:ext uri="{BB962C8B-B14F-4D97-AF65-F5344CB8AC3E}">
        <p14:creationId xmlns:p14="http://schemas.microsoft.com/office/powerpoint/2010/main" val="325452852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itle Page">
    <p:spTree>
      <p:nvGrpSpPr>
        <p:cNvPr id="1" name=""/>
        <p:cNvGrpSpPr/>
        <p:nvPr/>
      </p:nvGrpSpPr>
      <p:grpSpPr>
        <a:xfrm>
          <a:off x="0" y="0"/>
          <a:ext cx="0" cy="0"/>
          <a:chOff x="0" y="0"/>
          <a:chExt cx="0" cy="0"/>
        </a:xfrm>
      </p:grpSpPr>
      <p:sp>
        <p:nvSpPr>
          <p:cNvPr id="7" name="Text Placeholder 14">
            <a:extLst>
              <a:ext uri="{FF2B5EF4-FFF2-40B4-BE49-F238E27FC236}">
                <a16:creationId xmlns:a16="http://schemas.microsoft.com/office/drawing/2014/main" id="{344B9349-AE92-FD4B-B96B-0041E5FA40E3}"/>
              </a:ext>
            </a:extLst>
          </p:cNvPr>
          <p:cNvSpPr>
            <a:spLocks noGrp="1"/>
          </p:cNvSpPr>
          <p:nvPr>
            <p:ph type="body" sz="quarter" idx="10"/>
          </p:nvPr>
        </p:nvSpPr>
        <p:spPr>
          <a:xfrm>
            <a:off x="803275" y="707494"/>
            <a:ext cx="5292725" cy="2044430"/>
          </a:xfrm>
        </p:spPr>
        <p:txBody>
          <a:bodyPr lIns="0">
            <a:noAutofit/>
          </a:bodyPr>
          <a:lstStyle>
            <a:lvl1pPr marL="0" indent="0" algn="l">
              <a:lnSpc>
                <a:spcPts val="7800"/>
              </a:lnSpc>
              <a:spcBef>
                <a:spcPts val="0"/>
              </a:spcBef>
              <a:buNone/>
              <a:defRPr sz="9000" b="1" i="0" kern="300" spc="-300" baseline="0">
                <a:solidFill>
                  <a:schemeClr val="bg2"/>
                </a:solidFill>
                <a:latin typeface="Helvetica Neue" charset="0"/>
                <a:ea typeface="Helvetica Neue" charset="0"/>
                <a:cs typeface="Helvetica Neue" charset="0"/>
              </a:defRPr>
            </a:lvl1pPr>
            <a:lvl2pPr marL="457200" indent="0" algn="l">
              <a:buNone/>
              <a:defRPr/>
            </a:lvl2pPr>
            <a:lvl3pPr marL="914400" indent="0" algn="l">
              <a:buNone/>
              <a:defRPr/>
            </a:lvl3pPr>
            <a:lvl4pPr marL="1371600" indent="0" algn="l">
              <a:buNone/>
              <a:defRPr/>
            </a:lvl4pPr>
            <a:lvl5pPr marL="1828800" indent="0" algn="l">
              <a:buNone/>
              <a:defRPr/>
            </a:lvl5pPr>
          </a:lstStyle>
          <a:p>
            <a:pPr lvl="0"/>
            <a:r>
              <a:rPr lang="en-US"/>
              <a:t>Click to edit Master text styles</a:t>
            </a:r>
          </a:p>
        </p:txBody>
      </p:sp>
    </p:spTree>
    <p:extLst>
      <p:ext uri="{BB962C8B-B14F-4D97-AF65-F5344CB8AC3E}">
        <p14:creationId xmlns:p14="http://schemas.microsoft.com/office/powerpoint/2010/main" val="245950815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D3FD77-F8AB-4282-A35D-A6E3EDFD7129}"/>
              </a:ext>
            </a:extLst>
          </p:cNvPr>
          <p:cNvSpPr>
            <a:spLocks noGrp="1"/>
          </p:cNvSpPr>
          <p:nvPr>
            <p:ph type="title"/>
          </p:nvPr>
        </p:nvSpPr>
        <p:spPr/>
        <p:txBody>
          <a:bodyPr/>
          <a:lstStyle/>
          <a:p>
            <a:r>
              <a:rPr lang="en-US"/>
              <a:t>Click to edit Master title style</a:t>
            </a:r>
            <a:endParaRPr lang="en-GB"/>
          </a:p>
        </p:txBody>
      </p:sp>
    </p:spTree>
    <p:extLst>
      <p:ext uri="{BB962C8B-B14F-4D97-AF65-F5344CB8AC3E}">
        <p14:creationId xmlns:p14="http://schemas.microsoft.com/office/powerpoint/2010/main" val="332006801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itle and Sub Head, gre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E885DA-DFE9-654A-8E11-DC64BD1A1C79}"/>
              </a:ext>
            </a:extLst>
          </p:cNvPr>
          <p:cNvSpPr>
            <a:spLocks noGrp="1"/>
          </p:cNvSpPr>
          <p:nvPr>
            <p:ph type="title"/>
          </p:nvPr>
        </p:nvSpPr>
        <p:spPr>
          <a:xfrm>
            <a:off x="789622" y="624698"/>
            <a:ext cx="10658476" cy="572277"/>
          </a:xfrm>
        </p:spPr>
        <p:txBody>
          <a:bodyPr/>
          <a:lstStyle>
            <a:lvl1pPr>
              <a:defRPr>
                <a:solidFill>
                  <a:schemeClr val="bg2"/>
                </a:solidFill>
              </a:defRPr>
            </a:lvl1pPr>
          </a:lstStyle>
          <a:p>
            <a:r>
              <a:rPr lang="en-US"/>
              <a:t>Click to edit Master title style</a:t>
            </a:r>
          </a:p>
        </p:txBody>
      </p:sp>
      <p:sp>
        <p:nvSpPr>
          <p:cNvPr id="3" name="Rectangle 2">
            <a:extLst>
              <a:ext uri="{FF2B5EF4-FFF2-40B4-BE49-F238E27FC236}">
                <a16:creationId xmlns:a16="http://schemas.microsoft.com/office/drawing/2014/main" id="{25C8DB2B-0DC2-422E-81F3-6F35116A10CA}"/>
              </a:ext>
            </a:extLst>
          </p:cNvPr>
          <p:cNvSpPr/>
          <p:nvPr userDrawn="1"/>
        </p:nvSpPr>
        <p:spPr>
          <a:xfrm>
            <a:off x="0" y="5121952"/>
            <a:ext cx="11862850" cy="1736048"/>
          </a:xfrm>
          <a:prstGeom prst="rect">
            <a:avLst/>
          </a:prstGeom>
          <a:solidFill>
            <a:schemeClr val="bg1">
              <a:lumMod val="85000"/>
            </a:schemeClr>
          </a:solidFill>
          <a:ln w="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 name="Text Placeholder 14">
            <a:extLst>
              <a:ext uri="{FF2B5EF4-FFF2-40B4-BE49-F238E27FC236}">
                <a16:creationId xmlns:a16="http://schemas.microsoft.com/office/drawing/2014/main" id="{F66D251F-77FE-46BF-B6A4-1DEF055E9C33}"/>
              </a:ext>
            </a:extLst>
          </p:cNvPr>
          <p:cNvSpPr>
            <a:spLocks noGrp="1"/>
          </p:cNvSpPr>
          <p:nvPr>
            <p:ph type="body" sz="quarter" idx="10"/>
          </p:nvPr>
        </p:nvSpPr>
        <p:spPr>
          <a:xfrm>
            <a:off x="789622" y="1816486"/>
            <a:ext cx="3552387" cy="2476113"/>
          </a:xfrm>
        </p:spPr>
        <p:txBody>
          <a:bodyPr lIns="0">
            <a:noAutofit/>
          </a:bodyPr>
          <a:lstStyle>
            <a:lvl1pPr marL="0" indent="0" algn="l">
              <a:lnSpc>
                <a:spcPts val="7500"/>
              </a:lnSpc>
              <a:spcBef>
                <a:spcPts val="0"/>
              </a:spcBef>
              <a:buNone/>
              <a:defRPr sz="9000" b="1" i="0" kern="300" spc="-300" baseline="0">
                <a:solidFill>
                  <a:schemeClr val="bg2"/>
                </a:solidFill>
                <a:latin typeface="Arial" panose="020B0604020202020204" pitchFamily="34" charset="0"/>
                <a:ea typeface="Helvetica Neue" charset="0"/>
                <a:cs typeface="Arial" panose="020B0604020202020204" pitchFamily="34" charset="0"/>
              </a:defRPr>
            </a:lvl1pPr>
            <a:lvl2pPr marL="457200" indent="0" algn="l">
              <a:buNone/>
              <a:defRPr/>
            </a:lvl2pPr>
            <a:lvl3pPr marL="914400" indent="0" algn="l">
              <a:buNone/>
              <a:defRPr/>
            </a:lvl3pPr>
            <a:lvl4pPr marL="1371600" indent="0" algn="l">
              <a:buNone/>
              <a:defRPr/>
            </a:lvl4pPr>
            <a:lvl5pPr marL="1828800" indent="0" algn="l">
              <a:buNone/>
              <a:defRPr/>
            </a:lvl5pPr>
          </a:lstStyle>
          <a:p>
            <a:pPr lvl="0"/>
            <a:r>
              <a:rPr lang="en-US"/>
              <a:t>Click to edit Master text styles</a:t>
            </a:r>
          </a:p>
        </p:txBody>
      </p:sp>
    </p:spTree>
    <p:extLst>
      <p:ext uri="{BB962C8B-B14F-4D97-AF65-F5344CB8AC3E}">
        <p14:creationId xmlns:p14="http://schemas.microsoft.com/office/powerpoint/2010/main" val="330026253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1_Blank, header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E885DA-DFE9-654A-8E11-DC64BD1A1C79}"/>
              </a:ext>
            </a:extLst>
          </p:cNvPr>
          <p:cNvSpPr>
            <a:spLocks noGrp="1"/>
          </p:cNvSpPr>
          <p:nvPr>
            <p:ph type="title"/>
          </p:nvPr>
        </p:nvSpPr>
        <p:spPr>
          <a:xfrm>
            <a:off x="789622" y="624698"/>
            <a:ext cx="10658476" cy="572277"/>
          </a:xfrm>
        </p:spPr>
        <p:txBody>
          <a:bodyPr/>
          <a:lstStyle>
            <a:lvl1pPr>
              <a:defRPr>
                <a:solidFill>
                  <a:schemeClr val="bg2"/>
                </a:solidFill>
              </a:defRPr>
            </a:lvl1pPr>
          </a:lstStyle>
          <a:p>
            <a:r>
              <a:rPr lang="en-US"/>
              <a:t>Click to edit Master title style</a:t>
            </a:r>
          </a:p>
        </p:txBody>
      </p:sp>
      <p:sp>
        <p:nvSpPr>
          <p:cNvPr id="6" name="Text Placeholder 2">
            <a:extLst>
              <a:ext uri="{FF2B5EF4-FFF2-40B4-BE49-F238E27FC236}">
                <a16:creationId xmlns:a16="http://schemas.microsoft.com/office/drawing/2014/main" id="{B6148E27-EA02-49D8-9B62-A111BAA69C59}"/>
              </a:ext>
            </a:extLst>
          </p:cNvPr>
          <p:cNvSpPr>
            <a:spLocks noGrp="1"/>
          </p:cNvSpPr>
          <p:nvPr>
            <p:ph idx="1"/>
          </p:nvPr>
        </p:nvSpPr>
        <p:spPr>
          <a:xfrm>
            <a:off x="808354" y="1719466"/>
            <a:ext cx="10658475" cy="3950132"/>
          </a:xfrm>
          <a:prstGeom prst="rect">
            <a:avLst/>
          </a:prstGeom>
        </p:spPr>
        <p:txBody>
          <a:bodyPr vert="horz" lIns="0" tIns="0" rIns="0" bIns="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33363703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Blank, 2 line header">
    <p:spTree>
      <p:nvGrpSpPr>
        <p:cNvPr id="1" name=""/>
        <p:cNvGrpSpPr/>
        <p:nvPr/>
      </p:nvGrpSpPr>
      <p:grpSpPr>
        <a:xfrm>
          <a:off x="0" y="0"/>
          <a:ext cx="0" cy="0"/>
          <a:chOff x="0" y="0"/>
          <a:chExt cx="0" cy="0"/>
        </a:xfrm>
      </p:grpSpPr>
      <p:sp>
        <p:nvSpPr>
          <p:cNvPr id="11" name="Title 1">
            <a:extLst>
              <a:ext uri="{FF2B5EF4-FFF2-40B4-BE49-F238E27FC236}">
                <a16:creationId xmlns:a16="http://schemas.microsoft.com/office/drawing/2014/main" id="{E2922A9D-4A93-134B-890C-109ECA3BEA71}"/>
              </a:ext>
            </a:extLst>
          </p:cNvPr>
          <p:cNvSpPr>
            <a:spLocks noGrp="1"/>
          </p:cNvSpPr>
          <p:nvPr>
            <p:ph type="title" hasCustomPrompt="1"/>
          </p:nvPr>
        </p:nvSpPr>
        <p:spPr>
          <a:xfrm>
            <a:off x="788268" y="620713"/>
            <a:ext cx="10615464" cy="616728"/>
          </a:xfrm>
        </p:spPr>
        <p:txBody>
          <a:bodyPr/>
          <a:lstStyle>
            <a:lvl1pPr>
              <a:defRPr>
                <a:solidFill>
                  <a:schemeClr val="bg2"/>
                </a:solidFill>
              </a:defRPr>
            </a:lvl1pPr>
          </a:lstStyle>
          <a:p>
            <a:r>
              <a:rPr lang="en-GB">
                <a:solidFill>
                  <a:schemeClr val="bg2"/>
                </a:solidFill>
              </a:rPr>
              <a:t>CLICK TO ADD TEXT</a:t>
            </a:r>
            <a:br>
              <a:rPr lang="en-GB">
                <a:solidFill>
                  <a:schemeClr val="bg2"/>
                </a:solidFill>
              </a:rPr>
            </a:br>
            <a:r>
              <a:rPr lang="en-GB">
                <a:solidFill>
                  <a:srgbClr val="E40024"/>
                </a:solidFill>
              </a:rPr>
              <a:t>CLICK TO ADD TEXT</a:t>
            </a:r>
            <a:endParaRPr lang="en-GB">
              <a:solidFill>
                <a:schemeClr val="bg2"/>
              </a:solidFill>
            </a:endParaRPr>
          </a:p>
        </p:txBody>
      </p:sp>
    </p:spTree>
    <p:extLst>
      <p:ext uri="{BB962C8B-B14F-4D97-AF65-F5344CB8AC3E}">
        <p14:creationId xmlns:p14="http://schemas.microsoft.com/office/powerpoint/2010/main" val="352008986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66718012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E06D40-1500-891D-E4C4-DCFFCCCBC8D5}"/>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248BDB0A-53F5-6632-115B-C5CEB5F90A71}"/>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7D6B674A-82D0-FED3-6FD2-C28E9B5FFEE4}"/>
              </a:ext>
            </a:extLst>
          </p:cNvPr>
          <p:cNvSpPr>
            <a:spLocks noGrp="1"/>
          </p:cNvSpPr>
          <p:nvPr>
            <p:ph type="dt" sz="half" idx="10"/>
          </p:nvPr>
        </p:nvSpPr>
        <p:spPr/>
        <p:txBody>
          <a:bodyPr/>
          <a:lstStyle/>
          <a:p>
            <a:fld id="{9DD47446-F123-4935-8559-B3AF830FA995}" type="datetimeFigureOut">
              <a:rPr lang="en-GB" smtClean="0"/>
              <a:t>15/12/2022</a:t>
            </a:fld>
            <a:endParaRPr lang="en-GB"/>
          </a:p>
        </p:txBody>
      </p:sp>
      <p:sp>
        <p:nvSpPr>
          <p:cNvPr id="5" name="Footer Placeholder 4">
            <a:extLst>
              <a:ext uri="{FF2B5EF4-FFF2-40B4-BE49-F238E27FC236}">
                <a16:creationId xmlns:a16="http://schemas.microsoft.com/office/drawing/2014/main" id="{F03F82C4-E4D8-C9A3-E41F-90A9D6CE0164}"/>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185179C3-EB42-7081-8A5D-7C51F3B615E4}"/>
              </a:ext>
            </a:extLst>
          </p:cNvPr>
          <p:cNvSpPr>
            <a:spLocks noGrp="1"/>
          </p:cNvSpPr>
          <p:nvPr>
            <p:ph type="sldNum" sz="quarter" idx="12"/>
          </p:nvPr>
        </p:nvSpPr>
        <p:spPr/>
        <p:txBody>
          <a:bodyPr/>
          <a:lstStyle/>
          <a:p>
            <a:fld id="{7B8A1055-78FA-4D6E-8393-AEA6AE3DC08B}" type="slidenum">
              <a:rPr lang="en-GB" smtClean="0"/>
              <a:t>‹#›</a:t>
            </a:fld>
            <a:endParaRPr lang="en-GB"/>
          </a:p>
        </p:txBody>
      </p:sp>
    </p:spTree>
    <p:extLst>
      <p:ext uri="{BB962C8B-B14F-4D97-AF65-F5344CB8AC3E}">
        <p14:creationId xmlns:p14="http://schemas.microsoft.com/office/powerpoint/2010/main" val="136722199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Impact Slide">
    <p:spTree>
      <p:nvGrpSpPr>
        <p:cNvPr id="1" name=""/>
        <p:cNvGrpSpPr/>
        <p:nvPr/>
      </p:nvGrpSpPr>
      <p:grpSpPr>
        <a:xfrm>
          <a:off x="0" y="0"/>
          <a:ext cx="0" cy="0"/>
          <a:chOff x="0" y="0"/>
          <a:chExt cx="0" cy="0"/>
        </a:xfrm>
      </p:grpSpPr>
      <p:cxnSp>
        <p:nvCxnSpPr>
          <p:cNvPr id="7" name="Straight Connector 6">
            <a:extLst>
              <a:ext uri="{FF2B5EF4-FFF2-40B4-BE49-F238E27FC236}">
                <a16:creationId xmlns:a16="http://schemas.microsoft.com/office/drawing/2014/main" id="{823D17EB-444C-384C-B400-AB2D64AE0704}"/>
              </a:ext>
            </a:extLst>
          </p:cNvPr>
          <p:cNvCxnSpPr/>
          <p:nvPr userDrawn="1"/>
        </p:nvCxnSpPr>
        <p:spPr>
          <a:xfrm>
            <a:off x="803275" y="3913131"/>
            <a:ext cx="1506056" cy="0"/>
          </a:xfrm>
          <a:prstGeom prst="line">
            <a:avLst/>
          </a:prstGeom>
          <a:ln w="19050" cap="rnd">
            <a:solidFill>
              <a:srgbClr val="E32119"/>
            </a:solidFill>
          </a:ln>
        </p:spPr>
        <p:style>
          <a:lnRef idx="1">
            <a:schemeClr val="accent1"/>
          </a:lnRef>
          <a:fillRef idx="0">
            <a:schemeClr val="accent1"/>
          </a:fillRef>
          <a:effectRef idx="0">
            <a:schemeClr val="accent1"/>
          </a:effectRef>
          <a:fontRef idx="minor">
            <a:schemeClr val="tx1"/>
          </a:fontRef>
        </p:style>
      </p:cxnSp>
      <p:sp>
        <p:nvSpPr>
          <p:cNvPr id="9" name="Text Placeholder 8">
            <a:extLst>
              <a:ext uri="{FF2B5EF4-FFF2-40B4-BE49-F238E27FC236}">
                <a16:creationId xmlns:a16="http://schemas.microsoft.com/office/drawing/2014/main" id="{3D18BA68-9A42-FE4E-96E9-57FC64C8A6A3}"/>
              </a:ext>
            </a:extLst>
          </p:cNvPr>
          <p:cNvSpPr>
            <a:spLocks noGrp="1"/>
          </p:cNvSpPr>
          <p:nvPr>
            <p:ph type="body" sz="quarter" idx="10"/>
          </p:nvPr>
        </p:nvSpPr>
        <p:spPr>
          <a:xfrm>
            <a:off x="803275" y="468313"/>
            <a:ext cx="8315325" cy="1566052"/>
          </a:xfrm>
        </p:spPr>
        <p:txBody>
          <a:bodyPr>
            <a:noAutofit/>
          </a:bodyPr>
          <a:lstStyle>
            <a:lvl1pPr marL="0" indent="0">
              <a:buNone/>
              <a:defRPr sz="8000" b="1">
                <a:solidFill>
                  <a:srgbClr val="E40024"/>
                </a:solidFill>
              </a:defRPr>
            </a:lvl1pPr>
            <a:lvl2pPr marL="457200" indent="0">
              <a:buNone/>
              <a:defRPr sz="12000" b="1">
                <a:solidFill>
                  <a:srgbClr val="E40024"/>
                </a:solidFill>
              </a:defRPr>
            </a:lvl2pPr>
            <a:lvl3pPr marL="914400" indent="0">
              <a:buNone/>
              <a:defRPr sz="12000" b="1">
                <a:solidFill>
                  <a:srgbClr val="E40024"/>
                </a:solidFill>
              </a:defRPr>
            </a:lvl3pPr>
            <a:lvl4pPr marL="1371600" indent="0">
              <a:buNone/>
              <a:defRPr sz="12000" b="1">
                <a:solidFill>
                  <a:srgbClr val="E40024"/>
                </a:solidFill>
              </a:defRPr>
            </a:lvl4pPr>
            <a:lvl5pPr marL="1828800" indent="0">
              <a:buNone/>
              <a:defRPr sz="12000" b="1">
                <a:solidFill>
                  <a:srgbClr val="E40024"/>
                </a:solidFill>
              </a:defRPr>
            </a:lvl5pPr>
          </a:lstStyle>
          <a:p>
            <a:pPr lvl="0"/>
            <a:r>
              <a:rPr lang="en-US"/>
              <a:t>Click to edit Master text styles</a:t>
            </a:r>
          </a:p>
        </p:txBody>
      </p:sp>
      <p:sp>
        <p:nvSpPr>
          <p:cNvPr id="16" name="Text Placeholder 15">
            <a:extLst>
              <a:ext uri="{FF2B5EF4-FFF2-40B4-BE49-F238E27FC236}">
                <a16:creationId xmlns:a16="http://schemas.microsoft.com/office/drawing/2014/main" id="{2E70549F-8114-894D-A181-BA19CC6F67F8}"/>
              </a:ext>
            </a:extLst>
          </p:cNvPr>
          <p:cNvSpPr>
            <a:spLocks noGrp="1"/>
          </p:cNvSpPr>
          <p:nvPr>
            <p:ph type="body" sz="quarter" idx="11"/>
          </p:nvPr>
        </p:nvSpPr>
        <p:spPr>
          <a:xfrm>
            <a:off x="803275" y="2463800"/>
            <a:ext cx="8856663" cy="1301750"/>
          </a:xfrm>
        </p:spPr>
        <p:txBody>
          <a:bodyPr/>
          <a:lstStyle>
            <a:lvl1pPr marL="0" indent="0">
              <a:buNone/>
              <a:defRPr b="1">
                <a:solidFill>
                  <a:schemeClr val="bg2"/>
                </a:solidFill>
              </a:defRPr>
            </a:lvl1pPr>
            <a:lvl2pPr marL="457200" indent="0">
              <a:buNone/>
              <a:defRPr b="1">
                <a:solidFill>
                  <a:schemeClr val="bg2"/>
                </a:solidFill>
              </a:defRPr>
            </a:lvl2pPr>
            <a:lvl3pPr marL="914400" indent="0">
              <a:buNone/>
              <a:defRPr b="1">
                <a:solidFill>
                  <a:schemeClr val="bg2"/>
                </a:solidFill>
              </a:defRPr>
            </a:lvl3pPr>
            <a:lvl4pPr marL="1371600" indent="0">
              <a:buNone/>
              <a:defRPr b="1">
                <a:solidFill>
                  <a:schemeClr val="bg2"/>
                </a:solidFill>
              </a:defRPr>
            </a:lvl4pPr>
            <a:lvl5pPr marL="1828800" indent="0">
              <a:buNone/>
              <a:defRPr b="1">
                <a:solidFill>
                  <a:schemeClr val="bg2"/>
                </a:solidFill>
              </a:defRPr>
            </a:lvl5pPr>
          </a:lstStyle>
          <a:p>
            <a:pPr lvl="0"/>
            <a:r>
              <a:rPr lang="en-US"/>
              <a:t>Click to edit Master text styles</a:t>
            </a:r>
          </a:p>
        </p:txBody>
      </p:sp>
      <p:sp>
        <p:nvSpPr>
          <p:cNvPr id="18" name="Text Placeholder 17">
            <a:extLst>
              <a:ext uri="{FF2B5EF4-FFF2-40B4-BE49-F238E27FC236}">
                <a16:creationId xmlns:a16="http://schemas.microsoft.com/office/drawing/2014/main" id="{305153CC-7358-7B49-8115-4BAB555D5715}"/>
              </a:ext>
            </a:extLst>
          </p:cNvPr>
          <p:cNvSpPr>
            <a:spLocks noGrp="1"/>
          </p:cNvSpPr>
          <p:nvPr>
            <p:ph type="body" sz="quarter" idx="12"/>
          </p:nvPr>
        </p:nvSpPr>
        <p:spPr>
          <a:xfrm>
            <a:off x="803275" y="4076701"/>
            <a:ext cx="3349177" cy="258632"/>
          </a:xfrm>
        </p:spPr>
        <p:txBody>
          <a:bodyPr>
            <a:normAutofit/>
          </a:bodyPr>
          <a:lstStyle>
            <a:lvl1pPr marL="0" indent="0">
              <a:buNone/>
              <a:defRPr sz="1400" b="1">
                <a:solidFill>
                  <a:schemeClr val="bg2"/>
                </a:solidFill>
              </a:defRPr>
            </a:lvl1pPr>
            <a:lvl2pPr marL="457200" indent="0">
              <a:buNone/>
              <a:defRPr>
                <a:solidFill>
                  <a:schemeClr val="bg2"/>
                </a:solidFill>
              </a:defRPr>
            </a:lvl2pPr>
            <a:lvl3pPr marL="914400" indent="0">
              <a:buNone/>
              <a:defRPr>
                <a:solidFill>
                  <a:schemeClr val="bg2"/>
                </a:solidFill>
              </a:defRPr>
            </a:lvl3pPr>
            <a:lvl4pPr marL="1371600" indent="0">
              <a:buNone/>
              <a:defRPr>
                <a:solidFill>
                  <a:schemeClr val="bg2"/>
                </a:solidFill>
              </a:defRPr>
            </a:lvl4pPr>
            <a:lvl5pPr marL="1828800" indent="0">
              <a:buNone/>
              <a:defRPr>
                <a:solidFill>
                  <a:schemeClr val="bg2"/>
                </a:solidFill>
              </a:defRPr>
            </a:lvl5pPr>
          </a:lstStyle>
          <a:p>
            <a:pPr lvl="0"/>
            <a:r>
              <a:rPr lang="en-US" sz="1400">
                <a:solidFill>
                  <a:schemeClr val="bg2"/>
                </a:solidFill>
                <a:latin typeface="Arial" panose="020B0604020202020204" pitchFamily="34" charset="0"/>
                <a:cs typeface="Arial" panose="020B0604020202020204" pitchFamily="34" charset="0"/>
              </a:rPr>
              <a:t>Click to edit Master text styles</a:t>
            </a:r>
          </a:p>
        </p:txBody>
      </p:sp>
      <p:sp>
        <p:nvSpPr>
          <p:cNvPr id="19" name="Text Placeholder 15">
            <a:extLst>
              <a:ext uri="{FF2B5EF4-FFF2-40B4-BE49-F238E27FC236}">
                <a16:creationId xmlns:a16="http://schemas.microsoft.com/office/drawing/2014/main" id="{58847312-006E-2542-B787-30371AC0B9A6}"/>
              </a:ext>
            </a:extLst>
          </p:cNvPr>
          <p:cNvSpPr>
            <a:spLocks noGrp="1"/>
          </p:cNvSpPr>
          <p:nvPr>
            <p:ph type="body" sz="quarter" idx="13"/>
          </p:nvPr>
        </p:nvSpPr>
        <p:spPr>
          <a:xfrm>
            <a:off x="789475" y="4498903"/>
            <a:ext cx="3542814" cy="1041286"/>
          </a:xfrm>
        </p:spPr>
        <p:txBody>
          <a:bodyPr/>
          <a:lstStyle>
            <a:lvl1pPr marL="0" indent="0">
              <a:buNone/>
              <a:defRPr b="1">
                <a:solidFill>
                  <a:schemeClr val="bg2"/>
                </a:solidFill>
              </a:defRPr>
            </a:lvl1pPr>
            <a:lvl2pPr marL="457200" indent="0">
              <a:buNone/>
              <a:defRPr b="1">
                <a:solidFill>
                  <a:schemeClr val="bg2"/>
                </a:solidFill>
              </a:defRPr>
            </a:lvl2pPr>
            <a:lvl3pPr marL="914400" indent="0">
              <a:buNone/>
              <a:defRPr b="1">
                <a:solidFill>
                  <a:schemeClr val="bg2"/>
                </a:solidFill>
              </a:defRPr>
            </a:lvl3pPr>
            <a:lvl4pPr marL="1371600" indent="0">
              <a:buNone/>
              <a:defRPr b="1">
                <a:solidFill>
                  <a:schemeClr val="bg2"/>
                </a:solidFill>
              </a:defRPr>
            </a:lvl4pPr>
            <a:lvl5pPr marL="1828800" indent="0">
              <a:buNone/>
              <a:defRPr b="1">
                <a:solidFill>
                  <a:schemeClr val="bg2"/>
                </a:solidFill>
              </a:defRPr>
            </a:lvl5pPr>
          </a:lstStyle>
          <a:p>
            <a:pPr lvl="0"/>
            <a:r>
              <a:rPr lang="en-US" sz="2800" b="1">
                <a:solidFill>
                  <a:schemeClr val="bg2"/>
                </a:solidFill>
                <a:latin typeface="Arial" panose="020B0604020202020204" pitchFamily="34" charset="0"/>
                <a:cs typeface="Arial" panose="020B0604020202020204" pitchFamily="34" charset="0"/>
              </a:rPr>
              <a:t>Click to edit Master text styles</a:t>
            </a:r>
          </a:p>
        </p:txBody>
      </p:sp>
    </p:spTree>
    <p:extLst>
      <p:ext uri="{BB962C8B-B14F-4D97-AF65-F5344CB8AC3E}">
        <p14:creationId xmlns:p14="http://schemas.microsoft.com/office/powerpoint/2010/main" val="136914302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3_034">
    <p:spTree>
      <p:nvGrpSpPr>
        <p:cNvPr id="1" name=""/>
        <p:cNvGrpSpPr/>
        <p:nvPr/>
      </p:nvGrpSpPr>
      <p:grpSpPr>
        <a:xfrm>
          <a:off x="0" y="0"/>
          <a:ext cx="0" cy="0"/>
          <a:chOff x="0" y="0"/>
          <a:chExt cx="0" cy="0"/>
        </a:xfrm>
      </p:grpSpPr>
      <p:sp>
        <p:nvSpPr>
          <p:cNvPr id="17" name="Text Placeholder 8"/>
          <p:cNvSpPr>
            <a:spLocks noGrp="1"/>
          </p:cNvSpPr>
          <p:nvPr>
            <p:ph type="body" sz="quarter" idx="56" hasCustomPrompt="1"/>
          </p:nvPr>
        </p:nvSpPr>
        <p:spPr>
          <a:xfrm>
            <a:off x="11128261" y="5775326"/>
            <a:ext cx="1070504" cy="1082675"/>
          </a:xfrm>
          <a:custGeom>
            <a:avLst/>
            <a:gdLst>
              <a:gd name="connsiteX0" fmla="*/ 1605756 w 1605756"/>
              <a:gd name="connsiteY0" fmla="*/ 0 h 1624263"/>
              <a:gd name="connsiteX1" fmla="*/ 1605756 w 1605756"/>
              <a:gd name="connsiteY1" fmla="*/ 1624263 h 1624263"/>
              <a:gd name="connsiteX2" fmla="*/ 0 w 1605756"/>
              <a:gd name="connsiteY2" fmla="*/ 1624263 h 1624263"/>
            </a:gdLst>
            <a:ahLst/>
            <a:cxnLst>
              <a:cxn ang="0">
                <a:pos x="connsiteX0" y="connsiteY0"/>
              </a:cxn>
              <a:cxn ang="0">
                <a:pos x="connsiteX1" y="connsiteY1"/>
              </a:cxn>
              <a:cxn ang="0">
                <a:pos x="connsiteX2" y="connsiteY2"/>
              </a:cxn>
            </a:cxnLst>
            <a:rect l="l" t="t" r="r" b="b"/>
            <a:pathLst>
              <a:path w="1605756" h="1624263">
                <a:moveTo>
                  <a:pt x="1605756" y="0"/>
                </a:moveTo>
                <a:lnTo>
                  <a:pt x="1605756" y="1624263"/>
                </a:lnTo>
                <a:lnTo>
                  <a:pt x="0" y="1624263"/>
                </a:lnTo>
                <a:close/>
              </a:path>
            </a:pathLst>
          </a:custGeom>
          <a:solidFill>
            <a:schemeClr val="accent1"/>
          </a:solidFill>
        </p:spPr>
        <p:txBody>
          <a:bodyPr wrap="square">
            <a:noAutofit/>
          </a:bodyPr>
          <a:lstStyle>
            <a:lvl1pPr algn="l">
              <a:lnSpc>
                <a:spcPct val="150000"/>
              </a:lnSpc>
              <a:defRPr sz="667" baseline="0">
                <a:solidFill>
                  <a:schemeClr val="tx1">
                    <a:lumMod val="75000"/>
                    <a:lumOff val="25000"/>
                    <a:alpha val="0"/>
                  </a:schemeClr>
                </a:solidFill>
              </a:defRPr>
            </a:lvl1pPr>
            <a:lvl2pPr algn="ctr">
              <a:defRPr/>
            </a:lvl2pPr>
            <a:lvl3pPr algn="ctr">
              <a:defRPr/>
            </a:lvl3pPr>
            <a:lvl4pPr algn="ctr">
              <a:defRPr/>
            </a:lvl4pPr>
            <a:lvl5pPr algn="ctr">
              <a:defRPr/>
            </a:lvl5pPr>
          </a:lstStyle>
          <a:p>
            <a:pPr lvl="0"/>
            <a:r>
              <a:rPr lang="en-US"/>
              <a:t>Color block</a:t>
            </a:r>
          </a:p>
        </p:txBody>
      </p:sp>
      <p:pic>
        <p:nvPicPr>
          <p:cNvPr id="8" name="Picture 7">
            <a:extLst>
              <a:ext uri="{FF2B5EF4-FFF2-40B4-BE49-F238E27FC236}">
                <a16:creationId xmlns:a16="http://schemas.microsoft.com/office/drawing/2014/main" id="{C289B976-3CE8-C041-830C-496CA2CFA775}"/>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0663237" y="235208"/>
            <a:ext cx="1193800" cy="397872"/>
          </a:xfrm>
          <a:prstGeom prst="rect">
            <a:avLst/>
          </a:prstGeom>
        </p:spPr>
      </p:pic>
      <p:sp>
        <p:nvSpPr>
          <p:cNvPr id="9" name="Полилиния 14">
            <a:extLst>
              <a:ext uri="{FF2B5EF4-FFF2-40B4-BE49-F238E27FC236}">
                <a16:creationId xmlns:a16="http://schemas.microsoft.com/office/drawing/2014/main" id="{31E91BDF-2E14-D94B-AEA9-FCDBEE8ED51B}"/>
              </a:ext>
            </a:extLst>
          </p:cNvPr>
          <p:cNvSpPr/>
          <p:nvPr userDrawn="1"/>
        </p:nvSpPr>
        <p:spPr bwMode="auto">
          <a:xfrm>
            <a:off x="1" y="0"/>
            <a:ext cx="6105675" cy="6076637"/>
          </a:xfrm>
          <a:custGeom>
            <a:avLst/>
            <a:gdLst>
              <a:gd name="connsiteX0" fmla="*/ 0 w 6890771"/>
              <a:gd name="connsiteY0" fmla="*/ 0 h 6858000"/>
              <a:gd name="connsiteX1" fmla="*/ 6890771 w 6890771"/>
              <a:gd name="connsiteY1" fmla="*/ 0 h 6858000"/>
              <a:gd name="connsiteX2" fmla="*/ 18997 w 6890771"/>
              <a:gd name="connsiteY2" fmla="*/ 6858000 h 6858000"/>
              <a:gd name="connsiteX3" fmla="*/ 0 w 689077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6890771" h="6858000">
                <a:moveTo>
                  <a:pt x="0" y="0"/>
                </a:moveTo>
                <a:lnTo>
                  <a:pt x="6890771" y="0"/>
                </a:lnTo>
                <a:lnTo>
                  <a:pt x="18997" y="6858000"/>
                </a:lnTo>
                <a:lnTo>
                  <a:pt x="0" y="6858000"/>
                </a:lnTo>
                <a:close/>
              </a:path>
            </a:pathLst>
          </a:custGeom>
          <a:solidFill>
            <a:schemeClr val="tx1">
              <a:alpha val="5000"/>
            </a:schemeClr>
          </a:solidFill>
          <a:ln>
            <a:noFill/>
          </a:ln>
        </p:spPr>
        <p:txBody>
          <a:bodyPr vert="horz" wrap="square" lIns="91426" tIns="45713" rIns="91426" bIns="45713" numCol="1" rtlCol="0" anchor="t" anchorCtr="0" compatLnSpc="1">
            <a:prstTxWarp prst="textNoShape">
              <a:avLst/>
            </a:prstTxWarp>
            <a:noAutofit/>
          </a:bodyPr>
          <a:lstStyle/>
          <a:p>
            <a:pPr algn="ctr"/>
            <a:endParaRPr lang="en-US" sz="2700"/>
          </a:p>
        </p:txBody>
      </p:sp>
      <p:cxnSp>
        <p:nvCxnSpPr>
          <p:cNvPr id="10" name="Прямая соединительная линия 22">
            <a:extLst>
              <a:ext uri="{FF2B5EF4-FFF2-40B4-BE49-F238E27FC236}">
                <a16:creationId xmlns:a16="http://schemas.microsoft.com/office/drawing/2014/main" id="{6B5D2A31-6C55-B246-BB2D-485C8F978B9A}"/>
              </a:ext>
            </a:extLst>
          </p:cNvPr>
          <p:cNvCxnSpPr/>
          <p:nvPr userDrawn="1"/>
        </p:nvCxnSpPr>
        <p:spPr>
          <a:xfrm flipV="1">
            <a:off x="1055688" y="1263649"/>
            <a:ext cx="720726" cy="720726"/>
          </a:xfrm>
          <a:prstGeom prst="line">
            <a:avLst/>
          </a:prstGeom>
          <a:ln>
            <a:solidFill>
              <a:schemeClr val="accent1">
                <a:alpha val="50000"/>
              </a:schemeClr>
            </a:solidFill>
          </a:ln>
        </p:spPr>
        <p:style>
          <a:lnRef idx="1">
            <a:schemeClr val="accent1"/>
          </a:lnRef>
          <a:fillRef idx="0">
            <a:schemeClr val="accent1"/>
          </a:fillRef>
          <a:effectRef idx="0">
            <a:schemeClr val="accent1"/>
          </a:effectRef>
          <a:fontRef idx="minor">
            <a:schemeClr val="tx1"/>
          </a:fontRef>
        </p:style>
      </p:cxnSp>
      <p:sp>
        <p:nvSpPr>
          <p:cNvPr id="11" name="Freeform 13">
            <a:extLst>
              <a:ext uri="{FF2B5EF4-FFF2-40B4-BE49-F238E27FC236}">
                <a16:creationId xmlns:a16="http://schemas.microsoft.com/office/drawing/2014/main" id="{D80965E1-5B89-0042-8A9D-24E25C6B1560}"/>
              </a:ext>
            </a:extLst>
          </p:cNvPr>
          <p:cNvSpPr>
            <a:spLocks noEditPoints="1"/>
          </p:cNvSpPr>
          <p:nvPr userDrawn="1"/>
        </p:nvSpPr>
        <p:spPr bwMode="auto">
          <a:xfrm>
            <a:off x="364765" y="6179530"/>
            <a:ext cx="133472" cy="180662"/>
          </a:xfrm>
          <a:custGeom>
            <a:avLst/>
            <a:gdLst>
              <a:gd name="T0" fmla="*/ 44 w 88"/>
              <a:gd name="T1" fmla="*/ 0 h 128"/>
              <a:gd name="T2" fmla="*/ 0 w 88"/>
              <a:gd name="T3" fmla="*/ 44 h 128"/>
              <a:gd name="T4" fmla="*/ 0 w 88"/>
              <a:gd name="T5" fmla="*/ 84 h 128"/>
              <a:gd name="T6" fmla="*/ 44 w 88"/>
              <a:gd name="T7" fmla="*/ 128 h 128"/>
              <a:gd name="T8" fmla="*/ 88 w 88"/>
              <a:gd name="T9" fmla="*/ 84 h 128"/>
              <a:gd name="T10" fmla="*/ 88 w 88"/>
              <a:gd name="T11" fmla="*/ 44 h 128"/>
              <a:gd name="T12" fmla="*/ 44 w 88"/>
              <a:gd name="T13" fmla="*/ 0 h 128"/>
              <a:gd name="T14" fmla="*/ 80 w 88"/>
              <a:gd name="T15" fmla="*/ 84 h 128"/>
              <a:gd name="T16" fmla="*/ 44 w 88"/>
              <a:gd name="T17" fmla="*/ 120 h 128"/>
              <a:gd name="T18" fmla="*/ 8 w 88"/>
              <a:gd name="T19" fmla="*/ 84 h 128"/>
              <a:gd name="T20" fmla="*/ 8 w 88"/>
              <a:gd name="T21" fmla="*/ 44 h 128"/>
              <a:gd name="T22" fmla="*/ 44 w 88"/>
              <a:gd name="T23" fmla="*/ 8 h 128"/>
              <a:gd name="T24" fmla="*/ 80 w 88"/>
              <a:gd name="T25" fmla="*/ 44 h 128"/>
              <a:gd name="T26" fmla="*/ 80 w 88"/>
              <a:gd name="T27" fmla="*/ 84 h 128"/>
              <a:gd name="T28" fmla="*/ 44 w 88"/>
              <a:gd name="T29" fmla="*/ 28 h 128"/>
              <a:gd name="T30" fmla="*/ 40 w 88"/>
              <a:gd name="T31" fmla="*/ 32 h 128"/>
              <a:gd name="T32" fmla="*/ 40 w 88"/>
              <a:gd name="T33" fmla="*/ 48 h 128"/>
              <a:gd name="T34" fmla="*/ 44 w 88"/>
              <a:gd name="T35" fmla="*/ 52 h 128"/>
              <a:gd name="T36" fmla="*/ 48 w 88"/>
              <a:gd name="T37" fmla="*/ 48 h 128"/>
              <a:gd name="T38" fmla="*/ 48 w 88"/>
              <a:gd name="T39" fmla="*/ 32 h 128"/>
              <a:gd name="T40" fmla="*/ 44 w 88"/>
              <a:gd name="T41" fmla="*/ 28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88" h="128">
                <a:moveTo>
                  <a:pt x="44" y="0"/>
                </a:moveTo>
                <a:cubicBezTo>
                  <a:pt x="20" y="0"/>
                  <a:pt x="0" y="20"/>
                  <a:pt x="0" y="44"/>
                </a:cubicBezTo>
                <a:cubicBezTo>
                  <a:pt x="0" y="84"/>
                  <a:pt x="0" y="84"/>
                  <a:pt x="0" y="84"/>
                </a:cubicBezTo>
                <a:cubicBezTo>
                  <a:pt x="0" y="108"/>
                  <a:pt x="20" y="128"/>
                  <a:pt x="44" y="128"/>
                </a:cubicBezTo>
                <a:cubicBezTo>
                  <a:pt x="68" y="128"/>
                  <a:pt x="88" y="108"/>
                  <a:pt x="88" y="84"/>
                </a:cubicBezTo>
                <a:cubicBezTo>
                  <a:pt x="88" y="44"/>
                  <a:pt x="88" y="44"/>
                  <a:pt x="88" y="44"/>
                </a:cubicBezTo>
                <a:cubicBezTo>
                  <a:pt x="88" y="20"/>
                  <a:pt x="68" y="0"/>
                  <a:pt x="44" y="0"/>
                </a:cubicBezTo>
                <a:close/>
                <a:moveTo>
                  <a:pt x="80" y="84"/>
                </a:moveTo>
                <a:cubicBezTo>
                  <a:pt x="80" y="104"/>
                  <a:pt x="64" y="120"/>
                  <a:pt x="44" y="120"/>
                </a:cubicBezTo>
                <a:cubicBezTo>
                  <a:pt x="24" y="120"/>
                  <a:pt x="8" y="104"/>
                  <a:pt x="8" y="84"/>
                </a:cubicBezTo>
                <a:cubicBezTo>
                  <a:pt x="8" y="44"/>
                  <a:pt x="8" y="44"/>
                  <a:pt x="8" y="44"/>
                </a:cubicBezTo>
                <a:cubicBezTo>
                  <a:pt x="8" y="24"/>
                  <a:pt x="24" y="8"/>
                  <a:pt x="44" y="8"/>
                </a:cubicBezTo>
                <a:cubicBezTo>
                  <a:pt x="64" y="8"/>
                  <a:pt x="80" y="24"/>
                  <a:pt x="80" y="44"/>
                </a:cubicBezTo>
                <a:lnTo>
                  <a:pt x="80" y="84"/>
                </a:lnTo>
                <a:close/>
                <a:moveTo>
                  <a:pt x="44" y="28"/>
                </a:moveTo>
                <a:cubicBezTo>
                  <a:pt x="42" y="28"/>
                  <a:pt x="40" y="30"/>
                  <a:pt x="40" y="32"/>
                </a:cubicBezTo>
                <a:cubicBezTo>
                  <a:pt x="40" y="48"/>
                  <a:pt x="40" y="48"/>
                  <a:pt x="40" y="48"/>
                </a:cubicBezTo>
                <a:cubicBezTo>
                  <a:pt x="40" y="50"/>
                  <a:pt x="42" y="52"/>
                  <a:pt x="44" y="52"/>
                </a:cubicBezTo>
                <a:cubicBezTo>
                  <a:pt x="46" y="52"/>
                  <a:pt x="48" y="50"/>
                  <a:pt x="48" y="48"/>
                </a:cubicBezTo>
                <a:cubicBezTo>
                  <a:pt x="48" y="32"/>
                  <a:pt x="48" y="32"/>
                  <a:pt x="48" y="32"/>
                </a:cubicBezTo>
                <a:cubicBezTo>
                  <a:pt x="48" y="30"/>
                  <a:pt x="46" y="28"/>
                  <a:pt x="44" y="28"/>
                </a:cubicBezTo>
                <a:close/>
              </a:path>
            </a:pathLst>
          </a:custGeom>
          <a:solidFill>
            <a:schemeClr val="tx1">
              <a:lumMod val="50000"/>
              <a:lumOff val="50000"/>
            </a:schemeClr>
          </a:solidFill>
          <a:ln>
            <a:noFill/>
          </a:ln>
        </p:spPr>
        <p:txBody>
          <a:bodyPr vert="horz" wrap="square" lIns="45835" tIns="22918" rIns="45835" bIns="22918" numCol="1" anchor="t" anchorCtr="0" compatLnSpc="1">
            <a:prstTxWarp prst="textNoShape">
              <a:avLst/>
            </a:prstTxWarp>
          </a:bodyPr>
          <a:lstStyle/>
          <a:p>
            <a:endParaRPr lang="en-US" sz="902">
              <a:solidFill>
                <a:schemeClr val="tx1"/>
              </a:solidFill>
            </a:endParaRPr>
          </a:p>
        </p:txBody>
      </p:sp>
      <p:sp>
        <p:nvSpPr>
          <p:cNvPr id="12" name="Текст 7">
            <a:extLst>
              <a:ext uri="{FF2B5EF4-FFF2-40B4-BE49-F238E27FC236}">
                <a16:creationId xmlns:a16="http://schemas.microsoft.com/office/drawing/2014/main" id="{EE5C30ED-6548-0649-80C7-1684D14B9728}"/>
              </a:ext>
            </a:extLst>
          </p:cNvPr>
          <p:cNvSpPr>
            <a:spLocks noGrp="1"/>
          </p:cNvSpPr>
          <p:nvPr>
            <p:ph type="body" sz="quarter" idx="48" hasCustomPrompt="1"/>
          </p:nvPr>
        </p:nvSpPr>
        <p:spPr>
          <a:xfrm rot="16200000">
            <a:off x="-1368254" y="4023259"/>
            <a:ext cx="3599512" cy="294931"/>
          </a:xfrm>
        </p:spPr>
        <p:txBody>
          <a:bodyPr anchor="ctr">
            <a:normAutofit/>
          </a:bodyPr>
          <a:lstStyle>
            <a:lvl1pPr algn="l">
              <a:lnSpc>
                <a:spcPct val="150000"/>
              </a:lnSpc>
              <a:defRPr sz="800" baseline="0">
                <a:solidFill>
                  <a:schemeClr val="tx1">
                    <a:lumMod val="50000"/>
                    <a:lumOff val="50000"/>
                  </a:schemeClr>
                </a:solidFill>
              </a:defRPr>
            </a:lvl1pPr>
            <a:lvl2pPr algn="ctr">
              <a:defRPr/>
            </a:lvl2pPr>
            <a:lvl3pPr algn="ctr">
              <a:defRPr/>
            </a:lvl3pPr>
            <a:lvl4pPr algn="ctr">
              <a:defRPr/>
            </a:lvl4pPr>
            <a:lvl5pPr algn="ctr">
              <a:defRPr/>
            </a:lvl5pPr>
          </a:lstStyle>
          <a:p>
            <a:pPr lvl="0"/>
            <a:r>
              <a:rPr lang="en-US"/>
              <a:t>Small text here</a:t>
            </a:r>
          </a:p>
        </p:txBody>
      </p:sp>
    </p:spTree>
    <p:extLst>
      <p:ext uri="{BB962C8B-B14F-4D97-AF65-F5344CB8AC3E}">
        <p14:creationId xmlns:p14="http://schemas.microsoft.com/office/powerpoint/2010/main" val="545045671"/>
      </p:ext>
    </p:extLst>
  </p:cSld>
  <p:clrMapOvr>
    <a:masterClrMapping/>
  </p:clrMapOvr>
  <mc:AlternateContent xmlns:mc="http://schemas.openxmlformats.org/markup-compatibility/2006" xmlns:p14="http://schemas.microsoft.com/office/powerpoint/2010/main">
    <mc:Choice Requires="p14">
      <p:transition spd="slow" p14:dur="1200">
        <p14:prism dir="u"/>
      </p:transition>
    </mc:Choice>
    <mc:Fallback xmlns="">
      <p:transition spd="slow">
        <p:fade/>
      </p:transition>
    </mc:Fallback>
  </mc:AlternateContent>
  <p:extLst>
    <p:ext uri="{DCECCB84-F9BA-43D5-87BE-67443E8EF086}">
      <p15:sldGuideLst xmlns:p15="http://schemas.microsoft.com/office/powerpoint/2012/main">
        <p15:guide id="1" orient="horz" pos="12248">
          <p15:clr>
            <a:srgbClr val="FBAE40"/>
          </p15:clr>
        </p15:guide>
        <p15:guide id="6" orient="horz" pos="9186">
          <p15:clr>
            <a:srgbClr val="FBAE40"/>
          </p15:clr>
        </p15:guide>
        <p15:guide id="7" orient="horz" pos="10206">
          <p15:clr>
            <a:srgbClr val="FBAE40"/>
          </p15:clr>
        </p15:guide>
        <p15:guide id="8" orient="horz" pos="11228">
          <p15:clr>
            <a:srgbClr val="FBAE40"/>
          </p15:clr>
        </p15:guide>
      </p15:sldGuideLst>
    </p:ext>
  </p:extLst>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3_Blank Slide">
    <p:spTree>
      <p:nvGrpSpPr>
        <p:cNvPr id="1" name=""/>
        <p:cNvGrpSpPr/>
        <p:nvPr/>
      </p:nvGrpSpPr>
      <p:grpSpPr>
        <a:xfrm>
          <a:off x="0" y="0"/>
          <a:ext cx="0" cy="0"/>
          <a:chOff x="0" y="0"/>
          <a:chExt cx="0" cy="0"/>
        </a:xfrm>
      </p:grpSpPr>
      <p:sp>
        <p:nvSpPr>
          <p:cNvPr id="3" name="Rectangle 2"/>
          <p:cNvSpPr/>
          <p:nvPr userDrawn="1"/>
        </p:nvSpPr>
        <p:spPr>
          <a:xfrm>
            <a:off x="5" y="0"/>
            <a:ext cx="177799" cy="6858000"/>
          </a:xfrm>
          <a:prstGeom prst="rect">
            <a:avLst/>
          </a:prstGeom>
          <a:solidFill>
            <a:schemeClr val="bg2"/>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sz="2400">
              <a:solidFill>
                <a:schemeClr val="bg2"/>
              </a:solidFill>
            </a:endParaRPr>
          </a:p>
        </p:txBody>
      </p:sp>
      <p:sp>
        <p:nvSpPr>
          <p:cNvPr id="5" name="TextBox 4"/>
          <p:cNvSpPr txBox="1"/>
          <p:nvPr userDrawn="1"/>
        </p:nvSpPr>
        <p:spPr>
          <a:xfrm>
            <a:off x="472017" y="6445735"/>
            <a:ext cx="480000" cy="205121"/>
          </a:xfrm>
          <a:prstGeom prst="rect">
            <a:avLst/>
          </a:prstGeom>
          <a:noFill/>
        </p:spPr>
        <p:txBody>
          <a:bodyPr wrap="square" lIns="0" tIns="0" rIns="0" bIns="0" rtlCol="0">
            <a:spAutoFit/>
          </a:bodyPr>
          <a:lstStyle/>
          <a:p>
            <a:fld id="{609EC7D8-7FD1-1A41-B1B7-F036885ACCC2}" type="slidenum">
              <a:rPr lang="en-US" sz="1333" b="1" smtClean="0">
                <a:solidFill>
                  <a:schemeClr val="tx2"/>
                </a:solidFill>
                <a:latin typeface="Arial"/>
              </a:rPr>
              <a:t>‹#›</a:t>
            </a:fld>
            <a:endParaRPr lang="en-US" sz="1333" b="1">
              <a:solidFill>
                <a:schemeClr val="tx2"/>
              </a:solidFill>
              <a:latin typeface="Arial"/>
            </a:endParaRPr>
          </a:p>
        </p:txBody>
      </p:sp>
      <p:sp>
        <p:nvSpPr>
          <p:cNvPr id="6" name="Rectangle 5"/>
          <p:cNvSpPr/>
          <p:nvPr userDrawn="1"/>
        </p:nvSpPr>
        <p:spPr>
          <a:xfrm>
            <a:off x="5" y="324443"/>
            <a:ext cx="12191999" cy="640333"/>
          </a:xfrm>
          <a:prstGeom prst="rect">
            <a:avLst/>
          </a:prstGeom>
          <a:solidFill>
            <a:schemeClr val="bg2"/>
          </a:solidFill>
          <a:ln>
            <a:noFill/>
          </a:ln>
        </p:spPr>
        <p:style>
          <a:lnRef idx="2">
            <a:schemeClr val="accent3"/>
          </a:lnRef>
          <a:fillRef idx="1">
            <a:schemeClr val="lt1"/>
          </a:fillRef>
          <a:effectRef idx="0">
            <a:schemeClr val="accent3"/>
          </a:effectRef>
          <a:fontRef idx="minor">
            <a:schemeClr val="dk1"/>
          </a:fontRef>
        </p:style>
        <p:txBody>
          <a:bodyPr lIns="287979" rtlCol="0" anchor="ctr"/>
          <a:lstStyle/>
          <a:p>
            <a:pPr algn="l"/>
            <a:endParaRPr lang="en-US" sz="2400">
              <a:solidFill>
                <a:schemeClr val="tx1"/>
              </a:solidFill>
            </a:endParaRPr>
          </a:p>
        </p:txBody>
      </p:sp>
      <p:sp>
        <p:nvSpPr>
          <p:cNvPr id="7" name="Text Placeholder 7"/>
          <p:cNvSpPr>
            <a:spLocks noGrp="1"/>
          </p:cNvSpPr>
          <p:nvPr>
            <p:ph type="body" sz="quarter" idx="12" hasCustomPrompt="1"/>
          </p:nvPr>
        </p:nvSpPr>
        <p:spPr>
          <a:xfrm>
            <a:off x="6506634" y="416985"/>
            <a:ext cx="5202767" cy="247651"/>
          </a:xfrm>
          <a:prstGeom prst="rect">
            <a:avLst/>
          </a:prstGeom>
        </p:spPr>
        <p:txBody>
          <a:bodyPr vert="horz" lIns="0" tIns="0" rIns="0" bIns="0"/>
          <a:lstStyle>
            <a:lvl1pPr algn="r">
              <a:defRPr sz="1333">
                <a:solidFill>
                  <a:schemeClr val="tx1"/>
                </a:solidFill>
                <a:latin typeface="Arial"/>
                <a:cs typeface="Arial"/>
              </a:defRPr>
            </a:lvl1pPr>
          </a:lstStyle>
          <a:p>
            <a:pPr lvl="0"/>
            <a:r>
              <a:rPr lang="en-GB"/>
              <a:t>COMMERCIAL IN CONFIDENCE</a:t>
            </a:r>
            <a:endParaRPr lang="en-US"/>
          </a:p>
        </p:txBody>
      </p:sp>
      <p:sp>
        <p:nvSpPr>
          <p:cNvPr id="8" name="Text Placeholder 7"/>
          <p:cNvSpPr>
            <a:spLocks noGrp="1"/>
          </p:cNvSpPr>
          <p:nvPr>
            <p:ph type="body" sz="quarter" idx="13" hasCustomPrompt="1"/>
          </p:nvPr>
        </p:nvSpPr>
        <p:spPr>
          <a:xfrm>
            <a:off x="465668" y="422593"/>
            <a:ext cx="8525933" cy="481303"/>
          </a:xfrm>
          <a:prstGeom prst="rect">
            <a:avLst/>
          </a:prstGeom>
        </p:spPr>
        <p:txBody>
          <a:bodyPr vert="horz" lIns="0" tIns="0" rIns="0" bIns="0"/>
          <a:lstStyle>
            <a:lvl1pPr>
              <a:defRPr sz="2667">
                <a:solidFill>
                  <a:schemeClr val="tx1"/>
                </a:solidFill>
                <a:latin typeface="Arial"/>
                <a:cs typeface="Arial"/>
              </a:defRPr>
            </a:lvl1pPr>
          </a:lstStyle>
          <a:p>
            <a:pPr lvl="0"/>
            <a:r>
              <a:rPr lang="en-GB"/>
              <a:t>Slide Title</a:t>
            </a:r>
            <a:endParaRPr lang="en-US"/>
          </a:p>
        </p:txBody>
      </p:sp>
    </p:spTree>
    <p:extLst>
      <p:ext uri="{BB962C8B-B14F-4D97-AF65-F5344CB8AC3E}">
        <p14:creationId xmlns:p14="http://schemas.microsoft.com/office/powerpoint/2010/main" val="63377942"/>
      </p:ext>
    </p:extLst>
  </p:cSld>
  <p:clrMapOvr>
    <a:masterClrMapping/>
  </p:clrMapOvr>
  <p:transition spd="slow">
    <p:fade/>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Title Page with Image">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pic>
        <p:nvPicPr>
          <p:cNvPr id="20" name="Picture 19"/>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9659938" y="5984875"/>
            <a:ext cx="1770769" cy="586055"/>
          </a:xfrm>
          <a:prstGeom prst="rect">
            <a:avLst/>
          </a:prstGeom>
        </p:spPr>
      </p:pic>
      <p:pic>
        <p:nvPicPr>
          <p:cNvPr id="7" name="Picture 6">
            <a:extLst>
              <a:ext uri="{FF2B5EF4-FFF2-40B4-BE49-F238E27FC236}">
                <a16:creationId xmlns:a16="http://schemas.microsoft.com/office/drawing/2014/main" id="{EAD60AB6-51F2-B742-9BB8-BB8627C6F77D}"/>
              </a:ext>
            </a:extLst>
          </p:cNvPr>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803275" y="6049247"/>
            <a:ext cx="1576386" cy="367428"/>
          </a:xfrm>
          <a:prstGeom prst="rect">
            <a:avLst/>
          </a:prstGeom>
        </p:spPr>
      </p:pic>
      <p:sp>
        <p:nvSpPr>
          <p:cNvPr id="11" name="Text Placeholder 14">
            <a:extLst>
              <a:ext uri="{FF2B5EF4-FFF2-40B4-BE49-F238E27FC236}">
                <a16:creationId xmlns:a16="http://schemas.microsoft.com/office/drawing/2014/main" id="{5DEFD85E-02D2-FE49-A755-0DD290785C58}"/>
              </a:ext>
            </a:extLst>
          </p:cNvPr>
          <p:cNvSpPr>
            <a:spLocks noGrp="1"/>
          </p:cNvSpPr>
          <p:nvPr>
            <p:ph type="body" sz="quarter" idx="10" hasCustomPrompt="1"/>
          </p:nvPr>
        </p:nvSpPr>
        <p:spPr>
          <a:xfrm>
            <a:off x="803275" y="707493"/>
            <a:ext cx="5426075" cy="3164419"/>
          </a:xfrm>
        </p:spPr>
        <p:txBody>
          <a:bodyPr lIns="0">
            <a:noAutofit/>
          </a:bodyPr>
          <a:lstStyle>
            <a:lvl1pPr marL="0" indent="0" algn="l">
              <a:lnSpc>
                <a:spcPts val="7800"/>
              </a:lnSpc>
              <a:spcBef>
                <a:spcPts val="0"/>
              </a:spcBef>
              <a:buNone/>
              <a:defRPr sz="9000" b="1" i="0" kern="300" spc="-300" baseline="0">
                <a:solidFill>
                  <a:schemeClr val="bg1"/>
                </a:solidFill>
                <a:latin typeface="Arial" panose="020B0604020202020204" pitchFamily="34" charset="0"/>
                <a:ea typeface="Helvetica Neue" charset="0"/>
                <a:cs typeface="Arial" panose="020B0604020202020204" pitchFamily="34" charset="0"/>
              </a:defRPr>
            </a:lvl1pPr>
            <a:lvl2pPr marL="457200" indent="0" algn="l">
              <a:buNone/>
              <a:defRPr/>
            </a:lvl2pPr>
            <a:lvl3pPr marL="914400" indent="0" algn="l">
              <a:buNone/>
              <a:defRPr/>
            </a:lvl3pPr>
            <a:lvl4pPr marL="1371600" indent="0" algn="l">
              <a:buNone/>
              <a:defRPr/>
            </a:lvl4pPr>
            <a:lvl5pPr marL="1828800" indent="0" algn="l">
              <a:buNone/>
              <a:defRPr/>
            </a:lvl5pPr>
          </a:lstStyle>
          <a:p>
            <a:pPr lvl="0"/>
            <a:r>
              <a:rPr lang="en-US" dirty="0"/>
              <a:t>Title </a:t>
            </a:r>
            <a:r>
              <a:rPr lang="en-US" dirty="0">
                <a:solidFill>
                  <a:srgbClr val="E40024"/>
                </a:solidFill>
              </a:rPr>
              <a:t>header</a:t>
            </a:r>
          </a:p>
        </p:txBody>
      </p:sp>
    </p:spTree>
    <p:extLst>
      <p:ext uri="{BB962C8B-B14F-4D97-AF65-F5344CB8AC3E}">
        <p14:creationId xmlns:p14="http://schemas.microsoft.com/office/powerpoint/2010/main" val="366645757"/>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Title Page">
    <p:spTree>
      <p:nvGrpSpPr>
        <p:cNvPr id="1" name=""/>
        <p:cNvGrpSpPr/>
        <p:nvPr/>
      </p:nvGrpSpPr>
      <p:grpSpPr>
        <a:xfrm>
          <a:off x="0" y="0"/>
          <a:ext cx="0" cy="0"/>
          <a:chOff x="0" y="0"/>
          <a:chExt cx="0" cy="0"/>
        </a:xfrm>
      </p:grpSpPr>
      <p:sp>
        <p:nvSpPr>
          <p:cNvPr id="7" name="Text Placeholder 14">
            <a:extLst>
              <a:ext uri="{FF2B5EF4-FFF2-40B4-BE49-F238E27FC236}">
                <a16:creationId xmlns:a16="http://schemas.microsoft.com/office/drawing/2014/main" id="{344B9349-AE92-FD4B-B96B-0041E5FA40E3}"/>
              </a:ext>
            </a:extLst>
          </p:cNvPr>
          <p:cNvSpPr>
            <a:spLocks noGrp="1"/>
          </p:cNvSpPr>
          <p:nvPr>
            <p:ph type="body" sz="quarter" idx="10"/>
          </p:nvPr>
        </p:nvSpPr>
        <p:spPr>
          <a:xfrm>
            <a:off x="803275" y="707494"/>
            <a:ext cx="5292725" cy="2044430"/>
          </a:xfrm>
        </p:spPr>
        <p:txBody>
          <a:bodyPr lIns="0">
            <a:noAutofit/>
          </a:bodyPr>
          <a:lstStyle>
            <a:lvl1pPr marL="0" indent="0" algn="l">
              <a:lnSpc>
                <a:spcPts val="7800"/>
              </a:lnSpc>
              <a:spcBef>
                <a:spcPts val="0"/>
              </a:spcBef>
              <a:buNone/>
              <a:defRPr sz="9000" b="1" i="0" kern="300" spc="-300" baseline="0">
                <a:solidFill>
                  <a:schemeClr val="bg2"/>
                </a:solidFill>
                <a:latin typeface="Helvetica Neue" charset="0"/>
                <a:ea typeface="Helvetica Neue" charset="0"/>
                <a:cs typeface="Helvetica Neue" charset="0"/>
              </a:defRPr>
            </a:lvl1pPr>
            <a:lvl2pPr marL="457200" indent="0" algn="l">
              <a:buNone/>
              <a:defRPr/>
            </a:lvl2pPr>
            <a:lvl3pPr marL="914400" indent="0" algn="l">
              <a:buNone/>
              <a:defRPr/>
            </a:lvl3pPr>
            <a:lvl4pPr marL="1371600" indent="0" algn="l">
              <a:buNone/>
              <a:defRPr/>
            </a:lvl4pPr>
            <a:lvl5pPr marL="1828800" indent="0" algn="l">
              <a:buNone/>
              <a:defRPr/>
            </a:lvl5pPr>
          </a:lstStyle>
          <a:p>
            <a:pPr lvl="0"/>
            <a:endParaRPr lang="en-US" dirty="0"/>
          </a:p>
        </p:txBody>
      </p:sp>
    </p:spTree>
    <p:extLst>
      <p:ext uri="{BB962C8B-B14F-4D97-AF65-F5344CB8AC3E}">
        <p14:creationId xmlns:p14="http://schemas.microsoft.com/office/powerpoint/2010/main" val="1528240063"/>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D3FD77-F8AB-4282-A35D-A6E3EDFD7129}"/>
              </a:ext>
            </a:extLst>
          </p:cNvPr>
          <p:cNvSpPr>
            <a:spLocks noGrp="1"/>
          </p:cNvSpPr>
          <p:nvPr>
            <p:ph type="title"/>
          </p:nvPr>
        </p:nvSpPr>
        <p:spPr/>
        <p:txBody>
          <a:bodyPr/>
          <a:lstStyle/>
          <a:p>
            <a:r>
              <a:rPr lang="en-US"/>
              <a:t>Click to edit Master title style</a:t>
            </a:r>
            <a:endParaRPr lang="en-GB"/>
          </a:p>
        </p:txBody>
      </p:sp>
    </p:spTree>
    <p:extLst>
      <p:ext uri="{BB962C8B-B14F-4D97-AF65-F5344CB8AC3E}">
        <p14:creationId xmlns:p14="http://schemas.microsoft.com/office/powerpoint/2010/main" val="1515167802"/>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userDrawn="1">
  <p:cSld name="Highlight Slide">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F7ACB851-8C1D-E048-9903-5A7DEFCF69E8}"/>
              </a:ext>
            </a:extLst>
          </p:cNvPr>
          <p:cNvSpPr>
            <a:spLocks noGrp="1"/>
          </p:cNvSpPr>
          <p:nvPr>
            <p:ph type="dt" sz="half" idx="10"/>
          </p:nvPr>
        </p:nvSpPr>
        <p:spPr/>
        <p:txBody>
          <a:bodyPr/>
          <a:lstStyle/>
          <a:p>
            <a:fld id="{851A2382-C476-B446-9192-01CA62EBD865}" type="datetimeFigureOut">
              <a:rPr lang="en-US" smtClean="0"/>
              <a:t>12/15/2022</a:t>
            </a:fld>
            <a:endParaRPr lang="en-US"/>
          </a:p>
        </p:txBody>
      </p:sp>
      <p:sp>
        <p:nvSpPr>
          <p:cNvPr id="5" name="Footer Placeholder 4">
            <a:extLst>
              <a:ext uri="{FF2B5EF4-FFF2-40B4-BE49-F238E27FC236}">
                <a16:creationId xmlns:a16="http://schemas.microsoft.com/office/drawing/2014/main" id="{D2A74D43-AA15-9740-9582-0CB95303B1B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6ED4302-8B8B-C342-8134-D8E6840BD6A6}"/>
              </a:ext>
            </a:extLst>
          </p:cNvPr>
          <p:cNvSpPr>
            <a:spLocks noGrp="1"/>
          </p:cNvSpPr>
          <p:nvPr>
            <p:ph type="sldNum" sz="quarter" idx="12"/>
          </p:nvPr>
        </p:nvSpPr>
        <p:spPr/>
        <p:txBody>
          <a:bodyPr/>
          <a:lstStyle/>
          <a:p>
            <a:fld id="{200B8D6D-D534-4F42-BD74-B9719005CEF3}" type="slidenum">
              <a:rPr lang="en-US" smtClean="0"/>
              <a:t>‹#›</a:t>
            </a:fld>
            <a:endParaRPr lang="en-US"/>
          </a:p>
        </p:txBody>
      </p:sp>
      <p:sp>
        <p:nvSpPr>
          <p:cNvPr id="3" name="Picture Placeholder 2">
            <a:extLst>
              <a:ext uri="{FF2B5EF4-FFF2-40B4-BE49-F238E27FC236}">
                <a16:creationId xmlns:a16="http://schemas.microsoft.com/office/drawing/2014/main" id="{88D40361-58C5-9241-8554-DCDEF643E853}"/>
              </a:ext>
            </a:extLst>
          </p:cNvPr>
          <p:cNvSpPr>
            <a:spLocks noGrp="1"/>
          </p:cNvSpPr>
          <p:nvPr>
            <p:ph type="pic" sz="quarter" idx="13"/>
          </p:nvPr>
        </p:nvSpPr>
        <p:spPr>
          <a:xfrm>
            <a:off x="-8710" y="1700213"/>
            <a:ext cx="11865747" cy="4500562"/>
          </a:xfrm>
        </p:spPr>
        <p:txBody>
          <a:bodyPr/>
          <a:lstStyle/>
          <a:p>
            <a:endParaRPr lang="en-US" dirty="0"/>
          </a:p>
        </p:txBody>
      </p:sp>
      <p:sp>
        <p:nvSpPr>
          <p:cNvPr id="10" name="Title 9">
            <a:extLst>
              <a:ext uri="{FF2B5EF4-FFF2-40B4-BE49-F238E27FC236}">
                <a16:creationId xmlns:a16="http://schemas.microsoft.com/office/drawing/2014/main" id="{2C51FD72-747E-1A45-92AB-0CE2B4724EE6}"/>
              </a:ext>
            </a:extLst>
          </p:cNvPr>
          <p:cNvSpPr>
            <a:spLocks noGrp="1"/>
          </p:cNvSpPr>
          <p:nvPr>
            <p:ph type="title"/>
          </p:nvPr>
        </p:nvSpPr>
        <p:spPr/>
        <p:txBody>
          <a:bodyPr/>
          <a:lstStyle>
            <a:lvl1pPr>
              <a:defRPr>
                <a:solidFill>
                  <a:schemeClr val="bg2"/>
                </a:solidFill>
              </a:defRPr>
            </a:lvl1pPr>
          </a:lstStyle>
          <a:p>
            <a:r>
              <a:rPr lang="en-US" dirty="0"/>
              <a:t>Click to edit Master title style</a:t>
            </a:r>
          </a:p>
        </p:txBody>
      </p:sp>
      <p:sp>
        <p:nvSpPr>
          <p:cNvPr id="9" name="Text Placeholder 14">
            <a:extLst>
              <a:ext uri="{FF2B5EF4-FFF2-40B4-BE49-F238E27FC236}">
                <a16:creationId xmlns:a16="http://schemas.microsoft.com/office/drawing/2014/main" id="{6CE04B65-8C7D-6B45-80EA-CFE349CE30FA}"/>
              </a:ext>
            </a:extLst>
          </p:cNvPr>
          <p:cNvSpPr>
            <a:spLocks noGrp="1"/>
          </p:cNvSpPr>
          <p:nvPr>
            <p:ph type="body" sz="quarter" idx="16"/>
          </p:nvPr>
        </p:nvSpPr>
        <p:spPr>
          <a:xfrm>
            <a:off x="789622" y="2649400"/>
            <a:ext cx="5288704" cy="2392500"/>
          </a:xfrm>
        </p:spPr>
        <p:txBody>
          <a:bodyPr lIns="0">
            <a:noAutofit/>
          </a:bodyPr>
          <a:lstStyle>
            <a:lvl1pPr marL="0" indent="0" algn="l">
              <a:lnSpc>
                <a:spcPts val="7900"/>
              </a:lnSpc>
              <a:spcBef>
                <a:spcPts val="0"/>
              </a:spcBef>
              <a:buNone/>
              <a:defRPr sz="9000" b="1" i="0" kern="300" spc="-300" baseline="0">
                <a:solidFill>
                  <a:srgbClr val="E40024"/>
                </a:solidFill>
                <a:latin typeface="Arial" panose="020B0604020202020204" pitchFamily="34" charset="0"/>
                <a:ea typeface="Helvetica Neue" charset="0"/>
                <a:cs typeface="Arial" panose="020B0604020202020204" pitchFamily="34" charset="0"/>
              </a:defRPr>
            </a:lvl1pPr>
            <a:lvl2pPr marL="457200" indent="0" algn="l">
              <a:buNone/>
              <a:defRPr/>
            </a:lvl2pPr>
            <a:lvl3pPr marL="914400" indent="0" algn="l">
              <a:buNone/>
              <a:defRPr/>
            </a:lvl3pPr>
            <a:lvl4pPr marL="1371600" indent="0" algn="l">
              <a:buNone/>
              <a:defRPr/>
            </a:lvl4pPr>
            <a:lvl5pPr marL="1828800" indent="0" algn="l">
              <a:buNone/>
              <a:defRPr/>
            </a:lvl5pPr>
          </a:lstStyle>
          <a:p>
            <a:pPr lvl="0"/>
            <a:endParaRPr lang="en-US" dirty="0"/>
          </a:p>
        </p:txBody>
      </p:sp>
    </p:spTree>
    <p:extLst>
      <p:ext uri="{BB962C8B-B14F-4D97-AF65-F5344CB8AC3E}">
        <p14:creationId xmlns:p14="http://schemas.microsoft.com/office/powerpoint/2010/main" val="3203755556"/>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Title and Sub Head, gre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E885DA-DFE9-654A-8E11-DC64BD1A1C79}"/>
              </a:ext>
            </a:extLst>
          </p:cNvPr>
          <p:cNvSpPr>
            <a:spLocks noGrp="1"/>
          </p:cNvSpPr>
          <p:nvPr>
            <p:ph type="title"/>
          </p:nvPr>
        </p:nvSpPr>
        <p:spPr>
          <a:xfrm>
            <a:off x="789622" y="624698"/>
            <a:ext cx="10658476" cy="572277"/>
          </a:xfrm>
        </p:spPr>
        <p:txBody>
          <a:bodyPr/>
          <a:lstStyle>
            <a:lvl1pPr>
              <a:defRPr>
                <a:solidFill>
                  <a:schemeClr val="bg2"/>
                </a:solidFill>
              </a:defRPr>
            </a:lvl1pPr>
          </a:lstStyle>
          <a:p>
            <a:r>
              <a:rPr lang="en-US" dirty="0"/>
              <a:t>Click to edit Master title style</a:t>
            </a:r>
          </a:p>
        </p:txBody>
      </p:sp>
      <p:sp>
        <p:nvSpPr>
          <p:cNvPr id="3" name="Rectangle 2">
            <a:extLst>
              <a:ext uri="{FF2B5EF4-FFF2-40B4-BE49-F238E27FC236}">
                <a16:creationId xmlns:a16="http://schemas.microsoft.com/office/drawing/2014/main" id="{25C8DB2B-0DC2-422E-81F3-6F35116A10CA}"/>
              </a:ext>
            </a:extLst>
          </p:cNvPr>
          <p:cNvSpPr/>
          <p:nvPr userDrawn="1"/>
        </p:nvSpPr>
        <p:spPr>
          <a:xfrm>
            <a:off x="0" y="5121952"/>
            <a:ext cx="11862850" cy="1736048"/>
          </a:xfrm>
          <a:prstGeom prst="rect">
            <a:avLst/>
          </a:prstGeom>
          <a:solidFill>
            <a:schemeClr val="bg1">
              <a:lumMod val="85000"/>
            </a:schemeClr>
          </a:solidFill>
          <a:ln w="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4" name="Text Placeholder 14">
            <a:extLst>
              <a:ext uri="{FF2B5EF4-FFF2-40B4-BE49-F238E27FC236}">
                <a16:creationId xmlns:a16="http://schemas.microsoft.com/office/drawing/2014/main" id="{F66D251F-77FE-46BF-B6A4-1DEF055E9C33}"/>
              </a:ext>
            </a:extLst>
          </p:cNvPr>
          <p:cNvSpPr>
            <a:spLocks noGrp="1"/>
          </p:cNvSpPr>
          <p:nvPr>
            <p:ph type="body" sz="quarter" idx="10"/>
          </p:nvPr>
        </p:nvSpPr>
        <p:spPr>
          <a:xfrm>
            <a:off x="789622" y="1816486"/>
            <a:ext cx="3552387" cy="2476113"/>
          </a:xfrm>
        </p:spPr>
        <p:txBody>
          <a:bodyPr lIns="0">
            <a:noAutofit/>
          </a:bodyPr>
          <a:lstStyle>
            <a:lvl1pPr marL="0" indent="0" algn="l">
              <a:lnSpc>
                <a:spcPts val="7500"/>
              </a:lnSpc>
              <a:spcBef>
                <a:spcPts val="0"/>
              </a:spcBef>
              <a:buNone/>
              <a:defRPr sz="9000" b="1" i="0" kern="300" spc="-300" baseline="0">
                <a:solidFill>
                  <a:schemeClr val="bg2"/>
                </a:solidFill>
                <a:latin typeface="Arial" panose="020B0604020202020204" pitchFamily="34" charset="0"/>
                <a:ea typeface="Helvetica Neue" charset="0"/>
                <a:cs typeface="Arial" panose="020B0604020202020204" pitchFamily="34" charset="0"/>
              </a:defRPr>
            </a:lvl1pPr>
            <a:lvl2pPr marL="457200" indent="0" algn="l">
              <a:buNone/>
              <a:defRPr/>
            </a:lvl2pPr>
            <a:lvl3pPr marL="914400" indent="0" algn="l">
              <a:buNone/>
              <a:defRPr/>
            </a:lvl3pPr>
            <a:lvl4pPr marL="1371600" indent="0" algn="l">
              <a:buNone/>
              <a:defRPr/>
            </a:lvl4pPr>
            <a:lvl5pPr marL="1828800" indent="0" algn="l">
              <a:buNone/>
              <a:defRPr/>
            </a:lvl5pPr>
          </a:lstStyle>
          <a:p>
            <a:pPr lvl="0"/>
            <a:endParaRPr lang="en-US" dirty="0"/>
          </a:p>
        </p:txBody>
      </p:sp>
    </p:spTree>
    <p:extLst>
      <p:ext uri="{BB962C8B-B14F-4D97-AF65-F5344CB8AC3E}">
        <p14:creationId xmlns:p14="http://schemas.microsoft.com/office/powerpoint/2010/main" val="1978491142"/>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1_Blank, header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E885DA-DFE9-654A-8E11-DC64BD1A1C79}"/>
              </a:ext>
            </a:extLst>
          </p:cNvPr>
          <p:cNvSpPr>
            <a:spLocks noGrp="1"/>
          </p:cNvSpPr>
          <p:nvPr>
            <p:ph type="title"/>
          </p:nvPr>
        </p:nvSpPr>
        <p:spPr>
          <a:xfrm>
            <a:off x="789622" y="624698"/>
            <a:ext cx="10658476" cy="572277"/>
          </a:xfrm>
        </p:spPr>
        <p:txBody>
          <a:bodyPr/>
          <a:lstStyle>
            <a:lvl1pPr>
              <a:defRPr>
                <a:solidFill>
                  <a:schemeClr val="bg2"/>
                </a:solidFill>
              </a:defRPr>
            </a:lvl1pPr>
          </a:lstStyle>
          <a:p>
            <a:r>
              <a:rPr lang="en-US" dirty="0"/>
              <a:t>Click to edit Master title style</a:t>
            </a:r>
          </a:p>
        </p:txBody>
      </p:sp>
      <p:sp>
        <p:nvSpPr>
          <p:cNvPr id="6" name="Text Placeholder 2">
            <a:extLst>
              <a:ext uri="{FF2B5EF4-FFF2-40B4-BE49-F238E27FC236}">
                <a16:creationId xmlns:a16="http://schemas.microsoft.com/office/drawing/2014/main" id="{B6148E27-EA02-49D8-9B62-A111BAA69C59}"/>
              </a:ext>
            </a:extLst>
          </p:cNvPr>
          <p:cNvSpPr>
            <a:spLocks noGrp="1"/>
          </p:cNvSpPr>
          <p:nvPr>
            <p:ph idx="1"/>
          </p:nvPr>
        </p:nvSpPr>
        <p:spPr>
          <a:xfrm>
            <a:off x="808354" y="1719466"/>
            <a:ext cx="10658475" cy="3950132"/>
          </a:xfrm>
          <a:prstGeom prst="rect">
            <a:avLst/>
          </a:prstGeom>
        </p:spPr>
        <p:txBody>
          <a:bodyPr vert="horz" lIns="0" tIns="0" rIns="0" bIns="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864325570"/>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Blank, 2 line header">
    <p:spTree>
      <p:nvGrpSpPr>
        <p:cNvPr id="1" name=""/>
        <p:cNvGrpSpPr/>
        <p:nvPr/>
      </p:nvGrpSpPr>
      <p:grpSpPr>
        <a:xfrm>
          <a:off x="0" y="0"/>
          <a:ext cx="0" cy="0"/>
          <a:chOff x="0" y="0"/>
          <a:chExt cx="0" cy="0"/>
        </a:xfrm>
      </p:grpSpPr>
      <p:sp>
        <p:nvSpPr>
          <p:cNvPr id="11" name="Title 1">
            <a:extLst>
              <a:ext uri="{FF2B5EF4-FFF2-40B4-BE49-F238E27FC236}">
                <a16:creationId xmlns:a16="http://schemas.microsoft.com/office/drawing/2014/main" id="{E2922A9D-4A93-134B-890C-109ECA3BEA71}"/>
              </a:ext>
            </a:extLst>
          </p:cNvPr>
          <p:cNvSpPr>
            <a:spLocks noGrp="1"/>
          </p:cNvSpPr>
          <p:nvPr>
            <p:ph type="title" hasCustomPrompt="1"/>
          </p:nvPr>
        </p:nvSpPr>
        <p:spPr>
          <a:xfrm>
            <a:off x="788268" y="620713"/>
            <a:ext cx="10615464" cy="616728"/>
          </a:xfrm>
        </p:spPr>
        <p:txBody>
          <a:bodyPr/>
          <a:lstStyle>
            <a:lvl1pPr>
              <a:defRPr>
                <a:solidFill>
                  <a:schemeClr val="bg2"/>
                </a:solidFill>
              </a:defRPr>
            </a:lvl1pPr>
          </a:lstStyle>
          <a:p>
            <a:r>
              <a:rPr lang="en-GB" dirty="0">
                <a:solidFill>
                  <a:schemeClr val="bg2"/>
                </a:solidFill>
              </a:rPr>
              <a:t>CLICK TO ADD TEXT</a:t>
            </a:r>
            <a:br>
              <a:rPr lang="en-GB" dirty="0">
                <a:solidFill>
                  <a:schemeClr val="bg2"/>
                </a:solidFill>
              </a:rPr>
            </a:br>
            <a:r>
              <a:rPr lang="en-GB" dirty="0">
                <a:solidFill>
                  <a:srgbClr val="E40024"/>
                </a:solidFill>
              </a:rPr>
              <a:t>CLICK TO ADD TEXT</a:t>
            </a:r>
            <a:endParaRPr lang="en-GB" dirty="0">
              <a:solidFill>
                <a:schemeClr val="bg2"/>
              </a:solidFill>
            </a:endParaRPr>
          </a:p>
        </p:txBody>
      </p:sp>
    </p:spTree>
    <p:extLst>
      <p:ext uri="{BB962C8B-B14F-4D97-AF65-F5344CB8AC3E}">
        <p14:creationId xmlns:p14="http://schemas.microsoft.com/office/powerpoint/2010/main" val="261495039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7B19E9-21DF-39CF-B2DC-EDD4846607D6}"/>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4AFE59C5-55A0-0ABB-5C91-946A04DC5D9B}"/>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3EDE3C65-3372-CF14-93EC-38B9A21A3158}"/>
              </a:ext>
            </a:extLst>
          </p:cNvPr>
          <p:cNvSpPr>
            <a:spLocks noGrp="1"/>
          </p:cNvSpPr>
          <p:nvPr>
            <p:ph type="dt" sz="half" idx="10"/>
          </p:nvPr>
        </p:nvSpPr>
        <p:spPr/>
        <p:txBody>
          <a:bodyPr/>
          <a:lstStyle/>
          <a:p>
            <a:fld id="{9DD47446-F123-4935-8559-B3AF830FA995}" type="datetimeFigureOut">
              <a:rPr lang="en-GB" smtClean="0"/>
              <a:t>15/12/2022</a:t>
            </a:fld>
            <a:endParaRPr lang="en-GB"/>
          </a:p>
        </p:txBody>
      </p:sp>
      <p:sp>
        <p:nvSpPr>
          <p:cNvPr id="5" name="Footer Placeholder 4">
            <a:extLst>
              <a:ext uri="{FF2B5EF4-FFF2-40B4-BE49-F238E27FC236}">
                <a16:creationId xmlns:a16="http://schemas.microsoft.com/office/drawing/2014/main" id="{FDA51036-B7D6-5C8A-4951-4C48A9D1DDF2}"/>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476C0E2B-84CD-727A-239C-A78D620A642C}"/>
              </a:ext>
            </a:extLst>
          </p:cNvPr>
          <p:cNvSpPr>
            <a:spLocks noGrp="1"/>
          </p:cNvSpPr>
          <p:nvPr>
            <p:ph type="sldNum" sz="quarter" idx="12"/>
          </p:nvPr>
        </p:nvSpPr>
        <p:spPr/>
        <p:txBody>
          <a:bodyPr/>
          <a:lstStyle/>
          <a:p>
            <a:fld id="{7B8A1055-78FA-4D6E-8393-AEA6AE3DC08B}" type="slidenum">
              <a:rPr lang="en-GB" smtClean="0"/>
              <a:t>‹#›</a:t>
            </a:fld>
            <a:endParaRPr lang="en-GB"/>
          </a:p>
        </p:txBody>
      </p:sp>
    </p:spTree>
    <p:extLst>
      <p:ext uri="{BB962C8B-B14F-4D97-AF65-F5344CB8AC3E}">
        <p14:creationId xmlns:p14="http://schemas.microsoft.com/office/powerpoint/2010/main" val="823637079"/>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983211218"/>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Impact Slide">
    <p:spTree>
      <p:nvGrpSpPr>
        <p:cNvPr id="1" name=""/>
        <p:cNvGrpSpPr/>
        <p:nvPr/>
      </p:nvGrpSpPr>
      <p:grpSpPr>
        <a:xfrm>
          <a:off x="0" y="0"/>
          <a:ext cx="0" cy="0"/>
          <a:chOff x="0" y="0"/>
          <a:chExt cx="0" cy="0"/>
        </a:xfrm>
      </p:grpSpPr>
      <p:cxnSp>
        <p:nvCxnSpPr>
          <p:cNvPr id="7" name="Straight Connector 6">
            <a:extLst>
              <a:ext uri="{FF2B5EF4-FFF2-40B4-BE49-F238E27FC236}">
                <a16:creationId xmlns:a16="http://schemas.microsoft.com/office/drawing/2014/main" id="{823D17EB-444C-384C-B400-AB2D64AE0704}"/>
              </a:ext>
            </a:extLst>
          </p:cNvPr>
          <p:cNvCxnSpPr/>
          <p:nvPr userDrawn="1"/>
        </p:nvCxnSpPr>
        <p:spPr>
          <a:xfrm>
            <a:off x="803275" y="3913131"/>
            <a:ext cx="1506056" cy="0"/>
          </a:xfrm>
          <a:prstGeom prst="line">
            <a:avLst/>
          </a:prstGeom>
          <a:ln w="19050" cap="rnd">
            <a:solidFill>
              <a:srgbClr val="E32119"/>
            </a:solidFill>
          </a:ln>
        </p:spPr>
        <p:style>
          <a:lnRef idx="1">
            <a:schemeClr val="accent1"/>
          </a:lnRef>
          <a:fillRef idx="0">
            <a:schemeClr val="accent1"/>
          </a:fillRef>
          <a:effectRef idx="0">
            <a:schemeClr val="accent1"/>
          </a:effectRef>
          <a:fontRef idx="minor">
            <a:schemeClr val="tx1"/>
          </a:fontRef>
        </p:style>
      </p:cxnSp>
      <p:sp>
        <p:nvSpPr>
          <p:cNvPr id="9" name="Text Placeholder 8">
            <a:extLst>
              <a:ext uri="{FF2B5EF4-FFF2-40B4-BE49-F238E27FC236}">
                <a16:creationId xmlns:a16="http://schemas.microsoft.com/office/drawing/2014/main" id="{3D18BA68-9A42-FE4E-96E9-57FC64C8A6A3}"/>
              </a:ext>
            </a:extLst>
          </p:cNvPr>
          <p:cNvSpPr>
            <a:spLocks noGrp="1"/>
          </p:cNvSpPr>
          <p:nvPr>
            <p:ph type="body" sz="quarter" idx="10"/>
          </p:nvPr>
        </p:nvSpPr>
        <p:spPr>
          <a:xfrm>
            <a:off x="803275" y="468313"/>
            <a:ext cx="8315325" cy="1566052"/>
          </a:xfrm>
        </p:spPr>
        <p:txBody>
          <a:bodyPr>
            <a:noAutofit/>
          </a:bodyPr>
          <a:lstStyle>
            <a:lvl1pPr marL="0" indent="0">
              <a:buNone/>
              <a:defRPr sz="8000" b="1">
                <a:solidFill>
                  <a:srgbClr val="E40024"/>
                </a:solidFill>
              </a:defRPr>
            </a:lvl1pPr>
            <a:lvl2pPr marL="457200" indent="0">
              <a:buNone/>
              <a:defRPr sz="12000" b="1">
                <a:solidFill>
                  <a:srgbClr val="E40024"/>
                </a:solidFill>
              </a:defRPr>
            </a:lvl2pPr>
            <a:lvl3pPr marL="914400" indent="0">
              <a:buNone/>
              <a:defRPr sz="12000" b="1">
                <a:solidFill>
                  <a:srgbClr val="E40024"/>
                </a:solidFill>
              </a:defRPr>
            </a:lvl3pPr>
            <a:lvl4pPr marL="1371600" indent="0">
              <a:buNone/>
              <a:defRPr sz="12000" b="1">
                <a:solidFill>
                  <a:srgbClr val="E40024"/>
                </a:solidFill>
              </a:defRPr>
            </a:lvl4pPr>
            <a:lvl5pPr marL="1828800" indent="0">
              <a:buNone/>
              <a:defRPr sz="12000" b="1">
                <a:solidFill>
                  <a:srgbClr val="E40024"/>
                </a:solidFill>
              </a:defRPr>
            </a:lvl5pPr>
          </a:lstStyle>
          <a:p>
            <a:pPr lvl="0"/>
            <a:endParaRPr lang="en-US" dirty="0"/>
          </a:p>
        </p:txBody>
      </p:sp>
      <p:sp>
        <p:nvSpPr>
          <p:cNvPr id="16" name="Text Placeholder 15">
            <a:extLst>
              <a:ext uri="{FF2B5EF4-FFF2-40B4-BE49-F238E27FC236}">
                <a16:creationId xmlns:a16="http://schemas.microsoft.com/office/drawing/2014/main" id="{2E70549F-8114-894D-A181-BA19CC6F67F8}"/>
              </a:ext>
            </a:extLst>
          </p:cNvPr>
          <p:cNvSpPr>
            <a:spLocks noGrp="1"/>
          </p:cNvSpPr>
          <p:nvPr>
            <p:ph type="body" sz="quarter" idx="11"/>
          </p:nvPr>
        </p:nvSpPr>
        <p:spPr>
          <a:xfrm>
            <a:off x="803275" y="2463800"/>
            <a:ext cx="8856663" cy="1301750"/>
          </a:xfrm>
        </p:spPr>
        <p:txBody>
          <a:bodyPr/>
          <a:lstStyle>
            <a:lvl1pPr marL="0" indent="0">
              <a:buNone/>
              <a:defRPr b="1">
                <a:solidFill>
                  <a:schemeClr val="bg2"/>
                </a:solidFill>
              </a:defRPr>
            </a:lvl1pPr>
            <a:lvl2pPr marL="457200" indent="0">
              <a:buNone/>
              <a:defRPr b="1">
                <a:solidFill>
                  <a:schemeClr val="bg2"/>
                </a:solidFill>
              </a:defRPr>
            </a:lvl2pPr>
            <a:lvl3pPr marL="914400" indent="0">
              <a:buNone/>
              <a:defRPr b="1">
                <a:solidFill>
                  <a:schemeClr val="bg2"/>
                </a:solidFill>
              </a:defRPr>
            </a:lvl3pPr>
            <a:lvl4pPr marL="1371600" indent="0">
              <a:buNone/>
              <a:defRPr b="1">
                <a:solidFill>
                  <a:schemeClr val="bg2"/>
                </a:solidFill>
              </a:defRPr>
            </a:lvl4pPr>
            <a:lvl5pPr marL="1828800" indent="0">
              <a:buNone/>
              <a:defRPr b="1">
                <a:solidFill>
                  <a:schemeClr val="bg2"/>
                </a:solidFill>
              </a:defRPr>
            </a:lvl5pPr>
          </a:lstStyle>
          <a:p>
            <a:pPr lvl="0"/>
            <a:endParaRPr lang="en-US" dirty="0"/>
          </a:p>
        </p:txBody>
      </p:sp>
      <p:sp>
        <p:nvSpPr>
          <p:cNvPr id="18" name="Text Placeholder 17">
            <a:extLst>
              <a:ext uri="{FF2B5EF4-FFF2-40B4-BE49-F238E27FC236}">
                <a16:creationId xmlns:a16="http://schemas.microsoft.com/office/drawing/2014/main" id="{305153CC-7358-7B49-8115-4BAB555D5715}"/>
              </a:ext>
            </a:extLst>
          </p:cNvPr>
          <p:cNvSpPr>
            <a:spLocks noGrp="1"/>
          </p:cNvSpPr>
          <p:nvPr>
            <p:ph type="body" sz="quarter" idx="12"/>
          </p:nvPr>
        </p:nvSpPr>
        <p:spPr>
          <a:xfrm>
            <a:off x="803275" y="4076701"/>
            <a:ext cx="3349177" cy="258632"/>
          </a:xfrm>
        </p:spPr>
        <p:txBody>
          <a:bodyPr>
            <a:normAutofit/>
          </a:bodyPr>
          <a:lstStyle>
            <a:lvl1pPr marL="0" indent="0">
              <a:buNone/>
              <a:defRPr sz="1400" b="1">
                <a:solidFill>
                  <a:schemeClr val="bg2"/>
                </a:solidFill>
              </a:defRPr>
            </a:lvl1pPr>
            <a:lvl2pPr marL="457200" indent="0">
              <a:buNone/>
              <a:defRPr>
                <a:solidFill>
                  <a:schemeClr val="bg2"/>
                </a:solidFill>
              </a:defRPr>
            </a:lvl2pPr>
            <a:lvl3pPr marL="914400" indent="0">
              <a:buNone/>
              <a:defRPr>
                <a:solidFill>
                  <a:schemeClr val="bg2"/>
                </a:solidFill>
              </a:defRPr>
            </a:lvl3pPr>
            <a:lvl4pPr marL="1371600" indent="0">
              <a:buNone/>
              <a:defRPr>
                <a:solidFill>
                  <a:schemeClr val="bg2"/>
                </a:solidFill>
              </a:defRPr>
            </a:lvl4pPr>
            <a:lvl5pPr marL="1828800" indent="0">
              <a:buNone/>
              <a:defRPr>
                <a:solidFill>
                  <a:schemeClr val="bg2"/>
                </a:solidFill>
              </a:defRPr>
            </a:lvl5pPr>
          </a:lstStyle>
          <a:p>
            <a:endParaRPr lang="de-DE" sz="1400" dirty="0">
              <a:solidFill>
                <a:schemeClr val="bg2"/>
              </a:solidFill>
              <a:latin typeface="Arial" panose="020B0604020202020204" pitchFamily="34" charset="0"/>
              <a:cs typeface="Arial" panose="020B0604020202020204" pitchFamily="34" charset="0"/>
            </a:endParaRPr>
          </a:p>
        </p:txBody>
      </p:sp>
      <p:sp>
        <p:nvSpPr>
          <p:cNvPr id="19" name="Text Placeholder 15">
            <a:extLst>
              <a:ext uri="{FF2B5EF4-FFF2-40B4-BE49-F238E27FC236}">
                <a16:creationId xmlns:a16="http://schemas.microsoft.com/office/drawing/2014/main" id="{58847312-006E-2542-B787-30371AC0B9A6}"/>
              </a:ext>
            </a:extLst>
          </p:cNvPr>
          <p:cNvSpPr>
            <a:spLocks noGrp="1"/>
          </p:cNvSpPr>
          <p:nvPr>
            <p:ph type="body" sz="quarter" idx="13"/>
          </p:nvPr>
        </p:nvSpPr>
        <p:spPr>
          <a:xfrm>
            <a:off x="789475" y="4498903"/>
            <a:ext cx="3542814" cy="1041286"/>
          </a:xfrm>
        </p:spPr>
        <p:txBody>
          <a:bodyPr/>
          <a:lstStyle>
            <a:lvl1pPr marL="0" indent="0">
              <a:buNone/>
              <a:defRPr b="1">
                <a:solidFill>
                  <a:schemeClr val="bg2"/>
                </a:solidFill>
              </a:defRPr>
            </a:lvl1pPr>
            <a:lvl2pPr marL="457200" indent="0">
              <a:buNone/>
              <a:defRPr b="1">
                <a:solidFill>
                  <a:schemeClr val="bg2"/>
                </a:solidFill>
              </a:defRPr>
            </a:lvl2pPr>
            <a:lvl3pPr marL="914400" indent="0">
              <a:buNone/>
              <a:defRPr b="1">
                <a:solidFill>
                  <a:schemeClr val="bg2"/>
                </a:solidFill>
              </a:defRPr>
            </a:lvl3pPr>
            <a:lvl4pPr marL="1371600" indent="0">
              <a:buNone/>
              <a:defRPr b="1">
                <a:solidFill>
                  <a:schemeClr val="bg2"/>
                </a:solidFill>
              </a:defRPr>
            </a:lvl4pPr>
            <a:lvl5pPr marL="1828800" indent="0">
              <a:buNone/>
              <a:defRPr b="1">
                <a:solidFill>
                  <a:schemeClr val="bg2"/>
                </a:solidFill>
              </a:defRPr>
            </a:lvl5pPr>
          </a:lstStyle>
          <a:p>
            <a:endParaRPr lang="en-US" sz="2800" b="1" dirty="0">
              <a:solidFill>
                <a:schemeClr val="bg2"/>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738605645"/>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userDrawn="1">
  <p:cSld name="Title and sub-head">
    <p:spTree>
      <p:nvGrpSpPr>
        <p:cNvPr id="1" name=""/>
        <p:cNvGrpSpPr/>
        <p:nvPr/>
      </p:nvGrpSpPr>
      <p:grpSpPr>
        <a:xfrm>
          <a:off x="0" y="0"/>
          <a:ext cx="0" cy="0"/>
          <a:chOff x="0" y="0"/>
          <a:chExt cx="0" cy="0"/>
        </a:xfrm>
      </p:grpSpPr>
      <p:sp>
        <p:nvSpPr>
          <p:cNvPr id="3" name="Text Placeholder 14">
            <a:extLst>
              <a:ext uri="{FF2B5EF4-FFF2-40B4-BE49-F238E27FC236}">
                <a16:creationId xmlns:a16="http://schemas.microsoft.com/office/drawing/2014/main" id="{77D906FB-63B9-8A41-AF52-7A03E2260184}"/>
              </a:ext>
            </a:extLst>
          </p:cNvPr>
          <p:cNvSpPr>
            <a:spLocks noGrp="1"/>
          </p:cNvSpPr>
          <p:nvPr>
            <p:ph type="body" sz="quarter" idx="10"/>
          </p:nvPr>
        </p:nvSpPr>
        <p:spPr>
          <a:xfrm>
            <a:off x="789622" y="1816486"/>
            <a:ext cx="3552387" cy="2476113"/>
          </a:xfrm>
        </p:spPr>
        <p:txBody>
          <a:bodyPr lIns="0">
            <a:noAutofit/>
          </a:bodyPr>
          <a:lstStyle>
            <a:lvl1pPr marL="0" indent="0" algn="l">
              <a:lnSpc>
                <a:spcPts val="7500"/>
              </a:lnSpc>
              <a:spcBef>
                <a:spcPts val="0"/>
              </a:spcBef>
              <a:buNone/>
              <a:defRPr sz="9000" b="1" i="0" kern="300" spc="-300" baseline="0">
                <a:solidFill>
                  <a:schemeClr val="bg2"/>
                </a:solidFill>
                <a:latin typeface="Arial" panose="020B0604020202020204" pitchFamily="34" charset="0"/>
                <a:ea typeface="Helvetica Neue" charset="0"/>
                <a:cs typeface="Arial" panose="020B0604020202020204" pitchFamily="34" charset="0"/>
              </a:defRPr>
            </a:lvl1pPr>
            <a:lvl2pPr marL="457200" indent="0" algn="l">
              <a:buNone/>
              <a:defRPr/>
            </a:lvl2pPr>
            <a:lvl3pPr marL="914400" indent="0" algn="l">
              <a:buNone/>
              <a:defRPr/>
            </a:lvl3pPr>
            <a:lvl4pPr marL="1371600" indent="0" algn="l">
              <a:buNone/>
              <a:defRPr/>
            </a:lvl4pPr>
            <a:lvl5pPr marL="1828800" indent="0" algn="l">
              <a:buNone/>
              <a:defRPr/>
            </a:lvl5pPr>
          </a:lstStyle>
          <a:p>
            <a:pPr lvl="0"/>
            <a:r>
              <a:rPr lang="en-US"/>
              <a:t>Click to edit Master text styles</a:t>
            </a:r>
          </a:p>
        </p:txBody>
      </p:sp>
      <p:sp>
        <p:nvSpPr>
          <p:cNvPr id="6" name="Title 5">
            <a:extLst>
              <a:ext uri="{FF2B5EF4-FFF2-40B4-BE49-F238E27FC236}">
                <a16:creationId xmlns:a16="http://schemas.microsoft.com/office/drawing/2014/main" id="{9D3F9CA6-E024-3144-BCE8-09C936A12BBD}"/>
              </a:ext>
            </a:extLst>
          </p:cNvPr>
          <p:cNvSpPr>
            <a:spLocks noGrp="1"/>
          </p:cNvSpPr>
          <p:nvPr>
            <p:ph type="title"/>
          </p:nvPr>
        </p:nvSpPr>
        <p:spPr/>
        <p:txBody>
          <a:bodyPr/>
          <a:lstStyle>
            <a:lvl1pPr>
              <a:defRPr>
                <a:solidFill>
                  <a:schemeClr val="bg2"/>
                </a:solidFill>
              </a:defRPr>
            </a:lvl1pPr>
          </a:lstStyle>
          <a:p>
            <a:r>
              <a:rPr lang="en-US"/>
              <a:t>Click to edit Master title style</a:t>
            </a:r>
          </a:p>
        </p:txBody>
      </p:sp>
    </p:spTree>
    <p:extLst>
      <p:ext uri="{BB962C8B-B14F-4D97-AF65-F5344CB8AC3E}">
        <p14:creationId xmlns:p14="http://schemas.microsoft.com/office/powerpoint/2010/main" val="2913668492"/>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Cover: Government Service, uneditable">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pic>
        <p:nvPicPr>
          <p:cNvPr id="20" name="Picture 19"/>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9659938" y="5984875"/>
            <a:ext cx="1770769" cy="586055"/>
          </a:xfrm>
          <a:prstGeom prst="rect">
            <a:avLst/>
          </a:prstGeom>
        </p:spPr>
      </p:pic>
      <p:pic>
        <p:nvPicPr>
          <p:cNvPr id="7" name="Picture 6">
            <a:extLst>
              <a:ext uri="{FF2B5EF4-FFF2-40B4-BE49-F238E27FC236}">
                <a16:creationId xmlns:a16="http://schemas.microsoft.com/office/drawing/2014/main" id="{EAD60AB6-51F2-B742-9BB8-BB8627C6F77D}"/>
              </a:ext>
            </a:extLst>
          </p:cNvPr>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803275" y="6049247"/>
            <a:ext cx="1576386" cy="367428"/>
          </a:xfrm>
          <a:prstGeom prst="rect">
            <a:avLst/>
          </a:prstGeom>
        </p:spPr>
      </p:pic>
      <p:sp>
        <p:nvSpPr>
          <p:cNvPr id="3" name="Rectangle 2">
            <a:extLst>
              <a:ext uri="{FF2B5EF4-FFF2-40B4-BE49-F238E27FC236}">
                <a16:creationId xmlns:a16="http://schemas.microsoft.com/office/drawing/2014/main" id="{464DEF96-BD48-A040-9ABF-6A59B813B306}"/>
              </a:ext>
            </a:extLst>
          </p:cNvPr>
          <p:cNvSpPr/>
          <p:nvPr userDrawn="1"/>
        </p:nvSpPr>
        <p:spPr>
          <a:xfrm>
            <a:off x="666959" y="1733667"/>
            <a:ext cx="7803956" cy="3141053"/>
          </a:xfrm>
          <a:prstGeom prst="rect">
            <a:avLst/>
          </a:prstGeom>
        </p:spPr>
        <p:txBody>
          <a:bodyPr wrap="square">
            <a:spAutoFit/>
          </a:bodyPr>
          <a:lstStyle/>
          <a:p>
            <a:pPr>
              <a:lnSpc>
                <a:spcPts val="7900"/>
              </a:lnSpc>
            </a:pPr>
            <a:r>
              <a:rPr lang="en-US" sz="9000" b="1" dirty="0">
                <a:latin typeface="Arial" panose="020B0604020202020204" pitchFamily="34" charset="0"/>
                <a:cs typeface="Arial" panose="020B0604020202020204" pitchFamily="34" charset="0"/>
              </a:rPr>
              <a:t>Government</a:t>
            </a:r>
          </a:p>
          <a:p>
            <a:pPr>
              <a:lnSpc>
                <a:spcPts val="7900"/>
              </a:lnSpc>
            </a:pPr>
            <a:r>
              <a:rPr lang="en-US" sz="9000" b="1" dirty="0">
                <a:solidFill>
                  <a:srgbClr val="BB007E"/>
                </a:solidFill>
                <a:latin typeface="Arial" panose="020B0604020202020204" pitchFamily="34" charset="0"/>
                <a:cs typeface="Arial" panose="020B0604020202020204" pitchFamily="34" charset="0"/>
              </a:rPr>
              <a:t>Services</a:t>
            </a:r>
          </a:p>
          <a:p>
            <a:pPr>
              <a:lnSpc>
                <a:spcPts val="7900"/>
              </a:lnSpc>
            </a:pPr>
            <a:endParaRPr lang="en-US" sz="9000" b="1" dirty="0">
              <a:latin typeface="Arial" panose="020B0604020202020204" pitchFamily="34" charset="0"/>
              <a:cs typeface="Arial" panose="020B0604020202020204" pitchFamily="34" charset="0"/>
            </a:endParaRPr>
          </a:p>
        </p:txBody>
      </p:sp>
      <p:sp>
        <p:nvSpPr>
          <p:cNvPr id="8" name="Rectangle 7">
            <a:extLst>
              <a:ext uri="{FF2B5EF4-FFF2-40B4-BE49-F238E27FC236}">
                <a16:creationId xmlns:a16="http://schemas.microsoft.com/office/drawing/2014/main" id="{6796BCD7-8D69-AC42-A531-613CD60D840E}"/>
              </a:ext>
            </a:extLst>
          </p:cNvPr>
          <p:cNvSpPr/>
          <p:nvPr userDrawn="1"/>
        </p:nvSpPr>
        <p:spPr>
          <a:xfrm>
            <a:off x="817332" y="677217"/>
            <a:ext cx="10607906" cy="461665"/>
          </a:xfrm>
          <a:prstGeom prst="rect">
            <a:avLst/>
          </a:prstGeom>
        </p:spPr>
        <p:txBody>
          <a:bodyPr wrap="square" lIns="0">
            <a:spAutoFit/>
          </a:bodyPr>
          <a:lstStyle/>
          <a:p>
            <a:r>
              <a:rPr lang="en-US" sz="2400" b="1" dirty="0">
                <a:latin typeface="Arial" panose="020B0604020202020204" pitchFamily="34" charset="0"/>
                <a:cs typeface="Arial" panose="020B0604020202020204" pitchFamily="34" charset="0"/>
              </a:rPr>
              <a:t>OUR SERVICES</a:t>
            </a:r>
          </a:p>
        </p:txBody>
      </p:sp>
    </p:spTree>
    <p:extLst>
      <p:ext uri="{BB962C8B-B14F-4D97-AF65-F5344CB8AC3E}">
        <p14:creationId xmlns:p14="http://schemas.microsoft.com/office/powerpoint/2010/main" val="4010635773"/>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1_Cover: Intelligent Transport">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EAD60AB6-51F2-B742-9BB8-BB8627C6F77D}"/>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803275" y="6246594"/>
            <a:ext cx="1576386" cy="367428"/>
          </a:xfrm>
          <a:prstGeom prst="rect">
            <a:avLst/>
          </a:prstGeom>
        </p:spPr>
      </p:pic>
      <p:sp>
        <p:nvSpPr>
          <p:cNvPr id="9" name="Title 1">
            <a:extLst>
              <a:ext uri="{FF2B5EF4-FFF2-40B4-BE49-F238E27FC236}">
                <a16:creationId xmlns:a16="http://schemas.microsoft.com/office/drawing/2014/main" id="{7B4DCFF8-2439-C54D-8E61-0519C36B166D}"/>
              </a:ext>
            </a:extLst>
          </p:cNvPr>
          <p:cNvSpPr>
            <a:spLocks noGrp="1"/>
          </p:cNvSpPr>
          <p:nvPr>
            <p:ph type="title" hasCustomPrompt="1"/>
          </p:nvPr>
        </p:nvSpPr>
        <p:spPr>
          <a:xfrm>
            <a:off x="817332" y="624698"/>
            <a:ext cx="10658476" cy="572277"/>
          </a:xfrm>
        </p:spPr>
        <p:txBody>
          <a:bodyPr/>
          <a:lstStyle>
            <a:lvl1pPr>
              <a:defRPr/>
            </a:lvl1pPr>
          </a:lstStyle>
          <a:p>
            <a:r>
              <a:rPr lang="en-US"/>
              <a:t>OUR SERVICES</a:t>
            </a:r>
          </a:p>
        </p:txBody>
      </p:sp>
      <p:sp>
        <p:nvSpPr>
          <p:cNvPr id="3" name="Text Placeholder 2">
            <a:extLst>
              <a:ext uri="{FF2B5EF4-FFF2-40B4-BE49-F238E27FC236}">
                <a16:creationId xmlns:a16="http://schemas.microsoft.com/office/drawing/2014/main" id="{C6A8C7DF-B2EF-7A40-8C7F-47AD82176B7B}"/>
              </a:ext>
            </a:extLst>
          </p:cNvPr>
          <p:cNvSpPr>
            <a:spLocks noGrp="1"/>
          </p:cNvSpPr>
          <p:nvPr>
            <p:ph type="body" sz="quarter" idx="11" hasCustomPrompt="1"/>
          </p:nvPr>
        </p:nvSpPr>
        <p:spPr>
          <a:xfrm>
            <a:off x="803275" y="1751954"/>
            <a:ext cx="5200650" cy="3389312"/>
          </a:xfrm>
        </p:spPr>
        <p:txBody>
          <a:bodyPr wrap="square">
            <a:noAutofit/>
          </a:bodyPr>
          <a:lstStyle>
            <a:lvl1pPr marL="0" indent="0">
              <a:lnSpc>
                <a:spcPts val="7900"/>
              </a:lnSpc>
              <a:spcBef>
                <a:spcPts val="0"/>
              </a:spcBef>
              <a:buNone/>
              <a:defRPr sz="9000" b="1"/>
            </a:lvl1pPr>
            <a:lvl2pPr marL="457200" indent="0">
              <a:buNone/>
              <a:defRPr sz="9000" b="1"/>
            </a:lvl2pPr>
            <a:lvl3pPr marL="914400" indent="0">
              <a:buNone/>
              <a:defRPr sz="9000" b="1"/>
            </a:lvl3pPr>
            <a:lvl4pPr marL="1371600" indent="0">
              <a:buNone/>
              <a:defRPr sz="9000" b="1"/>
            </a:lvl4pPr>
            <a:lvl5pPr marL="1828800" indent="0">
              <a:buNone/>
              <a:defRPr sz="9000" b="1"/>
            </a:lvl5pPr>
          </a:lstStyle>
          <a:p>
            <a:pPr lvl="0"/>
            <a:r>
              <a:rPr lang="en-US"/>
              <a:t>Title</a:t>
            </a:r>
          </a:p>
          <a:p>
            <a:pPr lvl="0"/>
            <a:r>
              <a:rPr lang="en-US"/>
              <a:t>header</a:t>
            </a:r>
          </a:p>
        </p:txBody>
      </p:sp>
      <p:pic>
        <p:nvPicPr>
          <p:cNvPr id="6" name="Picture 5">
            <a:extLst>
              <a:ext uri="{FF2B5EF4-FFF2-40B4-BE49-F238E27FC236}">
                <a16:creationId xmlns:a16="http://schemas.microsoft.com/office/drawing/2014/main" id="{1A7E2349-4909-403E-B301-24F49ABC96F9}"/>
              </a:ext>
            </a:extLst>
          </p:cNvPr>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9973208" y="6137281"/>
            <a:ext cx="1770769" cy="586055"/>
          </a:xfrm>
          <a:prstGeom prst="rect">
            <a:avLst/>
          </a:prstGeom>
        </p:spPr>
      </p:pic>
    </p:spTree>
    <p:extLst>
      <p:ext uri="{BB962C8B-B14F-4D97-AF65-F5344CB8AC3E}">
        <p14:creationId xmlns:p14="http://schemas.microsoft.com/office/powerpoint/2010/main" val="1387870436"/>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2_Cover: Intelligent Transport">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EAD60AB6-51F2-B742-9BB8-BB8627C6F77D}"/>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803275" y="6246594"/>
            <a:ext cx="1576386" cy="367428"/>
          </a:xfrm>
          <a:prstGeom prst="rect">
            <a:avLst/>
          </a:prstGeom>
        </p:spPr>
      </p:pic>
      <p:sp>
        <p:nvSpPr>
          <p:cNvPr id="9" name="Title 1">
            <a:extLst>
              <a:ext uri="{FF2B5EF4-FFF2-40B4-BE49-F238E27FC236}">
                <a16:creationId xmlns:a16="http://schemas.microsoft.com/office/drawing/2014/main" id="{7B4DCFF8-2439-C54D-8E61-0519C36B166D}"/>
              </a:ext>
            </a:extLst>
          </p:cNvPr>
          <p:cNvSpPr>
            <a:spLocks noGrp="1"/>
          </p:cNvSpPr>
          <p:nvPr>
            <p:ph type="title" hasCustomPrompt="1"/>
          </p:nvPr>
        </p:nvSpPr>
        <p:spPr>
          <a:xfrm>
            <a:off x="817332" y="624698"/>
            <a:ext cx="10658476" cy="572277"/>
          </a:xfrm>
        </p:spPr>
        <p:txBody>
          <a:bodyPr/>
          <a:lstStyle>
            <a:lvl1pPr>
              <a:defRPr/>
            </a:lvl1pPr>
          </a:lstStyle>
          <a:p>
            <a:r>
              <a:rPr lang="en-US"/>
              <a:t>OUR SERVICES</a:t>
            </a:r>
          </a:p>
        </p:txBody>
      </p:sp>
      <p:sp>
        <p:nvSpPr>
          <p:cNvPr id="3" name="Text Placeholder 2">
            <a:extLst>
              <a:ext uri="{FF2B5EF4-FFF2-40B4-BE49-F238E27FC236}">
                <a16:creationId xmlns:a16="http://schemas.microsoft.com/office/drawing/2014/main" id="{C6A8C7DF-B2EF-7A40-8C7F-47AD82176B7B}"/>
              </a:ext>
            </a:extLst>
          </p:cNvPr>
          <p:cNvSpPr>
            <a:spLocks noGrp="1"/>
          </p:cNvSpPr>
          <p:nvPr>
            <p:ph type="body" sz="quarter" idx="11" hasCustomPrompt="1"/>
          </p:nvPr>
        </p:nvSpPr>
        <p:spPr>
          <a:xfrm>
            <a:off x="803275" y="1751954"/>
            <a:ext cx="5200650" cy="3389312"/>
          </a:xfrm>
        </p:spPr>
        <p:txBody>
          <a:bodyPr wrap="square">
            <a:noAutofit/>
          </a:bodyPr>
          <a:lstStyle>
            <a:lvl1pPr marL="0" indent="0">
              <a:lnSpc>
                <a:spcPts val="7900"/>
              </a:lnSpc>
              <a:spcBef>
                <a:spcPts val="0"/>
              </a:spcBef>
              <a:buNone/>
              <a:defRPr sz="9000" b="1"/>
            </a:lvl1pPr>
            <a:lvl2pPr marL="457200" indent="0">
              <a:buNone/>
              <a:defRPr sz="9000" b="1"/>
            </a:lvl2pPr>
            <a:lvl3pPr marL="914400" indent="0">
              <a:buNone/>
              <a:defRPr sz="9000" b="1"/>
            </a:lvl3pPr>
            <a:lvl4pPr marL="1371600" indent="0">
              <a:buNone/>
              <a:defRPr sz="9000" b="1"/>
            </a:lvl4pPr>
            <a:lvl5pPr marL="1828800" indent="0">
              <a:buNone/>
              <a:defRPr sz="9000" b="1"/>
            </a:lvl5pPr>
          </a:lstStyle>
          <a:p>
            <a:pPr lvl="0"/>
            <a:r>
              <a:rPr lang="en-US"/>
              <a:t>Title</a:t>
            </a:r>
          </a:p>
          <a:p>
            <a:pPr lvl="0"/>
            <a:r>
              <a:rPr lang="en-US"/>
              <a:t>header</a:t>
            </a:r>
          </a:p>
        </p:txBody>
      </p:sp>
      <p:pic>
        <p:nvPicPr>
          <p:cNvPr id="6" name="Picture 5">
            <a:extLst>
              <a:ext uri="{FF2B5EF4-FFF2-40B4-BE49-F238E27FC236}">
                <a16:creationId xmlns:a16="http://schemas.microsoft.com/office/drawing/2014/main" id="{1A7E2349-4909-403E-B301-24F49ABC96F9}"/>
              </a:ext>
            </a:extLst>
          </p:cNvPr>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9973208" y="6137281"/>
            <a:ext cx="1770769" cy="586055"/>
          </a:xfrm>
          <a:prstGeom prst="rect">
            <a:avLst/>
          </a:prstGeom>
        </p:spPr>
      </p:pic>
    </p:spTree>
    <p:extLst>
      <p:ext uri="{BB962C8B-B14F-4D97-AF65-F5344CB8AC3E}">
        <p14:creationId xmlns:p14="http://schemas.microsoft.com/office/powerpoint/2010/main" val="2067895265"/>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1_Cover: Sustainable Living">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pic>
        <p:nvPicPr>
          <p:cNvPr id="20" name="Picture 19"/>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9973208" y="6137281"/>
            <a:ext cx="1770769" cy="586055"/>
          </a:xfrm>
          <a:prstGeom prst="rect">
            <a:avLst/>
          </a:prstGeom>
        </p:spPr>
      </p:pic>
      <p:sp>
        <p:nvSpPr>
          <p:cNvPr id="2" name="Title 1">
            <a:extLst>
              <a:ext uri="{FF2B5EF4-FFF2-40B4-BE49-F238E27FC236}">
                <a16:creationId xmlns:a16="http://schemas.microsoft.com/office/drawing/2014/main" id="{96CFBAA0-FA42-3B4E-ADBA-BB4332E3E52E}"/>
              </a:ext>
            </a:extLst>
          </p:cNvPr>
          <p:cNvSpPr>
            <a:spLocks noGrp="1"/>
          </p:cNvSpPr>
          <p:nvPr>
            <p:ph type="title" hasCustomPrompt="1"/>
          </p:nvPr>
        </p:nvSpPr>
        <p:spPr/>
        <p:txBody>
          <a:bodyPr/>
          <a:lstStyle>
            <a:lvl1pPr>
              <a:defRPr/>
            </a:lvl1pPr>
          </a:lstStyle>
          <a:p>
            <a:r>
              <a:rPr lang="en-US"/>
              <a:t>OUR SERVICES</a:t>
            </a:r>
          </a:p>
        </p:txBody>
      </p:sp>
      <p:sp>
        <p:nvSpPr>
          <p:cNvPr id="8" name="Text Placeholder 2">
            <a:extLst>
              <a:ext uri="{FF2B5EF4-FFF2-40B4-BE49-F238E27FC236}">
                <a16:creationId xmlns:a16="http://schemas.microsoft.com/office/drawing/2014/main" id="{5BA723AA-74C7-C746-97AC-5BA4A8656140}"/>
              </a:ext>
            </a:extLst>
          </p:cNvPr>
          <p:cNvSpPr>
            <a:spLocks noGrp="1"/>
          </p:cNvSpPr>
          <p:nvPr>
            <p:ph type="body" sz="quarter" idx="11" hasCustomPrompt="1"/>
          </p:nvPr>
        </p:nvSpPr>
        <p:spPr>
          <a:xfrm>
            <a:off x="803275" y="1751954"/>
            <a:ext cx="5200650" cy="3389312"/>
          </a:xfrm>
        </p:spPr>
        <p:txBody>
          <a:bodyPr wrap="square">
            <a:noAutofit/>
          </a:bodyPr>
          <a:lstStyle>
            <a:lvl1pPr marL="0" indent="0">
              <a:lnSpc>
                <a:spcPts val="7900"/>
              </a:lnSpc>
              <a:spcBef>
                <a:spcPts val="0"/>
              </a:spcBef>
              <a:buNone/>
              <a:defRPr sz="9000" b="1"/>
            </a:lvl1pPr>
            <a:lvl2pPr marL="457200" indent="0">
              <a:buNone/>
              <a:defRPr sz="9000" b="1"/>
            </a:lvl2pPr>
            <a:lvl3pPr marL="914400" indent="0">
              <a:buNone/>
              <a:defRPr sz="9000" b="1"/>
            </a:lvl3pPr>
            <a:lvl4pPr marL="1371600" indent="0">
              <a:buNone/>
              <a:defRPr sz="9000" b="1"/>
            </a:lvl4pPr>
            <a:lvl5pPr marL="1828800" indent="0">
              <a:buNone/>
              <a:defRPr sz="9000" b="1"/>
            </a:lvl5pPr>
          </a:lstStyle>
          <a:p>
            <a:pPr lvl="0"/>
            <a:r>
              <a:rPr lang="en-US"/>
              <a:t>Title</a:t>
            </a:r>
          </a:p>
          <a:p>
            <a:pPr lvl="0"/>
            <a:r>
              <a:rPr lang="en-US"/>
              <a:t>header</a:t>
            </a:r>
          </a:p>
        </p:txBody>
      </p:sp>
      <p:pic>
        <p:nvPicPr>
          <p:cNvPr id="9" name="Picture 8">
            <a:extLst>
              <a:ext uri="{FF2B5EF4-FFF2-40B4-BE49-F238E27FC236}">
                <a16:creationId xmlns:a16="http://schemas.microsoft.com/office/drawing/2014/main" id="{9ADABA04-B7AE-4DA2-85F7-F835F75DED8B}"/>
              </a:ext>
            </a:extLst>
          </p:cNvPr>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803275" y="6246594"/>
            <a:ext cx="1576386" cy="367428"/>
          </a:xfrm>
          <a:prstGeom prst="rect">
            <a:avLst/>
          </a:prstGeom>
        </p:spPr>
      </p:pic>
    </p:spTree>
    <p:extLst>
      <p:ext uri="{BB962C8B-B14F-4D97-AF65-F5344CB8AC3E}">
        <p14:creationId xmlns:p14="http://schemas.microsoft.com/office/powerpoint/2010/main" val="1646322350"/>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2_Cover: Sustainable Living">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pic>
        <p:nvPicPr>
          <p:cNvPr id="20" name="Picture 19"/>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9973208" y="6137281"/>
            <a:ext cx="1770769" cy="586055"/>
          </a:xfrm>
          <a:prstGeom prst="rect">
            <a:avLst/>
          </a:prstGeom>
        </p:spPr>
      </p:pic>
      <p:sp>
        <p:nvSpPr>
          <p:cNvPr id="2" name="Title 1">
            <a:extLst>
              <a:ext uri="{FF2B5EF4-FFF2-40B4-BE49-F238E27FC236}">
                <a16:creationId xmlns:a16="http://schemas.microsoft.com/office/drawing/2014/main" id="{96CFBAA0-FA42-3B4E-ADBA-BB4332E3E52E}"/>
              </a:ext>
            </a:extLst>
          </p:cNvPr>
          <p:cNvSpPr>
            <a:spLocks noGrp="1"/>
          </p:cNvSpPr>
          <p:nvPr>
            <p:ph type="title" hasCustomPrompt="1"/>
          </p:nvPr>
        </p:nvSpPr>
        <p:spPr/>
        <p:txBody>
          <a:bodyPr/>
          <a:lstStyle>
            <a:lvl1pPr>
              <a:defRPr/>
            </a:lvl1pPr>
          </a:lstStyle>
          <a:p>
            <a:r>
              <a:rPr lang="en-US"/>
              <a:t>OUR SERVICES</a:t>
            </a:r>
          </a:p>
        </p:txBody>
      </p:sp>
      <p:sp>
        <p:nvSpPr>
          <p:cNvPr id="8" name="Text Placeholder 2">
            <a:extLst>
              <a:ext uri="{FF2B5EF4-FFF2-40B4-BE49-F238E27FC236}">
                <a16:creationId xmlns:a16="http://schemas.microsoft.com/office/drawing/2014/main" id="{5BA723AA-74C7-C746-97AC-5BA4A8656140}"/>
              </a:ext>
            </a:extLst>
          </p:cNvPr>
          <p:cNvSpPr>
            <a:spLocks noGrp="1"/>
          </p:cNvSpPr>
          <p:nvPr>
            <p:ph type="body" sz="quarter" idx="11" hasCustomPrompt="1"/>
          </p:nvPr>
        </p:nvSpPr>
        <p:spPr>
          <a:xfrm>
            <a:off x="803275" y="1751954"/>
            <a:ext cx="5200650" cy="3389312"/>
          </a:xfrm>
        </p:spPr>
        <p:txBody>
          <a:bodyPr wrap="square">
            <a:noAutofit/>
          </a:bodyPr>
          <a:lstStyle>
            <a:lvl1pPr marL="0" indent="0">
              <a:lnSpc>
                <a:spcPts val="7900"/>
              </a:lnSpc>
              <a:spcBef>
                <a:spcPts val="0"/>
              </a:spcBef>
              <a:buNone/>
              <a:defRPr sz="9000" b="1"/>
            </a:lvl1pPr>
            <a:lvl2pPr marL="457200" indent="0">
              <a:buNone/>
              <a:defRPr sz="9000" b="1"/>
            </a:lvl2pPr>
            <a:lvl3pPr marL="914400" indent="0">
              <a:buNone/>
              <a:defRPr sz="9000" b="1"/>
            </a:lvl3pPr>
            <a:lvl4pPr marL="1371600" indent="0">
              <a:buNone/>
              <a:defRPr sz="9000" b="1"/>
            </a:lvl4pPr>
            <a:lvl5pPr marL="1828800" indent="0">
              <a:buNone/>
              <a:defRPr sz="9000" b="1"/>
            </a:lvl5pPr>
          </a:lstStyle>
          <a:p>
            <a:pPr lvl="0"/>
            <a:r>
              <a:rPr lang="en-US"/>
              <a:t>Title</a:t>
            </a:r>
          </a:p>
          <a:p>
            <a:pPr lvl="0"/>
            <a:r>
              <a:rPr lang="en-US"/>
              <a:t>header</a:t>
            </a:r>
          </a:p>
        </p:txBody>
      </p:sp>
      <p:pic>
        <p:nvPicPr>
          <p:cNvPr id="9" name="Picture 8">
            <a:extLst>
              <a:ext uri="{FF2B5EF4-FFF2-40B4-BE49-F238E27FC236}">
                <a16:creationId xmlns:a16="http://schemas.microsoft.com/office/drawing/2014/main" id="{9ADABA04-B7AE-4DA2-85F7-F835F75DED8B}"/>
              </a:ext>
            </a:extLst>
          </p:cNvPr>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803275" y="6246594"/>
            <a:ext cx="1576386" cy="367428"/>
          </a:xfrm>
          <a:prstGeom prst="rect">
            <a:avLst/>
          </a:prstGeom>
        </p:spPr>
      </p:pic>
    </p:spTree>
    <p:extLst>
      <p:ext uri="{BB962C8B-B14F-4D97-AF65-F5344CB8AC3E}">
        <p14:creationId xmlns:p14="http://schemas.microsoft.com/office/powerpoint/2010/main" val="1404479669"/>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3_Cover: Intelligent Transport">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EAD60AB6-51F2-B742-9BB8-BB8627C6F77D}"/>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803275" y="6246594"/>
            <a:ext cx="1576386" cy="367428"/>
          </a:xfrm>
          <a:prstGeom prst="rect">
            <a:avLst/>
          </a:prstGeom>
        </p:spPr>
      </p:pic>
      <p:sp>
        <p:nvSpPr>
          <p:cNvPr id="9" name="Title 1">
            <a:extLst>
              <a:ext uri="{FF2B5EF4-FFF2-40B4-BE49-F238E27FC236}">
                <a16:creationId xmlns:a16="http://schemas.microsoft.com/office/drawing/2014/main" id="{7B4DCFF8-2439-C54D-8E61-0519C36B166D}"/>
              </a:ext>
            </a:extLst>
          </p:cNvPr>
          <p:cNvSpPr>
            <a:spLocks noGrp="1"/>
          </p:cNvSpPr>
          <p:nvPr>
            <p:ph type="title" hasCustomPrompt="1"/>
          </p:nvPr>
        </p:nvSpPr>
        <p:spPr>
          <a:xfrm>
            <a:off x="817332" y="624698"/>
            <a:ext cx="10658476" cy="572277"/>
          </a:xfrm>
        </p:spPr>
        <p:txBody>
          <a:bodyPr/>
          <a:lstStyle>
            <a:lvl1pPr>
              <a:defRPr/>
            </a:lvl1pPr>
          </a:lstStyle>
          <a:p>
            <a:r>
              <a:rPr lang="en-US"/>
              <a:t>OUR SERVICES</a:t>
            </a:r>
          </a:p>
        </p:txBody>
      </p:sp>
      <p:sp>
        <p:nvSpPr>
          <p:cNvPr id="3" name="Text Placeholder 2">
            <a:extLst>
              <a:ext uri="{FF2B5EF4-FFF2-40B4-BE49-F238E27FC236}">
                <a16:creationId xmlns:a16="http://schemas.microsoft.com/office/drawing/2014/main" id="{C6A8C7DF-B2EF-7A40-8C7F-47AD82176B7B}"/>
              </a:ext>
            </a:extLst>
          </p:cNvPr>
          <p:cNvSpPr>
            <a:spLocks noGrp="1"/>
          </p:cNvSpPr>
          <p:nvPr>
            <p:ph type="body" sz="quarter" idx="11" hasCustomPrompt="1"/>
          </p:nvPr>
        </p:nvSpPr>
        <p:spPr>
          <a:xfrm>
            <a:off x="803275" y="1751954"/>
            <a:ext cx="5200650" cy="3389312"/>
          </a:xfrm>
        </p:spPr>
        <p:txBody>
          <a:bodyPr wrap="square">
            <a:noAutofit/>
          </a:bodyPr>
          <a:lstStyle>
            <a:lvl1pPr marL="0" indent="0">
              <a:lnSpc>
                <a:spcPts val="7900"/>
              </a:lnSpc>
              <a:spcBef>
                <a:spcPts val="0"/>
              </a:spcBef>
              <a:buNone/>
              <a:defRPr sz="9000" b="1"/>
            </a:lvl1pPr>
            <a:lvl2pPr marL="457200" indent="0">
              <a:buNone/>
              <a:defRPr sz="9000" b="1"/>
            </a:lvl2pPr>
            <a:lvl3pPr marL="914400" indent="0">
              <a:buNone/>
              <a:defRPr sz="9000" b="1"/>
            </a:lvl3pPr>
            <a:lvl4pPr marL="1371600" indent="0">
              <a:buNone/>
              <a:defRPr sz="9000" b="1"/>
            </a:lvl4pPr>
            <a:lvl5pPr marL="1828800" indent="0">
              <a:buNone/>
              <a:defRPr sz="9000" b="1"/>
            </a:lvl5pPr>
          </a:lstStyle>
          <a:p>
            <a:pPr lvl="0"/>
            <a:r>
              <a:rPr lang="en-US"/>
              <a:t>Title</a:t>
            </a:r>
          </a:p>
          <a:p>
            <a:pPr lvl="0"/>
            <a:r>
              <a:rPr lang="en-US"/>
              <a:t>header</a:t>
            </a:r>
          </a:p>
        </p:txBody>
      </p:sp>
      <p:pic>
        <p:nvPicPr>
          <p:cNvPr id="6" name="Picture 5">
            <a:extLst>
              <a:ext uri="{FF2B5EF4-FFF2-40B4-BE49-F238E27FC236}">
                <a16:creationId xmlns:a16="http://schemas.microsoft.com/office/drawing/2014/main" id="{1A7E2349-4909-403E-B301-24F49ABC96F9}"/>
              </a:ext>
            </a:extLst>
          </p:cNvPr>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9973208" y="6137281"/>
            <a:ext cx="1770769" cy="586055"/>
          </a:xfrm>
          <a:prstGeom prst="rect">
            <a:avLst/>
          </a:prstGeom>
        </p:spPr>
      </p:pic>
    </p:spTree>
    <p:extLst>
      <p:ext uri="{BB962C8B-B14F-4D97-AF65-F5344CB8AC3E}">
        <p14:creationId xmlns:p14="http://schemas.microsoft.com/office/powerpoint/2010/main" val="3189201690"/>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1_Cover: Government Services">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BF4E71-F1F9-EE41-8B28-54D3F5EACAD0}"/>
              </a:ext>
            </a:extLst>
          </p:cNvPr>
          <p:cNvSpPr>
            <a:spLocks noGrp="1"/>
          </p:cNvSpPr>
          <p:nvPr>
            <p:ph type="title" hasCustomPrompt="1"/>
          </p:nvPr>
        </p:nvSpPr>
        <p:spPr/>
        <p:txBody>
          <a:bodyPr/>
          <a:lstStyle>
            <a:lvl1pPr>
              <a:defRPr/>
            </a:lvl1pPr>
          </a:lstStyle>
          <a:p>
            <a:r>
              <a:rPr lang="en-US"/>
              <a:t>OUR SERVICES</a:t>
            </a:r>
          </a:p>
        </p:txBody>
      </p:sp>
      <p:sp>
        <p:nvSpPr>
          <p:cNvPr id="8" name="Text Placeholder 2">
            <a:extLst>
              <a:ext uri="{FF2B5EF4-FFF2-40B4-BE49-F238E27FC236}">
                <a16:creationId xmlns:a16="http://schemas.microsoft.com/office/drawing/2014/main" id="{4F1226BA-F672-8944-89EB-E64166EBD8AF}"/>
              </a:ext>
            </a:extLst>
          </p:cNvPr>
          <p:cNvSpPr>
            <a:spLocks noGrp="1"/>
          </p:cNvSpPr>
          <p:nvPr>
            <p:ph type="body" sz="quarter" idx="11" hasCustomPrompt="1"/>
          </p:nvPr>
        </p:nvSpPr>
        <p:spPr>
          <a:xfrm>
            <a:off x="803275" y="1751954"/>
            <a:ext cx="5200650" cy="3389312"/>
          </a:xfrm>
        </p:spPr>
        <p:txBody>
          <a:bodyPr wrap="square">
            <a:noAutofit/>
          </a:bodyPr>
          <a:lstStyle>
            <a:lvl1pPr marL="0" indent="0">
              <a:lnSpc>
                <a:spcPts val="7900"/>
              </a:lnSpc>
              <a:spcBef>
                <a:spcPts val="0"/>
              </a:spcBef>
              <a:buNone/>
              <a:defRPr sz="9000" b="1"/>
            </a:lvl1pPr>
            <a:lvl2pPr marL="457200" indent="0">
              <a:buNone/>
              <a:defRPr sz="9000" b="1"/>
            </a:lvl2pPr>
            <a:lvl3pPr marL="914400" indent="0">
              <a:buNone/>
              <a:defRPr sz="9000" b="1"/>
            </a:lvl3pPr>
            <a:lvl4pPr marL="1371600" indent="0">
              <a:buNone/>
              <a:defRPr sz="9000" b="1"/>
            </a:lvl4pPr>
            <a:lvl5pPr marL="1828800" indent="0">
              <a:buNone/>
              <a:defRPr sz="9000" b="1"/>
            </a:lvl5pPr>
          </a:lstStyle>
          <a:p>
            <a:pPr lvl="0"/>
            <a:r>
              <a:rPr lang="en-US"/>
              <a:t>Title</a:t>
            </a:r>
          </a:p>
          <a:p>
            <a:pPr lvl="0"/>
            <a:r>
              <a:rPr lang="en-US"/>
              <a:t>header</a:t>
            </a:r>
          </a:p>
        </p:txBody>
      </p:sp>
      <p:pic>
        <p:nvPicPr>
          <p:cNvPr id="6" name="Picture 5">
            <a:extLst>
              <a:ext uri="{FF2B5EF4-FFF2-40B4-BE49-F238E27FC236}">
                <a16:creationId xmlns:a16="http://schemas.microsoft.com/office/drawing/2014/main" id="{0D9394D9-BB99-4A80-BE44-5269D7FEA947}"/>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9973208" y="6137281"/>
            <a:ext cx="1770769" cy="586055"/>
          </a:xfrm>
          <a:prstGeom prst="rect">
            <a:avLst/>
          </a:prstGeom>
        </p:spPr>
      </p:pic>
      <p:pic>
        <p:nvPicPr>
          <p:cNvPr id="9" name="Picture 8">
            <a:extLst>
              <a:ext uri="{FF2B5EF4-FFF2-40B4-BE49-F238E27FC236}">
                <a16:creationId xmlns:a16="http://schemas.microsoft.com/office/drawing/2014/main" id="{B098AAAA-55CB-4B63-B079-CE2ACEE6B083}"/>
              </a:ext>
            </a:extLst>
          </p:cNvPr>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803275" y="6246594"/>
            <a:ext cx="1576386" cy="367428"/>
          </a:xfrm>
          <a:prstGeom prst="rect">
            <a:avLst/>
          </a:prstGeom>
        </p:spPr>
      </p:pic>
      <p:sp>
        <p:nvSpPr>
          <p:cNvPr id="3" name="Rectangle 2">
            <a:extLst>
              <a:ext uri="{FF2B5EF4-FFF2-40B4-BE49-F238E27FC236}">
                <a16:creationId xmlns:a16="http://schemas.microsoft.com/office/drawing/2014/main" id="{754DE8B8-BC55-4497-A35A-62027F978A7F}"/>
              </a:ext>
            </a:extLst>
          </p:cNvPr>
          <p:cNvSpPr/>
          <p:nvPr userDrawn="1"/>
        </p:nvSpPr>
        <p:spPr>
          <a:xfrm>
            <a:off x="0" y="0"/>
            <a:ext cx="11861074" cy="6858000"/>
          </a:xfrm>
          <a:prstGeom prst="rect">
            <a:avLst/>
          </a:prstGeom>
          <a:solidFill>
            <a:schemeClr val="bg2">
              <a:alpha val="5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133305323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28E0D8-10EA-B5D4-79E5-4B56A4FD4CEC}"/>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C67981C3-427F-FB81-5713-B2D7BCD8DFD7}"/>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8A4AD553-E1C0-7561-3CF9-AC835853474A}"/>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DA44C35C-27D6-743E-D1FD-EEE23B0CD847}"/>
              </a:ext>
            </a:extLst>
          </p:cNvPr>
          <p:cNvSpPr>
            <a:spLocks noGrp="1"/>
          </p:cNvSpPr>
          <p:nvPr>
            <p:ph type="dt" sz="half" idx="10"/>
          </p:nvPr>
        </p:nvSpPr>
        <p:spPr/>
        <p:txBody>
          <a:bodyPr/>
          <a:lstStyle/>
          <a:p>
            <a:fld id="{9DD47446-F123-4935-8559-B3AF830FA995}" type="datetimeFigureOut">
              <a:rPr lang="en-GB" smtClean="0"/>
              <a:t>15/12/2022</a:t>
            </a:fld>
            <a:endParaRPr lang="en-GB"/>
          </a:p>
        </p:txBody>
      </p:sp>
      <p:sp>
        <p:nvSpPr>
          <p:cNvPr id="6" name="Footer Placeholder 5">
            <a:extLst>
              <a:ext uri="{FF2B5EF4-FFF2-40B4-BE49-F238E27FC236}">
                <a16:creationId xmlns:a16="http://schemas.microsoft.com/office/drawing/2014/main" id="{DFEEE912-11F3-6360-8FB0-23F42DE26287}"/>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A1C4C7CF-297A-BD79-7E88-1EC20B08F295}"/>
              </a:ext>
            </a:extLst>
          </p:cNvPr>
          <p:cNvSpPr>
            <a:spLocks noGrp="1"/>
          </p:cNvSpPr>
          <p:nvPr>
            <p:ph type="sldNum" sz="quarter" idx="12"/>
          </p:nvPr>
        </p:nvSpPr>
        <p:spPr/>
        <p:txBody>
          <a:bodyPr/>
          <a:lstStyle/>
          <a:p>
            <a:fld id="{7B8A1055-78FA-4D6E-8393-AEA6AE3DC08B}" type="slidenum">
              <a:rPr lang="en-GB" smtClean="0"/>
              <a:t>‹#›</a:t>
            </a:fld>
            <a:endParaRPr lang="en-GB"/>
          </a:p>
        </p:txBody>
      </p:sp>
    </p:spTree>
    <p:extLst>
      <p:ext uri="{BB962C8B-B14F-4D97-AF65-F5344CB8AC3E}">
        <p14:creationId xmlns:p14="http://schemas.microsoft.com/office/powerpoint/2010/main" val="38561901"/>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2_Cover: Government Services">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BF4E71-F1F9-EE41-8B28-54D3F5EACAD0}"/>
              </a:ext>
            </a:extLst>
          </p:cNvPr>
          <p:cNvSpPr>
            <a:spLocks noGrp="1"/>
          </p:cNvSpPr>
          <p:nvPr>
            <p:ph type="title" hasCustomPrompt="1"/>
          </p:nvPr>
        </p:nvSpPr>
        <p:spPr/>
        <p:txBody>
          <a:bodyPr/>
          <a:lstStyle>
            <a:lvl1pPr>
              <a:defRPr/>
            </a:lvl1pPr>
          </a:lstStyle>
          <a:p>
            <a:r>
              <a:rPr lang="en-US"/>
              <a:t>OUR SERVICES</a:t>
            </a:r>
          </a:p>
        </p:txBody>
      </p:sp>
      <p:sp>
        <p:nvSpPr>
          <p:cNvPr id="8" name="Text Placeholder 2">
            <a:extLst>
              <a:ext uri="{FF2B5EF4-FFF2-40B4-BE49-F238E27FC236}">
                <a16:creationId xmlns:a16="http://schemas.microsoft.com/office/drawing/2014/main" id="{4F1226BA-F672-8944-89EB-E64166EBD8AF}"/>
              </a:ext>
            </a:extLst>
          </p:cNvPr>
          <p:cNvSpPr>
            <a:spLocks noGrp="1"/>
          </p:cNvSpPr>
          <p:nvPr>
            <p:ph type="body" sz="quarter" idx="11" hasCustomPrompt="1"/>
          </p:nvPr>
        </p:nvSpPr>
        <p:spPr>
          <a:xfrm>
            <a:off x="803275" y="1751954"/>
            <a:ext cx="5200650" cy="3389312"/>
          </a:xfrm>
        </p:spPr>
        <p:txBody>
          <a:bodyPr wrap="square">
            <a:noAutofit/>
          </a:bodyPr>
          <a:lstStyle>
            <a:lvl1pPr marL="0" indent="0">
              <a:lnSpc>
                <a:spcPts val="7900"/>
              </a:lnSpc>
              <a:spcBef>
                <a:spcPts val="0"/>
              </a:spcBef>
              <a:buNone/>
              <a:defRPr sz="9000" b="1"/>
            </a:lvl1pPr>
            <a:lvl2pPr marL="457200" indent="0">
              <a:buNone/>
              <a:defRPr sz="9000" b="1"/>
            </a:lvl2pPr>
            <a:lvl3pPr marL="914400" indent="0">
              <a:buNone/>
              <a:defRPr sz="9000" b="1"/>
            </a:lvl3pPr>
            <a:lvl4pPr marL="1371600" indent="0">
              <a:buNone/>
              <a:defRPr sz="9000" b="1"/>
            </a:lvl4pPr>
            <a:lvl5pPr marL="1828800" indent="0">
              <a:buNone/>
              <a:defRPr sz="9000" b="1"/>
            </a:lvl5pPr>
          </a:lstStyle>
          <a:p>
            <a:pPr lvl="0"/>
            <a:r>
              <a:rPr lang="en-US"/>
              <a:t>Title</a:t>
            </a:r>
          </a:p>
          <a:p>
            <a:pPr lvl="0"/>
            <a:r>
              <a:rPr lang="en-US"/>
              <a:t>header</a:t>
            </a:r>
          </a:p>
        </p:txBody>
      </p:sp>
      <p:pic>
        <p:nvPicPr>
          <p:cNvPr id="6" name="Picture 5">
            <a:extLst>
              <a:ext uri="{FF2B5EF4-FFF2-40B4-BE49-F238E27FC236}">
                <a16:creationId xmlns:a16="http://schemas.microsoft.com/office/drawing/2014/main" id="{0D9394D9-BB99-4A80-BE44-5269D7FEA947}"/>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9973208" y="6137281"/>
            <a:ext cx="1770769" cy="586055"/>
          </a:xfrm>
          <a:prstGeom prst="rect">
            <a:avLst/>
          </a:prstGeom>
        </p:spPr>
      </p:pic>
      <p:pic>
        <p:nvPicPr>
          <p:cNvPr id="9" name="Picture 8">
            <a:extLst>
              <a:ext uri="{FF2B5EF4-FFF2-40B4-BE49-F238E27FC236}">
                <a16:creationId xmlns:a16="http://schemas.microsoft.com/office/drawing/2014/main" id="{B098AAAA-55CB-4B63-B079-CE2ACEE6B083}"/>
              </a:ext>
            </a:extLst>
          </p:cNvPr>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803275" y="6246594"/>
            <a:ext cx="1576386" cy="367428"/>
          </a:xfrm>
          <a:prstGeom prst="rect">
            <a:avLst/>
          </a:prstGeom>
        </p:spPr>
      </p:pic>
    </p:spTree>
    <p:extLst>
      <p:ext uri="{BB962C8B-B14F-4D97-AF65-F5344CB8AC3E}">
        <p14:creationId xmlns:p14="http://schemas.microsoft.com/office/powerpoint/2010/main" val="3758464314"/>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Basic PICTURE Slide">
    <p:spTree>
      <p:nvGrpSpPr>
        <p:cNvPr id="1" name=""/>
        <p:cNvGrpSpPr/>
        <p:nvPr/>
      </p:nvGrpSpPr>
      <p:grpSpPr>
        <a:xfrm>
          <a:off x="0" y="0"/>
          <a:ext cx="0" cy="0"/>
          <a:chOff x="0" y="0"/>
          <a:chExt cx="0" cy="0"/>
        </a:xfrm>
      </p:grpSpPr>
      <p:sp>
        <p:nvSpPr>
          <p:cNvPr id="3" name="Picture Placeholder 25"/>
          <p:cNvSpPr>
            <a:spLocks noGrp="1"/>
          </p:cNvSpPr>
          <p:nvPr>
            <p:ph type="pic" sz="quarter" idx="21"/>
          </p:nvPr>
        </p:nvSpPr>
        <p:spPr>
          <a:xfrm>
            <a:off x="3539068" y="1572683"/>
            <a:ext cx="8413749" cy="4178300"/>
          </a:xfrm>
          <a:prstGeom prst="rect">
            <a:avLst/>
          </a:prstGeom>
          <a:solidFill>
            <a:schemeClr val="tx1">
              <a:lumMod val="50000"/>
            </a:schemeClr>
          </a:solidFill>
        </p:spPr>
        <p:txBody>
          <a:bodyPr vert="horz"/>
          <a:lstStyle>
            <a:lvl1pPr>
              <a:defRPr sz="1600">
                <a:latin typeface="Arial"/>
                <a:cs typeface="Arial"/>
              </a:defRPr>
            </a:lvl1pPr>
          </a:lstStyle>
          <a:p>
            <a:endParaRPr lang="en-US" dirty="0"/>
          </a:p>
        </p:txBody>
      </p:sp>
      <p:sp>
        <p:nvSpPr>
          <p:cNvPr id="4" name="Text Placeholder 7"/>
          <p:cNvSpPr>
            <a:spLocks noGrp="1"/>
          </p:cNvSpPr>
          <p:nvPr>
            <p:ph type="body" sz="quarter" idx="13" hasCustomPrompt="1"/>
          </p:nvPr>
        </p:nvSpPr>
        <p:spPr>
          <a:xfrm>
            <a:off x="465666" y="751610"/>
            <a:ext cx="11487151" cy="481303"/>
          </a:xfrm>
          <a:prstGeom prst="rect">
            <a:avLst/>
          </a:prstGeom>
        </p:spPr>
        <p:txBody>
          <a:bodyPr vert="horz" lIns="0" tIns="0" rIns="0" bIns="0"/>
          <a:lstStyle>
            <a:lvl1pPr>
              <a:defRPr sz="2667">
                <a:solidFill>
                  <a:schemeClr val="tx1"/>
                </a:solidFill>
                <a:latin typeface="Arial"/>
                <a:cs typeface="Arial"/>
              </a:defRPr>
            </a:lvl1pPr>
          </a:lstStyle>
          <a:p>
            <a:pPr lvl="0"/>
            <a:r>
              <a:rPr lang="en-GB" dirty="0"/>
              <a:t>Slide Title</a:t>
            </a:r>
            <a:endParaRPr lang="en-US" dirty="0"/>
          </a:p>
        </p:txBody>
      </p:sp>
      <p:sp>
        <p:nvSpPr>
          <p:cNvPr id="7" name="Text Placeholder 7"/>
          <p:cNvSpPr>
            <a:spLocks noGrp="1"/>
          </p:cNvSpPr>
          <p:nvPr>
            <p:ph type="body" sz="quarter" idx="18" hasCustomPrompt="1"/>
          </p:nvPr>
        </p:nvSpPr>
        <p:spPr>
          <a:xfrm>
            <a:off x="478367" y="6134308"/>
            <a:ext cx="2639360" cy="338624"/>
          </a:xfrm>
          <a:prstGeom prst="rect">
            <a:avLst/>
          </a:prstGeom>
        </p:spPr>
        <p:txBody>
          <a:bodyPr vert="horz" lIns="0" tIns="0" rIns="0" bIns="0" anchor="b"/>
          <a:lstStyle>
            <a:lvl1pPr algn="l">
              <a:defRPr sz="1067" b="1">
                <a:solidFill>
                  <a:schemeClr val="tx2"/>
                </a:solidFill>
                <a:latin typeface="Arial"/>
                <a:cs typeface="Arial"/>
              </a:defRPr>
            </a:lvl1pPr>
          </a:lstStyle>
          <a:p>
            <a:pPr lvl="0"/>
            <a:r>
              <a:rPr lang="en-GB" dirty="0"/>
              <a:t>Quote Credit</a:t>
            </a:r>
            <a:endParaRPr lang="en-US" dirty="0"/>
          </a:p>
        </p:txBody>
      </p:sp>
      <p:sp>
        <p:nvSpPr>
          <p:cNvPr id="11" name="Text Placeholder 10"/>
          <p:cNvSpPr>
            <a:spLocks noGrp="1"/>
          </p:cNvSpPr>
          <p:nvPr>
            <p:ph type="body" sz="quarter" idx="22" hasCustomPrompt="1"/>
          </p:nvPr>
        </p:nvSpPr>
        <p:spPr>
          <a:xfrm>
            <a:off x="478367" y="4265479"/>
            <a:ext cx="2639359" cy="1950541"/>
          </a:xfrm>
          <a:prstGeom prst="rect">
            <a:avLst/>
          </a:prstGeom>
        </p:spPr>
        <p:txBody>
          <a:bodyPr vert="horz" lIns="0" tIns="0" rIns="0" bIns="0" anchor="b" anchorCtr="0"/>
          <a:lstStyle>
            <a:lvl1pPr>
              <a:defRPr sz="1600" b="0" i="1">
                <a:latin typeface="Arial"/>
                <a:cs typeface="Arial"/>
              </a:defRPr>
            </a:lvl1pPr>
          </a:lstStyle>
          <a:p>
            <a:pPr lvl="0"/>
            <a:r>
              <a:rPr lang="en-GB" dirty="0"/>
              <a:t>“Quote </a:t>
            </a:r>
            <a:r>
              <a:rPr lang="en-GB" dirty="0" err="1"/>
              <a:t>lorem</a:t>
            </a:r>
            <a:r>
              <a:rPr lang="en-GB" dirty="0"/>
              <a:t> </a:t>
            </a:r>
            <a:r>
              <a:rPr lang="en-GB" dirty="0" err="1"/>
              <a:t>ipsum</a:t>
            </a:r>
            <a:r>
              <a:rPr lang="en-GB" dirty="0"/>
              <a:t> </a:t>
            </a:r>
            <a:r>
              <a:rPr lang="en-GB" dirty="0" err="1"/>
              <a:t>dolor</a:t>
            </a:r>
            <a:r>
              <a:rPr lang="en-GB" dirty="0"/>
              <a:t> sit </a:t>
            </a:r>
            <a:r>
              <a:rPr lang="en-GB" dirty="0" err="1"/>
              <a:t>amet</a:t>
            </a:r>
            <a:r>
              <a:rPr lang="en-GB" dirty="0"/>
              <a:t>, </a:t>
            </a:r>
            <a:r>
              <a:rPr lang="en-GB" dirty="0" err="1"/>
              <a:t>consectetuer</a:t>
            </a:r>
            <a:r>
              <a:rPr lang="en-GB" dirty="0"/>
              <a:t> </a:t>
            </a:r>
            <a:r>
              <a:rPr lang="en-GB" dirty="0" err="1"/>
              <a:t>adipiscing</a:t>
            </a:r>
            <a:r>
              <a:rPr lang="en-GB" dirty="0"/>
              <a:t> </a:t>
            </a:r>
            <a:r>
              <a:rPr lang="en-GB" dirty="0" err="1"/>
              <a:t>elit</a:t>
            </a:r>
            <a:r>
              <a:rPr lang="en-GB" dirty="0"/>
              <a:t>, </a:t>
            </a:r>
            <a:r>
              <a:rPr lang="en-GB" dirty="0" err="1"/>
              <a:t>sed</a:t>
            </a:r>
            <a:r>
              <a:rPr lang="en-GB" dirty="0"/>
              <a:t> </a:t>
            </a:r>
            <a:r>
              <a:rPr lang="en-GB" dirty="0" err="1"/>
              <a:t>diam</a:t>
            </a:r>
            <a:r>
              <a:rPr lang="en-GB" dirty="0"/>
              <a:t> </a:t>
            </a:r>
            <a:r>
              <a:rPr lang="en-GB" dirty="0" err="1"/>
              <a:t>nonummy</a:t>
            </a:r>
            <a:r>
              <a:rPr lang="en-GB" dirty="0"/>
              <a:t> </a:t>
            </a:r>
            <a:r>
              <a:rPr lang="en-GB" dirty="0" err="1"/>
              <a:t>nibh</a:t>
            </a:r>
            <a:r>
              <a:rPr lang="en-GB" dirty="0"/>
              <a:t> </a:t>
            </a:r>
            <a:r>
              <a:rPr lang="en-GB" dirty="0" err="1"/>
              <a:t>euismod</a:t>
            </a:r>
            <a:r>
              <a:rPr lang="en-GB" dirty="0"/>
              <a:t> </a:t>
            </a:r>
            <a:r>
              <a:rPr lang="en-GB" dirty="0" err="1"/>
              <a:t>tincidunt</a:t>
            </a:r>
            <a:r>
              <a:rPr lang="en-GB" dirty="0"/>
              <a:t>.”</a:t>
            </a:r>
            <a:endParaRPr lang="en-US" dirty="0"/>
          </a:p>
        </p:txBody>
      </p:sp>
      <p:sp>
        <p:nvSpPr>
          <p:cNvPr id="12" name="Text Placeholder 10"/>
          <p:cNvSpPr>
            <a:spLocks noGrp="1"/>
          </p:cNvSpPr>
          <p:nvPr>
            <p:ph type="body" sz="quarter" idx="23" hasCustomPrompt="1"/>
          </p:nvPr>
        </p:nvSpPr>
        <p:spPr>
          <a:xfrm>
            <a:off x="3730379" y="4995528"/>
            <a:ext cx="5261220" cy="755457"/>
          </a:xfrm>
          <a:prstGeom prst="rect">
            <a:avLst/>
          </a:prstGeom>
        </p:spPr>
        <p:txBody>
          <a:bodyPr vert="horz" lIns="0" tIns="0" rIns="0" bIns="0" anchor="t" anchorCtr="0"/>
          <a:lstStyle>
            <a:lvl1pPr>
              <a:defRPr sz="1333" b="0" i="0">
                <a:solidFill>
                  <a:schemeClr val="tx1"/>
                </a:solidFill>
                <a:latin typeface="Arial"/>
                <a:cs typeface="Arial"/>
              </a:defRPr>
            </a:lvl1pPr>
          </a:lstStyle>
          <a:p>
            <a:pPr lvl="0"/>
            <a:r>
              <a:rPr lang="en-GB" dirty="0"/>
              <a:t>Picture Caption </a:t>
            </a:r>
            <a:r>
              <a:rPr lang="en-GB" dirty="0" err="1"/>
              <a:t>lorem</a:t>
            </a:r>
            <a:r>
              <a:rPr lang="en-GB" dirty="0"/>
              <a:t> </a:t>
            </a:r>
            <a:r>
              <a:rPr lang="en-GB" dirty="0" err="1"/>
              <a:t>ipsum</a:t>
            </a:r>
            <a:r>
              <a:rPr lang="en-GB" dirty="0"/>
              <a:t> </a:t>
            </a:r>
            <a:r>
              <a:rPr lang="en-GB" dirty="0" err="1"/>
              <a:t>dolor</a:t>
            </a:r>
            <a:r>
              <a:rPr lang="en-GB" dirty="0"/>
              <a:t> sit </a:t>
            </a:r>
            <a:r>
              <a:rPr lang="en-GB" dirty="0" err="1"/>
              <a:t>amet</a:t>
            </a:r>
            <a:r>
              <a:rPr lang="en-GB" dirty="0"/>
              <a:t>, </a:t>
            </a:r>
            <a:r>
              <a:rPr lang="en-GB" dirty="0" err="1"/>
              <a:t>consectetuer</a:t>
            </a:r>
            <a:r>
              <a:rPr lang="en-GB" dirty="0"/>
              <a:t> </a:t>
            </a:r>
            <a:r>
              <a:rPr lang="en-GB" dirty="0" err="1"/>
              <a:t>adipiscing</a:t>
            </a:r>
            <a:r>
              <a:rPr lang="en-GB" dirty="0"/>
              <a:t> </a:t>
            </a:r>
            <a:r>
              <a:rPr lang="en-GB" dirty="0" err="1"/>
              <a:t>elit</a:t>
            </a:r>
            <a:r>
              <a:rPr lang="en-GB" dirty="0"/>
              <a:t>, </a:t>
            </a:r>
            <a:r>
              <a:rPr lang="en-GB" dirty="0" err="1"/>
              <a:t>sed</a:t>
            </a:r>
            <a:r>
              <a:rPr lang="en-GB" dirty="0"/>
              <a:t> </a:t>
            </a:r>
            <a:r>
              <a:rPr lang="en-GB" dirty="0" err="1"/>
              <a:t>diam</a:t>
            </a:r>
            <a:r>
              <a:rPr lang="en-GB" dirty="0"/>
              <a:t> </a:t>
            </a:r>
            <a:r>
              <a:rPr lang="en-GB" dirty="0" err="1"/>
              <a:t>nonummy</a:t>
            </a:r>
            <a:r>
              <a:rPr lang="en-GB" dirty="0"/>
              <a:t> </a:t>
            </a:r>
            <a:r>
              <a:rPr lang="en-GB" dirty="0" err="1"/>
              <a:t>nibh</a:t>
            </a:r>
            <a:r>
              <a:rPr lang="en-GB" dirty="0"/>
              <a:t> </a:t>
            </a:r>
            <a:r>
              <a:rPr lang="en-GB" dirty="0" err="1"/>
              <a:t>euismod</a:t>
            </a:r>
            <a:r>
              <a:rPr lang="en-GB" dirty="0"/>
              <a:t> </a:t>
            </a:r>
            <a:r>
              <a:rPr lang="en-GB" dirty="0" err="1"/>
              <a:t>tincidunt</a:t>
            </a:r>
            <a:r>
              <a:rPr lang="en-GB" dirty="0"/>
              <a:t> </a:t>
            </a:r>
            <a:r>
              <a:rPr lang="en-GB" dirty="0" err="1"/>
              <a:t>ut</a:t>
            </a:r>
            <a:r>
              <a:rPr lang="en-GB" dirty="0"/>
              <a:t> </a:t>
            </a:r>
            <a:r>
              <a:rPr lang="en-GB" dirty="0" err="1"/>
              <a:t>laoreet</a:t>
            </a:r>
            <a:r>
              <a:rPr lang="en-GB" dirty="0"/>
              <a:t> </a:t>
            </a:r>
            <a:r>
              <a:rPr lang="en-GB" dirty="0" err="1"/>
              <a:t>dolore</a:t>
            </a:r>
            <a:r>
              <a:rPr lang="en-GB" dirty="0"/>
              <a:t> magna </a:t>
            </a:r>
            <a:r>
              <a:rPr lang="en-GB" dirty="0" err="1"/>
              <a:t>aliquam</a:t>
            </a:r>
            <a:r>
              <a:rPr lang="en-GB" dirty="0"/>
              <a:t> </a:t>
            </a:r>
            <a:r>
              <a:rPr lang="en-GB" dirty="0" err="1"/>
              <a:t>erat</a:t>
            </a:r>
            <a:r>
              <a:rPr lang="en-GB" dirty="0"/>
              <a:t> </a:t>
            </a:r>
            <a:r>
              <a:rPr lang="en-GB" dirty="0" err="1"/>
              <a:t>volutpat</a:t>
            </a:r>
            <a:r>
              <a:rPr lang="en-GB" dirty="0"/>
              <a:t>.</a:t>
            </a:r>
            <a:endParaRPr lang="en-US" dirty="0"/>
          </a:p>
        </p:txBody>
      </p:sp>
      <p:sp>
        <p:nvSpPr>
          <p:cNvPr id="13" name="Text Placeholder 10"/>
          <p:cNvSpPr>
            <a:spLocks noGrp="1"/>
          </p:cNvSpPr>
          <p:nvPr>
            <p:ph type="body" sz="quarter" idx="24" hasCustomPrompt="1"/>
          </p:nvPr>
        </p:nvSpPr>
        <p:spPr>
          <a:xfrm>
            <a:off x="3730380" y="4530033"/>
            <a:ext cx="5261219" cy="459160"/>
          </a:xfrm>
          <a:prstGeom prst="rect">
            <a:avLst/>
          </a:prstGeom>
        </p:spPr>
        <p:txBody>
          <a:bodyPr vert="horz" lIns="0" tIns="0" rIns="0" bIns="0" anchor="t" anchorCtr="0"/>
          <a:lstStyle>
            <a:lvl1pPr>
              <a:defRPr sz="2400" b="0" i="0">
                <a:solidFill>
                  <a:schemeClr val="tx1"/>
                </a:solidFill>
                <a:latin typeface="Arial"/>
                <a:cs typeface="Arial"/>
              </a:defRPr>
            </a:lvl1pPr>
          </a:lstStyle>
          <a:p>
            <a:pPr lvl="0"/>
            <a:r>
              <a:rPr lang="en-GB" dirty="0"/>
              <a:t>Caption Header</a:t>
            </a:r>
            <a:endParaRPr lang="en-US" dirty="0"/>
          </a:p>
        </p:txBody>
      </p:sp>
      <p:sp>
        <p:nvSpPr>
          <p:cNvPr id="14" name="Text Placeholder 10"/>
          <p:cNvSpPr>
            <a:spLocks noGrp="1"/>
          </p:cNvSpPr>
          <p:nvPr>
            <p:ph type="body" sz="quarter" idx="25" hasCustomPrompt="1"/>
          </p:nvPr>
        </p:nvSpPr>
        <p:spPr>
          <a:xfrm>
            <a:off x="478367" y="1508610"/>
            <a:ext cx="2639359" cy="2756868"/>
          </a:xfrm>
          <a:prstGeom prst="rect">
            <a:avLst/>
          </a:prstGeom>
        </p:spPr>
        <p:txBody>
          <a:bodyPr vert="horz" lIns="0" tIns="0" rIns="0" bIns="0" anchor="t" anchorCtr="0"/>
          <a:lstStyle>
            <a:lvl1pPr>
              <a:defRPr sz="1867" b="0" i="0">
                <a:solidFill>
                  <a:schemeClr val="tx2"/>
                </a:solidFill>
                <a:latin typeface="Arial"/>
                <a:cs typeface="Arial"/>
              </a:defRPr>
            </a:lvl1pPr>
          </a:lstStyle>
          <a:p>
            <a:pPr lvl="0"/>
            <a:r>
              <a:rPr lang="en-GB" dirty="0"/>
              <a:t>Intro </a:t>
            </a:r>
            <a:r>
              <a:rPr lang="en-GB" dirty="0" err="1"/>
              <a:t>lorem</a:t>
            </a:r>
            <a:r>
              <a:rPr lang="en-GB" dirty="0"/>
              <a:t> </a:t>
            </a:r>
            <a:r>
              <a:rPr lang="en-GB" dirty="0" err="1"/>
              <a:t>ipsum</a:t>
            </a:r>
            <a:r>
              <a:rPr lang="en-GB" dirty="0"/>
              <a:t> </a:t>
            </a:r>
            <a:r>
              <a:rPr lang="en-GB" dirty="0" err="1"/>
              <a:t>dolor</a:t>
            </a:r>
            <a:r>
              <a:rPr lang="en-GB" dirty="0"/>
              <a:t> sit </a:t>
            </a:r>
            <a:r>
              <a:rPr lang="en-GB" dirty="0" err="1"/>
              <a:t>amet</a:t>
            </a:r>
            <a:r>
              <a:rPr lang="en-GB" dirty="0"/>
              <a:t>, </a:t>
            </a:r>
            <a:r>
              <a:rPr lang="en-GB" dirty="0" err="1"/>
              <a:t>consectetuer</a:t>
            </a:r>
            <a:r>
              <a:rPr lang="en-GB" dirty="0"/>
              <a:t> </a:t>
            </a:r>
            <a:r>
              <a:rPr lang="en-GB" dirty="0" err="1"/>
              <a:t>adipiscing</a:t>
            </a:r>
            <a:r>
              <a:rPr lang="en-GB" dirty="0"/>
              <a:t> </a:t>
            </a:r>
            <a:r>
              <a:rPr lang="en-GB" dirty="0" err="1"/>
              <a:t>elit</a:t>
            </a:r>
            <a:r>
              <a:rPr lang="en-GB" dirty="0"/>
              <a:t>, </a:t>
            </a:r>
            <a:r>
              <a:rPr lang="en-GB" dirty="0" err="1"/>
              <a:t>sed</a:t>
            </a:r>
            <a:r>
              <a:rPr lang="en-GB" dirty="0"/>
              <a:t> </a:t>
            </a:r>
            <a:r>
              <a:rPr lang="en-GB" dirty="0" err="1"/>
              <a:t>diam</a:t>
            </a:r>
            <a:r>
              <a:rPr lang="en-GB" dirty="0"/>
              <a:t> </a:t>
            </a:r>
            <a:r>
              <a:rPr lang="en-GB" dirty="0" err="1"/>
              <a:t>nonummy</a:t>
            </a:r>
            <a:r>
              <a:rPr lang="en-GB" dirty="0"/>
              <a:t> </a:t>
            </a:r>
            <a:r>
              <a:rPr lang="en-GB" dirty="0" err="1"/>
              <a:t>nibh</a:t>
            </a:r>
            <a:r>
              <a:rPr lang="en-GB" dirty="0"/>
              <a:t> </a:t>
            </a:r>
            <a:r>
              <a:rPr lang="en-GB" dirty="0" err="1"/>
              <a:t>euismod</a:t>
            </a:r>
            <a:r>
              <a:rPr lang="en-GB" dirty="0"/>
              <a:t> </a:t>
            </a:r>
            <a:r>
              <a:rPr lang="en-GB" dirty="0" err="1"/>
              <a:t>tincidunt</a:t>
            </a:r>
            <a:r>
              <a:rPr lang="en-GB" dirty="0"/>
              <a:t> </a:t>
            </a:r>
            <a:r>
              <a:rPr lang="en-GB" dirty="0" err="1"/>
              <a:t>ut</a:t>
            </a:r>
            <a:r>
              <a:rPr lang="en-GB" dirty="0"/>
              <a:t> </a:t>
            </a:r>
            <a:r>
              <a:rPr lang="en-GB" dirty="0" err="1"/>
              <a:t>laoreet</a:t>
            </a:r>
            <a:r>
              <a:rPr lang="en-GB" dirty="0"/>
              <a:t> </a:t>
            </a:r>
            <a:r>
              <a:rPr lang="en-GB" dirty="0" err="1"/>
              <a:t>dolore</a:t>
            </a:r>
            <a:r>
              <a:rPr lang="en-GB" dirty="0"/>
              <a:t>. </a:t>
            </a:r>
            <a:endParaRPr lang="en-US" dirty="0"/>
          </a:p>
        </p:txBody>
      </p:sp>
      <p:sp>
        <p:nvSpPr>
          <p:cNvPr id="10" name="Text Placeholder 7"/>
          <p:cNvSpPr>
            <a:spLocks noGrp="1"/>
          </p:cNvSpPr>
          <p:nvPr>
            <p:ph type="body" sz="quarter" idx="14" hasCustomPrompt="1"/>
          </p:nvPr>
        </p:nvSpPr>
        <p:spPr>
          <a:xfrm>
            <a:off x="3539068" y="176765"/>
            <a:ext cx="8415867" cy="338624"/>
          </a:xfrm>
          <a:prstGeom prst="rect">
            <a:avLst/>
          </a:prstGeom>
        </p:spPr>
        <p:txBody>
          <a:bodyPr vert="horz" lIns="0" tIns="0" rIns="0" bIns="0"/>
          <a:lstStyle>
            <a:lvl1pPr algn="r">
              <a:defRPr sz="1467">
                <a:solidFill>
                  <a:schemeClr val="tx2"/>
                </a:solidFill>
                <a:latin typeface="Arial"/>
                <a:cs typeface="Arial"/>
              </a:defRPr>
            </a:lvl1pPr>
          </a:lstStyle>
          <a:p>
            <a:pPr lvl="0"/>
            <a:r>
              <a:rPr lang="en-GB" dirty="0"/>
              <a:t>Presentation Title</a:t>
            </a:r>
            <a:endParaRPr lang="en-US" dirty="0"/>
          </a:p>
        </p:txBody>
      </p:sp>
      <p:sp>
        <p:nvSpPr>
          <p:cNvPr id="15" name="Slide Number Placeholder 1"/>
          <p:cNvSpPr txBox="1">
            <a:spLocks/>
          </p:cNvSpPr>
          <p:nvPr userDrawn="1"/>
        </p:nvSpPr>
        <p:spPr>
          <a:xfrm>
            <a:off x="7" y="6337114"/>
            <a:ext cx="993421" cy="486833"/>
          </a:xfrm>
          <a:prstGeom prst="rect">
            <a:avLst/>
          </a:prstGeom>
        </p:spPr>
        <p:txBody>
          <a:bodyPr vert="horz" lIns="121920" tIns="60960" rIns="121920" bIns="60960" rtlCol="0" anchor="ctr"/>
          <a:lstStyle>
            <a:defPPr>
              <a:defRPr lang="en-US"/>
            </a:defPPr>
            <a:lvl1pPr marL="0" algn="r" defTabSz="457200" rtl="0" eaLnBrk="1" latinLnBrk="0" hangingPunct="1">
              <a:defRPr sz="1200" kern="1200">
                <a:solidFill>
                  <a:schemeClr val="bg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5AB56F38-8B3F-47A8-A2DA-EE539D894C13}" type="slidenum">
              <a:rPr lang="en-GB" sz="1600" smtClean="0"/>
              <a:pPr/>
              <a:t>‹#›</a:t>
            </a:fld>
            <a:endParaRPr lang="en-GB" sz="1600" dirty="0"/>
          </a:p>
        </p:txBody>
      </p:sp>
    </p:spTree>
    <p:extLst>
      <p:ext uri="{BB962C8B-B14F-4D97-AF65-F5344CB8AC3E}">
        <p14:creationId xmlns:p14="http://schemas.microsoft.com/office/powerpoint/2010/main" val="2776595199"/>
      </p:ext>
    </p:extLst>
  </p:cSld>
  <p:clrMapOvr>
    <a:masterClrMapping/>
  </p:clrMapOvr>
  <p:transition spd="slow">
    <p:fade/>
  </p:transition>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Basic TEXT Slide">
    <p:spTree>
      <p:nvGrpSpPr>
        <p:cNvPr id="1" name=""/>
        <p:cNvGrpSpPr/>
        <p:nvPr/>
      </p:nvGrpSpPr>
      <p:grpSpPr>
        <a:xfrm>
          <a:off x="0" y="0"/>
          <a:ext cx="0" cy="0"/>
          <a:chOff x="0" y="0"/>
          <a:chExt cx="0" cy="0"/>
        </a:xfrm>
      </p:grpSpPr>
      <p:sp>
        <p:nvSpPr>
          <p:cNvPr id="2" name="Text Placeholder 7"/>
          <p:cNvSpPr>
            <a:spLocks noGrp="1"/>
          </p:cNvSpPr>
          <p:nvPr>
            <p:ph type="body" sz="quarter" idx="14" hasCustomPrompt="1"/>
          </p:nvPr>
        </p:nvSpPr>
        <p:spPr>
          <a:xfrm>
            <a:off x="3539068" y="176765"/>
            <a:ext cx="8415867" cy="338624"/>
          </a:xfrm>
          <a:prstGeom prst="rect">
            <a:avLst/>
          </a:prstGeom>
        </p:spPr>
        <p:txBody>
          <a:bodyPr vert="horz" lIns="0" tIns="0" rIns="0" bIns="0"/>
          <a:lstStyle>
            <a:lvl1pPr algn="r">
              <a:defRPr sz="1467">
                <a:solidFill>
                  <a:schemeClr val="tx2"/>
                </a:solidFill>
                <a:latin typeface="Arial"/>
                <a:cs typeface="Arial"/>
              </a:defRPr>
            </a:lvl1pPr>
          </a:lstStyle>
          <a:p>
            <a:pPr lvl="0"/>
            <a:r>
              <a:rPr lang="en-GB" dirty="0"/>
              <a:t>Presentation Title</a:t>
            </a:r>
            <a:endParaRPr lang="en-US" dirty="0"/>
          </a:p>
        </p:txBody>
      </p:sp>
      <p:sp>
        <p:nvSpPr>
          <p:cNvPr id="3" name="Text Placeholder 7"/>
          <p:cNvSpPr>
            <a:spLocks noGrp="1"/>
          </p:cNvSpPr>
          <p:nvPr>
            <p:ph type="body" sz="quarter" idx="13" hasCustomPrompt="1"/>
          </p:nvPr>
        </p:nvSpPr>
        <p:spPr>
          <a:xfrm>
            <a:off x="465666" y="751610"/>
            <a:ext cx="11487151" cy="481303"/>
          </a:xfrm>
          <a:prstGeom prst="rect">
            <a:avLst/>
          </a:prstGeom>
        </p:spPr>
        <p:txBody>
          <a:bodyPr vert="horz" lIns="0" tIns="0" rIns="0" bIns="0"/>
          <a:lstStyle>
            <a:lvl1pPr>
              <a:defRPr sz="2667">
                <a:solidFill>
                  <a:schemeClr val="tx1"/>
                </a:solidFill>
                <a:latin typeface="Arial"/>
                <a:cs typeface="Arial"/>
              </a:defRPr>
            </a:lvl1pPr>
          </a:lstStyle>
          <a:p>
            <a:pPr lvl="0"/>
            <a:r>
              <a:rPr lang="en-GB" dirty="0"/>
              <a:t>Slide Title</a:t>
            </a:r>
            <a:endParaRPr lang="en-US" dirty="0"/>
          </a:p>
        </p:txBody>
      </p:sp>
      <p:sp>
        <p:nvSpPr>
          <p:cNvPr id="4" name="Text Placeholder 10"/>
          <p:cNvSpPr>
            <a:spLocks noGrp="1"/>
          </p:cNvSpPr>
          <p:nvPr>
            <p:ph type="body" sz="quarter" idx="25" hasCustomPrompt="1"/>
          </p:nvPr>
        </p:nvSpPr>
        <p:spPr>
          <a:xfrm>
            <a:off x="478367" y="1508610"/>
            <a:ext cx="2639359" cy="2756868"/>
          </a:xfrm>
          <a:prstGeom prst="rect">
            <a:avLst/>
          </a:prstGeom>
        </p:spPr>
        <p:txBody>
          <a:bodyPr vert="horz" lIns="0" tIns="0" rIns="0" bIns="0" anchor="t" anchorCtr="0"/>
          <a:lstStyle>
            <a:lvl1pPr>
              <a:defRPr sz="1867" b="0" i="0">
                <a:solidFill>
                  <a:schemeClr val="tx2"/>
                </a:solidFill>
                <a:latin typeface="Arial"/>
                <a:cs typeface="Arial"/>
              </a:defRPr>
            </a:lvl1pPr>
          </a:lstStyle>
          <a:p>
            <a:pPr lvl="0"/>
            <a:r>
              <a:rPr lang="en-GB" dirty="0"/>
              <a:t>Intro </a:t>
            </a:r>
            <a:r>
              <a:rPr lang="en-GB" dirty="0" err="1"/>
              <a:t>lorem</a:t>
            </a:r>
            <a:r>
              <a:rPr lang="en-GB" dirty="0"/>
              <a:t> </a:t>
            </a:r>
            <a:r>
              <a:rPr lang="en-GB" dirty="0" err="1"/>
              <a:t>ipsum</a:t>
            </a:r>
            <a:r>
              <a:rPr lang="en-GB" dirty="0"/>
              <a:t> </a:t>
            </a:r>
            <a:r>
              <a:rPr lang="en-GB" dirty="0" err="1"/>
              <a:t>dolor</a:t>
            </a:r>
            <a:r>
              <a:rPr lang="en-GB" dirty="0"/>
              <a:t> sit </a:t>
            </a:r>
            <a:r>
              <a:rPr lang="en-GB" dirty="0" err="1"/>
              <a:t>amet</a:t>
            </a:r>
            <a:r>
              <a:rPr lang="en-GB" dirty="0"/>
              <a:t>, </a:t>
            </a:r>
            <a:r>
              <a:rPr lang="en-GB" dirty="0" err="1"/>
              <a:t>consectetuer</a:t>
            </a:r>
            <a:r>
              <a:rPr lang="en-GB" dirty="0"/>
              <a:t> </a:t>
            </a:r>
            <a:r>
              <a:rPr lang="en-GB" dirty="0" err="1"/>
              <a:t>adipiscing</a:t>
            </a:r>
            <a:r>
              <a:rPr lang="en-GB" dirty="0"/>
              <a:t> </a:t>
            </a:r>
            <a:r>
              <a:rPr lang="en-GB" dirty="0" err="1"/>
              <a:t>elit</a:t>
            </a:r>
            <a:r>
              <a:rPr lang="en-GB" dirty="0"/>
              <a:t>, </a:t>
            </a:r>
            <a:r>
              <a:rPr lang="en-GB" dirty="0" err="1"/>
              <a:t>sed</a:t>
            </a:r>
            <a:r>
              <a:rPr lang="en-GB" dirty="0"/>
              <a:t> </a:t>
            </a:r>
            <a:r>
              <a:rPr lang="en-GB" dirty="0" err="1"/>
              <a:t>diam</a:t>
            </a:r>
            <a:r>
              <a:rPr lang="en-GB" dirty="0"/>
              <a:t> </a:t>
            </a:r>
            <a:r>
              <a:rPr lang="en-GB" dirty="0" err="1"/>
              <a:t>nonummy</a:t>
            </a:r>
            <a:r>
              <a:rPr lang="en-GB" dirty="0"/>
              <a:t> </a:t>
            </a:r>
            <a:r>
              <a:rPr lang="en-GB" dirty="0" err="1"/>
              <a:t>nibh</a:t>
            </a:r>
            <a:r>
              <a:rPr lang="en-GB" dirty="0"/>
              <a:t> </a:t>
            </a:r>
            <a:r>
              <a:rPr lang="en-GB" dirty="0" err="1"/>
              <a:t>euismod</a:t>
            </a:r>
            <a:r>
              <a:rPr lang="en-GB" dirty="0"/>
              <a:t> </a:t>
            </a:r>
            <a:r>
              <a:rPr lang="en-GB" dirty="0" err="1"/>
              <a:t>tincidunt</a:t>
            </a:r>
            <a:r>
              <a:rPr lang="en-GB" dirty="0"/>
              <a:t> </a:t>
            </a:r>
            <a:r>
              <a:rPr lang="en-GB" dirty="0" err="1"/>
              <a:t>ut</a:t>
            </a:r>
            <a:r>
              <a:rPr lang="en-GB" dirty="0"/>
              <a:t> </a:t>
            </a:r>
            <a:r>
              <a:rPr lang="en-GB" dirty="0" err="1"/>
              <a:t>laoreet</a:t>
            </a:r>
            <a:r>
              <a:rPr lang="en-GB" dirty="0"/>
              <a:t> </a:t>
            </a:r>
            <a:r>
              <a:rPr lang="en-GB" dirty="0" err="1"/>
              <a:t>dolore</a:t>
            </a:r>
            <a:r>
              <a:rPr lang="en-GB" dirty="0"/>
              <a:t>. </a:t>
            </a:r>
            <a:endParaRPr lang="en-US" dirty="0"/>
          </a:p>
        </p:txBody>
      </p:sp>
      <p:sp>
        <p:nvSpPr>
          <p:cNvPr id="6" name="Text Placeholder 10"/>
          <p:cNvSpPr>
            <a:spLocks noGrp="1"/>
          </p:cNvSpPr>
          <p:nvPr>
            <p:ph type="body" sz="quarter" idx="26" hasCustomPrompt="1"/>
          </p:nvPr>
        </p:nvSpPr>
        <p:spPr>
          <a:xfrm>
            <a:off x="3539067" y="1508610"/>
            <a:ext cx="8417984" cy="4321949"/>
          </a:xfrm>
          <a:prstGeom prst="rect">
            <a:avLst/>
          </a:prstGeom>
        </p:spPr>
        <p:txBody>
          <a:bodyPr vert="horz" lIns="0" tIns="0" rIns="0" bIns="0" anchor="t" anchorCtr="0"/>
          <a:lstStyle>
            <a:lvl1pPr>
              <a:defRPr sz="1867" b="1" i="0">
                <a:solidFill>
                  <a:schemeClr val="tx2"/>
                </a:solidFill>
                <a:latin typeface="Arial"/>
                <a:cs typeface="Arial"/>
              </a:defRPr>
            </a:lvl1pPr>
          </a:lstStyle>
          <a:p>
            <a:pPr lvl="0"/>
            <a:r>
              <a:rPr lang="en-GB" dirty="0" err="1"/>
              <a:t>Lorem</a:t>
            </a:r>
            <a:r>
              <a:rPr lang="en-GB" dirty="0"/>
              <a:t> </a:t>
            </a:r>
            <a:r>
              <a:rPr lang="en-GB" dirty="0" err="1"/>
              <a:t>ipsum</a:t>
            </a:r>
            <a:r>
              <a:rPr lang="en-GB" dirty="0"/>
              <a:t> </a:t>
            </a:r>
            <a:r>
              <a:rPr lang="en-GB" dirty="0" err="1"/>
              <a:t>dolor</a:t>
            </a:r>
            <a:r>
              <a:rPr lang="en-GB" dirty="0"/>
              <a:t> sit </a:t>
            </a:r>
            <a:r>
              <a:rPr lang="en-GB" dirty="0" err="1"/>
              <a:t>amet</a:t>
            </a:r>
            <a:r>
              <a:rPr lang="en-GB" dirty="0"/>
              <a:t>, </a:t>
            </a:r>
            <a:r>
              <a:rPr lang="en-GB" dirty="0" err="1"/>
              <a:t>consectetuer</a:t>
            </a:r>
            <a:r>
              <a:rPr lang="en-GB" dirty="0"/>
              <a:t> </a:t>
            </a:r>
            <a:r>
              <a:rPr lang="en-GB" dirty="0" err="1"/>
              <a:t>adipiscing</a:t>
            </a:r>
            <a:r>
              <a:rPr lang="en-GB" dirty="0"/>
              <a:t> </a:t>
            </a:r>
            <a:r>
              <a:rPr lang="en-GB" dirty="0" err="1"/>
              <a:t>elit</a:t>
            </a:r>
            <a:r>
              <a:rPr lang="en-GB" dirty="0"/>
              <a:t>, </a:t>
            </a:r>
            <a:r>
              <a:rPr lang="en-GB" dirty="0" err="1"/>
              <a:t>sed</a:t>
            </a:r>
            <a:r>
              <a:rPr lang="en-GB" dirty="0"/>
              <a:t> </a:t>
            </a:r>
            <a:r>
              <a:rPr lang="en-GB" dirty="0" err="1"/>
              <a:t>diam</a:t>
            </a:r>
            <a:r>
              <a:rPr lang="en-GB" dirty="0"/>
              <a:t> </a:t>
            </a:r>
            <a:r>
              <a:rPr lang="en-GB" dirty="0" err="1"/>
              <a:t>nonummy</a:t>
            </a:r>
            <a:r>
              <a:rPr lang="en-GB" dirty="0"/>
              <a:t> </a:t>
            </a:r>
            <a:r>
              <a:rPr lang="en-GB" dirty="0" err="1"/>
              <a:t>nibh</a:t>
            </a:r>
            <a:r>
              <a:rPr lang="en-GB" dirty="0"/>
              <a:t> </a:t>
            </a:r>
            <a:r>
              <a:rPr lang="en-GB" dirty="0" err="1"/>
              <a:t>euismod</a:t>
            </a:r>
            <a:r>
              <a:rPr lang="en-GB" dirty="0"/>
              <a:t> </a:t>
            </a:r>
            <a:r>
              <a:rPr lang="en-GB" dirty="0" err="1"/>
              <a:t>tincidunt</a:t>
            </a:r>
            <a:r>
              <a:rPr lang="en-GB" dirty="0"/>
              <a:t> </a:t>
            </a:r>
            <a:r>
              <a:rPr lang="en-GB" dirty="0" err="1"/>
              <a:t>ut</a:t>
            </a:r>
            <a:r>
              <a:rPr lang="en-GB" dirty="0"/>
              <a:t> </a:t>
            </a:r>
            <a:r>
              <a:rPr lang="en-GB" dirty="0" err="1"/>
              <a:t>laoreet</a:t>
            </a:r>
            <a:r>
              <a:rPr lang="en-GB" dirty="0"/>
              <a:t> </a:t>
            </a:r>
            <a:r>
              <a:rPr lang="en-GB" dirty="0" err="1"/>
              <a:t>dolore</a:t>
            </a:r>
            <a:r>
              <a:rPr lang="en-GB" dirty="0"/>
              <a:t> magna </a:t>
            </a:r>
            <a:r>
              <a:rPr lang="en-GB" dirty="0" err="1"/>
              <a:t>aliquam</a:t>
            </a:r>
            <a:r>
              <a:rPr lang="en-GB" dirty="0"/>
              <a:t> </a:t>
            </a:r>
            <a:r>
              <a:rPr lang="en-GB" dirty="0" err="1"/>
              <a:t>erat</a:t>
            </a:r>
            <a:r>
              <a:rPr lang="en-GB" dirty="0"/>
              <a:t> </a:t>
            </a:r>
            <a:r>
              <a:rPr lang="en-GB" dirty="0" err="1"/>
              <a:t>volutpat</a:t>
            </a:r>
            <a:r>
              <a:rPr lang="en-GB" dirty="0"/>
              <a:t>. </a:t>
            </a:r>
            <a:r>
              <a:rPr lang="en-GB" dirty="0" err="1"/>
              <a:t>Ut</a:t>
            </a:r>
            <a:r>
              <a:rPr lang="en-GB" dirty="0"/>
              <a:t> </a:t>
            </a:r>
            <a:r>
              <a:rPr lang="en-GB" dirty="0" err="1"/>
              <a:t>wisi</a:t>
            </a:r>
            <a:r>
              <a:rPr lang="en-GB" dirty="0"/>
              <a:t> </a:t>
            </a:r>
            <a:r>
              <a:rPr lang="en-GB" dirty="0" err="1"/>
              <a:t>enim</a:t>
            </a:r>
            <a:r>
              <a:rPr lang="en-GB" dirty="0"/>
              <a:t> ad minim </a:t>
            </a:r>
            <a:r>
              <a:rPr lang="en-GB" dirty="0" err="1"/>
              <a:t>veniam</a:t>
            </a:r>
            <a:r>
              <a:rPr lang="en-GB" dirty="0"/>
              <a:t>, </a:t>
            </a:r>
            <a:r>
              <a:rPr lang="en-GB" dirty="0" err="1"/>
              <a:t>quis</a:t>
            </a:r>
            <a:r>
              <a:rPr lang="en-GB" dirty="0"/>
              <a:t> </a:t>
            </a:r>
            <a:r>
              <a:rPr lang="en-GB" dirty="0" err="1"/>
              <a:t>nostrud</a:t>
            </a:r>
            <a:r>
              <a:rPr lang="en-GB" dirty="0"/>
              <a:t> </a:t>
            </a:r>
            <a:r>
              <a:rPr lang="en-GB" dirty="0" err="1"/>
              <a:t>exerci</a:t>
            </a:r>
            <a:r>
              <a:rPr lang="en-GB" dirty="0"/>
              <a:t> </a:t>
            </a:r>
            <a:r>
              <a:rPr lang="en-GB" dirty="0" err="1"/>
              <a:t>tation</a:t>
            </a:r>
            <a:r>
              <a:rPr lang="en-GB" dirty="0"/>
              <a:t> </a:t>
            </a:r>
            <a:r>
              <a:rPr lang="en-GB" dirty="0" err="1"/>
              <a:t>ullamcorper</a:t>
            </a:r>
            <a:r>
              <a:rPr lang="en-GB" dirty="0"/>
              <a:t> </a:t>
            </a:r>
            <a:r>
              <a:rPr lang="en-GB" dirty="0" err="1"/>
              <a:t>suscipit</a:t>
            </a:r>
            <a:r>
              <a:rPr lang="en-GB" dirty="0"/>
              <a:t> </a:t>
            </a:r>
            <a:r>
              <a:rPr lang="en-GB" dirty="0" err="1"/>
              <a:t>lobortis</a:t>
            </a:r>
            <a:r>
              <a:rPr lang="en-GB" dirty="0"/>
              <a:t> </a:t>
            </a:r>
            <a:r>
              <a:rPr lang="en-GB" dirty="0" err="1"/>
              <a:t>nisl</a:t>
            </a:r>
            <a:r>
              <a:rPr lang="en-GB" dirty="0"/>
              <a:t> </a:t>
            </a:r>
            <a:r>
              <a:rPr lang="en-GB" dirty="0" err="1"/>
              <a:t>ut</a:t>
            </a:r>
            <a:r>
              <a:rPr lang="en-GB" dirty="0"/>
              <a:t> </a:t>
            </a:r>
            <a:r>
              <a:rPr lang="en-GB" dirty="0" err="1"/>
              <a:t>aliquip</a:t>
            </a:r>
            <a:r>
              <a:rPr lang="en-GB" dirty="0"/>
              <a:t> ex </a:t>
            </a:r>
            <a:r>
              <a:rPr lang="en-GB" dirty="0" err="1"/>
              <a:t>ea</a:t>
            </a:r>
            <a:r>
              <a:rPr lang="en-GB" dirty="0"/>
              <a:t> </a:t>
            </a:r>
            <a:r>
              <a:rPr lang="en-GB" dirty="0" err="1"/>
              <a:t>commodo</a:t>
            </a:r>
            <a:r>
              <a:rPr lang="en-GB" dirty="0"/>
              <a:t> </a:t>
            </a:r>
            <a:r>
              <a:rPr lang="en-GB" dirty="0" err="1"/>
              <a:t>consequat</a:t>
            </a:r>
            <a:r>
              <a:rPr lang="en-GB" dirty="0"/>
              <a:t>. </a:t>
            </a:r>
            <a:r>
              <a:rPr lang="en-GB" dirty="0" err="1"/>
              <a:t>Duis</a:t>
            </a:r>
            <a:r>
              <a:rPr lang="en-GB" dirty="0"/>
              <a:t> </a:t>
            </a:r>
            <a:r>
              <a:rPr lang="en-GB" dirty="0" err="1"/>
              <a:t>autem</a:t>
            </a:r>
            <a:r>
              <a:rPr lang="en-GB" dirty="0"/>
              <a:t> </a:t>
            </a:r>
            <a:r>
              <a:rPr lang="en-GB" dirty="0" err="1"/>
              <a:t>vel</a:t>
            </a:r>
            <a:r>
              <a:rPr lang="en-GB" dirty="0"/>
              <a:t> </a:t>
            </a:r>
            <a:r>
              <a:rPr lang="en-GB" dirty="0" err="1"/>
              <a:t>eum</a:t>
            </a:r>
            <a:r>
              <a:rPr lang="en-GB" dirty="0"/>
              <a:t> </a:t>
            </a:r>
            <a:r>
              <a:rPr lang="en-GB" dirty="0" err="1"/>
              <a:t>iriure</a:t>
            </a:r>
            <a:r>
              <a:rPr lang="en-GB" dirty="0"/>
              <a:t> </a:t>
            </a:r>
            <a:r>
              <a:rPr lang="en-GB" dirty="0" err="1"/>
              <a:t>dolor</a:t>
            </a:r>
            <a:r>
              <a:rPr lang="en-GB" dirty="0"/>
              <a:t> in </a:t>
            </a:r>
            <a:r>
              <a:rPr lang="en-GB" dirty="0" err="1"/>
              <a:t>hendrerit</a:t>
            </a:r>
            <a:r>
              <a:rPr lang="en-GB" dirty="0"/>
              <a:t> in </a:t>
            </a:r>
            <a:r>
              <a:rPr lang="en-GB" dirty="0" err="1"/>
              <a:t>vulputate</a:t>
            </a:r>
            <a:r>
              <a:rPr lang="en-GB" dirty="0"/>
              <a:t> </a:t>
            </a:r>
            <a:r>
              <a:rPr lang="en-GB" dirty="0" err="1"/>
              <a:t>velit</a:t>
            </a:r>
            <a:r>
              <a:rPr lang="en-GB" dirty="0"/>
              <a:t> </a:t>
            </a:r>
            <a:r>
              <a:rPr lang="en-GB" dirty="0" err="1"/>
              <a:t>esse</a:t>
            </a:r>
            <a:r>
              <a:rPr lang="en-GB" dirty="0"/>
              <a:t> </a:t>
            </a:r>
            <a:r>
              <a:rPr lang="en-GB" dirty="0" err="1"/>
              <a:t>molestie</a:t>
            </a:r>
            <a:r>
              <a:rPr lang="en-GB" dirty="0"/>
              <a:t> </a:t>
            </a:r>
            <a:r>
              <a:rPr lang="en-GB" dirty="0" err="1"/>
              <a:t>consequat</a:t>
            </a:r>
            <a:r>
              <a:rPr lang="en-GB" dirty="0"/>
              <a:t>, </a:t>
            </a:r>
            <a:r>
              <a:rPr lang="en-GB" dirty="0" err="1"/>
              <a:t>vel</a:t>
            </a:r>
            <a:r>
              <a:rPr lang="en-GB" dirty="0"/>
              <a:t> </a:t>
            </a:r>
            <a:r>
              <a:rPr lang="en-GB" dirty="0" err="1"/>
              <a:t>illum</a:t>
            </a:r>
            <a:r>
              <a:rPr lang="en-GB" dirty="0"/>
              <a:t> </a:t>
            </a:r>
            <a:r>
              <a:rPr lang="en-GB" dirty="0" err="1"/>
              <a:t>dolore</a:t>
            </a:r>
            <a:r>
              <a:rPr lang="en-GB" dirty="0"/>
              <a:t> </a:t>
            </a:r>
            <a:r>
              <a:rPr lang="en-GB" dirty="0" err="1"/>
              <a:t>eu</a:t>
            </a:r>
            <a:r>
              <a:rPr lang="en-GB" dirty="0"/>
              <a:t> </a:t>
            </a:r>
            <a:r>
              <a:rPr lang="en-GB" dirty="0" err="1"/>
              <a:t>feugiat</a:t>
            </a:r>
            <a:r>
              <a:rPr lang="en-GB" dirty="0"/>
              <a:t> </a:t>
            </a:r>
            <a:r>
              <a:rPr lang="en-GB" dirty="0" err="1"/>
              <a:t>nulla</a:t>
            </a:r>
            <a:r>
              <a:rPr lang="en-GB" dirty="0"/>
              <a:t> </a:t>
            </a:r>
            <a:r>
              <a:rPr lang="en-GB" dirty="0" err="1"/>
              <a:t>facilisis</a:t>
            </a:r>
            <a:r>
              <a:rPr lang="en-GB" dirty="0"/>
              <a:t> at </a:t>
            </a:r>
            <a:r>
              <a:rPr lang="en-GB" dirty="0" err="1"/>
              <a:t>vero</a:t>
            </a:r>
            <a:r>
              <a:rPr lang="en-GB" dirty="0"/>
              <a:t> </a:t>
            </a:r>
            <a:r>
              <a:rPr lang="en-GB" dirty="0" err="1"/>
              <a:t>eros</a:t>
            </a:r>
            <a:r>
              <a:rPr lang="en-GB" dirty="0"/>
              <a:t> et </a:t>
            </a:r>
            <a:r>
              <a:rPr lang="en-GB" dirty="0" err="1"/>
              <a:t>accumsan</a:t>
            </a:r>
            <a:r>
              <a:rPr lang="en-GB" dirty="0"/>
              <a:t> et </a:t>
            </a:r>
            <a:r>
              <a:rPr lang="en-GB" dirty="0" err="1"/>
              <a:t>iusto</a:t>
            </a:r>
            <a:r>
              <a:rPr lang="en-GB" dirty="0"/>
              <a:t> </a:t>
            </a:r>
            <a:r>
              <a:rPr lang="en-GB" dirty="0" err="1"/>
              <a:t>odio</a:t>
            </a:r>
            <a:r>
              <a:rPr lang="en-GB" dirty="0"/>
              <a:t> </a:t>
            </a:r>
            <a:r>
              <a:rPr lang="en-GB" dirty="0" err="1"/>
              <a:t>dignissim</a:t>
            </a:r>
            <a:r>
              <a:rPr lang="en-GB" dirty="0"/>
              <a:t> qui </a:t>
            </a:r>
            <a:r>
              <a:rPr lang="en-GB" dirty="0" err="1"/>
              <a:t>blandit</a:t>
            </a:r>
            <a:r>
              <a:rPr lang="en-GB" dirty="0"/>
              <a:t> </a:t>
            </a:r>
            <a:r>
              <a:rPr lang="en-GB" dirty="0" err="1"/>
              <a:t>praesent</a:t>
            </a:r>
            <a:r>
              <a:rPr lang="en-GB" dirty="0"/>
              <a:t> </a:t>
            </a:r>
            <a:r>
              <a:rPr lang="en-GB" dirty="0" err="1"/>
              <a:t>luptatum</a:t>
            </a:r>
            <a:r>
              <a:rPr lang="en-GB" dirty="0"/>
              <a:t> </a:t>
            </a:r>
            <a:r>
              <a:rPr lang="en-GB" dirty="0" err="1"/>
              <a:t>zzril</a:t>
            </a:r>
            <a:r>
              <a:rPr lang="en-GB" dirty="0"/>
              <a:t> </a:t>
            </a:r>
            <a:r>
              <a:rPr lang="en-GB" dirty="0" err="1"/>
              <a:t>delenit</a:t>
            </a:r>
            <a:r>
              <a:rPr lang="en-GB" dirty="0"/>
              <a:t> </a:t>
            </a:r>
            <a:r>
              <a:rPr lang="en-GB" dirty="0" err="1"/>
              <a:t>augue</a:t>
            </a:r>
            <a:r>
              <a:rPr lang="en-GB" dirty="0"/>
              <a:t> </a:t>
            </a:r>
            <a:r>
              <a:rPr lang="en-GB" dirty="0" err="1"/>
              <a:t>duis</a:t>
            </a:r>
            <a:r>
              <a:rPr lang="en-GB" dirty="0"/>
              <a:t> </a:t>
            </a:r>
            <a:r>
              <a:rPr lang="en-GB" dirty="0" err="1"/>
              <a:t>dolore</a:t>
            </a:r>
            <a:r>
              <a:rPr lang="en-GB" dirty="0"/>
              <a:t> </a:t>
            </a:r>
            <a:r>
              <a:rPr lang="en-GB" dirty="0" err="1"/>
              <a:t>te</a:t>
            </a:r>
            <a:r>
              <a:rPr lang="en-GB" dirty="0"/>
              <a:t> </a:t>
            </a:r>
            <a:r>
              <a:rPr lang="en-GB" dirty="0" err="1"/>
              <a:t>feugait</a:t>
            </a:r>
            <a:r>
              <a:rPr lang="en-GB" dirty="0"/>
              <a:t> </a:t>
            </a:r>
            <a:r>
              <a:rPr lang="en-GB" dirty="0" err="1"/>
              <a:t>nulla</a:t>
            </a:r>
            <a:r>
              <a:rPr lang="en-GB" dirty="0"/>
              <a:t> </a:t>
            </a:r>
            <a:r>
              <a:rPr lang="en-GB" dirty="0" err="1"/>
              <a:t>facilisi</a:t>
            </a:r>
            <a:r>
              <a:rPr lang="en-GB" dirty="0"/>
              <a:t>. </a:t>
            </a:r>
            <a:r>
              <a:rPr lang="en-GB" dirty="0" err="1"/>
              <a:t>Lorem</a:t>
            </a:r>
            <a:r>
              <a:rPr lang="en-GB" dirty="0"/>
              <a:t> </a:t>
            </a:r>
            <a:r>
              <a:rPr lang="en-GB" dirty="0" err="1"/>
              <a:t>ipsum</a:t>
            </a:r>
            <a:r>
              <a:rPr lang="en-GB" dirty="0"/>
              <a:t> </a:t>
            </a:r>
            <a:r>
              <a:rPr lang="en-GB" dirty="0" err="1"/>
              <a:t>dolor</a:t>
            </a:r>
            <a:r>
              <a:rPr lang="en-GB" dirty="0"/>
              <a:t> sit </a:t>
            </a:r>
            <a:r>
              <a:rPr lang="en-GB" dirty="0" err="1"/>
              <a:t>amet</a:t>
            </a:r>
            <a:r>
              <a:rPr lang="en-GB" dirty="0"/>
              <a:t>, </a:t>
            </a:r>
            <a:r>
              <a:rPr lang="en-GB" dirty="0" err="1"/>
              <a:t>consectetuer</a:t>
            </a:r>
            <a:r>
              <a:rPr lang="en-GB" dirty="0"/>
              <a:t> </a:t>
            </a:r>
            <a:r>
              <a:rPr lang="en-GB" dirty="0" err="1"/>
              <a:t>adipiscing</a:t>
            </a:r>
            <a:r>
              <a:rPr lang="en-GB" dirty="0"/>
              <a:t> </a:t>
            </a:r>
            <a:r>
              <a:rPr lang="en-GB" dirty="0" err="1"/>
              <a:t>elit</a:t>
            </a:r>
            <a:r>
              <a:rPr lang="en-GB" dirty="0"/>
              <a:t>, </a:t>
            </a:r>
            <a:r>
              <a:rPr lang="en-GB" dirty="0" err="1"/>
              <a:t>sed</a:t>
            </a:r>
            <a:r>
              <a:rPr lang="en-GB" dirty="0"/>
              <a:t> </a:t>
            </a:r>
            <a:r>
              <a:rPr lang="en-GB" dirty="0" err="1"/>
              <a:t>diam</a:t>
            </a:r>
            <a:r>
              <a:rPr lang="en-GB" dirty="0"/>
              <a:t> </a:t>
            </a:r>
            <a:r>
              <a:rPr lang="en-GB" dirty="0" err="1"/>
              <a:t>nonummy</a:t>
            </a:r>
            <a:r>
              <a:rPr lang="en-GB" dirty="0"/>
              <a:t> </a:t>
            </a:r>
            <a:r>
              <a:rPr lang="en-GB" dirty="0" err="1"/>
              <a:t>nibh</a:t>
            </a:r>
            <a:r>
              <a:rPr lang="en-GB" dirty="0"/>
              <a:t> </a:t>
            </a:r>
            <a:r>
              <a:rPr lang="en-GB" dirty="0" err="1"/>
              <a:t>euismod</a:t>
            </a:r>
            <a:r>
              <a:rPr lang="en-GB" dirty="0"/>
              <a:t> </a:t>
            </a:r>
            <a:r>
              <a:rPr lang="en-GB" dirty="0" err="1"/>
              <a:t>tincidunt</a:t>
            </a:r>
            <a:r>
              <a:rPr lang="en-GB" dirty="0"/>
              <a:t> </a:t>
            </a:r>
            <a:r>
              <a:rPr lang="en-GB" dirty="0" err="1"/>
              <a:t>ut</a:t>
            </a:r>
            <a:r>
              <a:rPr lang="en-GB" dirty="0"/>
              <a:t> </a:t>
            </a:r>
            <a:r>
              <a:rPr lang="en-GB" dirty="0" err="1"/>
              <a:t>laoreet</a:t>
            </a:r>
            <a:r>
              <a:rPr lang="en-GB" dirty="0"/>
              <a:t> </a:t>
            </a:r>
            <a:r>
              <a:rPr lang="en-GB" dirty="0" err="1"/>
              <a:t>dolore</a:t>
            </a:r>
            <a:r>
              <a:rPr lang="en-GB" dirty="0"/>
              <a:t> magna </a:t>
            </a:r>
            <a:r>
              <a:rPr lang="en-GB" dirty="0" err="1"/>
              <a:t>aliquam</a:t>
            </a:r>
            <a:r>
              <a:rPr lang="en-GB" dirty="0"/>
              <a:t> </a:t>
            </a:r>
            <a:r>
              <a:rPr lang="en-GB" dirty="0" err="1"/>
              <a:t>erat</a:t>
            </a:r>
            <a:r>
              <a:rPr lang="en-GB" dirty="0"/>
              <a:t> </a:t>
            </a:r>
            <a:r>
              <a:rPr lang="en-GB" dirty="0" err="1"/>
              <a:t>volutpat</a:t>
            </a:r>
            <a:r>
              <a:rPr lang="en-GB" dirty="0"/>
              <a:t>. </a:t>
            </a:r>
            <a:r>
              <a:rPr lang="en-GB" dirty="0" err="1"/>
              <a:t>Ut</a:t>
            </a:r>
            <a:r>
              <a:rPr lang="en-GB" dirty="0"/>
              <a:t> </a:t>
            </a:r>
            <a:r>
              <a:rPr lang="en-GB" dirty="0" err="1"/>
              <a:t>wisi</a:t>
            </a:r>
            <a:r>
              <a:rPr lang="en-GB" dirty="0"/>
              <a:t> </a:t>
            </a:r>
            <a:r>
              <a:rPr lang="en-GB" dirty="0" err="1"/>
              <a:t>enim</a:t>
            </a:r>
            <a:r>
              <a:rPr lang="en-GB" dirty="0"/>
              <a:t> ad minim </a:t>
            </a:r>
            <a:r>
              <a:rPr lang="en-GB" dirty="0" err="1"/>
              <a:t>veniam</a:t>
            </a:r>
            <a:r>
              <a:rPr lang="en-GB" dirty="0"/>
              <a:t>, </a:t>
            </a:r>
            <a:r>
              <a:rPr lang="en-GB" dirty="0" err="1"/>
              <a:t>quis</a:t>
            </a:r>
            <a:r>
              <a:rPr lang="en-GB" dirty="0"/>
              <a:t> </a:t>
            </a:r>
            <a:r>
              <a:rPr lang="en-GB" dirty="0" err="1"/>
              <a:t>nostrud</a:t>
            </a:r>
            <a:r>
              <a:rPr lang="en-GB" dirty="0"/>
              <a:t> </a:t>
            </a:r>
            <a:r>
              <a:rPr lang="en-GB" dirty="0" err="1"/>
              <a:t>exerci</a:t>
            </a:r>
            <a:r>
              <a:rPr lang="en-GB" dirty="0"/>
              <a:t> </a:t>
            </a:r>
            <a:r>
              <a:rPr lang="en-GB" dirty="0" err="1"/>
              <a:t>tation</a:t>
            </a:r>
            <a:r>
              <a:rPr lang="en-GB" dirty="0"/>
              <a:t> </a:t>
            </a:r>
            <a:r>
              <a:rPr lang="en-GB" dirty="0" err="1"/>
              <a:t>ullamcorper</a:t>
            </a:r>
            <a:r>
              <a:rPr lang="en-GB" dirty="0"/>
              <a:t> </a:t>
            </a:r>
            <a:r>
              <a:rPr lang="en-GB" dirty="0" err="1"/>
              <a:t>suscipit</a:t>
            </a:r>
            <a:r>
              <a:rPr lang="en-GB" dirty="0"/>
              <a:t> </a:t>
            </a:r>
            <a:r>
              <a:rPr lang="en-GB" dirty="0" err="1"/>
              <a:t>lobortis</a:t>
            </a:r>
            <a:r>
              <a:rPr lang="en-GB" dirty="0"/>
              <a:t> </a:t>
            </a:r>
            <a:r>
              <a:rPr lang="en-GB" dirty="0" err="1"/>
              <a:t>nisl</a:t>
            </a:r>
            <a:r>
              <a:rPr lang="en-GB" dirty="0"/>
              <a:t> </a:t>
            </a:r>
            <a:r>
              <a:rPr lang="en-GB" dirty="0" err="1"/>
              <a:t>ut</a:t>
            </a:r>
            <a:r>
              <a:rPr lang="en-GB" dirty="0"/>
              <a:t> </a:t>
            </a:r>
            <a:r>
              <a:rPr lang="en-GB" dirty="0" err="1"/>
              <a:t>aliquip</a:t>
            </a:r>
            <a:r>
              <a:rPr lang="en-GB" dirty="0"/>
              <a:t> ex </a:t>
            </a:r>
            <a:r>
              <a:rPr lang="en-GB" dirty="0" err="1"/>
              <a:t>ea</a:t>
            </a:r>
            <a:r>
              <a:rPr lang="en-GB" dirty="0"/>
              <a:t> </a:t>
            </a:r>
            <a:r>
              <a:rPr lang="en-GB" dirty="0" err="1"/>
              <a:t>commodo</a:t>
            </a:r>
            <a:r>
              <a:rPr lang="en-GB" dirty="0"/>
              <a:t> </a:t>
            </a:r>
            <a:r>
              <a:rPr lang="en-GB" dirty="0" err="1"/>
              <a:t>consequat</a:t>
            </a:r>
            <a:r>
              <a:rPr lang="en-GB" dirty="0"/>
              <a:t>. </a:t>
            </a:r>
            <a:r>
              <a:rPr lang="en-GB" dirty="0" err="1"/>
              <a:t>Duis</a:t>
            </a:r>
            <a:r>
              <a:rPr lang="en-GB" dirty="0"/>
              <a:t> </a:t>
            </a:r>
            <a:r>
              <a:rPr lang="en-GB" dirty="0" err="1"/>
              <a:t>autem</a:t>
            </a:r>
            <a:r>
              <a:rPr lang="en-GB" dirty="0"/>
              <a:t> </a:t>
            </a:r>
            <a:r>
              <a:rPr lang="en-GB" dirty="0" err="1"/>
              <a:t>vel</a:t>
            </a:r>
            <a:r>
              <a:rPr lang="en-GB" dirty="0"/>
              <a:t> </a:t>
            </a:r>
            <a:r>
              <a:rPr lang="en-GB" dirty="0" err="1"/>
              <a:t>eum</a:t>
            </a:r>
            <a:r>
              <a:rPr lang="en-GB" dirty="0"/>
              <a:t> </a:t>
            </a:r>
            <a:r>
              <a:rPr lang="en-GB" dirty="0" err="1"/>
              <a:t>iriure</a:t>
            </a:r>
            <a:r>
              <a:rPr lang="en-GB" dirty="0"/>
              <a:t> </a:t>
            </a:r>
            <a:r>
              <a:rPr lang="en-GB" dirty="0" err="1"/>
              <a:t>dolor</a:t>
            </a:r>
            <a:r>
              <a:rPr lang="en-GB" dirty="0"/>
              <a:t> in </a:t>
            </a:r>
            <a:r>
              <a:rPr lang="en-GB" dirty="0" err="1"/>
              <a:t>hendrerit</a:t>
            </a:r>
            <a:r>
              <a:rPr lang="en-GB" dirty="0"/>
              <a:t> in </a:t>
            </a:r>
            <a:r>
              <a:rPr lang="en-GB" dirty="0" err="1"/>
              <a:t>vulputate</a:t>
            </a:r>
            <a:r>
              <a:rPr lang="en-GB" dirty="0"/>
              <a:t> </a:t>
            </a:r>
            <a:r>
              <a:rPr lang="en-GB" dirty="0" err="1"/>
              <a:t>velit</a:t>
            </a:r>
            <a:r>
              <a:rPr lang="en-GB" dirty="0"/>
              <a:t> </a:t>
            </a:r>
            <a:r>
              <a:rPr lang="en-GB" dirty="0" err="1"/>
              <a:t>esse</a:t>
            </a:r>
            <a:r>
              <a:rPr lang="en-GB" dirty="0"/>
              <a:t> </a:t>
            </a:r>
            <a:r>
              <a:rPr lang="en-GB" dirty="0" err="1"/>
              <a:t>molestie</a:t>
            </a:r>
            <a:r>
              <a:rPr lang="en-GB" dirty="0"/>
              <a:t> </a:t>
            </a:r>
            <a:r>
              <a:rPr lang="en-GB" dirty="0" err="1"/>
              <a:t>consequat</a:t>
            </a:r>
            <a:r>
              <a:rPr lang="en-GB" dirty="0"/>
              <a:t>, </a:t>
            </a:r>
            <a:r>
              <a:rPr lang="en-GB" dirty="0" err="1"/>
              <a:t>vel</a:t>
            </a:r>
            <a:r>
              <a:rPr lang="en-GB" dirty="0"/>
              <a:t> </a:t>
            </a:r>
            <a:r>
              <a:rPr lang="en-GB" dirty="0" err="1"/>
              <a:t>illum</a:t>
            </a:r>
            <a:r>
              <a:rPr lang="en-GB" dirty="0"/>
              <a:t> </a:t>
            </a:r>
            <a:r>
              <a:rPr lang="en-GB" dirty="0" err="1"/>
              <a:t>dolore</a:t>
            </a:r>
            <a:r>
              <a:rPr lang="en-GB" dirty="0"/>
              <a:t> </a:t>
            </a:r>
            <a:r>
              <a:rPr lang="en-GB" dirty="0" err="1"/>
              <a:t>eu</a:t>
            </a:r>
            <a:r>
              <a:rPr lang="en-GB" dirty="0"/>
              <a:t> </a:t>
            </a:r>
            <a:r>
              <a:rPr lang="en-GB" dirty="0" err="1"/>
              <a:t>feugiat</a:t>
            </a:r>
            <a:r>
              <a:rPr lang="en-GB" dirty="0"/>
              <a:t> </a:t>
            </a:r>
            <a:r>
              <a:rPr lang="en-GB" dirty="0" err="1"/>
              <a:t>nulla</a:t>
            </a:r>
            <a:r>
              <a:rPr lang="en-GB" dirty="0"/>
              <a:t> </a:t>
            </a:r>
            <a:r>
              <a:rPr lang="en-GB" dirty="0" err="1"/>
              <a:t>facilisis</a:t>
            </a:r>
            <a:r>
              <a:rPr lang="en-GB" dirty="0"/>
              <a:t> at </a:t>
            </a:r>
            <a:r>
              <a:rPr lang="en-GB" dirty="0" err="1"/>
              <a:t>vero</a:t>
            </a:r>
            <a:r>
              <a:rPr lang="en-GB" dirty="0"/>
              <a:t> </a:t>
            </a:r>
            <a:r>
              <a:rPr lang="en-GB" dirty="0" err="1"/>
              <a:t>eros</a:t>
            </a:r>
            <a:r>
              <a:rPr lang="en-GB" dirty="0"/>
              <a:t> et </a:t>
            </a:r>
            <a:r>
              <a:rPr lang="en-GB" dirty="0" err="1"/>
              <a:t>accumsan</a:t>
            </a:r>
            <a:r>
              <a:rPr lang="en-GB" dirty="0"/>
              <a:t> et </a:t>
            </a:r>
            <a:r>
              <a:rPr lang="en-GB" dirty="0" err="1"/>
              <a:t>iusto</a:t>
            </a:r>
            <a:r>
              <a:rPr lang="en-GB" dirty="0"/>
              <a:t> </a:t>
            </a:r>
            <a:r>
              <a:rPr lang="en-GB" dirty="0" err="1"/>
              <a:t>odio</a:t>
            </a:r>
            <a:r>
              <a:rPr lang="en-GB" dirty="0"/>
              <a:t> </a:t>
            </a:r>
            <a:r>
              <a:rPr lang="en-GB" dirty="0" err="1"/>
              <a:t>dignissim</a:t>
            </a:r>
            <a:r>
              <a:rPr lang="en-GB" dirty="0"/>
              <a:t> qui </a:t>
            </a:r>
            <a:r>
              <a:rPr lang="en-GB" dirty="0" err="1"/>
              <a:t>blandit</a:t>
            </a:r>
            <a:r>
              <a:rPr lang="en-GB" dirty="0"/>
              <a:t> </a:t>
            </a:r>
            <a:r>
              <a:rPr lang="en-GB" dirty="0" err="1"/>
              <a:t>praesent</a:t>
            </a:r>
            <a:r>
              <a:rPr lang="en-GB" dirty="0"/>
              <a:t> </a:t>
            </a:r>
            <a:r>
              <a:rPr lang="en-GB" dirty="0" err="1"/>
              <a:t>luptatum</a:t>
            </a:r>
            <a:r>
              <a:rPr lang="en-GB" dirty="0"/>
              <a:t> </a:t>
            </a:r>
            <a:r>
              <a:rPr lang="en-GB" dirty="0" err="1"/>
              <a:t>zzril</a:t>
            </a:r>
            <a:r>
              <a:rPr lang="en-GB" dirty="0"/>
              <a:t> </a:t>
            </a:r>
            <a:r>
              <a:rPr lang="en-GB" dirty="0" err="1"/>
              <a:t>delenit</a:t>
            </a:r>
            <a:r>
              <a:rPr lang="en-GB" dirty="0"/>
              <a:t> </a:t>
            </a:r>
            <a:r>
              <a:rPr lang="en-GB" dirty="0" err="1"/>
              <a:t>augue</a:t>
            </a:r>
            <a:r>
              <a:rPr lang="en-GB" dirty="0"/>
              <a:t> </a:t>
            </a:r>
            <a:r>
              <a:rPr lang="en-GB" dirty="0" err="1"/>
              <a:t>duis</a:t>
            </a:r>
            <a:r>
              <a:rPr lang="en-GB" dirty="0"/>
              <a:t> </a:t>
            </a:r>
            <a:r>
              <a:rPr lang="en-GB" dirty="0" err="1"/>
              <a:t>dolore</a:t>
            </a:r>
            <a:r>
              <a:rPr lang="en-GB" dirty="0"/>
              <a:t> </a:t>
            </a:r>
            <a:r>
              <a:rPr lang="en-GB" dirty="0" err="1"/>
              <a:t>te</a:t>
            </a:r>
            <a:r>
              <a:rPr lang="en-GB" dirty="0"/>
              <a:t> </a:t>
            </a:r>
            <a:r>
              <a:rPr lang="en-GB" dirty="0" err="1"/>
              <a:t>facilisi</a:t>
            </a:r>
            <a:r>
              <a:rPr lang="en-GB" dirty="0"/>
              <a:t>. </a:t>
            </a:r>
            <a:endParaRPr lang="en-US" dirty="0"/>
          </a:p>
        </p:txBody>
      </p:sp>
      <p:sp>
        <p:nvSpPr>
          <p:cNvPr id="7" name="Text Placeholder 7"/>
          <p:cNvSpPr>
            <a:spLocks noGrp="1"/>
          </p:cNvSpPr>
          <p:nvPr>
            <p:ph type="body" sz="quarter" idx="18" hasCustomPrompt="1"/>
          </p:nvPr>
        </p:nvSpPr>
        <p:spPr>
          <a:xfrm>
            <a:off x="478367" y="6134308"/>
            <a:ext cx="2639360" cy="338624"/>
          </a:xfrm>
          <a:prstGeom prst="rect">
            <a:avLst/>
          </a:prstGeom>
        </p:spPr>
        <p:txBody>
          <a:bodyPr vert="horz" lIns="0" tIns="0" rIns="0" bIns="0" anchor="b"/>
          <a:lstStyle>
            <a:lvl1pPr algn="l">
              <a:defRPr sz="1067" b="1">
                <a:solidFill>
                  <a:schemeClr val="tx2"/>
                </a:solidFill>
                <a:latin typeface="Arial"/>
                <a:cs typeface="Arial"/>
              </a:defRPr>
            </a:lvl1pPr>
          </a:lstStyle>
          <a:p>
            <a:pPr lvl="0"/>
            <a:r>
              <a:rPr lang="en-GB" dirty="0"/>
              <a:t>Quote Credit</a:t>
            </a:r>
            <a:endParaRPr lang="en-US" dirty="0"/>
          </a:p>
        </p:txBody>
      </p:sp>
      <p:sp>
        <p:nvSpPr>
          <p:cNvPr id="8" name="Text Placeholder 10"/>
          <p:cNvSpPr>
            <a:spLocks noGrp="1"/>
          </p:cNvSpPr>
          <p:nvPr>
            <p:ph type="body" sz="quarter" idx="22" hasCustomPrompt="1"/>
          </p:nvPr>
        </p:nvSpPr>
        <p:spPr>
          <a:xfrm>
            <a:off x="478367" y="4265479"/>
            <a:ext cx="2639359" cy="1950541"/>
          </a:xfrm>
          <a:prstGeom prst="rect">
            <a:avLst/>
          </a:prstGeom>
        </p:spPr>
        <p:txBody>
          <a:bodyPr vert="horz" lIns="0" tIns="0" rIns="0" bIns="0" anchor="b" anchorCtr="0"/>
          <a:lstStyle>
            <a:lvl1pPr>
              <a:defRPr sz="1600" b="0" i="1">
                <a:latin typeface="Arial"/>
                <a:cs typeface="Arial"/>
              </a:defRPr>
            </a:lvl1pPr>
          </a:lstStyle>
          <a:p>
            <a:pPr lvl="0"/>
            <a:r>
              <a:rPr lang="en-GB" dirty="0"/>
              <a:t>“Quote </a:t>
            </a:r>
            <a:r>
              <a:rPr lang="en-GB" dirty="0" err="1"/>
              <a:t>lorem</a:t>
            </a:r>
            <a:r>
              <a:rPr lang="en-GB" dirty="0"/>
              <a:t> </a:t>
            </a:r>
            <a:r>
              <a:rPr lang="en-GB" dirty="0" err="1"/>
              <a:t>ipsum</a:t>
            </a:r>
            <a:r>
              <a:rPr lang="en-GB" dirty="0"/>
              <a:t> </a:t>
            </a:r>
            <a:r>
              <a:rPr lang="en-GB" dirty="0" err="1"/>
              <a:t>dolor</a:t>
            </a:r>
            <a:r>
              <a:rPr lang="en-GB" dirty="0"/>
              <a:t> sit </a:t>
            </a:r>
            <a:r>
              <a:rPr lang="en-GB" dirty="0" err="1"/>
              <a:t>amet</a:t>
            </a:r>
            <a:r>
              <a:rPr lang="en-GB" dirty="0"/>
              <a:t>, </a:t>
            </a:r>
            <a:r>
              <a:rPr lang="en-GB" dirty="0" err="1"/>
              <a:t>consectetuer</a:t>
            </a:r>
            <a:r>
              <a:rPr lang="en-GB" dirty="0"/>
              <a:t> </a:t>
            </a:r>
            <a:r>
              <a:rPr lang="en-GB" dirty="0" err="1"/>
              <a:t>adipiscing</a:t>
            </a:r>
            <a:r>
              <a:rPr lang="en-GB" dirty="0"/>
              <a:t> </a:t>
            </a:r>
            <a:r>
              <a:rPr lang="en-GB" dirty="0" err="1"/>
              <a:t>elit</a:t>
            </a:r>
            <a:r>
              <a:rPr lang="en-GB" dirty="0"/>
              <a:t>, </a:t>
            </a:r>
            <a:r>
              <a:rPr lang="en-GB" dirty="0" err="1"/>
              <a:t>sed</a:t>
            </a:r>
            <a:r>
              <a:rPr lang="en-GB" dirty="0"/>
              <a:t> </a:t>
            </a:r>
            <a:r>
              <a:rPr lang="en-GB" dirty="0" err="1"/>
              <a:t>diam</a:t>
            </a:r>
            <a:r>
              <a:rPr lang="en-GB" dirty="0"/>
              <a:t> </a:t>
            </a:r>
            <a:r>
              <a:rPr lang="en-GB" dirty="0" err="1"/>
              <a:t>nonummy</a:t>
            </a:r>
            <a:r>
              <a:rPr lang="en-GB" dirty="0"/>
              <a:t> </a:t>
            </a:r>
            <a:r>
              <a:rPr lang="en-GB" dirty="0" err="1"/>
              <a:t>nibh</a:t>
            </a:r>
            <a:r>
              <a:rPr lang="en-GB" dirty="0"/>
              <a:t> </a:t>
            </a:r>
            <a:r>
              <a:rPr lang="en-GB" dirty="0" err="1"/>
              <a:t>euismod</a:t>
            </a:r>
            <a:r>
              <a:rPr lang="en-GB" dirty="0"/>
              <a:t> </a:t>
            </a:r>
            <a:r>
              <a:rPr lang="en-GB" dirty="0" err="1"/>
              <a:t>tincidunt</a:t>
            </a:r>
            <a:r>
              <a:rPr lang="en-GB" dirty="0"/>
              <a:t>.”</a:t>
            </a:r>
            <a:endParaRPr lang="en-US" dirty="0"/>
          </a:p>
        </p:txBody>
      </p:sp>
      <p:sp>
        <p:nvSpPr>
          <p:cNvPr id="9" name="Slide Number Placeholder 1"/>
          <p:cNvSpPr txBox="1">
            <a:spLocks/>
          </p:cNvSpPr>
          <p:nvPr userDrawn="1"/>
        </p:nvSpPr>
        <p:spPr>
          <a:xfrm>
            <a:off x="7" y="6337114"/>
            <a:ext cx="993421" cy="486833"/>
          </a:xfrm>
          <a:prstGeom prst="rect">
            <a:avLst/>
          </a:prstGeom>
        </p:spPr>
        <p:txBody>
          <a:bodyPr vert="horz" lIns="121920" tIns="60960" rIns="121920" bIns="60960" rtlCol="0" anchor="ctr"/>
          <a:lstStyle>
            <a:defPPr>
              <a:defRPr lang="en-US"/>
            </a:defPPr>
            <a:lvl1pPr marL="0" algn="r" defTabSz="457200" rtl="0" eaLnBrk="1" latinLnBrk="0" hangingPunct="1">
              <a:defRPr sz="1200" kern="1200">
                <a:solidFill>
                  <a:schemeClr val="bg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5AB56F38-8B3F-47A8-A2DA-EE539D894C13}" type="slidenum">
              <a:rPr lang="en-GB" sz="1600" smtClean="0"/>
              <a:pPr/>
              <a:t>‹#›</a:t>
            </a:fld>
            <a:endParaRPr lang="en-GB" sz="1600" dirty="0"/>
          </a:p>
        </p:txBody>
      </p:sp>
    </p:spTree>
    <p:extLst>
      <p:ext uri="{BB962C8B-B14F-4D97-AF65-F5344CB8AC3E}">
        <p14:creationId xmlns:p14="http://schemas.microsoft.com/office/powerpoint/2010/main" val="1914680312"/>
      </p:ext>
    </p:extLst>
  </p:cSld>
  <p:clrMapOvr>
    <a:masterClrMapping/>
  </p:clrMapOvr>
  <p:transition spd="slow">
    <p:fade/>
  </p:transition>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PIE Chart Slide">
    <p:spTree>
      <p:nvGrpSpPr>
        <p:cNvPr id="1" name=""/>
        <p:cNvGrpSpPr/>
        <p:nvPr/>
      </p:nvGrpSpPr>
      <p:grpSpPr>
        <a:xfrm>
          <a:off x="0" y="0"/>
          <a:ext cx="0" cy="0"/>
          <a:chOff x="0" y="0"/>
          <a:chExt cx="0" cy="0"/>
        </a:xfrm>
      </p:grpSpPr>
      <p:sp>
        <p:nvSpPr>
          <p:cNvPr id="3" name="Text Placeholder 7"/>
          <p:cNvSpPr>
            <a:spLocks noGrp="1"/>
          </p:cNvSpPr>
          <p:nvPr>
            <p:ph type="body" sz="quarter" idx="13" hasCustomPrompt="1"/>
          </p:nvPr>
        </p:nvSpPr>
        <p:spPr>
          <a:xfrm>
            <a:off x="465666" y="751610"/>
            <a:ext cx="11487151" cy="481303"/>
          </a:xfrm>
          <a:prstGeom prst="rect">
            <a:avLst/>
          </a:prstGeom>
        </p:spPr>
        <p:txBody>
          <a:bodyPr vert="horz" lIns="0" tIns="0" rIns="0" bIns="0"/>
          <a:lstStyle>
            <a:lvl1pPr>
              <a:defRPr sz="2667">
                <a:solidFill>
                  <a:schemeClr val="tx1"/>
                </a:solidFill>
                <a:latin typeface="Arial"/>
                <a:cs typeface="Arial"/>
              </a:defRPr>
            </a:lvl1pPr>
          </a:lstStyle>
          <a:p>
            <a:pPr lvl="0"/>
            <a:r>
              <a:rPr lang="en-GB" dirty="0"/>
              <a:t>Slide Title</a:t>
            </a:r>
            <a:endParaRPr lang="en-US" dirty="0"/>
          </a:p>
        </p:txBody>
      </p:sp>
      <p:sp>
        <p:nvSpPr>
          <p:cNvPr id="4" name="Text Placeholder 10"/>
          <p:cNvSpPr>
            <a:spLocks noGrp="1"/>
          </p:cNvSpPr>
          <p:nvPr>
            <p:ph type="body" sz="quarter" idx="25" hasCustomPrompt="1"/>
          </p:nvPr>
        </p:nvSpPr>
        <p:spPr>
          <a:xfrm>
            <a:off x="478367" y="1508610"/>
            <a:ext cx="2639359" cy="2756868"/>
          </a:xfrm>
          <a:prstGeom prst="rect">
            <a:avLst/>
          </a:prstGeom>
        </p:spPr>
        <p:txBody>
          <a:bodyPr vert="horz" lIns="0" tIns="0" rIns="0" bIns="0" anchor="t" anchorCtr="0"/>
          <a:lstStyle>
            <a:lvl1pPr>
              <a:defRPr sz="1867" b="0" i="0">
                <a:solidFill>
                  <a:schemeClr val="tx2"/>
                </a:solidFill>
                <a:latin typeface="Arial"/>
                <a:cs typeface="Arial"/>
              </a:defRPr>
            </a:lvl1pPr>
          </a:lstStyle>
          <a:p>
            <a:pPr lvl="0"/>
            <a:r>
              <a:rPr lang="en-GB" dirty="0"/>
              <a:t>Intro </a:t>
            </a:r>
            <a:r>
              <a:rPr lang="en-GB" dirty="0" err="1"/>
              <a:t>lorem</a:t>
            </a:r>
            <a:r>
              <a:rPr lang="en-GB" dirty="0"/>
              <a:t> </a:t>
            </a:r>
            <a:r>
              <a:rPr lang="en-GB" dirty="0" err="1"/>
              <a:t>ipsum</a:t>
            </a:r>
            <a:r>
              <a:rPr lang="en-GB" dirty="0"/>
              <a:t> </a:t>
            </a:r>
            <a:r>
              <a:rPr lang="en-GB" dirty="0" err="1"/>
              <a:t>dolor</a:t>
            </a:r>
            <a:r>
              <a:rPr lang="en-GB" dirty="0"/>
              <a:t> sit </a:t>
            </a:r>
            <a:r>
              <a:rPr lang="en-GB" dirty="0" err="1"/>
              <a:t>amet</a:t>
            </a:r>
            <a:r>
              <a:rPr lang="en-GB" dirty="0"/>
              <a:t>, </a:t>
            </a:r>
            <a:r>
              <a:rPr lang="en-GB" dirty="0" err="1"/>
              <a:t>consectetuer</a:t>
            </a:r>
            <a:r>
              <a:rPr lang="en-GB" dirty="0"/>
              <a:t> </a:t>
            </a:r>
            <a:r>
              <a:rPr lang="en-GB" dirty="0" err="1"/>
              <a:t>adipiscing</a:t>
            </a:r>
            <a:r>
              <a:rPr lang="en-GB" dirty="0"/>
              <a:t> </a:t>
            </a:r>
            <a:r>
              <a:rPr lang="en-GB" dirty="0" err="1"/>
              <a:t>elit</a:t>
            </a:r>
            <a:r>
              <a:rPr lang="en-GB" dirty="0"/>
              <a:t>, </a:t>
            </a:r>
            <a:r>
              <a:rPr lang="en-GB" dirty="0" err="1"/>
              <a:t>sed</a:t>
            </a:r>
            <a:r>
              <a:rPr lang="en-GB" dirty="0"/>
              <a:t> </a:t>
            </a:r>
            <a:r>
              <a:rPr lang="en-GB" dirty="0" err="1"/>
              <a:t>diam</a:t>
            </a:r>
            <a:r>
              <a:rPr lang="en-GB" dirty="0"/>
              <a:t> </a:t>
            </a:r>
            <a:r>
              <a:rPr lang="en-GB" dirty="0" err="1"/>
              <a:t>nonummy</a:t>
            </a:r>
            <a:r>
              <a:rPr lang="en-GB" dirty="0"/>
              <a:t> </a:t>
            </a:r>
            <a:r>
              <a:rPr lang="en-GB" dirty="0" err="1"/>
              <a:t>nibh</a:t>
            </a:r>
            <a:r>
              <a:rPr lang="en-GB" dirty="0"/>
              <a:t> </a:t>
            </a:r>
            <a:r>
              <a:rPr lang="en-GB" dirty="0" err="1"/>
              <a:t>euismod</a:t>
            </a:r>
            <a:r>
              <a:rPr lang="en-GB" dirty="0"/>
              <a:t> </a:t>
            </a:r>
            <a:r>
              <a:rPr lang="en-GB" dirty="0" err="1"/>
              <a:t>tincidunt</a:t>
            </a:r>
            <a:r>
              <a:rPr lang="en-GB" dirty="0"/>
              <a:t> </a:t>
            </a:r>
            <a:r>
              <a:rPr lang="en-GB" dirty="0" err="1"/>
              <a:t>ut</a:t>
            </a:r>
            <a:r>
              <a:rPr lang="en-GB" dirty="0"/>
              <a:t> </a:t>
            </a:r>
            <a:r>
              <a:rPr lang="en-GB" dirty="0" err="1"/>
              <a:t>laoreet</a:t>
            </a:r>
            <a:r>
              <a:rPr lang="en-GB" dirty="0"/>
              <a:t> </a:t>
            </a:r>
            <a:r>
              <a:rPr lang="en-GB" dirty="0" err="1"/>
              <a:t>dolore</a:t>
            </a:r>
            <a:r>
              <a:rPr lang="en-GB" dirty="0"/>
              <a:t>. </a:t>
            </a:r>
            <a:endParaRPr lang="en-US" dirty="0"/>
          </a:p>
        </p:txBody>
      </p:sp>
      <p:sp>
        <p:nvSpPr>
          <p:cNvPr id="38" name="Text Placeholder 7"/>
          <p:cNvSpPr>
            <a:spLocks noGrp="1"/>
          </p:cNvSpPr>
          <p:nvPr>
            <p:ph type="body" sz="quarter" idx="16" hasCustomPrompt="1"/>
          </p:nvPr>
        </p:nvSpPr>
        <p:spPr>
          <a:xfrm>
            <a:off x="3539067" y="1512843"/>
            <a:ext cx="8417984" cy="409404"/>
          </a:xfrm>
          <a:prstGeom prst="rect">
            <a:avLst/>
          </a:prstGeom>
        </p:spPr>
        <p:txBody>
          <a:bodyPr vert="horz" lIns="0" tIns="0" rIns="0" bIns="0"/>
          <a:lstStyle>
            <a:lvl1pPr>
              <a:defRPr sz="1600" b="1">
                <a:solidFill>
                  <a:srgbClr val="E32119"/>
                </a:solidFill>
                <a:latin typeface="Arial"/>
                <a:cs typeface="Arial"/>
              </a:defRPr>
            </a:lvl1pPr>
          </a:lstStyle>
          <a:p>
            <a:pPr lvl="0"/>
            <a:r>
              <a:rPr lang="en-GB" dirty="0"/>
              <a:t>CHART TITLE</a:t>
            </a:r>
            <a:endParaRPr lang="en-US" dirty="0"/>
          </a:p>
        </p:txBody>
      </p:sp>
      <p:sp>
        <p:nvSpPr>
          <p:cNvPr id="41" name="Chart Placeholder 5"/>
          <p:cNvSpPr>
            <a:spLocks noGrp="1"/>
          </p:cNvSpPr>
          <p:nvPr>
            <p:ph type="chart" sz="quarter" idx="21"/>
          </p:nvPr>
        </p:nvSpPr>
        <p:spPr>
          <a:xfrm>
            <a:off x="6506634" y="1572684"/>
            <a:ext cx="5446183" cy="3699933"/>
          </a:xfrm>
          <a:prstGeom prst="rect">
            <a:avLst/>
          </a:prstGeom>
        </p:spPr>
        <p:txBody>
          <a:bodyPr vert="horz" lIns="0" tIns="0" rIns="0" bIns="0"/>
          <a:lstStyle>
            <a:lvl1pPr>
              <a:spcBef>
                <a:spcPts val="0"/>
              </a:spcBef>
              <a:defRPr sz="1600" b="1" i="0" kern="1200" baseline="0">
                <a:latin typeface="Arial"/>
              </a:defRPr>
            </a:lvl1pPr>
          </a:lstStyle>
          <a:p>
            <a:endParaRPr lang="en-US" dirty="0"/>
          </a:p>
        </p:txBody>
      </p:sp>
      <p:sp>
        <p:nvSpPr>
          <p:cNvPr id="42" name="Shape 226"/>
          <p:cNvSpPr/>
          <p:nvPr userDrawn="1"/>
        </p:nvSpPr>
        <p:spPr>
          <a:xfrm>
            <a:off x="3544657" y="2474657"/>
            <a:ext cx="213025" cy="213025"/>
          </a:xfrm>
          <a:prstGeom prst="rect">
            <a:avLst/>
          </a:prstGeom>
          <a:solidFill>
            <a:schemeClr val="accent1"/>
          </a:solidFill>
          <a:ln w="12700">
            <a:miter lim="400000"/>
          </a:ln>
        </p:spPr>
        <p:txBody>
          <a:bodyPr lIns="0" tIns="0" rIns="0" bIns="0" anchor="ctr"/>
          <a:lstStyle/>
          <a:p>
            <a:pPr lvl="0">
              <a:defRPr>
                <a:solidFill>
                  <a:srgbClr val="FFFFFF"/>
                </a:solidFill>
              </a:defRPr>
            </a:pPr>
            <a:endParaRPr sz="2400" dirty="0">
              <a:solidFill>
                <a:schemeClr val="accent1"/>
              </a:solidFill>
            </a:endParaRPr>
          </a:p>
        </p:txBody>
      </p:sp>
      <p:sp>
        <p:nvSpPr>
          <p:cNvPr id="43" name="Shape 227"/>
          <p:cNvSpPr/>
          <p:nvPr userDrawn="1"/>
        </p:nvSpPr>
        <p:spPr>
          <a:xfrm>
            <a:off x="3540424" y="2906982"/>
            <a:ext cx="213025" cy="213025"/>
          </a:xfrm>
          <a:prstGeom prst="rect">
            <a:avLst/>
          </a:prstGeom>
          <a:solidFill>
            <a:schemeClr val="accent2"/>
          </a:solidFill>
          <a:ln w="12700">
            <a:miter lim="400000"/>
          </a:ln>
        </p:spPr>
        <p:txBody>
          <a:bodyPr lIns="67733" tIns="67733" rIns="67733" bIns="67733" anchor="ctr"/>
          <a:lstStyle/>
          <a:p>
            <a:pPr lvl="0">
              <a:defRPr>
                <a:solidFill>
                  <a:srgbClr val="FFFFFF"/>
                </a:solidFill>
              </a:defRPr>
            </a:pPr>
            <a:endParaRPr sz="2400"/>
          </a:p>
        </p:txBody>
      </p:sp>
      <p:sp>
        <p:nvSpPr>
          <p:cNvPr id="44" name="Shape 228"/>
          <p:cNvSpPr/>
          <p:nvPr userDrawn="1"/>
        </p:nvSpPr>
        <p:spPr>
          <a:xfrm>
            <a:off x="3544657" y="3364816"/>
            <a:ext cx="213025" cy="213025"/>
          </a:xfrm>
          <a:prstGeom prst="rect">
            <a:avLst/>
          </a:prstGeom>
          <a:solidFill>
            <a:schemeClr val="accent3"/>
          </a:solidFill>
          <a:ln w="12700">
            <a:miter lim="400000"/>
          </a:ln>
        </p:spPr>
        <p:txBody>
          <a:bodyPr lIns="0" tIns="0" rIns="0" bIns="0" anchor="ctr"/>
          <a:lstStyle/>
          <a:p>
            <a:pPr lvl="0">
              <a:defRPr>
                <a:solidFill>
                  <a:srgbClr val="FFFFFF"/>
                </a:solidFill>
              </a:defRPr>
            </a:pPr>
            <a:endParaRPr sz="2400">
              <a:solidFill>
                <a:schemeClr val="accent1"/>
              </a:solidFill>
            </a:endParaRPr>
          </a:p>
        </p:txBody>
      </p:sp>
      <p:sp>
        <p:nvSpPr>
          <p:cNvPr id="45" name="Shape 229"/>
          <p:cNvSpPr/>
          <p:nvPr userDrawn="1"/>
        </p:nvSpPr>
        <p:spPr>
          <a:xfrm>
            <a:off x="3544657" y="3807500"/>
            <a:ext cx="213025" cy="213025"/>
          </a:xfrm>
          <a:prstGeom prst="rect">
            <a:avLst/>
          </a:prstGeom>
          <a:solidFill>
            <a:schemeClr val="accent4"/>
          </a:solidFill>
          <a:ln w="12700">
            <a:miter lim="400000"/>
          </a:ln>
        </p:spPr>
        <p:txBody>
          <a:bodyPr lIns="0" tIns="0" rIns="0" bIns="0" anchor="ctr"/>
          <a:lstStyle/>
          <a:p>
            <a:pPr lvl="0">
              <a:defRPr>
                <a:solidFill>
                  <a:srgbClr val="FFFFFF"/>
                </a:solidFill>
              </a:defRPr>
            </a:pPr>
            <a:endParaRPr sz="2400"/>
          </a:p>
        </p:txBody>
      </p:sp>
      <p:sp>
        <p:nvSpPr>
          <p:cNvPr id="46" name="Shape 228"/>
          <p:cNvSpPr/>
          <p:nvPr userDrawn="1"/>
        </p:nvSpPr>
        <p:spPr>
          <a:xfrm>
            <a:off x="3544657" y="4245673"/>
            <a:ext cx="213025" cy="213025"/>
          </a:xfrm>
          <a:prstGeom prst="rect">
            <a:avLst/>
          </a:prstGeom>
          <a:solidFill>
            <a:schemeClr val="accent5"/>
          </a:solidFill>
          <a:ln w="12700">
            <a:miter lim="400000"/>
          </a:ln>
        </p:spPr>
        <p:txBody>
          <a:bodyPr lIns="0" tIns="0" rIns="0" bIns="0" anchor="ctr"/>
          <a:lstStyle/>
          <a:p>
            <a:pPr lvl="0">
              <a:defRPr>
                <a:solidFill>
                  <a:srgbClr val="FFFFFF"/>
                </a:solidFill>
              </a:defRPr>
            </a:pPr>
            <a:endParaRPr sz="2400">
              <a:solidFill>
                <a:schemeClr val="accent1"/>
              </a:solidFill>
            </a:endParaRPr>
          </a:p>
        </p:txBody>
      </p:sp>
      <p:sp>
        <p:nvSpPr>
          <p:cNvPr id="47" name="Shape 229"/>
          <p:cNvSpPr/>
          <p:nvPr userDrawn="1"/>
        </p:nvSpPr>
        <p:spPr>
          <a:xfrm>
            <a:off x="3544657" y="4701057"/>
            <a:ext cx="213025" cy="213025"/>
          </a:xfrm>
          <a:prstGeom prst="rect">
            <a:avLst/>
          </a:prstGeom>
          <a:solidFill>
            <a:schemeClr val="accent6"/>
          </a:solidFill>
          <a:ln w="12700">
            <a:miter lim="400000"/>
          </a:ln>
        </p:spPr>
        <p:txBody>
          <a:bodyPr lIns="0" tIns="0" rIns="0" bIns="0" anchor="ctr"/>
          <a:lstStyle/>
          <a:p>
            <a:pPr lvl="0">
              <a:defRPr>
                <a:solidFill>
                  <a:srgbClr val="FFFFFF"/>
                </a:solidFill>
              </a:defRPr>
            </a:pPr>
            <a:endParaRPr sz="2400" dirty="0"/>
          </a:p>
        </p:txBody>
      </p:sp>
      <p:sp>
        <p:nvSpPr>
          <p:cNvPr id="16" name="Text Placeholder 10"/>
          <p:cNvSpPr>
            <a:spLocks noGrp="1"/>
          </p:cNvSpPr>
          <p:nvPr>
            <p:ph type="body" sz="quarter" idx="26" hasCustomPrompt="1"/>
          </p:nvPr>
        </p:nvSpPr>
        <p:spPr>
          <a:xfrm>
            <a:off x="3865034" y="2495823"/>
            <a:ext cx="2161117" cy="2687291"/>
          </a:xfrm>
          <a:prstGeom prst="rect">
            <a:avLst/>
          </a:prstGeom>
        </p:spPr>
        <p:txBody>
          <a:bodyPr vert="horz" lIns="0" tIns="0" rIns="0" bIns="0" anchor="t" anchorCtr="0"/>
          <a:lstStyle>
            <a:lvl1pPr>
              <a:lnSpc>
                <a:spcPct val="80000"/>
              </a:lnSpc>
              <a:defRPr sz="1467" b="0" i="0">
                <a:solidFill>
                  <a:schemeClr val="tx2"/>
                </a:solidFill>
                <a:latin typeface="Arial"/>
                <a:cs typeface="Arial"/>
              </a:defRPr>
            </a:lvl1pPr>
          </a:lstStyle>
          <a:p>
            <a:pPr lvl="0"/>
            <a:r>
              <a:rPr lang="en-GB" dirty="0"/>
              <a:t>Apples</a:t>
            </a:r>
          </a:p>
          <a:p>
            <a:pPr lvl="0"/>
            <a:endParaRPr lang="en-GB" dirty="0"/>
          </a:p>
          <a:p>
            <a:pPr lvl="0"/>
            <a:r>
              <a:rPr lang="en-GB" dirty="0"/>
              <a:t>Pears</a:t>
            </a:r>
          </a:p>
          <a:p>
            <a:pPr lvl="0"/>
            <a:endParaRPr lang="en-GB" dirty="0"/>
          </a:p>
          <a:p>
            <a:pPr lvl="0"/>
            <a:r>
              <a:rPr lang="en-GB" dirty="0"/>
              <a:t>Oranges</a:t>
            </a:r>
          </a:p>
          <a:p>
            <a:pPr lvl="0"/>
            <a:endParaRPr lang="en-GB" dirty="0"/>
          </a:p>
          <a:p>
            <a:pPr lvl="0"/>
            <a:r>
              <a:rPr lang="en-GB" dirty="0"/>
              <a:t>Lemons</a:t>
            </a:r>
          </a:p>
          <a:p>
            <a:pPr lvl="0"/>
            <a:endParaRPr lang="en-GB" dirty="0"/>
          </a:p>
          <a:p>
            <a:pPr lvl="0"/>
            <a:r>
              <a:rPr lang="en-GB" dirty="0"/>
              <a:t>Limes</a:t>
            </a:r>
          </a:p>
          <a:p>
            <a:pPr lvl="0"/>
            <a:endParaRPr lang="en-GB" dirty="0"/>
          </a:p>
          <a:p>
            <a:pPr lvl="0"/>
            <a:r>
              <a:rPr lang="en-GB" dirty="0"/>
              <a:t>Peaches</a:t>
            </a:r>
          </a:p>
          <a:p>
            <a:pPr lvl="0"/>
            <a:endParaRPr lang="en-GB" dirty="0"/>
          </a:p>
        </p:txBody>
      </p:sp>
      <p:sp>
        <p:nvSpPr>
          <p:cNvPr id="18" name="Text Placeholder 10"/>
          <p:cNvSpPr>
            <a:spLocks noGrp="1"/>
          </p:cNvSpPr>
          <p:nvPr>
            <p:ph type="body" sz="quarter" idx="23" hasCustomPrompt="1"/>
          </p:nvPr>
        </p:nvSpPr>
        <p:spPr>
          <a:xfrm>
            <a:off x="3539067" y="5750985"/>
            <a:ext cx="5452533" cy="755457"/>
          </a:xfrm>
          <a:prstGeom prst="rect">
            <a:avLst/>
          </a:prstGeom>
        </p:spPr>
        <p:txBody>
          <a:bodyPr vert="horz" lIns="0" tIns="0" rIns="0" bIns="0" anchor="t" anchorCtr="0"/>
          <a:lstStyle>
            <a:lvl1pPr>
              <a:defRPr sz="1333" b="0" i="0">
                <a:solidFill>
                  <a:schemeClr val="tx2"/>
                </a:solidFill>
                <a:latin typeface="Arial"/>
                <a:cs typeface="Arial"/>
              </a:defRPr>
            </a:lvl1pPr>
          </a:lstStyle>
          <a:p>
            <a:pPr lvl="0"/>
            <a:r>
              <a:rPr lang="en-GB" dirty="0" err="1"/>
              <a:t>Lorem</a:t>
            </a:r>
            <a:r>
              <a:rPr lang="en-GB" dirty="0"/>
              <a:t> </a:t>
            </a:r>
            <a:r>
              <a:rPr lang="en-GB" dirty="0" err="1"/>
              <a:t>ipsum</a:t>
            </a:r>
            <a:r>
              <a:rPr lang="en-GB" dirty="0"/>
              <a:t> </a:t>
            </a:r>
            <a:r>
              <a:rPr lang="en-GB" dirty="0" err="1"/>
              <a:t>dolor</a:t>
            </a:r>
            <a:r>
              <a:rPr lang="en-GB" dirty="0"/>
              <a:t> sit </a:t>
            </a:r>
            <a:r>
              <a:rPr lang="en-GB" dirty="0" err="1"/>
              <a:t>amet</a:t>
            </a:r>
            <a:r>
              <a:rPr lang="en-GB" dirty="0"/>
              <a:t>, </a:t>
            </a:r>
            <a:r>
              <a:rPr lang="en-GB" dirty="0" err="1"/>
              <a:t>consectetuer</a:t>
            </a:r>
            <a:r>
              <a:rPr lang="en-GB" dirty="0"/>
              <a:t> </a:t>
            </a:r>
            <a:r>
              <a:rPr lang="en-GB" dirty="0" err="1"/>
              <a:t>adipiscing</a:t>
            </a:r>
            <a:r>
              <a:rPr lang="en-GB" dirty="0"/>
              <a:t> </a:t>
            </a:r>
            <a:r>
              <a:rPr lang="en-GB" dirty="0" err="1"/>
              <a:t>elit</a:t>
            </a:r>
            <a:r>
              <a:rPr lang="en-GB" dirty="0"/>
              <a:t>, </a:t>
            </a:r>
            <a:r>
              <a:rPr lang="en-GB" dirty="0" err="1"/>
              <a:t>sed</a:t>
            </a:r>
            <a:r>
              <a:rPr lang="en-GB" dirty="0"/>
              <a:t> </a:t>
            </a:r>
            <a:r>
              <a:rPr lang="en-GB" dirty="0" err="1"/>
              <a:t>diam</a:t>
            </a:r>
            <a:r>
              <a:rPr lang="en-GB" dirty="0"/>
              <a:t> </a:t>
            </a:r>
            <a:r>
              <a:rPr lang="en-GB" dirty="0" err="1"/>
              <a:t>nonummy</a:t>
            </a:r>
            <a:r>
              <a:rPr lang="en-GB" dirty="0"/>
              <a:t> </a:t>
            </a:r>
            <a:r>
              <a:rPr lang="en-GB" dirty="0" err="1"/>
              <a:t>nibh</a:t>
            </a:r>
            <a:r>
              <a:rPr lang="en-GB" dirty="0"/>
              <a:t> </a:t>
            </a:r>
            <a:r>
              <a:rPr lang="en-GB" dirty="0" err="1"/>
              <a:t>euismod</a:t>
            </a:r>
            <a:r>
              <a:rPr lang="en-GB" dirty="0"/>
              <a:t> </a:t>
            </a:r>
            <a:r>
              <a:rPr lang="en-GB" dirty="0" err="1"/>
              <a:t>tincidunt</a:t>
            </a:r>
            <a:r>
              <a:rPr lang="en-GB" dirty="0"/>
              <a:t> </a:t>
            </a:r>
            <a:r>
              <a:rPr lang="en-GB" dirty="0" err="1"/>
              <a:t>ut</a:t>
            </a:r>
            <a:r>
              <a:rPr lang="en-GB" dirty="0"/>
              <a:t> </a:t>
            </a:r>
            <a:r>
              <a:rPr lang="en-GB" dirty="0" err="1"/>
              <a:t>laoreet</a:t>
            </a:r>
            <a:r>
              <a:rPr lang="en-GB" dirty="0"/>
              <a:t> </a:t>
            </a:r>
            <a:r>
              <a:rPr lang="en-GB" dirty="0" err="1"/>
              <a:t>dolore</a:t>
            </a:r>
            <a:r>
              <a:rPr lang="en-GB" dirty="0"/>
              <a:t> magna </a:t>
            </a:r>
            <a:r>
              <a:rPr lang="en-GB" dirty="0" err="1"/>
              <a:t>aliquam</a:t>
            </a:r>
            <a:r>
              <a:rPr lang="en-GB" dirty="0"/>
              <a:t> </a:t>
            </a:r>
            <a:r>
              <a:rPr lang="en-GB" dirty="0" err="1"/>
              <a:t>erat</a:t>
            </a:r>
            <a:r>
              <a:rPr lang="en-GB" dirty="0"/>
              <a:t> </a:t>
            </a:r>
            <a:r>
              <a:rPr lang="en-GB" dirty="0" err="1"/>
              <a:t>volutpat</a:t>
            </a:r>
            <a:r>
              <a:rPr lang="en-GB" dirty="0"/>
              <a:t>.</a:t>
            </a:r>
            <a:endParaRPr lang="en-US" dirty="0"/>
          </a:p>
        </p:txBody>
      </p:sp>
      <p:sp>
        <p:nvSpPr>
          <p:cNvPr id="19" name="Text Placeholder 10"/>
          <p:cNvSpPr>
            <a:spLocks noGrp="1"/>
          </p:cNvSpPr>
          <p:nvPr>
            <p:ph type="body" sz="quarter" idx="24" hasCustomPrompt="1"/>
          </p:nvPr>
        </p:nvSpPr>
        <p:spPr>
          <a:xfrm>
            <a:off x="3539067" y="5285491"/>
            <a:ext cx="5452532" cy="459160"/>
          </a:xfrm>
          <a:prstGeom prst="rect">
            <a:avLst/>
          </a:prstGeom>
        </p:spPr>
        <p:txBody>
          <a:bodyPr vert="horz" lIns="0" tIns="0" rIns="0" bIns="0" anchor="t" anchorCtr="0"/>
          <a:lstStyle>
            <a:lvl1pPr>
              <a:defRPr sz="2400" b="0" i="0">
                <a:solidFill>
                  <a:srgbClr val="E32119"/>
                </a:solidFill>
                <a:latin typeface="Arial"/>
                <a:cs typeface="Arial"/>
              </a:defRPr>
            </a:lvl1pPr>
          </a:lstStyle>
          <a:p>
            <a:pPr lvl="0"/>
            <a:r>
              <a:rPr lang="en-GB" dirty="0"/>
              <a:t>Header</a:t>
            </a:r>
            <a:endParaRPr lang="en-US" dirty="0"/>
          </a:p>
        </p:txBody>
      </p:sp>
      <p:sp>
        <p:nvSpPr>
          <p:cNvPr id="17" name="Text Placeholder 7"/>
          <p:cNvSpPr>
            <a:spLocks noGrp="1"/>
          </p:cNvSpPr>
          <p:nvPr>
            <p:ph type="body" sz="quarter" idx="14" hasCustomPrompt="1"/>
          </p:nvPr>
        </p:nvSpPr>
        <p:spPr>
          <a:xfrm>
            <a:off x="3539068" y="176765"/>
            <a:ext cx="8415867" cy="338624"/>
          </a:xfrm>
          <a:prstGeom prst="rect">
            <a:avLst/>
          </a:prstGeom>
        </p:spPr>
        <p:txBody>
          <a:bodyPr vert="horz" lIns="0" tIns="0" rIns="0" bIns="0"/>
          <a:lstStyle>
            <a:lvl1pPr algn="r">
              <a:defRPr sz="1467">
                <a:solidFill>
                  <a:schemeClr val="tx2"/>
                </a:solidFill>
                <a:latin typeface="Arial"/>
                <a:cs typeface="Arial"/>
              </a:defRPr>
            </a:lvl1pPr>
          </a:lstStyle>
          <a:p>
            <a:pPr lvl="0"/>
            <a:r>
              <a:rPr lang="en-GB" dirty="0"/>
              <a:t>Presentation Title</a:t>
            </a:r>
            <a:endParaRPr lang="en-US" dirty="0"/>
          </a:p>
        </p:txBody>
      </p:sp>
      <p:sp>
        <p:nvSpPr>
          <p:cNvPr id="20" name="Slide Number Placeholder 1"/>
          <p:cNvSpPr txBox="1">
            <a:spLocks/>
          </p:cNvSpPr>
          <p:nvPr userDrawn="1"/>
        </p:nvSpPr>
        <p:spPr>
          <a:xfrm>
            <a:off x="7" y="6337114"/>
            <a:ext cx="993421" cy="486833"/>
          </a:xfrm>
          <a:prstGeom prst="rect">
            <a:avLst/>
          </a:prstGeom>
        </p:spPr>
        <p:txBody>
          <a:bodyPr vert="horz" lIns="121920" tIns="60960" rIns="121920" bIns="60960" rtlCol="0" anchor="ctr"/>
          <a:lstStyle>
            <a:defPPr>
              <a:defRPr lang="en-US"/>
            </a:defPPr>
            <a:lvl1pPr marL="0" algn="r" defTabSz="457200" rtl="0" eaLnBrk="1" latinLnBrk="0" hangingPunct="1">
              <a:defRPr sz="1200" kern="1200">
                <a:solidFill>
                  <a:schemeClr val="bg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5AB56F38-8B3F-47A8-A2DA-EE539D894C13}" type="slidenum">
              <a:rPr lang="en-GB" sz="1600" smtClean="0"/>
              <a:pPr/>
              <a:t>‹#›</a:t>
            </a:fld>
            <a:endParaRPr lang="en-GB" sz="1600" dirty="0"/>
          </a:p>
        </p:txBody>
      </p:sp>
    </p:spTree>
    <p:extLst>
      <p:ext uri="{BB962C8B-B14F-4D97-AF65-F5344CB8AC3E}">
        <p14:creationId xmlns:p14="http://schemas.microsoft.com/office/powerpoint/2010/main" val="1050412834"/>
      </p:ext>
    </p:extLst>
  </p:cSld>
  <p:clrMapOvr>
    <a:masterClrMapping/>
  </p:clrMapOvr>
  <p:transition spd="slow">
    <p:fade/>
  </p:transition>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BAR Chart Slide">
    <p:spTree>
      <p:nvGrpSpPr>
        <p:cNvPr id="1" name=""/>
        <p:cNvGrpSpPr/>
        <p:nvPr/>
      </p:nvGrpSpPr>
      <p:grpSpPr>
        <a:xfrm>
          <a:off x="0" y="0"/>
          <a:ext cx="0" cy="0"/>
          <a:chOff x="0" y="0"/>
          <a:chExt cx="0" cy="0"/>
        </a:xfrm>
      </p:grpSpPr>
      <p:sp>
        <p:nvSpPr>
          <p:cNvPr id="3" name="Text Placeholder 7"/>
          <p:cNvSpPr>
            <a:spLocks noGrp="1"/>
          </p:cNvSpPr>
          <p:nvPr>
            <p:ph type="body" sz="quarter" idx="13" hasCustomPrompt="1"/>
          </p:nvPr>
        </p:nvSpPr>
        <p:spPr>
          <a:xfrm>
            <a:off x="465666" y="751610"/>
            <a:ext cx="11487151" cy="481303"/>
          </a:xfrm>
          <a:prstGeom prst="rect">
            <a:avLst/>
          </a:prstGeom>
        </p:spPr>
        <p:txBody>
          <a:bodyPr vert="horz" lIns="0" tIns="0" rIns="0" bIns="0"/>
          <a:lstStyle>
            <a:lvl1pPr>
              <a:defRPr sz="2667">
                <a:solidFill>
                  <a:schemeClr val="tx1"/>
                </a:solidFill>
                <a:latin typeface="Arial"/>
                <a:cs typeface="Arial"/>
              </a:defRPr>
            </a:lvl1pPr>
          </a:lstStyle>
          <a:p>
            <a:pPr lvl="0"/>
            <a:r>
              <a:rPr lang="en-GB" dirty="0"/>
              <a:t>Slide Title</a:t>
            </a:r>
            <a:endParaRPr lang="en-US" dirty="0"/>
          </a:p>
        </p:txBody>
      </p:sp>
      <p:sp>
        <p:nvSpPr>
          <p:cNvPr id="4" name="Text Placeholder 10"/>
          <p:cNvSpPr>
            <a:spLocks noGrp="1"/>
          </p:cNvSpPr>
          <p:nvPr>
            <p:ph type="body" sz="quarter" idx="25" hasCustomPrompt="1"/>
          </p:nvPr>
        </p:nvSpPr>
        <p:spPr>
          <a:xfrm>
            <a:off x="478367" y="1508610"/>
            <a:ext cx="2639359" cy="2756868"/>
          </a:xfrm>
          <a:prstGeom prst="rect">
            <a:avLst/>
          </a:prstGeom>
        </p:spPr>
        <p:txBody>
          <a:bodyPr vert="horz" lIns="0" tIns="0" rIns="0" bIns="0" anchor="t" anchorCtr="0"/>
          <a:lstStyle>
            <a:lvl1pPr>
              <a:defRPr sz="1867" b="0" i="0">
                <a:solidFill>
                  <a:schemeClr val="tx2"/>
                </a:solidFill>
                <a:latin typeface="Arial"/>
                <a:cs typeface="Arial"/>
              </a:defRPr>
            </a:lvl1pPr>
          </a:lstStyle>
          <a:p>
            <a:pPr lvl="0"/>
            <a:r>
              <a:rPr lang="en-GB" dirty="0"/>
              <a:t>Intro </a:t>
            </a:r>
            <a:r>
              <a:rPr lang="en-GB" dirty="0" err="1"/>
              <a:t>lorem</a:t>
            </a:r>
            <a:r>
              <a:rPr lang="en-GB" dirty="0"/>
              <a:t> </a:t>
            </a:r>
            <a:r>
              <a:rPr lang="en-GB" dirty="0" err="1"/>
              <a:t>ipsum</a:t>
            </a:r>
            <a:r>
              <a:rPr lang="en-GB" dirty="0"/>
              <a:t> </a:t>
            </a:r>
            <a:r>
              <a:rPr lang="en-GB" dirty="0" err="1"/>
              <a:t>dolor</a:t>
            </a:r>
            <a:r>
              <a:rPr lang="en-GB" dirty="0"/>
              <a:t> sit </a:t>
            </a:r>
            <a:r>
              <a:rPr lang="en-GB" dirty="0" err="1"/>
              <a:t>amet</a:t>
            </a:r>
            <a:r>
              <a:rPr lang="en-GB" dirty="0"/>
              <a:t>, </a:t>
            </a:r>
            <a:r>
              <a:rPr lang="en-GB" dirty="0" err="1"/>
              <a:t>consectetuer</a:t>
            </a:r>
            <a:r>
              <a:rPr lang="en-GB" dirty="0"/>
              <a:t> </a:t>
            </a:r>
            <a:r>
              <a:rPr lang="en-GB" dirty="0" err="1"/>
              <a:t>adipiscing</a:t>
            </a:r>
            <a:r>
              <a:rPr lang="en-GB" dirty="0"/>
              <a:t> </a:t>
            </a:r>
            <a:r>
              <a:rPr lang="en-GB" dirty="0" err="1"/>
              <a:t>elit</a:t>
            </a:r>
            <a:r>
              <a:rPr lang="en-GB" dirty="0"/>
              <a:t>, </a:t>
            </a:r>
            <a:r>
              <a:rPr lang="en-GB" dirty="0" err="1"/>
              <a:t>sed</a:t>
            </a:r>
            <a:r>
              <a:rPr lang="en-GB" dirty="0"/>
              <a:t> </a:t>
            </a:r>
            <a:r>
              <a:rPr lang="en-GB" dirty="0" err="1"/>
              <a:t>diam</a:t>
            </a:r>
            <a:r>
              <a:rPr lang="en-GB" dirty="0"/>
              <a:t> </a:t>
            </a:r>
            <a:r>
              <a:rPr lang="en-GB" dirty="0" err="1"/>
              <a:t>nonummy</a:t>
            </a:r>
            <a:r>
              <a:rPr lang="en-GB" dirty="0"/>
              <a:t> </a:t>
            </a:r>
            <a:r>
              <a:rPr lang="en-GB" dirty="0" err="1"/>
              <a:t>nibh</a:t>
            </a:r>
            <a:r>
              <a:rPr lang="en-GB" dirty="0"/>
              <a:t> </a:t>
            </a:r>
            <a:r>
              <a:rPr lang="en-GB" dirty="0" err="1"/>
              <a:t>euismod</a:t>
            </a:r>
            <a:r>
              <a:rPr lang="en-GB" dirty="0"/>
              <a:t> </a:t>
            </a:r>
            <a:r>
              <a:rPr lang="en-GB" dirty="0" err="1"/>
              <a:t>tincidunt</a:t>
            </a:r>
            <a:r>
              <a:rPr lang="en-GB" dirty="0"/>
              <a:t> </a:t>
            </a:r>
            <a:r>
              <a:rPr lang="en-GB" dirty="0" err="1"/>
              <a:t>ut</a:t>
            </a:r>
            <a:r>
              <a:rPr lang="en-GB" dirty="0"/>
              <a:t> </a:t>
            </a:r>
            <a:r>
              <a:rPr lang="en-GB" dirty="0" err="1"/>
              <a:t>laoreet</a:t>
            </a:r>
            <a:r>
              <a:rPr lang="en-GB" dirty="0"/>
              <a:t> </a:t>
            </a:r>
            <a:r>
              <a:rPr lang="en-GB" dirty="0" err="1"/>
              <a:t>dolore</a:t>
            </a:r>
            <a:r>
              <a:rPr lang="en-GB" dirty="0"/>
              <a:t>. </a:t>
            </a:r>
            <a:endParaRPr lang="en-US" dirty="0"/>
          </a:p>
        </p:txBody>
      </p:sp>
      <p:sp>
        <p:nvSpPr>
          <p:cNvPr id="5" name="Text Placeholder 7"/>
          <p:cNvSpPr>
            <a:spLocks noGrp="1"/>
          </p:cNvSpPr>
          <p:nvPr>
            <p:ph type="body" sz="quarter" idx="16" hasCustomPrompt="1"/>
          </p:nvPr>
        </p:nvSpPr>
        <p:spPr>
          <a:xfrm>
            <a:off x="3539067" y="1508610"/>
            <a:ext cx="8417984" cy="409404"/>
          </a:xfrm>
          <a:prstGeom prst="rect">
            <a:avLst/>
          </a:prstGeom>
        </p:spPr>
        <p:txBody>
          <a:bodyPr vert="horz" lIns="0" tIns="0" rIns="0" bIns="0"/>
          <a:lstStyle>
            <a:lvl1pPr>
              <a:defRPr sz="1600" b="1">
                <a:solidFill>
                  <a:srgbClr val="E32119"/>
                </a:solidFill>
                <a:latin typeface="Arial"/>
                <a:cs typeface="Arial"/>
              </a:defRPr>
            </a:lvl1pPr>
          </a:lstStyle>
          <a:p>
            <a:pPr lvl="0"/>
            <a:r>
              <a:rPr lang="en-GB" dirty="0"/>
              <a:t>CHART TITLE</a:t>
            </a:r>
            <a:endParaRPr lang="en-US" dirty="0"/>
          </a:p>
        </p:txBody>
      </p:sp>
      <p:sp>
        <p:nvSpPr>
          <p:cNvPr id="8" name="Chart Placeholder 5"/>
          <p:cNvSpPr>
            <a:spLocks noGrp="1"/>
          </p:cNvSpPr>
          <p:nvPr>
            <p:ph type="chart" sz="quarter" idx="21"/>
          </p:nvPr>
        </p:nvSpPr>
        <p:spPr>
          <a:xfrm>
            <a:off x="3539067" y="1918014"/>
            <a:ext cx="5692331" cy="3354604"/>
          </a:xfrm>
          <a:prstGeom prst="rect">
            <a:avLst/>
          </a:prstGeom>
        </p:spPr>
        <p:txBody>
          <a:bodyPr vert="horz" lIns="0" tIns="0" rIns="0" bIns="0"/>
          <a:lstStyle>
            <a:lvl1pPr>
              <a:spcBef>
                <a:spcPts val="0"/>
              </a:spcBef>
              <a:defRPr sz="1600" b="1" i="0" kern="1200" baseline="0">
                <a:latin typeface="Arial"/>
              </a:defRPr>
            </a:lvl1pPr>
          </a:lstStyle>
          <a:p>
            <a:endParaRPr lang="en-US" dirty="0"/>
          </a:p>
        </p:txBody>
      </p:sp>
      <p:sp>
        <p:nvSpPr>
          <p:cNvPr id="18" name="Shape 226"/>
          <p:cNvSpPr/>
          <p:nvPr userDrawn="1"/>
        </p:nvSpPr>
        <p:spPr>
          <a:xfrm>
            <a:off x="3544657" y="5494154"/>
            <a:ext cx="213025" cy="213025"/>
          </a:xfrm>
          <a:prstGeom prst="rect">
            <a:avLst/>
          </a:prstGeom>
          <a:solidFill>
            <a:schemeClr val="accent1"/>
          </a:solidFill>
          <a:ln w="12700">
            <a:miter lim="400000"/>
          </a:ln>
        </p:spPr>
        <p:txBody>
          <a:bodyPr lIns="0" tIns="0" rIns="0" bIns="0" anchor="ctr"/>
          <a:lstStyle/>
          <a:p>
            <a:pPr lvl="0">
              <a:defRPr>
                <a:solidFill>
                  <a:srgbClr val="FFFFFF"/>
                </a:solidFill>
              </a:defRPr>
            </a:pPr>
            <a:endParaRPr sz="2400" dirty="0">
              <a:solidFill>
                <a:schemeClr val="accent1"/>
              </a:solidFill>
            </a:endParaRPr>
          </a:p>
        </p:txBody>
      </p:sp>
      <p:sp>
        <p:nvSpPr>
          <p:cNvPr id="19" name="Shape 227"/>
          <p:cNvSpPr/>
          <p:nvPr userDrawn="1"/>
        </p:nvSpPr>
        <p:spPr>
          <a:xfrm>
            <a:off x="3540424" y="5939180"/>
            <a:ext cx="213025" cy="213025"/>
          </a:xfrm>
          <a:prstGeom prst="rect">
            <a:avLst/>
          </a:prstGeom>
          <a:solidFill>
            <a:schemeClr val="accent2"/>
          </a:solidFill>
          <a:ln w="12700">
            <a:miter lim="400000"/>
          </a:ln>
        </p:spPr>
        <p:txBody>
          <a:bodyPr lIns="67733" tIns="67733" rIns="67733" bIns="67733" anchor="ctr"/>
          <a:lstStyle/>
          <a:p>
            <a:pPr lvl="0">
              <a:defRPr>
                <a:solidFill>
                  <a:srgbClr val="FFFFFF"/>
                </a:solidFill>
              </a:defRPr>
            </a:pPr>
            <a:endParaRPr sz="2400"/>
          </a:p>
        </p:txBody>
      </p:sp>
      <p:sp>
        <p:nvSpPr>
          <p:cNvPr id="20" name="Shape 228"/>
          <p:cNvSpPr/>
          <p:nvPr userDrawn="1"/>
        </p:nvSpPr>
        <p:spPr>
          <a:xfrm>
            <a:off x="5580717" y="5496496"/>
            <a:ext cx="213025" cy="213025"/>
          </a:xfrm>
          <a:prstGeom prst="rect">
            <a:avLst/>
          </a:prstGeom>
          <a:solidFill>
            <a:schemeClr val="accent3"/>
          </a:solidFill>
          <a:ln w="12700">
            <a:miter lim="400000"/>
          </a:ln>
        </p:spPr>
        <p:txBody>
          <a:bodyPr lIns="0" tIns="0" rIns="0" bIns="0" anchor="ctr"/>
          <a:lstStyle/>
          <a:p>
            <a:pPr lvl="0">
              <a:defRPr>
                <a:solidFill>
                  <a:srgbClr val="FFFFFF"/>
                </a:solidFill>
              </a:defRPr>
            </a:pPr>
            <a:endParaRPr sz="2400">
              <a:solidFill>
                <a:schemeClr val="accent1"/>
              </a:solidFill>
            </a:endParaRPr>
          </a:p>
        </p:txBody>
      </p:sp>
      <p:sp>
        <p:nvSpPr>
          <p:cNvPr id="21" name="Shape 229"/>
          <p:cNvSpPr/>
          <p:nvPr userDrawn="1"/>
        </p:nvSpPr>
        <p:spPr>
          <a:xfrm>
            <a:off x="5580717" y="5939180"/>
            <a:ext cx="213025" cy="213025"/>
          </a:xfrm>
          <a:prstGeom prst="rect">
            <a:avLst/>
          </a:prstGeom>
          <a:solidFill>
            <a:schemeClr val="accent4"/>
          </a:solidFill>
          <a:ln w="12700">
            <a:miter lim="400000"/>
          </a:ln>
        </p:spPr>
        <p:txBody>
          <a:bodyPr lIns="0" tIns="0" rIns="0" bIns="0" anchor="ctr"/>
          <a:lstStyle/>
          <a:p>
            <a:pPr lvl="0">
              <a:defRPr>
                <a:solidFill>
                  <a:srgbClr val="FFFFFF"/>
                </a:solidFill>
              </a:defRPr>
            </a:pPr>
            <a:endParaRPr sz="2400"/>
          </a:p>
        </p:txBody>
      </p:sp>
      <p:sp>
        <p:nvSpPr>
          <p:cNvPr id="22" name="Shape 228"/>
          <p:cNvSpPr/>
          <p:nvPr userDrawn="1"/>
        </p:nvSpPr>
        <p:spPr>
          <a:xfrm>
            <a:off x="7603929" y="5496496"/>
            <a:ext cx="213025" cy="213025"/>
          </a:xfrm>
          <a:prstGeom prst="rect">
            <a:avLst/>
          </a:prstGeom>
          <a:solidFill>
            <a:schemeClr val="accent5"/>
          </a:solidFill>
          <a:ln w="12700">
            <a:miter lim="400000"/>
          </a:ln>
        </p:spPr>
        <p:txBody>
          <a:bodyPr lIns="0" tIns="0" rIns="0" bIns="0" anchor="ctr"/>
          <a:lstStyle/>
          <a:p>
            <a:pPr lvl="0">
              <a:defRPr>
                <a:solidFill>
                  <a:srgbClr val="FFFFFF"/>
                </a:solidFill>
              </a:defRPr>
            </a:pPr>
            <a:endParaRPr sz="2400">
              <a:solidFill>
                <a:schemeClr val="accent1"/>
              </a:solidFill>
            </a:endParaRPr>
          </a:p>
        </p:txBody>
      </p:sp>
      <p:sp>
        <p:nvSpPr>
          <p:cNvPr id="23" name="Shape 229"/>
          <p:cNvSpPr/>
          <p:nvPr userDrawn="1"/>
        </p:nvSpPr>
        <p:spPr>
          <a:xfrm>
            <a:off x="7603929" y="5939180"/>
            <a:ext cx="213025" cy="213025"/>
          </a:xfrm>
          <a:prstGeom prst="rect">
            <a:avLst/>
          </a:prstGeom>
          <a:solidFill>
            <a:schemeClr val="accent6"/>
          </a:solidFill>
          <a:ln w="12700">
            <a:miter lim="400000"/>
          </a:ln>
        </p:spPr>
        <p:txBody>
          <a:bodyPr lIns="0" tIns="0" rIns="0" bIns="0" anchor="ctr"/>
          <a:lstStyle/>
          <a:p>
            <a:pPr lvl="0">
              <a:defRPr>
                <a:solidFill>
                  <a:srgbClr val="FFFFFF"/>
                </a:solidFill>
              </a:defRPr>
            </a:pPr>
            <a:endParaRPr sz="2400" dirty="0"/>
          </a:p>
        </p:txBody>
      </p:sp>
      <p:sp>
        <p:nvSpPr>
          <p:cNvPr id="24" name="Text Placeholder 10"/>
          <p:cNvSpPr>
            <a:spLocks noGrp="1"/>
          </p:cNvSpPr>
          <p:nvPr>
            <p:ph type="body" sz="quarter" idx="26" hasCustomPrompt="1"/>
          </p:nvPr>
        </p:nvSpPr>
        <p:spPr>
          <a:xfrm>
            <a:off x="3865035" y="5515320"/>
            <a:ext cx="1488000" cy="753547"/>
          </a:xfrm>
          <a:prstGeom prst="rect">
            <a:avLst/>
          </a:prstGeom>
        </p:spPr>
        <p:txBody>
          <a:bodyPr vert="horz" lIns="0" tIns="0" rIns="0" bIns="0" anchor="t" anchorCtr="0"/>
          <a:lstStyle>
            <a:lvl1pPr>
              <a:lnSpc>
                <a:spcPct val="80000"/>
              </a:lnSpc>
              <a:defRPr sz="1467" b="0" i="0">
                <a:solidFill>
                  <a:schemeClr val="tx2"/>
                </a:solidFill>
                <a:latin typeface="Arial"/>
                <a:cs typeface="Arial"/>
              </a:defRPr>
            </a:lvl1pPr>
          </a:lstStyle>
          <a:p>
            <a:pPr lvl="0"/>
            <a:r>
              <a:rPr lang="en-GB" dirty="0"/>
              <a:t>Apples</a:t>
            </a:r>
          </a:p>
          <a:p>
            <a:pPr lvl="0"/>
            <a:endParaRPr lang="en-GB" dirty="0"/>
          </a:p>
          <a:p>
            <a:pPr lvl="0"/>
            <a:r>
              <a:rPr lang="en-GB" dirty="0"/>
              <a:t>Pears</a:t>
            </a:r>
          </a:p>
        </p:txBody>
      </p:sp>
      <p:sp>
        <p:nvSpPr>
          <p:cNvPr id="25" name="Text Placeholder 10"/>
          <p:cNvSpPr>
            <a:spLocks noGrp="1"/>
          </p:cNvSpPr>
          <p:nvPr>
            <p:ph type="body" sz="quarter" idx="27" hasCustomPrompt="1"/>
          </p:nvPr>
        </p:nvSpPr>
        <p:spPr>
          <a:xfrm>
            <a:off x="9474200" y="1963500"/>
            <a:ext cx="2478616" cy="3309117"/>
          </a:xfrm>
          <a:prstGeom prst="rect">
            <a:avLst/>
          </a:prstGeom>
        </p:spPr>
        <p:txBody>
          <a:bodyPr vert="horz" lIns="0" tIns="0" rIns="0" bIns="0" anchor="t" anchorCtr="0"/>
          <a:lstStyle>
            <a:lvl1pPr>
              <a:defRPr sz="1333" b="0" i="0">
                <a:solidFill>
                  <a:schemeClr val="tx2"/>
                </a:solidFill>
                <a:latin typeface="Arial"/>
                <a:cs typeface="Arial"/>
              </a:defRPr>
            </a:lvl1pPr>
          </a:lstStyle>
          <a:p>
            <a:pPr lvl="0"/>
            <a:r>
              <a:rPr lang="en-GB" dirty="0" err="1"/>
              <a:t>Lorem</a:t>
            </a:r>
            <a:r>
              <a:rPr lang="en-GB" dirty="0"/>
              <a:t> </a:t>
            </a:r>
            <a:r>
              <a:rPr lang="en-GB" dirty="0" err="1"/>
              <a:t>ipsum</a:t>
            </a:r>
            <a:r>
              <a:rPr lang="en-GB" dirty="0"/>
              <a:t> </a:t>
            </a:r>
            <a:r>
              <a:rPr lang="en-GB" dirty="0" err="1"/>
              <a:t>dolor</a:t>
            </a:r>
            <a:r>
              <a:rPr lang="en-GB" dirty="0"/>
              <a:t> sit </a:t>
            </a:r>
            <a:r>
              <a:rPr lang="en-GB" dirty="0" err="1"/>
              <a:t>amet</a:t>
            </a:r>
            <a:r>
              <a:rPr lang="en-GB" dirty="0"/>
              <a:t>, </a:t>
            </a:r>
            <a:r>
              <a:rPr lang="en-GB" dirty="0" err="1"/>
              <a:t>consectetuer</a:t>
            </a:r>
            <a:r>
              <a:rPr lang="en-GB" dirty="0"/>
              <a:t> </a:t>
            </a:r>
            <a:r>
              <a:rPr lang="en-GB" dirty="0" err="1"/>
              <a:t>adipiscing</a:t>
            </a:r>
            <a:r>
              <a:rPr lang="en-GB" dirty="0"/>
              <a:t> </a:t>
            </a:r>
            <a:r>
              <a:rPr lang="en-GB" dirty="0" err="1"/>
              <a:t>elit</a:t>
            </a:r>
            <a:r>
              <a:rPr lang="en-GB" dirty="0"/>
              <a:t>, </a:t>
            </a:r>
            <a:r>
              <a:rPr lang="en-GB" dirty="0" err="1"/>
              <a:t>sed</a:t>
            </a:r>
            <a:r>
              <a:rPr lang="en-GB" dirty="0"/>
              <a:t> </a:t>
            </a:r>
            <a:r>
              <a:rPr lang="en-GB" dirty="0" err="1"/>
              <a:t>diam</a:t>
            </a:r>
            <a:r>
              <a:rPr lang="en-GB" dirty="0"/>
              <a:t> </a:t>
            </a:r>
            <a:r>
              <a:rPr lang="en-GB" dirty="0" err="1"/>
              <a:t>nonummy</a:t>
            </a:r>
            <a:r>
              <a:rPr lang="en-GB" dirty="0"/>
              <a:t> </a:t>
            </a:r>
            <a:r>
              <a:rPr lang="en-GB" dirty="0" err="1"/>
              <a:t>nibh</a:t>
            </a:r>
            <a:r>
              <a:rPr lang="en-GB" dirty="0"/>
              <a:t> </a:t>
            </a:r>
            <a:r>
              <a:rPr lang="en-GB" dirty="0" err="1"/>
              <a:t>euismod</a:t>
            </a:r>
            <a:r>
              <a:rPr lang="en-GB" dirty="0"/>
              <a:t> </a:t>
            </a:r>
            <a:r>
              <a:rPr lang="en-GB" dirty="0" err="1"/>
              <a:t>tincidunt</a:t>
            </a:r>
            <a:r>
              <a:rPr lang="en-GB" dirty="0"/>
              <a:t> </a:t>
            </a:r>
            <a:r>
              <a:rPr lang="en-GB" dirty="0" err="1"/>
              <a:t>ut</a:t>
            </a:r>
            <a:r>
              <a:rPr lang="en-GB" dirty="0"/>
              <a:t> </a:t>
            </a:r>
            <a:r>
              <a:rPr lang="en-GB" dirty="0" err="1"/>
              <a:t>laoreet</a:t>
            </a:r>
            <a:r>
              <a:rPr lang="en-GB" dirty="0"/>
              <a:t> </a:t>
            </a:r>
            <a:r>
              <a:rPr lang="en-GB" dirty="0" err="1"/>
              <a:t>dolore</a:t>
            </a:r>
            <a:r>
              <a:rPr lang="en-GB" dirty="0"/>
              <a:t> magna </a:t>
            </a:r>
            <a:r>
              <a:rPr lang="en-GB" dirty="0" err="1"/>
              <a:t>aliquam</a:t>
            </a:r>
            <a:r>
              <a:rPr lang="en-GB" dirty="0"/>
              <a:t> </a:t>
            </a:r>
            <a:r>
              <a:rPr lang="en-GB" dirty="0" err="1"/>
              <a:t>erat</a:t>
            </a:r>
            <a:r>
              <a:rPr lang="en-GB" dirty="0"/>
              <a:t> </a:t>
            </a:r>
            <a:r>
              <a:rPr lang="en-GB" dirty="0" err="1"/>
              <a:t>volutpat</a:t>
            </a:r>
            <a:r>
              <a:rPr lang="en-GB" dirty="0"/>
              <a:t>.</a:t>
            </a:r>
            <a:endParaRPr lang="en-US" dirty="0"/>
          </a:p>
        </p:txBody>
      </p:sp>
      <p:sp>
        <p:nvSpPr>
          <p:cNvPr id="26" name="Text Placeholder 10"/>
          <p:cNvSpPr>
            <a:spLocks noGrp="1"/>
          </p:cNvSpPr>
          <p:nvPr>
            <p:ph type="body" sz="quarter" idx="28" hasCustomPrompt="1"/>
          </p:nvPr>
        </p:nvSpPr>
        <p:spPr>
          <a:xfrm>
            <a:off x="9474201" y="1498007"/>
            <a:ext cx="2482851" cy="459160"/>
          </a:xfrm>
          <a:prstGeom prst="rect">
            <a:avLst/>
          </a:prstGeom>
        </p:spPr>
        <p:txBody>
          <a:bodyPr vert="horz" lIns="0" tIns="0" rIns="0" bIns="0" anchor="t" anchorCtr="0"/>
          <a:lstStyle>
            <a:lvl1pPr>
              <a:defRPr sz="2400" b="0" i="0">
                <a:solidFill>
                  <a:srgbClr val="E32119"/>
                </a:solidFill>
                <a:latin typeface="Arial"/>
                <a:cs typeface="Arial"/>
              </a:defRPr>
            </a:lvl1pPr>
          </a:lstStyle>
          <a:p>
            <a:pPr lvl="0"/>
            <a:r>
              <a:rPr lang="en-GB" dirty="0"/>
              <a:t>Header</a:t>
            </a:r>
            <a:endParaRPr lang="en-US" dirty="0"/>
          </a:p>
        </p:txBody>
      </p:sp>
      <p:sp>
        <p:nvSpPr>
          <p:cNvPr id="31" name="Text Placeholder 10"/>
          <p:cNvSpPr>
            <a:spLocks noGrp="1"/>
          </p:cNvSpPr>
          <p:nvPr>
            <p:ph type="body" sz="quarter" idx="29" hasCustomPrompt="1"/>
          </p:nvPr>
        </p:nvSpPr>
        <p:spPr>
          <a:xfrm>
            <a:off x="5896516" y="5515320"/>
            <a:ext cx="1488000" cy="753547"/>
          </a:xfrm>
          <a:prstGeom prst="rect">
            <a:avLst/>
          </a:prstGeom>
        </p:spPr>
        <p:txBody>
          <a:bodyPr vert="horz" lIns="0" tIns="0" rIns="0" bIns="0" anchor="t" anchorCtr="0"/>
          <a:lstStyle>
            <a:lvl1pPr>
              <a:lnSpc>
                <a:spcPct val="80000"/>
              </a:lnSpc>
              <a:defRPr sz="1467" b="0" i="0">
                <a:solidFill>
                  <a:schemeClr val="tx2"/>
                </a:solidFill>
                <a:latin typeface="Arial"/>
                <a:cs typeface="Arial"/>
              </a:defRPr>
            </a:lvl1pPr>
          </a:lstStyle>
          <a:p>
            <a:pPr lvl="0"/>
            <a:r>
              <a:rPr lang="en-GB" dirty="0"/>
              <a:t>Oranges</a:t>
            </a:r>
          </a:p>
          <a:p>
            <a:pPr lvl="0"/>
            <a:endParaRPr lang="en-GB" dirty="0"/>
          </a:p>
          <a:p>
            <a:pPr lvl="0"/>
            <a:r>
              <a:rPr lang="en-GB" dirty="0"/>
              <a:t>Lemons</a:t>
            </a:r>
          </a:p>
        </p:txBody>
      </p:sp>
      <p:sp>
        <p:nvSpPr>
          <p:cNvPr id="32" name="Text Placeholder 10"/>
          <p:cNvSpPr>
            <a:spLocks noGrp="1"/>
          </p:cNvSpPr>
          <p:nvPr>
            <p:ph type="body" sz="quarter" idx="30" hasCustomPrompt="1"/>
          </p:nvPr>
        </p:nvSpPr>
        <p:spPr>
          <a:xfrm>
            <a:off x="7921620" y="5515320"/>
            <a:ext cx="1488000" cy="753547"/>
          </a:xfrm>
          <a:prstGeom prst="rect">
            <a:avLst/>
          </a:prstGeom>
        </p:spPr>
        <p:txBody>
          <a:bodyPr vert="horz" lIns="0" tIns="0" rIns="0" bIns="0" anchor="t" anchorCtr="0"/>
          <a:lstStyle>
            <a:lvl1pPr>
              <a:lnSpc>
                <a:spcPct val="80000"/>
              </a:lnSpc>
              <a:defRPr sz="1467" b="0" i="0">
                <a:solidFill>
                  <a:schemeClr val="tx2"/>
                </a:solidFill>
                <a:latin typeface="Arial"/>
                <a:cs typeface="Arial"/>
              </a:defRPr>
            </a:lvl1pPr>
          </a:lstStyle>
          <a:p>
            <a:pPr lvl="0"/>
            <a:r>
              <a:rPr lang="en-GB" dirty="0"/>
              <a:t>Limes</a:t>
            </a:r>
          </a:p>
          <a:p>
            <a:pPr lvl="0"/>
            <a:endParaRPr lang="en-GB" dirty="0"/>
          </a:p>
          <a:p>
            <a:pPr lvl="0"/>
            <a:r>
              <a:rPr lang="en-GB" dirty="0"/>
              <a:t>Peaches</a:t>
            </a:r>
          </a:p>
          <a:p>
            <a:pPr lvl="0"/>
            <a:endParaRPr lang="en-GB" dirty="0"/>
          </a:p>
        </p:txBody>
      </p:sp>
      <p:sp>
        <p:nvSpPr>
          <p:cNvPr id="27" name="Text Placeholder 7"/>
          <p:cNvSpPr>
            <a:spLocks noGrp="1"/>
          </p:cNvSpPr>
          <p:nvPr>
            <p:ph type="body" sz="quarter" idx="14" hasCustomPrompt="1"/>
          </p:nvPr>
        </p:nvSpPr>
        <p:spPr>
          <a:xfrm>
            <a:off x="3539068" y="176765"/>
            <a:ext cx="8415867" cy="338624"/>
          </a:xfrm>
          <a:prstGeom prst="rect">
            <a:avLst/>
          </a:prstGeom>
        </p:spPr>
        <p:txBody>
          <a:bodyPr vert="horz" lIns="0" tIns="0" rIns="0" bIns="0"/>
          <a:lstStyle>
            <a:lvl1pPr algn="r">
              <a:defRPr sz="1467">
                <a:solidFill>
                  <a:schemeClr val="tx2"/>
                </a:solidFill>
                <a:latin typeface="Arial"/>
                <a:cs typeface="Arial"/>
              </a:defRPr>
            </a:lvl1pPr>
          </a:lstStyle>
          <a:p>
            <a:pPr lvl="0"/>
            <a:r>
              <a:rPr lang="en-GB" dirty="0"/>
              <a:t>Presentation Title</a:t>
            </a:r>
            <a:endParaRPr lang="en-US" dirty="0"/>
          </a:p>
        </p:txBody>
      </p:sp>
      <p:sp>
        <p:nvSpPr>
          <p:cNvPr id="28" name="Slide Number Placeholder 1"/>
          <p:cNvSpPr txBox="1">
            <a:spLocks/>
          </p:cNvSpPr>
          <p:nvPr userDrawn="1"/>
        </p:nvSpPr>
        <p:spPr>
          <a:xfrm>
            <a:off x="7" y="6337114"/>
            <a:ext cx="993421" cy="486833"/>
          </a:xfrm>
          <a:prstGeom prst="rect">
            <a:avLst/>
          </a:prstGeom>
        </p:spPr>
        <p:txBody>
          <a:bodyPr vert="horz" lIns="121920" tIns="60960" rIns="121920" bIns="60960" rtlCol="0" anchor="ctr"/>
          <a:lstStyle>
            <a:defPPr>
              <a:defRPr lang="en-US"/>
            </a:defPPr>
            <a:lvl1pPr marL="0" algn="r" defTabSz="457200" rtl="0" eaLnBrk="1" latinLnBrk="0" hangingPunct="1">
              <a:defRPr sz="1200" kern="1200">
                <a:solidFill>
                  <a:schemeClr val="bg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5AB56F38-8B3F-47A8-A2DA-EE539D894C13}" type="slidenum">
              <a:rPr lang="en-GB" sz="1600" smtClean="0"/>
              <a:pPr/>
              <a:t>‹#›</a:t>
            </a:fld>
            <a:endParaRPr lang="en-GB" sz="1600" dirty="0"/>
          </a:p>
        </p:txBody>
      </p:sp>
    </p:spTree>
    <p:extLst>
      <p:ext uri="{BB962C8B-B14F-4D97-AF65-F5344CB8AC3E}">
        <p14:creationId xmlns:p14="http://schemas.microsoft.com/office/powerpoint/2010/main" val="1782956038"/>
      </p:ext>
    </p:extLst>
  </p:cSld>
  <p:clrMapOvr>
    <a:masterClrMapping/>
  </p:clrMapOvr>
  <p:transition spd="slow">
    <p:fade/>
  </p:transition>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Team Biogs Slide">
    <p:spTree>
      <p:nvGrpSpPr>
        <p:cNvPr id="1" name=""/>
        <p:cNvGrpSpPr/>
        <p:nvPr/>
      </p:nvGrpSpPr>
      <p:grpSpPr>
        <a:xfrm>
          <a:off x="0" y="0"/>
          <a:ext cx="0" cy="0"/>
          <a:chOff x="0" y="0"/>
          <a:chExt cx="0" cy="0"/>
        </a:xfrm>
      </p:grpSpPr>
      <p:sp>
        <p:nvSpPr>
          <p:cNvPr id="3" name="Text Placeholder 7"/>
          <p:cNvSpPr>
            <a:spLocks noGrp="1"/>
          </p:cNvSpPr>
          <p:nvPr>
            <p:ph type="body" sz="quarter" idx="13" hasCustomPrompt="1"/>
          </p:nvPr>
        </p:nvSpPr>
        <p:spPr>
          <a:xfrm>
            <a:off x="465666" y="751610"/>
            <a:ext cx="11487151" cy="481303"/>
          </a:xfrm>
          <a:prstGeom prst="rect">
            <a:avLst/>
          </a:prstGeom>
        </p:spPr>
        <p:txBody>
          <a:bodyPr vert="horz" lIns="0" tIns="0" rIns="0" bIns="0"/>
          <a:lstStyle>
            <a:lvl1pPr>
              <a:defRPr sz="2667">
                <a:solidFill>
                  <a:schemeClr val="tx1"/>
                </a:solidFill>
                <a:latin typeface="Arial"/>
                <a:cs typeface="Arial"/>
              </a:defRPr>
            </a:lvl1pPr>
          </a:lstStyle>
          <a:p>
            <a:pPr lvl="0"/>
            <a:r>
              <a:rPr lang="en-GB" dirty="0"/>
              <a:t>Slide Title</a:t>
            </a:r>
            <a:endParaRPr lang="en-US" dirty="0"/>
          </a:p>
        </p:txBody>
      </p:sp>
      <p:sp>
        <p:nvSpPr>
          <p:cNvPr id="4" name="Text Placeholder 10"/>
          <p:cNvSpPr>
            <a:spLocks noGrp="1"/>
          </p:cNvSpPr>
          <p:nvPr>
            <p:ph type="body" sz="quarter" idx="25" hasCustomPrompt="1"/>
          </p:nvPr>
        </p:nvSpPr>
        <p:spPr>
          <a:xfrm>
            <a:off x="478367" y="1508610"/>
            <a:ext cx="2639359" cy="2756868"/>
          </a:xfrm>
          <a:prstGeom prst="rect">
            <a:avLst/>
          </a:prstGeom>
        </p:spPr>
        <p:txBody>
          <a:bodyPr vert="horz" lIns="0" tIns="0" rIns="0" bIns="0" anchor="t" anchorCtr="0"/>
          <a:lstStyle>
            <a:lvl1pPr>
              <a:defRPr sz="1867" b="0" i="0">
                <a:solidFill>
                  <a:schemeClr val="tx2"/>
                </a:solidFill>
                <a:latin typeface="Arial"/>
                <a:cs typeface="Arial"/>
              </a:defRPr>
            </a:lvl1pPr>
          </a:lstStyle>
          <a:p>
            <a:pPr lvl="0"/>
            <a:r>
              <a:rPr lang="en-GB" dirty="0"/>
              <a:t>Intro </a:t>
            </a:r>
            <a:r>
              <a:rPr lang="en-GB" dirty="0" err="1"/>
              <a:t>lorem</a:t>
            </a:r>
            <a:r>
              <a:rPr lang="en-GB" dirty="0"/>
              <a:t> </a:t>
            </a:r>
            <a:r>
              <a:rPr lang="en-GB" dirty="0" err="1"/>
              <a:t>ipsum</a:t>
            </a:r>
            <a:r>
              <a:rPr lang="en-GB" dirty="0"/>
              <a:t> </a:t>
            </a:r>
            <a:r>
              <a:rPr lang="en-GB" dirty="0" err="1"/>
              <a:t>dolor</a:t>
            </a:r>
            <a:r>
              <a:rPr lang="en-GB" dirty="0"/>
              <a:t> sit </a:t>
            </a:r>
            <a:r>
              <a:rPr lang="en-GB" dirty="0" err="1"/>
              <a:t>amet</a:t>
            </a:r>
            <a:r>
              <a:rPr lang="en-GB" dirty="0"/>
              <a:t>, </a:t>
            </a:r>
            <a:r>
              <a:rPr lang="en-GB" dirty="0" err="1"/>
              <a:t>consectetuer</a:t>
            </a:r>
            <a:r>
              <a:rPr lang="en-GB" dirty="0"/>
              <a:t> </a:t>
            </a:r>
            <a:r>
              <a:rPr lang="en-GB" dirty="0" err="1"/>
              <a:t>adipiscing</a:t>
            </a:r>
            <a:r>
              <a:rPr lang="en-GB" dirty="0"/>
              <a:t> </a:t>
            </a:r>
            <a:r>
              <a:rPr lang="en-GB" dirty="0" err="1"/>
              <a:t>elit</a:t>
            </a:r>
            <a:r>
              <a:rPr lang="en-GB" dirty="0"/>
              <a:t>, </a:t>
            </a:r>
            <a:r>
              <a:rPr lang="en-GB" dirty="0" err="1"/>
              <a:t>sed</a:t>
            </a:r>
            <a:r>
              <a:rPr lang="en-GB" dirty="0"/>
              <a:t> </a:t>
            </a:r>
            <a:r>
              <a:rPr lang="en-GB" dirty="0" err="1"/>
              <a:t>diam</a:t>
            </a:r>
            <a:r>
              <a:rPr lang="en-GB" dirty="0"/>
              <a:t> </a:t>
            </a:r>
            <a:r>
              <a:rPr lang="en-GB" dirty="0" err="1"/>
              <a:t>nonummy</a:t>
            </a:r>
            <a:r>
              <a:rPr lang="en-GB" dirty="0"/>
              <a:t> </a:t>
            </a:r>
            <a:r>
              <a:rPr lang="en-GB" dirty="0" err="1"/>
              <a:t>nibh</a:t>
            </a:r>
            <a:r>
              <a:rPr lang="en-GB" dirty="0"/>
              <a:t> </a:t>
            </a:r>
            <a:r>
              <a:rPr lang="en-GB" dirty="0" err="1"/>
              <a:t>euismod</a:t>
            </a:r>
            <a:r>
              <a:rPr lang="en-GB" dirty="0"/>
              <a:t> </a:t>
            </a:r>
            <a:r>
              <a:rPr lang="en-GB" dirty="0" err="1"/>
              <a:t>tincidunt</a:t>
            </a:r>
            <a:r>
              <a:rPr lang="en-GB" dirty="0"/>
              <a:t> </a:t>
            </a:r>
            <a:r>
              <a:rPr lang="en-GB" dirty="0" err="1"/>
              <a:t>ut</a:t>
            </a:r>
            <a:r>
              <a:rPr lang="en-GB" dirty="0"/>
              <a:t> </a:t>
            </a:r>
            <a:r>
              <a:rPr lang="en-GB" dirty="0" err="1"/>
              <a:t>laoreet</a:t>
            </a:r>
            <a:r>
              <a:rPr lang="en-GB" dirty="0"/>
              <a:t> </a:t>
            </a:r>
            <a:r>
              <a:rPr lang="en-GB" dirty="0" err="1"/>
              <a:t>dolore</a:t>
            </a:r>
            <a:r>
              <a:rPr lang="en-GB" dirty="0"/>
              <a:t>. </a:t>
            </a:r>
            <a:endParaRPr lang="en-US" dirty="0"/>
          </a:p>
        </p:txBody>
      </p:sp>
      <p:sp>
        <p:nvSpPr>
          <p:cNvPr id="8" name="Picture Placeholder 7"/>
          <p:cNvSpPr>
            <a:spLocks noGrp="1"/>
          </p:cNvSpPr>
          <p:nvPr>
            <p:ph type="pic" sz="quarter" idx="16"/>
          </p:nvPr>
        </p:nvSpPr>
        <p:spPr>
          <a:xfrm>
            <a:off x="3539066" y="1572685"/>
            <a:ext cx="1917703" cy="1675713"/>
          </a:xfrm>
          <a:prstGeom prst="rect">
            <a:avLst/>
          </a:prstGeom>
          <a:solidFill>
            <a:schemeClr val="tx1">
              <a:lumMod val="50000"/>
            </a:schemeClr>
          </a:solidFill>
          <a:effectLst>
            <a:outerShdw blurRad="76200" dist="76200" dir="2700000" algn="tl" rotWithShape="0">
              <a:srgbClr val="000000">
                <a:alpha val="30000"/>
              </a:srgbClr>
            </a:outerShdw>
          </a:effectLst>
        </p:spPr>
        <p:txBody>
          <a:bodyPr vert="horz"/>
          <a:lstStyle>
            <a:lvl1pPr>
              <a:defRPr sz="1600">
                <a:latin typeface="Arial"/>
                <a:cs typeface="Arial"/>
              </a:defRPr>
            </a:lvl1pPr>
          </a:lstStyle>
          <a:p>
            <a:endParaRPr lang="en-US" dirty="0"/>
          </a:p>
        </p:txBody>
      </p:sp>
      <p:sp>
        <p:nvSpPr>
          <p:cNvPr id="9" name="Text Placeholder 7"/>
          <p:cNvSpPr>
            <a:spLocks noGrp="1"/>
          </p:cNvSpPr>
          <p:nvPr>
            <p:ph type="body" sz="quarter" idx="17" hasCustomPrompt="1"/>
          </p:nvPr>
        </p:nvSpPr>
        <p:spPr>
          <a:xfrm>
            <a:off x="3539066" y="3302392"/>
            <a:ext cx="1917703" cy="268651"/>
          </a:xfrm>
          <a:prstGeom prst="rect">
            <a:avLst/>
          </a:prstGeom>
        </p:spPr>
        <p:txBody>
          <a:bodyPr vert="horz" lIns="0" tIns="0" rIns="0" bIns="0"/>
          <a:lstStyle>
            <a:lvl1pPr>
              <a:defRPr sz="1600" b="1">
                <a:solidFill>
                  <a:srgbClr val="E32119"/>
                </a:solidFill>
                <a:latin typeface="Arial"/>
                <a:cs typeface="Arial"/>
              </a:defRPr>
            </a:lvl1pPr>
          </a:lstStyle>
          <a:p>
            <a:pPr lvl="0"/>
            <a:r>
              <a:rPr lang="en-GB" dirty="0"/>
              <a:t>NAME</a:t>
            </a:r>
            <a:endParaRPr lang="en-US" dirty="0"/>
          </a:p>
        </p:txBody>
      </p:sp>
      <p:sp>
        <p:nvSpPr>
          <p:cNvPr id="13" name="Text Placeholder 10"/>
          <p:cNvSpPr>
            <a:spLocks noGrp="1"/>
          </p:cNvSpPr>
          <p:nvPr>
            <p:ph type="body" sz="quarter" idx="26" hasCustomPrompt="1"/>
          </p:nvPr>
        </p:nvSpPr>
        <p:spPr>
          <a:xfrm>
            <a:off x="3539067" y="3571043"/>
            <a:ext cx="1917701" cy="533396"/>
          </a:xfrm>
          <a:prstGeom prst="rect">
            <a:avLst/>
          </a:prstGeom>
        </p:spPr>
        <p:txBody>
          <a:bodyPr vert="horz" lIns="0" tIns="0" rIns="0" bIns="0" anchor="t" anchorCtr="0"/>
          <a:lstStyle>
            <a:lvl1pPr>
              <a:defRPr sz="1333" b="0" i="0" baseline="0">
                <a:solidFill>
                  <a:schemeClr val="tx2"/>
                </a:solidFill>
                <a:latin typeface="Arial"/>
                <a:cs typeface="Arial"/>
              </a:defRPr>
            </a:lvl1pPr>
          </a:lstStyle>
          <a:p>
            <a:pPr lvl="0"/>
            <a:r>
              <a:rPr lang="en-GB" dirty="0"/>
              <a:t>Job Description </a:t>
            </a:r>
            <a:r>
              <a:rPr lang="en-GB" dirty="0" err="1"/>
              <a:t>xxxx</a:t>
            </a:r>
            <a:r>
              <a:rPr lang="en-GB" dirty="0"/>
              <a:t> xx </a:t>
            </a:r>
            <a:r>
              <a:rPr lang="en-GB" dirty="0" err="1"/>
              <a:t>xxxxx</a:t>
            </a:r>
            <a:r>
              <a:rPr lang="en-GB" dirty="0"/>
              <a:t> xxx </a:t>
            </a:r>
            <a:r>
              <a:rPr lang="en-GB" dirty="0" err="1"/>
              <a:t>xxxxx</a:t>
            </a:r>
            <a:r>
              <a:rPr lang="en-GB" dirty="0"/>
              <a:t> x </a:t>
            </a:r>
            <a:r>
              <a:rPr lang="en-GB" dirty="0" err="1"/>
              <a:t>xxxx</a:t>
            </a:r>
            <a:r>
              <a:rPr lang="en-GB" dirty="0"/>
              <a:t>.</a:t>
            </a:r>
            <a:endParaRPr lang="en-US" dirty="0"/>
          </a:p>
        </p:txBody>
      </p:sp>
      <p:sp>
        <p:nvSpPr>
          <p:cNvPr id="14" name="Picture Placeholder 7"/>
          <p:cNvSpPr>
            <a:spLocks noGrp="1"/>
          </p:cNvSpPr>
          <p:nvPr>
            <p:ph type="pic" sz="quarter" idx="27"/>
          </p:nvPr>
        </p:nvSpPr>
        <p:spPr>
          <a:xfrm>
            <a:off x="5702162" y="1572685"/>
            <a:ext cx="1917703" cy="1675713"/>
          </a:xfrm>
          <a:prstGeom prst="rect">
            <a:avLst/>
          </a:prstGeom>
          <a:solidFill>
            <a:schemeClr val="tx1">
              <a:lumMod val="50000"/>
            </a:schemeClr>
          </a:solidFill>
          <a:effectLst>
            <a:outerShdw blurRad="76200" dist="76200" dir="2700000" algn="tl" rotWithShape="0">
              <a:srgbClr val="000000">
                <a:alpha val="30000"/>
              </a:srgbClr>
            </a:outerShdw>
          </a:effectLst>
        </p:spPr>
        <p:txBody>
          <a:bodyPr vert="horz"/>
          <a:lstStyle>
            <a:lvl1pPr>
              <a:defRPr sz="1600">
                <a:latin typeface="Arial"/>
                <a:cs typeface="Arial"/>
              </a:defRPr>
            </a:lvl1pPr>
          </a:lstStyle>
          <a:p>
            <a:endParaRPr lang="en-US" dirty="0"/>
          </a:p>
        </p:txBody>
      </p:sp>
      <p:sp>
        <p:nvSpPr>
          <p:cNvPr id="15" name="Text Placeholder 7"/>
          <p:cNvSpPr>
            <a:spLocks noGrp="1"/>
          </p:cNvSpPr>
          <p:nvPr>
            <p:ph type="body" sz="quarter" idx="28" hasCustomPrompt="1"/>
          </p:nvPr>
        </p:nvSpPr>
        <p:spPr>
          <a:xfrm>
            <a:off x="5702162" y="3302392"/>
            <a:ext cx="1917703" cy="268651"/>
          </a:xfrm>
          <a:prstGeom prst="rect">
            <a:avLst/>
          </a:prstGeom>
        </p:spPr>
        <p:txBody>
          <a:bodyPr vert="horz" lIns="0" tIns="0" rIns="0" bIns="0"/>
          <a:lstStyle>
            <a:lvl1pPr>
              <a:defRPr sz="1600" b="1">
                <a:solidFill>
                  <a:srgbClr val="E32119"/>
                </a:solidFill>
                <a:latin typeface="Arial"/>
                <a:cs typeface="Arial"/>
              </a:defRPr>
            </a:lvl1pPr>
          </a:lstStyle>
          <a:p>
            <a:pPr lvl="0"/>
            <a:r>
              <a:rPr lang="en-GB" dirty="0"/>
              <a:t>NAME</a:t>
            </a:r>
            <a:endParaRPr lang="en-US" dirty="0"/>
          </a:p>
        </p:txBody>
      </p:sp>
      <p:sp>
        <p:nvSpPr>
          <p:cNvPr id="16" name="Text Placeholder 10"/>
          <p:cNvSpPr>
            <a:spLocks noGrp="1"/>
          </p:cNvSpPr>
          <p:nvPr>
            <p:ph type="body" sz="quarter" idx="29" hasCustomPrompt="1"/>
          </p:nvPr>
        </p:nvSpPr>
        <p:spPr>
          <a:xfrm>
            <a:off x="5702163" y="3571043"/>
            <a:ext cx="1917701" cy="533396"/>
          </a:xfrm>
          <a:prstGeom prst="rect">
            <a:avLst/>
          </a:prstGeom>
        </p:spPr>
        <p:txBody>
          <a:bodyPr vert="horz" lIns="0" tIns="0" rIns="0" bIns="0" anchor="t" anchorCtr="0"/>
          <a:lstStyle>
            <a:lvl1pPr>
              <a:defRPr sz="1333" b="0" i="0" baseline="0">
                <a:solidFill>
                  <a:schemeClr val="tx2"/>
                </a:solidFill>
                <a:latin typeface="Arial"/>
                <a:cs typeface="Arial"/>
              </a:defRPr>
            </a:lvl1pPr>
          </a:lstStyle>
          <a:p>
            <a:pPr lvl="0"/>
            <a:r>
              <a:rPr lang="en-GB" dirty="0"/>
              <a:t>Job Description </a:t>
            </a:r>
            <a:r>
              <a:rPr lang="en-GB" dirty="0" err="1"/>
              <a:t>xxxx</a:t>
            </a:r>
            <a:r>
              <a:rPr lang="en-GB" dirty="0"/>
              <a:t> xx </a:t>
            </a:r>
            <a:r>
              <a:rPr lang="en-GB" dirty="0" err="1"/>
              <a:t>xxxxx</a:t>
            </a:r>
            <a:r>
              <a:rPr lang="en-GB" dirty="0"/>
              <a:t> xxx </a:t>
            </a:r>
            <a:r>
              <a:rPr lang="en-GB" dirty="0" err="1"/>
              <a:t>xxxxx</a:t>
            </a:r>
            <a:r>
              <a:rPr lang="en-GB" dirty="0"/>
              <a:t> x </a:t>
            </a:r>
            <a:r>
              <a:rPr lang="en-GB" dirty="0" err="1"/>
              <a:t>xxxx</a:t>
            </a:r>
            <a:r>
              <a:rPr lang="en-GB" dirty="0"/>
              <a:t>.</a:t>
            </a:r>
            <a:endParaRPr lang="en-US" dirty="0"/>
          </a:p>
        </p:txBody>
      </p:sp>
      <p:sp>
        <p:nvSpPr>
          <p:cNvPr id="18" name="Picture Placeholder 7"/>
          <p:cNvSpPr>
            <a:spLocks noGrp="1"/>
          </p:cNvSpPr>
          <p:nvPr>
            <p:ph type="pic" sz="quarter" idx="30"/>
          </p:nvPr>
        </p:nvSpPr>
        <p:spPr>
          <a:xfrm>
            <a:off x="7872018" y="1572685"/>
            <a:ext cx="1917703" cy="1675713"/>
          </a:xfrm>
          <a:prstGeom prst="rect">
            <a:avLst/>
          </a:prstGeom>
          <a:solidFill>
            <a:schemeClr val="tx1">
              <a:lumMod val="50000"/>
            </a:schemeClr>
          </a:solidFill>
          <a:effectLst>
            <a:outerShdw blurRad="76200" dist="76200" dir="2700000" algn="tl" rotWithShape="0">
              <a:srgbClr val="000000">
                <a:alpha val="30000"/>
              </a:srgbClr>
            </a:outerShdw>
          </a:effectLst>
        </p:spPr>
        <p:txBody>
          <a:bodyPr vert="horz"/>
          <a:lstStyle>
            <a:lvl1pPr>
              <a:defRPr sz="1600">
                <a:latin typeface="Arial"/>
                <a:cs typeface="Arial"/>
              </a:defRPr>
            </a:lvl1pPr>
          </a:lstStyle>
          <a:p>
            <a:endParaRPr lang="en-US" dirty="0"/>
          </a:p>
        </p:txBody>
      </p:sp>
      <p:sp>
        <p:nvSpPr>
          <p:cNvPr id="19" name="Text Placeholder 7"/>
          <p:cNvSpPr>
            <a:spLocks noGrp="1"/>
          </p:cNvSpPr>
          <p:nvPr>
            <p:ph type="body" sz="quarter" idx="31" hasCustomPrompt="1"/>
          </p:nvPr>
        </p:nvSpPr>
        <p:spPr>
          <a:xfrm>
            <a:off x="7872018" y="3302392"/>
            <a:ext cx="1917703" cy="268651"/>
          </a:xfrm>
          <a:prstGeom prst="rect">
            <a:avLst/>
          </a:prstGeom>
        </p:spPr>
        <p:txBody>
          <a:bodyPr vert="horz" lIns="0" tIns="0" rIns="0" bIns="0"/>
          <a:lstStyle>
            <a:lvl1pPr>
              <a:defRPr sz="1600" b="1">
                <a:solidFill>
                  <a:srgbClr val="E32119"/>
                </a:solidFill>
                <a:latin typeface="Arial"/>
                <a:cs typeface="Arial"/>
              </a:defRPr>
            </a:lvl1pPr>
          </a:lstStyle>
          <a:p>
            <a:pPr lvl="0"/>
            <a:r>
              <a:rPr lang="en-GB" dirty="0"/>
              <a:t>NAME</a:t>
            </a:r>
            <a:endParaRPr lang="en-US" dirty="0"/>
          </a:p>
        </p:txBody>
      </p:sp>
      <p:sp>
        <p:nvSpPr>
          <p:cNvPr id="20" name="Text Placeholder 10"/>
          <p:cNvSpPr>
            <a:spLocks noGrp="1"/>
          </p:cNvSpPr>
          <p:nvPr>
            <p:ph type="body" sz="quarter" idx="32" hasCustomPrompt="1"/>
          </p:nvPr>
        </p:nvSpPr>
        <p:spPr>
          <a:xfrm>
            <a:off x="7872019" y="3571043"/>
            <a:ext cx="1917701" cy="533396"/>
          </a:xfrm>
          <a:prstGeom prst="rect">
            <a:avLst/>
          </a:prstGeom>
        </p:spPr>
        <p:txBody>
          <a:bodyPr vert="horz" lIns="0" tIns="0" rIns="0" bIns="0" anchor="t" anchorCtr="0"/>
          <a:lstStyle>
            <a:lvl1pPr>
              <a:defRPr sz="1333" b="0" i="0" baseline="0">
                <a:solidFill>
                  <a:schemeClr val="tx2"/>
                </a:solidFill>
                <a:latin typeface="Arial"/>
                <a:cs typeface="Arial"/>
              </a:defRPr>
            </a:lvl1pPr>
          </a:lstStyle>
          <a:p>
            <a:pPr lvl="0"/>
            <a:r>
              <a:rPr lang="en-GB" dirty="0"/>
              <a:t>Job Description </a:t>
            </a:r>
            <a:r>
              <a:rPr lang="en-GB" dirty="0" err="1"/>
              <a:t>xxxx</a:t>
            </a:r>
            <a:r>
              <a:rPr lang="en-GB" dirty="0"/>
              <a:t> xx </a:t>
            </a:r>
            <a:r>
              <a:rPr lang="en-GB" dirty="0" err="1"/>
              <a:t>xxxxx</a:t>
            </a:r>
            <a:r>
              <a:rPr lang="en-GB" dirty="0"/>
              <a:t> xxx </a:t>
            </a:r>
            <a:r>
              <a:rPr lang="en-GB" dirty="0" err="1"/>
              <a:t>xxxxx</a:t>
            </a:r>
            <a:r>
              <a:rPr lang="en-GB" dirty="0"/>
              <a:t> x </a:t>
            </a:r>
            <a:r>
              <a:rPr lang="en-GB" dirty="0" err="1"/>
              <a:t>xxxx</a:t>
            </a:r>
            <a:r>
              <a:rPr lang="en-GB" dirty="0"/>
              <a:t>.</a:t>
            </a:r>
            <a:endParaRPr lang="en-US" dirty="0"/>
          </a:p>
        </p:txBody>
      </p:sp>
      <p:sp>
        <p:nvSpPr>
          <p:cNvPr id="21" name="Picture Placeholder 7"/>
          <p:cNvSpPr>
            <a:spLocks noGrp="1"/>
          </p:cNvSpPr>
          <p:nvPr>
            <p:ph type="pic" sz="quarter" idx="33"/>
          </p:nvPr>
        </p:nvSpPr>
        <p:spPr>
          <a:xfrm>
            <a:off x="10035114" y="1572685"/>
            <a:ext cx="1917703" cy="1675713"/>
          </a:xfrm>
          <a:prstGeom prst="rect">
            <a:avLst/>
          </a:prstGeom>
          <a:solidFill>
            <a:schemeClr val="tx1">
              <a:lumMod val="50000"/>
            </a:schemeClr>
          </a:solidFill>
          <a:effectLst>
            <a:outerShdw blurRad="76200" dist="76200" dir="2700000" algn="tl" rotWithShape="0">
              <a:srgbClr val="000000">
                <a:alpha val="30000"/>
              </a:srgbClr>
            </a:outerShdw>
          </a:effectLst>
        </p:spPr>
        <p:txBody>
          <a:bodyPr vert="horz"/>
          <a:lstStyle>
            <a:lvl1pPr>
              <a:defRPr sz="1600">
                <a:latin typeface="Arial"/>
                <a:cs typeface="Arial"/>
              </a:defRPr>
            </a:lvl1pPr>
          </a:lstStyle>
          <a:p>
            <a:endParaRPr lang="en-US" dirty="0"/>
          </a:p>
        </p:txBody>
      </p:sp>
      <p:sp>
        <p:nvSpPr>
          <p:cNvPr id="22" name="Text Placeholder 7"/>
          <p:cNvSpPr>
            <a:spLocks noGrp="1"/>
          </p:cNvSpPr>
          <p:nvPr>
            <p:ph type="body" sz="quarter" idx="34" hasCustomPrompt="1"/>
          </p:nvPr>
        </p:nvSpPr>
        <p:spPr>
          <a:xfrm>
            <a:off x="10035114" y="3302392"/>
            <a:ext cx="1917703" cy="268651"/>
          </a:xfrm>
          <a:prstGeom prst="rect">
            <a:avLst/>
          </a:prstGeom>
        </p:spPr>
        <p:txBody>
          <a:bodyPr vert="horz" lIns="0" tIns="0" rIns="0" bIns="0"/>
          <a:lstStyle>
            <a:lvl1pPr>
              <a:defRPr sz="1600" b="1">
                <a:solidFill>
                  <a:srgbClr val="E32119"/>
                </a:solidFill>
                <a:latin typeface="Arial"/>
                <a:cs typeface="Arial"/>
              </a:defRPr>
            </a:lvl1pPr>
          </a:lstStyle>
          <a:p>
            <a:pPr lvl="0"/>
            <a:r>
              <a:rPr lang="en-GB" dirty="0"/>
              <a:t>NAME</a:t>
            </a:r>
            <a:endParaRPr lang="en-US" dirty="0"/>
          </a:p>
        </p:txBody>
      </p:sp>
      <p:sp>
        <p:nvSpPr>
          <p:cNvPr id="23" name="Text Placeholder 10"/>
          <p:cNvSpPr>
            <a:spLocks noGrp="1"/>
          </p:cNvSpPr>
          <p:nvPr>
            <p:ph type="body" sz="quarter" idx="35" hasCustomPrompt="1"/>
          </p:nvPr>
        </p:nvSpPr>
        <p:spPr>
          <a:xfrm>
            <a:off x="10035115" y="3571043"/>
            <a:ext cx="1917701" cy="533396"/>
          </a:xfrm>
          <a:prstGeom prst="rect">
            <a:avLst/>
          </a:prstGeom>
        </p:spPr>
        <p:txBody>
          <a:bodyPr vert="horz" lIns="0" tIns="0" rIns="0" bIns="0" anchor="t" anchorCtr="0"/>
          <a:lstStyle>
            <a:lvl1pPr>
              <a:defRPr sz="1333" b="0" i="0" baseline="0">
                <a:solidFill>
                  <a:schemeClr val="tx2"/>
                </a:solidFill>
                <a:latin typeface="Arial"/>
                <a:cs typeface="Arial"/>
              </a:defRPr>
            </a:lvl1pPr>
          </a:lstStyle>
          <a:p>
            <a:pPr lvl="0"/>
            <a:r>
              <a:rPr lang="en-GB" dirty="0"/>
              <a:t>Job Description </a:t>
            </a:r>
            <a:r>
              <a:rPr lang="en-GB" dirty="0" err="1"/>
              <a:t>xxxx</a:t>
            </a:r>
            <a:r>
              <a:rPr lang="en-GB" dirty="0"/>
              <a:t> xx </a:t>
            </a:r>
            <a:r>
              <a:rPr lang="en-GB" dirty="0" err="1"/>
              <a:t>xxxxx</a:t>
            </a:r>
            <a:r>
              <a:rPr lang="en-GB" dirty="0"/>
              <a:t> xxx </a:t>
            </a:r>
            <a:r>
              <a:rPr lang="en-GB" dirty="0" err="1"/>
              <a:t>xxxxx</a:t>
            </a:r>
            <a:r>
              <a:rPr lang="en-GB" dirty="0"/>
              <a:t> x </a:t>
            </a:r>
            <a:r>
              <a:rPr lang="en-GB" dirty="0" err="1"/>
              <a:t>xxxx</a:t>
            </a:r>
            <a:r>
              <a:rPr lang="en-GB" dirty="0"/>
              <a:t>.</a:t>
            </a:r>
            <a:endParaRPr lang="en-US" dirty="0"/>
          </a:p>
        </p:txBody>
      </p:sp>
      <p:sp>
        <p:nvSpPr>
          <p:cNvPr id="25" name="Picture Placeholder 7"/>
          <p:cNvSpPr>
            <a:spLocks noGrp="1"/>
          </p:cNvSpPr>
          <p:nvPr>
            <p:ph type="pic" sz="quarter" idx="36"/>
          </p:nvPr>
        </p:nvSpPr>
        <p:spPr>
          <a:xfrm>
            <a:off x="3539066" y="4239092"/>
            <a:ext cx="1917703" cy="1675713"/>
          </a:xfrm>
          <a:prstGeom prst="rect">
            <a:avLst/>
          </a:prstGeom>
          <a:solidFill>
            <a:schemeClr val="tx1">
              <a:lumMod val="50000"/>
            </a:schemeClr>
          </a:solidFill>
          <a:effectLst>
            <a:outerShdw blurRad="76200" dist="76200" dir="2700000" algn="tl" rotWithShape="0">
              <a:srgbClr val="000000">
                <a:alpha val="30000"/>
              </a:srgbClr>
            </a:outerShdw>
          </a:effectLst>
        </p:spPr>
        <p:txBody>
          <a:bodyPr vert="horz"/>
          <a:lstStyle>
            <a:lvl1pPr>
              <a:defRPr sz="1600">
                <a:latin typeface="Arial"/>
                <a:cs typeface="Arial"/>
              </a:defRPr>
            </a:lvl1pPr>
          </a:lstStyle>
          <a:p>
            <a:endParaRPr lang="en-US" dirty="0"/>
          </a:p>
        </p:txBody>
      </p:sp>
      <p:sp>
        <p:nvSpPr>
          <p:cNvPr id="26" name="Text Placeholder 7"/>
          <p:cNvSpPr>
            <a:spLocks noGrp="1"/>
          </p:cNvSpPr>
          <p:nvPr>
            <p:ph type="body" sz="quarter" idx="37" hasCustomPrompt="1"/>
          </p:nvPr>
        </p:nvSpPr>
        <p:spPr>
          <a:xfrm>
            <a:off x="3539066" y="5968799"/>
            <a:ext cx="1917703" cy="268651"/>
          </a:xfrm>
          <a:prstGeom prst="rect">
            <a:avLst/>
          </a:prstGeom>
        </p:spPr>
        <p:txBody>
          <a:bodyPr vert="horz" lIns="0" tIns="0" rIns="0" bIns="0"/>
          <a:lstStyle>
            <a:lvl1pPr>
              <a:defRPr sz="1600" b="1">
                <a:solidFill>
                  <a:srgbClr val="E32119"/>
                </a:solidFill>
                <a:latin typeface="Arial"/>
                <a:cs typeface="Arial"/>
              </a:defRPr>
            </a:lvl1pPr>
          </a:lstStyle>
          <a:p>
            <a:pPr lvl="0"/>
            <a:r>
              <a:rPr lang="en-GB" dirty="0"/>
              <a:t>NAME</a:t>
            </a:r>
            <a:endParaRPr lang="en-US" dirty="0"/>
          </a:p>
        </p:txBody>
      </p:sp>
      <p:sp>
        <p:nvSpPr>
          <p:cNvPr id="27" name="Text Placeholder 10"/>
          <p:cNvSpPr>
            <a:spLocks noGrp="1"/>
          </p:cNvSpPr>
          <p:nvPr>
            <p:ph type="body" sz="quarter" idx="38" hasCustomPrompt="1"/>
          </p:nvPr>
        </p:nvSpPr>
        <p:spPr>
          <a:xfrm>
            <a:off x="3539067" y="6237450"/>
            <a:ext cx="1917701" cy="533396"/>
          </a:xfrm>
          <a:prstGeom prst="rect">
            <a:avLst/>
          </a:prstGeom>
        </p:spPr>
        <p:txBody>
          <a:bodyPr vert="horz" lIns="0" tIns="0" rIns="0" bIns="0" anchor="t" anchorCtr="0"/>
          <a:lstStyle>
            <a:lvl1pPr>
              <a:defRPr sz="1333" b="0" i="0" baseline="0">
                <a:solidFill>
                  <a:schemeClr val="tx2"/>
                </a:solidFill>
                <a:latin typeface="Arial"/>
                <a:cs typeface="Arial"/>
              </a:defRPr>
            </a:lvl1pPr>
          </a:lstStyle>
          <a:p>
            <a:pPr lvl="0"/>
            <a:r>
              <a:rPr lang="en-GB" dirty="0"/>
              <a:t>Job Description </a:t>
            </a:r>
            <a:r>
              <a:rPr lang="en-GB" dirty="0" err="1"/>
              <a:t>xxxx</a:t>
            </a:r>
            <a:r>
              <a:rPr lang="en-GB" dirty="0"/>
              <a:t> xx </a:t>
            </a:r>
            <a:r>
              <a:rPr lang="en-GB" dirty="0" err="1"/>
              <a:t>xxxxx</a:t>
            </a:r>
            <a:r>
              <a:rPr lang="en-GB" dirty="0"/>
              <a:t> xxx </a:t>
            </a:r>
            <a:r>
              <a:rPr lang="en-GB" dirty="0" err="1"/>
              <a:t>xxxxx</a:t>
            </a:r>
            <a:r>
              <a:rPr lang="en-GB" dirty="0"/>
              <a:t> x </a:t>
            </a:r>
            <a:r>
              <a:rPr lang="en-GB" dirty="0" err="1"/>
              <a:t>xxxx</a:t>
            </a:r>
            <a:r>
              <a:rPr lang="en-GB" dirty="0"/>
              <a:t>.</a:t>
            </a:r>
            <a:endParaRPr lang="en-US" dirty="0"/>
          </a:p>
        </p:txBody>
      </p:sp>
      <p:sp>
        <p:nvSpPr>
          <p:cNvPr id="28" name="Picture Placeholder 7"/>
          <p:cNvSpPr>
            <a:spLocks noGrp="1"/>
          </p:cNvSpPr>
          <p:nvPr>
            <p:ph type="pic" sz="quarter" idx="39"/>
          </p:nvPr>
        </p:nvSpPr>
        <p:spPr>
          <a:xfrm>
            <a:off x="5702162" y="4239092"/>
            <a:ext cx="1917703" cy="1675713"/>
          </a:xfrm>
          <a:prstGeom prst="rect">
            <a:avLst/>
          </a:prstGeom>
          <a:solidFill>
            <a:schemeClr val="tx1">
              <a:lumMod val="50000"/>
            </a:schemeClr>
          </a:solidFill>
          <a:effectLst>
            <a:outerShdw blurRad="76200" dist="76200" dir="2700000" algn="tl" rotWithShape="0">
              <a:srgbClr val="000000">
                <a:alpha val="30000"/>
              </a:srgbClr>
            </a:outerShdw>
          </a:effectLst>
        </p:spPr>
        <p:txBody>
          <a:bodyPr vert="horz"/>
          <a:lstStyle>
            <a:lvl1pPr>
              <a:defRPr sz="1600">
                <a:latin typeface="Arial"/>
                <a:cs typeface="Arial"/>
              </a:defRPr>
            </a:lvl1pPr>
          </a:lstStyle>
          <a:p>
            <a:endParaRPr lang="en-US" dirty="0"/>
          </a:p>
        </p:txBody>
      </p:sp>
      <p:sp>
        <p:nvSpPr>
          <p:cNvPr id="29" name="Text Placeholder 7"/>
          <p:cNvSpPr>
            <a:spLocks noGrp="1"/>
          </p:cNvSpPr>
          <p:nvPr>
            <p:ph type="body" sz="quarter" idx="40" hasCustomPrompt="1"/>
          </p:nvPr>
        </p:nvSpPr>
        <p:spPr>
          <a:xfrm>
            <a:off x="5702162" y="5968799"/>
            <a:ext cx="1917703" cy="268651"/>
          </a:xfrm>
          <a:prstGeom prst="rect">
            <a:avLst/>
          </a:prstGeom>
        </p:spPr>
        <p:txBody>
          <a:bodyPr vert="horz" lIns="0" tIns="0" rIns="0" bIns="0"/>
          <a:lstStyle>
            <a:lvl1pPr>
              <a:defRPr sz="1600" b="1">
                <a:solidFill>
                  <a:srgbClr val="E32119"/>
                </a:solidFill>
                <a:latin typeface="Arial"/>
                <a:cs typeface="Arial"/>
              </a:defRPr>
            </a:lvl1pPr>
          </a:lstStyle>
          <a:p>
            <a:pPr lvl="0"/>
            <a:r>
              <a:rPr lang="en-GB" dirty="0"/>
              <a:t>NAME</a:t>
            </a:r>
            <a:endParaRPr lang="en-US" dirty="0"/>
          </a:p>
        </p:txBody>
      </p:sp>
      <p:sp>
        <p:nvSpPr>
          <p:cNvPr id="30" name="Text Placeholder 10"/>
          <p:cNvSpPr>
            <a:spLocks noGrp="1"/>
          </p:cNvSpPr>
          <p:nvPr>
            <p:ph type="body" sz="quarter" idx="41" hasCustomPrompt="1"/>
          </p:nvPr>
        </p:nvSpPr>
        <p:spPr>
          <a:xfrm>
            <a:off x="5702163" y="6237450"/>
            <a:ext cx="1917701" cy="533396"/>
          </a:xfrm>
          <a:prstGeom prst="rect">
            <a:avLst/>
          </a:prstGeom>
        </p:spPr>
        <p:txBody>
          <a:bodyPr vert="horz" lIns="0" tIns="0" rIns="0" bIns="0" anchor="t" anchorCtr="0"/>
          <a:lstStyle>
            <a:lvl1pPr>
              <a:defRPr sz="1333" b="0" i="0" baseline="0">
                <a:solidFill>
                  <a:schemeClr val="tx2"/>
                </a:solidFill>
                <a:latin typeface="Arial"/>
                <a:cs typeface="Arial"/>
              </a:defRPr>
            </a:lvl1pPr>
          </a:lstStyle>
          <a:p>
            <a:pPr lvl="0"/>
            <a:r>
              <a:rPr lang="en-GB" dirty="0"/>
              <a:t>Job Description </a:t>
            </a:r>
            <a:r>
              <a:rPr lang="en-GB" dirty="0" err="1"/>
              <a:t>xxxx</a:t>
            </a:r>
            <a:r>
              <a:rPr lang="en-GB" dirty="0"/>
              <a:t> xx </a:t>
            </a:r>
            <a:r>
              <a:rPr lang="en-GB" dirty="0" err="1"/>
              <a:t>xxxxx</a:t>
            </a:r>
            <a:r>
              <a:rPr lang="en-GB" dirty="0"/>
              <a:t> xxx </a:t>
            </a:r>
            <a:r>
              <a:rPr lang="en-GB" dirty="0" err="1"/>
              <a:t>xxxxx</a:t>
            </a:r>
            <a:r>
              <a:rPr lang="en-GB" dirty="0"/>
              <a:t> x </a:t>
            </a:r>
            <a:r>
              <a:rPr lang="en-GB" dirty="0" err="1"/>
              <a:t>xxxx</a:t>
            </a:r>
            <a:r>
              <a:rPr lang="en-GB" dirty="0"/>
              <a:t>.</a:t>
            </a:r>
            <a:endParaRPr lang="en-US" dirty="0"/>
          </a:p>
        </p:txBody>
      </p:sp>
      <p:sp>
        <p:nvSpPr>
          <p:cNvPr id="24" name="Text Placeholder 7"/>
          <p:cNvSpPr>
            <a:spLocks noGrp="1"/>
          </p:cNvSpPr>
          <p:nvPr>
            <p:ph type="body" sz="quarter" idx="14" hasCustomPrompt="1"/>
          </p:nvPr>
        </p:nvSpPr>
        <p:spPr>
          <a:xfrm>
            <a:off x="3539068" y="176765"/>
            <a:ext cx="8415867" cy="338624"/>
          </a:xfrm>
          <a:prstGeom prst="rect">
            <a:avLst/>
          </a:prstGeom>
        </p:spPr>
        <p:txBody>
          <a:bodyPr vert="horz" lIns="0" tIns="0" rIns="0" bIns="0"/>
          <a:lstStyle>
            <a:lvl1pPr algn="r">
              <a:defRPr sz="1467">
                <a:solidFill>
                  <a:schemeClr val="tx2"/>
                </a:solidFill>
                <a:latin typeface="Arial"/>
                <a:cs typeface="Arial"/>
              </a:defRPr>
            </a:lvl1pPr>
          </a:lstStyle>
          <a:p>
            <a:pPr lvl="0"/>
            <a:r>
              <a:rPr lang="en-GB" dirty="0"/>
              <a:t>Presentation Title</a:t>
            </a:r>
            <a:endParaRPr lang="en-US" dirty="0"/>
          </a:p>
        </p:txBody>
      </p:sp>
    </p:spTree>
    <p:extLst>
      <p:ext uri="{BB962C8B-B14F-4D97-AF65-F5344CB8AC3E}">
        <p14:creationId xmlns:p14="http://schemas.microsoft.com/office/powerpoint/2010/main" val="2828189672"/>
      </p:ext>
    </p:extLst>
  </p:cSld>
  <p:clrMapOvr>
    <a:masterClrMapping/>
  </p:clrMapOvr>
  <p:transition spd="slow">
    <p:fade/>
  </p:transition>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1 Picture Slide">
    <p:spTree>
      <p:nvGrpSpPr>
        <p:cNvPr id="1" name=""/>
        <p:cNvGrpSpPr/>
        <p:nvPr/>
      </p:nvGrpSpPr>
      <p:grpSpPr>
        <a:xfrm>
          <a:off x="0" y="0"/>
          <a:ext cx="0" cy="0"/>
          <a:chOff x="0" y="0"/>
          <a:chExt cx="0" cy="0"/>
        </a:xfrm>
      </p:grpSpPr>
      <p:sp>
        <p:nvSpPr>
          <p:cNvPr id="3" name="Text Placeholder 7"/>
          <p:cNvSpPr>
            <a:spLocks noGrp="1"/>
          </p:cNvSpPr>
          <p:nvPr>
            <p:ph type="body" sz="quarter" idx="13" hasCustomPrompt="1"/>
          </p:nvPr>
        </p:nvSpPr>
        <p:spPr>
          <a:xfrm>
            <a:off x="465666" y="751610"/>
            <a:ext cx="11487151" cy="481303"/>
          </a:xfrm>
          <a:prstGeom prst="rect">
            <a:avLst/>
          </a:prstGeom>
        </p:spPr>
        <p:txBody>
          <a:bodyPr vert="horz" lIns="0" tIns="0" rIns="0" bIns="0"/>
          <a:lstStyle>
            <a:lvl1pPr>
              <a:defRPr sz="2667">
                <a:solidFill>
                  <a:schemeClr val="tx1"/>
                </a:solidFill>
                <a:latin typeface="Arial"/>
                <a:cs typeface="Arial"/>
              </a:defRPr>
            </a:lvl1pPr>
          </a:lstStyle>
          <a:p>
            <a:pPr lvl="0"/>
            <a:r>
              <a:rPr lang="en-GB" dirty="0"/>
              <a:t>Slide Title</a:t>
            </a:r>
            <a:endParaRPr lang="en-US" dirty="0"/>
          </a:p>
        </p:txBody>
      </p:sp>
      <p:sp>
        <p:nvSpPr>
          <p:cNvPr id="4" name="Text Placeholder 10"/>
          <p:cNvSpPr>
            <a:spLocks noGrp="1"/>
          </p:cNvSpPr>
          <p:nvPr>
            <p:ph type="body" sz="quarter" idx="25" hasCustomPrompt="1"/>
          </p:nvPr>
        </p:nvSpPr>
        <p:spPr>
          <a:xfrm>
            <a:off x="478367" y="1508610"/>
            <a:ext cx="2639359" cy="2756868"/>
          </a:xfrm>
          <a:prstGeom prst="rect">
            <a:avLst/>
          </a:prstGeom>
        </p:spPr>
        <p:txBody>
          <a:bodyPr vert="horz" lIns="0" tIns="0" rIns="0" bIns="0" anchor="t" anchorCtr="0"/>
          <a:lstStyle>
            <a:lvl1pPr>
              <a:defRPr sz="1867" b="0" i="0">
                <a:solidFill>
                  <a:schemeClr val="tx2"/>
                </a:solidFill>
                <a:latin typeface="Arial"/>
                <a:cs typeface="Arial"/>
              </a:defRPr>
            </a:lvl1pPr>
          </a:lstStyle>
          <a:p>
            <a:pPr lvl="0"/>
            <a:r>
              <a:rPr lang="en-GB" dirty="0"/>
              <a:t>Intro </a:t>
            </a:r>
            <a:r>
              <a:rPr lang="en-GB" dirty="0" err="1"/>
              <a:t>lorem</a:t>
            </a:r>
            <a:r>
              <a:rPr lang="en-GB" dirty="0"/>
              <a:t> </a:t>
            </a:r>
            <a:r>
              <a:rPr lang="en-GB" dirty="0" err="1"/>
              <a:t>ipsum</a:t>
            </a:r>
            <a:r>
              <a:rPr lang="en-GB" dirty="0"/>
              <a:t> </a:t>
            </a:r>
            <a:r>
              <a:rPr lang="en-GB" dirty="0" err="1"/>
              <a:t>dolor</a:t>
            </a:r>
            <a:r>
              <a:rPr lang="en-GB" dirty="0"/>
              <a:t> sit </a:t>
            </a:r>
            <a:r>
              <a:rPr lang="en-GB" dirty="0" err="1"/>
              <a:t>amet</a:t>
            </a:r>
            <a:r>
              <a:rPr lang="en-GB" dirty="0"/>
              <a:t>, </a:t>
            </a:r>
            <a:r>
              <a:rPr lang="en-GB" dirty="0" err="1"/>
              <a:t>consectetuer</a:t>
            </a:r>
            <a:r>
              <a:rPr lang="en-GB" dirty="0"/>
              <a:t> </a:t>
            </a:r>
            <a:r>
              <a:rPr lang="en-GB" dirty="0" err="1"/>
              <a:t>adipiscing</a:t>
            </a:r>
            <a:r>
              <a:rPr lang="en-GB" dirty="0"/>
              <a:t> </a:t>
            </a:r>
            <a:r>
              <a:rPr lang="en-GB" dirty="0" err="1"/>
              <a:t>elit</a:t>
            </a:r>
            <a:r>
              <a:rPr lang="en-GB" dirty="0"/>
              <a:t>, </a:t>
            </a:r>
            <a:r>
              <a:rPr lang="en-GB" dirty="0" err="1"/>
              <a:t>sed</a:t>
            </a:r>
            <a:r>
              <a:rPr lang="en-GB" dirty="0"/>
              <a:t> </a:t>
            </a:r>
            <a:r>
              <a:rPr lang="en-GB" dirty="0" err="1"/>
              <a:t>diam</a:t>
            </a:r>
            <a:r>
              <a:rPr lang="en-GB" dirty="0"/>
              <a:t> </a:t>
            </a:r>
            <a:r>
              <a:rPr lang="en-GB" dirty="0" err="1"/>
              <a:t>nonummy</a:t>
            </a:r>
            <a:r>
              <a:rPr lang="en-GB" dirty="0"/>
              <a:t> </a:t>
            </a:r>
            <a:r>
              <a:rPr lang="en-GB" dirty="0" err="1"/>
              <a:t>nibh</a:t>
            </a:r>
            <a:r>
              <a:rPr lang="en-GB" dirty="0"/>
              <a:t> </a:t>
            </a:r>
            <a:r>
              <a:rPr lang="en-GB" dirty="0" err="1"/>
              <a:t>euismod</a:t>
            </a:r>
            <a:r>
              <a:rPr lang="en-GB" dirty="0"/>
              <a:t> </a:t>
            </a:r>
            <a:r>
              <a:rPr lang="en-GB" dirty="0" err="1"/>
              <a:t>tincidunt</a:t>
            </a:r>
            <a:r>
              <a:rPr lang="en-GB" dirty="0"/>
              <a:t> </a:t>
            </a:r>
            <a:r>
              <a:rPr lang="en-GB" dirty="0" err="1"/>
              <a:t>ut</a:t>
            </a:r>
            <a:r>
              <a:rPr lang="en-GB" dirty="0"/>
              <a:t> </a:t>
            </a:r>
            <a:r>
              <a:rPr lang="en-GB" dirty="0" err="1"/>
              <a:t>laoreet</a:t>
            </a:r>
            <a:r>
              <a:rPr lang="en-GB" dirty="0"/>
              <a:t> </a:t>
            </a:r>
            <a:r>
              <a:rPr lang="en-GB" dirty="0" err="1"/>
              <a:t>dolore</a:t>
            </a:r>
            <a:r>
              <a:rPr lang="en-GB" dirty="0"/>
              <a:t>. </a:t>
            </a:r>
            <a:endParaRPr lang="en-US" dirty="0"/>
          </a:p>
        </p:txBody>
      </p:sp>
      <p:sp>
        <p:nvSpPr>
          <p:cNvPr id="6" name="Picture Placeholder 25"/>
          <p:cNvSpPr>
            <a:spLocks noGrp="1"/>
          </p:cNvSpPr>
          <p:nvPr>
            <p:ph type="pic" sz="quarter" idx="21"/>
          </p:nvPr>
        </p:nvSpPr>
        <p:spPr>
          <a:xfrm>
            <a:off x="3539067" y="1572683"/>
            <a:ext cx="8417984" cy="4178300"/>
          </a:xfrm>
          <a:prstGeom prst="rect">
            <a:avLst/>
          </a:prstGeom>
          <a:solidFill>
            <a:schemeClr val="tx1">
              <a:lumMod val="50000"/>
            </a:schemeClr>
          </a:solidFill>
          <a:effectLst>
            <a:outerShdw blurRad="76200" dist="76200" dir="2700000" algn="tl" rotWithShape="0">
              <a:srgbClr val="000000">
                <a:alpha val="30000"/>
              </a:srgbClr>
            </a:outerShdw>
          </a:effectLst>
        </p:spPr>
        <p:txBody>
          <a:bodyPr vert="horz"/>
          <a:lstStyle>
            <a:lvl1pPr>
              <a:defRPr sz="1600">
                <a:latin typeface="Arial"/>
                <a:cs typeface="Arial"/>
              </a:defRPr>
            </a:lvl1pPr>
          </a:lstStyle>
          <a:p>
            <a:endParaRPr lang="en-US" dirty="0"/>
          </a:p>
        </p:txBody>
      </p:sp>
      <p:sp>
        <p:nvSpPr>
          <p:cNvPr id="8" name="Text Placeholder 10"/>
          <p:cNvSpPr>
            <a:spLocks noGrp="1"/>
          </p:cNvSpPr>
          <p:nvPr>
            <p:ph type="body" sz="quarter" idx="26" hasCustomPrompt="1"/>
          </p:nvPr>
        </p:nvSpPr>
        <p:spPr>
          <a:xfrm>
            <a:off x="3539067" y="5792484"/>
            <a:ext cx="5452533" cy="465832"/>
          </a:xfrm>
          <a:prstGeom prst="rect">
            <a:avLst/>
          </a:prstGeom>
        </p:spPr>
        <p:txBody>
          <a:bodyPr vert="horz" lIns="0" tIns="0" rIns="0" bIns="0" anchor="t" anchorCtr="0"/>
          <a:lstStyle>
            <a:lvl1pPr>
              <a:defRPr sz="1333" b="0" i="0" baseline="0">
                <a:solidFill>
                  <a:schemeClr val="tx2"/>
                </a:solidFill>
                <a:latin typeface="Arial"/>
                <a:cs typeface="Arial"/>
              </a:defRPr>
            </a:lvl1pPr>
          </a:lstStyle>
          <a:p>
            <a:pPr lvl="0"/>
            <a:r>
              <a:rPr lang="en-GB" dirty="0"/>
              <a:t>Caption </a:t>
            </a:r>
            <a:r>
              <a:rPr lang="en-GB" dirty="0" err="1"/>
              <a:t>xxxx</a:t>
            </a:r>
            <a:r>
              <a:rPr lang="en-GB" dirty="0"/>
              <a:t> xx </a:t>
            </a:r>
            <a:r>
              <a:rPr lang="en-GB" dirty="0" err="1"/>
              <a:t>xxxxx</a:t>
            </a:r>
            <a:r>
              <a:rPr lang="en-GB" dirty="0"/>
              <a:t> xxx </a:t>
            </a:r>
            <a:r>
              <a:rPr lang="en-GB" dirty="0" err="1"/>
              <a:t>xxxxx</a:t>
            </a:r>
            <a:r>
              <a:rPr lang="en-GB" dirty="0"/>
              <a:t> x </a:t>
            </a:r>
            <a:r>
              <a:rPr lang="en-GB" dirty="0" err="1"/>
              <a:t>xxxx</a:t>
            </a:r>
            <a:r>
              <a:rPr lang="en-GB" dirty="0"/>
              <a:t> xx </a:t>
            </a:r>
            <a:r>
              <a:rPr lang="en-GB" dirty="0" err="1"/>
              <a:t>xxxxx</a:t>
            </a:r>
            <a:r>
              <a:rPr lang="en-GB" dirty="0"/>
              <a:t> xxx </a:t>
            </a:r>
            <a:r>
              <a:rPr lang="en-GB" dirty="0" err="1"/>
              <a:t>xxxxx</a:t>
            </a:r>
            <a:r>
              <a:rPr lang="en-GB" dirty="0"/>
              <a:t> x </a:t>
            </a:r>
            <a:r>
              <a:rPr lang="en-GB" dirty="0" err="1"/>
              <a:t>xxxx</a:t>
            </a:r>
            <a:r>
              <a:rPr lang="en-GB" dirty="0"/>
              <a:t> xx </a:t>
            </a:r>
            <a:r>
              <a:rPr lang="en-GB" dirty="0" err="1"/>
              <a:t>xxxxx</a:t>
            </a:r>
            <a:r>
              <a:rPr lang="en-GB" dirty="0"/>
              <a:t> xxx </a:t>
            </a:r>
            <a:r>
              <a:rPr lang="en-GB" dirty="0" err="1"/>
              <a:t>xxxxx</a:t>
            </a:r>
            <a:r>
              <a:rPr lang="en-GB" dirty="0"/>
              <a:t> x </a:t>
            </a:r>
            <a:r>
              <a:rPr lang="en-GB" dirty="0" err="1"/>
              <a:t>xxxx</a:t>
            </a:r>
            <a:r>
              <a:rPr lang="en-GB" dirty="0"/>
              <a:t> xx </a:t>
            </a:r>
            <a:r>
              <a:rPr lang="en-GB" dirty="0" err="1"/>
              <a:t>xxxxx</a:t>
            </a:r>
            <a:r>
              <a:rPr lang="en-GB" dirty="0"/>
              <a:t> xxx </a:t>
            </a:r>
            <a:r>
              <a:rPr lang="en-GB" dirty="0" err="1"/>
              <a:t>xxxxx</a:t>
            </a:r>
            <a:r>
              <a:rPr lang="en-GB" dirty="0"/>
              <a:t> x </a:t>
            </a:r>
            <a:r>
              <a:rPr lang="en-GB" dirty="0" err="1"/>
              <a:t>xxxx</a:t>
            </a:r>
            <a:r>
              <a:rPr lang="en-GB" dirty="0"/>
              <a:t>.</a:t>
            </a:r>
            <a:endParaRPr lang="en-US" dirty="0"/>
          </a:p>
        </p:txBody>
      </p:sp>
      <p:sp>
        <p:nvSpPr>
          <p:cNvPr id="7" name="Text Placeholder 7"/>
          <p:cNvSpPr>
            <a:spLocks noGrp="1"/>
          </p:cNvSpPr>
          <p:nvPr>
            <p:ph type="body" sz="quarter" idx="14" hasCustomPrompt="1"/>
          </p:nvPr>
        </p:nvSpPr>
        <p:spPr>
          <a:xfrm>
            <a:off x="3539068" y="176765"/>
            <a:ext cx="8415867" cy="338624"/>
          </a:xfrm>
          <a:prstGeom prst="rect">
            <a:avLst/>
          </a:prstGeom>
        </p:spPr>
        <p:txBody>
          <a:bodyPr vert="horz" lIns="0" tIns="0" rIns="0" bIns="0"/>
          <a:lstStyle>
            <a:lvl1pPr algn="r">
              <a:defRPr sz="1467">
                <a:solidFill>
                  <a:schemeClr val="tx2"/>
                </a:solidFill>
                <a:latin typeface="Arial"/>
                <a:cs typeface="Arial"/>
              </a:defRPr>
            </a:lvl1pPr>
          </a:lstStyle>
          <a:p>
            <a:pPr lvl="0"/>
            <a:r>
              <a:rPr lang="en-GB" dirty="0"/>
              <a:t>Presentation Title</a:t>
            </a:r>
            <a:endParaRPr lang="en-US" dirty="0"/>
          </a:p>
        </p:txBody>
      </p:sp>
      <p:sp>
        <p:nvSpPr>
          <p:cNvPr id="9" name="Slide Number Placeholder 1"/>
          <p:cNvSpPr txBox="1">
            <a:spLocks/>
          </p:cNvSpPr>
          <p:nvPr userDrawn="1"/>
        </p:nvSpPr>
        <p:spPr>
          <a:xfrm>
            <a:off x="7" y="6337114"/>
            <a:ext cx="993421" cy="486833"/>
          </a:xfrm>
          <a:prstGeom prst="rect">
            <a:avLst/>
          </a:prstGeom>
        </p:spPr>
        <p:txBody>
          <a:bodyPr vert="horz" lIns="121920" tIns="60960" rIns="121920" bIns="60960" rtlCol="0" anchor="ctr"/>
          <a:lstStyle>
            <a:defPPr>
              <a:defRPr lang="en-US"/>
            </a:defPPr>
            <a:lvl1pPr marL="0" algn="r" defTabSz="457200" rtl="0" eaLnBrk="1" latinLnBrk="0" hangingPunct="1">
              <a:defRPr sz="1200" kern="1200">
                <a:solidFill>
                  <a:schemeClr val="bg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5AB56F38-8B3F-47A8-A2DA-EE539D894C13}" type="slidenum">
              <a:rPr lang="en-GB" sz="1600" smtClean="0"/>
              <a:pPr/>
              <a:t>‹#›</a:t>
            </a:fld>
            <a:endParaRPr lang="en-GB" sz="1600" dirty="0"/>
          </a:p>
        </p:txBody>
      </p:sp>
      <p:sp>
        <p:nvSpPr>
          <p:cNvPr id="10" name="Slide Number Placeholder 1"/>
          <p:cNvSpPr txBox="1">
            <a:spLocks/>
          </p:cNvSpPr>
          <p:nvPr userDrawn="1"/>
        </p:nvSpPr>
        <p:spPr>
          <a:xfrm>
            <a:off x="203207" y="6540314"/>
            <a:ext cx="993421" cy="486833"/>
          </a:xfrm>
          <a:prstGeom prst="rect">
            <a:avLst/>
          </a:prstGeom>
        </p:spPr>
        <p:txBody>
          <a:bodyPr vert="horz" lIns="121920" tIns="60960" rIns="121920" bIns="60960" rtlCol="0" anchor="ctr"/>
          <a:lstStyle>
            <a:defPPr>
              <a:defRPr lang="en-US"/>
            </a:defPPr>
            <a:lvl1pPr marL="0" algn="r" defTabSz="457200" rtl="0" eaLnBrk="1" latinLnBrk="0" hangingPunct="1">
              <a:defRPr sz="1200" kern="1200">
                <a:solidFill>
                  <a:schemeClr val="bg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5AB56F38-8B3F-47A8-A2DA-EE539D894C13}" type="slidenum">
              <a:rPr lang="en-GB" sz="1600" smtClean="0"/>
              <a:pPr/>
              <a:t>‹#›</a:t>
            </a:fld>
            <a:endParaRPr lang="en-GB" sz="1600" dirty="0"/>
          </a:p>
        </p:txBody>
      </p:sp>
    </p:spTree>
    <p:extLst>
      <p:ext uri="{BB962C8B-B14F-4D97-AF65-F5344CB8AC3E}">
        <p14:creationId xmlns:p14="http://schemas.microsoft.com/office/powerpoint/2010/main" val="845241667"/>
      </p:ext>
    </p:extLst>
  </p:cSld>
  <p:clrMapOvr>
    <a:masterClrMapping/>
  </p:clrMapOvr>
  <p:transition spd="slow">
    <p:fade/>
  </p:transition>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2 Picture Slide">
    <p:spTree>
      <p:nvGrpSpPr>
        <p:cNvPr id="1" name=""/>
        <p:cNvGrpSpPr/>
        <p:nvPr/>
      </p:nvGrpSpPr>
      <p:grpSpPr>
        <a:xfrm>
          <a:off x="0" y="0"/>
          <a:ext cx="0" cy="0"/>
          <a:chOff x="0" y="0"/>
          <a:chExt cx="0" cy="0"/>
        </a:xfrm>
      </p:grpSpPr>
      <p:sp>
        <p:nvSpPr>
          <p:cNvPr id="3" name="Text Placeholder 7"/>
          <p:cNvSpPr>
            <a:spLocks noGrp="1"/>
          </p:cNvSpPr>
          <p:nvPr>
            <p:ph type="body" sz="quarter" idx="13" hasCustomPrompt="1"/>
          </p:nvPr>
        </p:nvSpPr>
        <p:spPr>
          <a:xfrm>
            <a:off x="465666" y="751610"/>
            <a:ext cx="11487151" cy="481303"/>
          </a:xfrm>
          <a:prstGeom prst="rect">
            <a:avLst/>
          </a:prstGeom>
        </p:spPr>
        <p:txBody>
          <a:bodyPr vert="horz" lIns="0" tIns="0" rIns="0" bIns="0"/>
          <a:lstStyle>
            <a:lvl1pPr>
              <a:defRPr sz="2667">
                <a:solidFill>
                  <a:schemeClr val="tx1"/>
                </a:solidFill>
                <a:latin typeface="Arial"/>
                <a:cs typeface="Arial"/>
              </a:defRPr>
            </a:lvl1pPr>
          </a:lstStyle>
          <a:p>
            <a:pPr lvl="0"/>
            <a:r>
              <a:rPr lang="en-GB" dirty="0"/>
              <a:t>Slide Title</a:t>
            </a:r>
            <a:endParaRPr lang="en-US" dirty="0"/>
          </a:p>
        </p:txBody>
      </p:sp>
      <p:sp>
        <p:nvSpPr>
          <p:cNvPr id="4" name="Text Placeholder 10"/>
          <p:cNvSpPr>
            <a:spLocks noGrp="1"/>
          </p:cNvSpPr>
          <p:nvPr>
            <p:ph type="body" sz="quarter" idx="25" hasCustomPrompt="1"/>
          </p:nvPr>
        </p:nvSpPr>
        <p:spPr>
          <a:xfrm>
            <a:off x="478367" y="1508610"/>
            <a:ext cx="2639359" cy="2756868"/>
          </a:xfrm>
          <a:prstGeom prst="rect">
            <a:avLst/>
          </a:prstGeom>
        </p:spPr>
        <p:txBody>
          <a:bodyPr vert="horz" lIns="0" tIns="0" rIns="0" bIns="0" anchor="t" anchorCtr="0"/>
          <a:lstStyle>
            <a:lvl1pPr>
              <a:defRPr sz="1867" b="0" i="0">
                <a:solidFill>
                  <a:schemeClr val="tx2"/>
                </a:solidFill>
                <a:latin typeface="Arial"/>
                <a:cs typeface="Arial"/>
              </a:defRPr>
            </a:lvl1pPr>
          </a:lstStyle>
          <a:p>
            <a:pPr lvl="0"/>
            <a:r>
              <a:rPr lang="en-GB" dirty="0"/>
              <a:t>Intro </a:t>
            </a:r>
            <a:r>
              <a:rPr lang="en-GB" dirty="0" err="1"/>
              <a:t>lorem</a:t>
            </a:r>
            <a:r>
              <a:rPr lang="en-GB" dirty="0"/>
              <a:t> </a:t>
            </a:r>
            <a:r>
              <a:rPr lang="en-GB" dirty="0" err="1"/>
              <a:t>ipsum</a:t>
            </a:r>
            <a:r>
              <a:rPr lang="en-GB" dirty="0"/>
              <a:t> </a:t>
            </a:r>
            <a:r>
              <a:rPr lang="en-GB" dirty="0" err="1"/>
              <a:t>dolor</a:t>
            </a:r>
            <a:r>
              <a:rPr lang="en-GB" dirty="0"/>
              <a:t> sit </a:t>
            </a:r>
            <a:r>
              <a:rPr lang="en-GB" dirty="0" err="1"/>
              <a:t>amet</a:t>
            </a:r>
            <a:r>
              <a:rPr lang="en-GB" dirty="0"/>
              <a:t>, </a:t>
            </a:r>
            <a:r>
              <a:rPr lang="en-GB" dirty="0" err="1"/>
              <a:t>consectetuer</a:t>
            </a:r>
            <a:r>
              <a:rPr lang="en-GB" dirty="0"/>
              <a:t> </a:t>
            </a:r>
            <a:r>
              <a:rPr lang="en-GB" dirty="0" err="1"/>
              <a:t>adipiscing</a:t>
            </a:r>
            <a:r>
              <a:rPr lang="en-GB" dirty="0"/>
              <a:t> </a:t>
            </a:r>
            <a:r>
              <a:rPr lang="en-GB" dirty="0" err="1"/>
              <a:t>elit</a:t>
            </a:r>
            <a:r>
              <a:rPr lang="en-GB" dirty="0"/>
              <a:t>, </a:t>
            </a:r>
            <a:r>
              <a:rPr lang="en-GB" dirty="0" err="1"/>
              <a:t>sed</a:t>
            </a:r>
            <a:r>
              <a:rPr lang="en-GB" dirty="0"/>
              <a:t> </a:t>
            </a:r>
            <a:r>
              <a:rPr lang="en-GB" dirty="0" err="1"/>
              <a:t>diam</a:t>
            </a:r>
            <a:r>
              <a:rPr lang="en-GB" dirty="0"/>
              <a:t> </a:t>
            </a:r>
            <a:r>
              <a:rPr lang="en-GB" dirty="0" err="1"/>
              <a:t>nonummy</a:t>
            </a:r>
            <a:r>
              <a:rPr lang="en-GB" dirty="0"/>
              <a:t> </a:t>
            </a:r>
            <a:r>
              <a:rPr lang="en-GB" dirty="0" err="1"/>
              <a:t>nibh</a:t>
            </a:r>
            <a:r>
              <a:rPr lang="en-GB" dirty="0"/>
              <a:t> </a:t>
            </a:r>
            <a:r>
              <a:rPr lang="en-GB" dirty="0" err="1"/>
              <a:t>euismod</a:t>
            </a:r>
            <a:r>
              <a:rPr lang="en-GB" dirty="0"/>
              <a:t> </a:t>
            </a:r>
            <a:r>
              <a:rPr lang="en-GB" dirty="0" err="1"/>
              <a:t>tincidunt</a:t>
            </a:r>
            <a:r>
              <a:rPr lang="en-GB" dirty="0"/>
              <a:t> </a:t>
            </a:r>
            <a:r>
              <a:rPr lang="en-GB" dirty="0" err="1"/>
              <a:t>ut</a:t>
            </a:r>
            <a:r>
              <a:rPr lang="en-GB" dirty="0"/>
              <a:t> </a:t>
            </a:r>
            <a:r>
              <a:rPr lang="en-GB" dirty="0" err="1"/>
              <a:t>laoreet</a:t>
            </a:r>
            <a:r>
              <a:rPr lang="en-GB" dirty="0"/>
              <a:t> </a:t>
            </a:r>
            <a:r>
              <a:rPr lang="en-GB" dirty="0" err="1"/>
              <a:t>dolore</a:t>
            </a:r>
            <a:r>
              <a:rPr lang="en-GB" dirty="0"/>
              <a:t>. </a:t>
            </a:r>
            <a:endParaRPr lang="en-US" dirty="0"/>
          </a:p>
        </p:txBody>
      </p:sp>
      <p:sp>
        <p:nvSpPr>
          <p:cNvPr id="5" name="Picture Placeholder 25"/>
          <p:cNvSpPr>
            <a:spLocks noGrp="1"/>
          </p:cNvSpPr>
          <p:nvPr>
            <p:ph type="pic" sz="quarter" idx="21"/>
          </p:nvPr>
        </p:nvSpPr>
        <p:spPr>
          <a:xfrm>
            <a:off x="3539067" y="1572684"/>
            <a:ext cx="3983567" cy="2940275"/>
          </a:xfrm>
          <a:prstGeom prst="rect">
            <a:avLst/>
          </a:prstGeom>
          <a:solidFill>
            <a:schemeClr val="tx1">
              <a:lumMod val="50000"/>
            </a:schemeClr>
          </a:solidFill>
          <a:effectLst>
            <a:outerShdw blurRad="76200" dist="76200" dir="2700000" algn="tl" rotWithShape="0">
              <a:srgbClr val="000000">
                <a:alpha val="30000"/>
              </a:srgbClr>
            </a:outerShdw>
          </a:effectLst>
        </p:spPr>
        <p:txBody>
          <a:bodyPr vert="horz"/>
          <a:lstStyle>
            <a:lvl1pPr>
              <a:defRPr sz="1600">
                <a:latin typeface="Arial"/>
                <a:cs typeface="Arial"/>
              </a:defRPr>
            </a:lvl1pPr>
          </a:lstStyle>
          <a:p>
            <a:endParaRPr lang="en-US" dirty="0"/>
          </a:p>
        </p:txBody>
      </p:sp>
      <p:sp>
        <p:nvSpPr>
          <p:cNvPr id="6" name="Text Placeholder 10"/>
          <p:cNvSpPr>
            <a:spLocks noGrp="1"/>
          </p:cNvSpPr>
          <p:nvPr>
            <p:ph type="body" sz="quarter" idx="26" hasCustomPrompt="1"/>
          </p:nvPr>
        </p:nvSpPr>
        <p:spPr>
          <a:xfrm>
            <a:off x="3539067" y="4554459"/>
            <a:ext cx="3983567" cy="465832"/>
          </a:xfrm>
          <a:prstGeom prst="rect">
            <a:avLst/>
          </a:prstGeom>
        </p:spPr>
        <p:txBody>
          <a:bodyPr vert="horz" lIns="0" tIns="0" rIns="0" bIns="0" anchor="t" anchorCtr="0"/>
          <a:lstStyle>
            <a:lvl1pPr>
              <a:defRPr sz="1333" b="0" i="0" baseline="0">
                <a:solidFill>
                  <a:schemeClr val="tx2"/>
                </a:solidFill>
                <a:latin typeface="Arial"/>
                <a:cs typeface="Arial"/>
              </a:defRPr>
            </a:lvl1pPr>
          </a:lstStyle>
          <a:p>
            <a:pPr lvl="0"/>
            <a:r>
              <a:rPr lang="en-GB" dirty="0"/>
              <a:t>Caption </a:t>
            </a:r>
            <a:r>
              <a:rPr lang="en-GB" dirty="0" err="1"/>
              <a:t>xxxx</a:t>
            </a:r>
            <a:r>
              <a:rPr lang="en-GB" dirty="0"/>
              <a:t> xx </a:t>
            </a:r>
            <a:r>
              <a:rPr lang="en-GB" dirty="0" err="1"/>
              <a:t>xxxxx</a:t>
            </a:r>
            <a:r>
              <a:rPr lang="en-GB" dirty="0"/>
              <a:t> xxx </a:t>
            </a:r>
            <a:r>
              <a:rPr lang="en-GB" dirty="0" err="1"/>
              <a:t>xxxxx</a:t>
            </a:r>
            <a:r>
              <a:rPr lang="en-GB" dirty="0"/>
              <a:t> x </a:t>
            </a:r>
            <a:r>
              <a:rPr lang="en-GB" dirty="0" err="1"/>
              <a:t>xxxx</a:t>
            </a:r>
            <a:r>
              <a:rPr lang="en-GB" dirty="0"/>
              <a:t> xx </a:t>
            </a:r>
            <a:r>
              <a:rPr lang="en-GB" dirty="0" err="1"/>
              <a:t>xxxxx</a:t>
            </a:r>
            <a:r>
              <a:rPr lang="en-GB" dirty="0"/>
              <a:t> xxx </a:t>
            </a:r>
            <a:r>
              <a:rPr lang="en-GB" dirty="0" err="1"/>
              <a:t>xxxxx</a:t>
            </a:r>
            <a:r>
              <a:rPr lang="en-GB" dirty="0"/>
              <a:t> x </a:t>
            </a:r>
            <a:r>
              <a:rPr lang="en-GB" dirty="0" err="1"/>
              <a:t>xxxx</a:t>
            </a:r>
            <a:r>
              <a:rPr lang="en-GB" dirty="0"/>
              <a:t> xx </a:t>
            </a:r>
            <a:r>
              <a:rPr lang="en-GB" dirty="0" err="1"/>
              <a:t>xxxxx</a:t>
            </a:r>
            <a:r>
              <a:rPr lang="en-GB" dirty="0"/>
              <a:t> xxx </a:t>
            </a:r>
            <a:r>
              <a:rPr lang="en-GB" dirty="0" err="1"/>
              <a:t>xxxxx</a:t>
            </a:r>
            <a:r>
              <a:rPr lang="en-GB" dirty="0"/>
              <a:t> x </a:t>
            </a:r>
            <a:r>
              <a:rPr lang="en-GB" dirty="0" err="1"/>
              <a:t>xxxx</a:t>
            </a:r>
            <a:r>
              <a:rPr lang="en-GB" dirty="0"/>
              <a:t> xx </a:t>
            </a:r>
            <a:r>
              <a:rPr lang="en-GB" dirty="0" err="1"/>
              <a:t>xxxxx</a:t>
            </a:r>
            <a:r>
              <a:rPr lang="en-GB" dirty="0"/>
              <a:t>.</a:t>
            </a:r>
            <a:endParaRPr lang="en-US" dirty="0"/>
          </a:p>
        </p:txBody>
      </p:sp>
      <p:sp>
        <p:nvSpPr>
          <p:cNvPr id="7" name="Picture Placeholder 25"/>
          <p:cNvSpPr>
            <a:spLocks noGrp="1"/>
          </p:cNvSpPr>
          <p:nvPr>
            <p:ph type="pic" sz="quarter" idx="27"/>
          </p:nvPr>
        </p:nvSpPr>
        <p:spPr>
          <a:xfrm>
            <a:off x="8001000" y="1572684"/>
            <a:ext cx="3956051" cy="2940275"/>
          </a:xfrm>
          <a:prstGeom prst="rect">
            <a:avLst/>
          </a:prstGeom>
          <a:solidFill>
            <a:schemeClr val="tx1">
              <a:lumMod val="50000"/>
            </a:schemeClr>
          </a:solidFill>
          <a:effectLst>
            <a:outerShdw blurRad="76200" dist="76200" dir="2700000" algn="tl" rotWithShape="0">
              <a:srgbClr val="000000">
                <a:alpha val="30000"/>
              </a:srgbClr>
            </a:outerShdw>
          </a:effectLst>
        </p:spPr>
        <p:txBody>
          <a:bodyPr vert="horz"/>
          <a:lstStyle>
            <a:lvl1pPr>
              <a:defRPr sz="1600">
                <a:latin typeface="Arial"/>
                <a:cs typeface="Arial"/>
              </a:defRPr>
            </a:lvl1pPr>
          </a:lstStyle>
          <a:p>
            <a:endParaRPr lang="en-US" dirty="0"/>
          </a:p>
        </p:txBody>
      </p:sp>
      <p:sp>
        <p:nvSpPr>
          <p:cNvPr id="8" name="Text Placeholder 10"/>
          <p:cNvSpPr>
            <a:spLocks noGrp="1"/>
          </p:cNvSpPr>
          <p:nvPr>
            <p:ph type="body" sz="quarter" idx="28" hasCustomPrompt="1"/>
          </p:nvPr>
        </p:nvSpPr>
        <p:spPr>
          <a:xfrm>
            <a:off x="8001000" y="4554459"/>
            <a:ext cx="3956051" cy="465832"/>
          </a:xfrm>
          <a:prstGeom prst="rect">
            <a:avLst/>
          </a:prstGeom>
        </p:spPr>
        <p:txBody>
          <a:bodyPr vert="horz" lIns="0" tIns="0" rIns="0" bIns="0" anchor="t" anchorCtr="0"/>
          <a:lstStyle>
            <a:lvl1pPr>
              <a:defRPr sz="1333" b="0" i="0" baseline="0">
                <a:solidFill>
                  <a:schemeClr val="tx2"/>
                </a:solidFill>
                <a:latin typeface="Arial"/>
                <a:cs typeface="Arial"/>
              </a:defRPr>
            </a:lvl1pPr>
          </a:lstStyle>
          <a:p>
            <a:pPr lvl="0"/>
            <a:r>
              <a:rPr lang="en-GB" dirty="0"/>
              <a:t>Caption </a:t>
            </a:r>
            <a:r>
              <a:rPr lang="en-GB" dirty="0" err="1"/>
              <a:t>xxxx</a:t>
            </a:r>
            <a:r>
              <a:rPr lang="en-GB" dirty="0"/>
              <a:t> xx </a:t>
            </a:r>
            <a:r>
              <a:rPr lang="en-GB" dirty="0" err="1"/>
              <a:t>xxxxx</a:t>
            </a:r>
            <a:r>
              <a:rPr lang="en-GB" dirty="0"/>
              <a:t> xxx </a:t>
            </a:r>
            <a:r>
              <a:rPr lang="en-GB" dirty="0" err="1"/>
              <a:t>xxxxx</a:t>
            </a:r>
            <a:r>
              <a:rPr lang="en-GB" dirty="0"/>
              <a:t> x </a:t>
            </a:r>
            <a:r>
              <a:rPr lang="en-GB" dirty="0" err="1"/>
              <a:t>xxxx</a:t>
            </a:r>
            <a:r>
              <a:rPr lang="en-GB" dirty="0"/>
              <a:t> xx </a:t>
            </a:r>
            <a:r>
              <a:rPr lang="en-GB" dirty="0" err="1"/>
              <a:t>xxxxx</a:t>
            </a:r>
            <a:r>
              <a:rPr lang="en-GB" dirty="0"/>
              <a:t> xxx </a:t>
            </a:r>
            <a:r>
              <a:rPr lang="en-GB" dirty="0" err="1"/>
              <a:t>xxxxx</a:t>
            </a:r>
            <a:r>
              <a:rPr lang="en-GB" dirty="0"/>
              <a:t> x </a:t>
            </a:r>
            <a:r>
              <a:rPr lang="en-GB" dirty="0" err="1"/>
              <a:t>xxxx</a:t>
            </a:r>
            <a:r>
              <a:rPr lang="en-GB" dirty="0"/>
              <a:t> xx </a:t>
            </a:r>
            <a:r>
              <a:rPr lang="en-GB" dirty="0" err="1"/>
              <a:t>xxxxx</a:t>
            </a:r>
            <a:r>
              <a:rPr lang="en-GB" dirty="0"/>
              <a:t> xxx </a:t>
            </a:r>
            <a:r>
              <a:rPr lang="en-GB" dirty="0" err="1"/>
              <a:t>xxxxx</a:t>
            </a:r>
            <a:r>
              <a:rPr lang="en-GB" dirty="0"/>
              <a:t> x </a:t>
            </a:r>
            <a:r>
              <a:rPr lang="en-GB" dirty="0" err="1"/>
              <a:t>xxxx</a:t>
            </a:r>
            <a:r>
              <a:rPr lang="en-GB" dirty="0"/>
              <a:t> xx </a:t>
            </a:r>
            <a:r>
              <a:rPr lang="en-GB" dirty="0" err="1"/>
              <a:t>xxxxx</a:t>
            </a:r>
            <a:r>
              <a:rPr lang="en-GB" dirty="0"/>
              <a:t>.</a:t>
            </a:r>
            <a:endParaRPr lang="en-US" dirty="0"/>
          </a:p>
        </p:txBody>
      </p:sp>
      <p:sp>
        <p:nvSpPr>
          <p:cNvPr id="9" name="Text Placeholder 7"/>
          <p:cNvSpPr>
            <a:spLocks noGrp="1"/>
          </p:cNvSpPr>
          <p:nvPr>
            <p:ph type="body" sz="quarter" idx="14" hasCustomPrompt="1"/>
          </p:nvPr>
        </p:nvSpPr>
        <p:spPr>
          <a:xfrm>
            <a:off x="3539068" y="176765"/>
            <a:ext cx="8415867" cy="338624"/>
          </a:xfrm>
          <a:prstGeom prst="rect">
            <a:avLst/>
          </a:prstGeom>
        </p:spPr>
        <p:txBody>
          <a:bodyPr vert="horz" lIns="0" tIns="0" rIns="0" bIns="0"/>
          <a:lstStyle>
            <a:lvl1pPr algn="r">
              <a:defRPr sz="1467">
                <a:solidFill>
                  <a:schemeClr val="tx2"/>
                </a:solidFill>
                <a:latin typeface="Arial"/>
                <a:cs typeface="Arial"/>
              </a:defRPr>
            </a:lvl1pPr>
          </a:lstStyle>
          <a:p>
            <a:pPr lvl="0"/>
            <a:r>
              <a:rPr lang="en-GB" dirty="0"/>
              <a:t>Presentation Title</a:t>
            </a:r>
            <a:endParaRPr lang="en-US" dirty="0"/>
          </a:p>
        </p:txBody>
      </p:sp>
      <p:sp>
        <p:nvSpPr>
          <p:cNvPr id="10" name="Slide Number Placeholder 1"/>
          <p:cNvSpPr txBox="1">
            <a:spLocks/>
          </p:cNvSpPr>
          <p:nvPr userDrawn="1"/>
        </p:nvSpPr>
        <p:spPr>
          <a:xfrm>
            <a:off x="7" y="6337114"/>
            <a:ext cx="993421" cy="486833"/>
          </a:xfrm>
          <a:prstGeom prst="rect">
            <a:avLst/>
          </a:prstGeom>
        </p:spPr>
        <p:txBody>
          <a:bodyPr vert="horz" lIns="121920" tIns="60960" rIns="121920" bIns="60960" rtlCol="0" anchor="ctr"/>
          <a:lstStyle>
            <a:defPPr>
              <a:defRPr lang="en-US"/>
            </a:defPPr>
            <a:lvl1pPr marL="0" algn="r" defTabSz="457200" rtl="0" eaLnBrk="1" latinLnBrk="0" hangingPunct="1">
              <a:defRPr sz="1200" kern="1200">
                <a:solidFill>
                  <a:schemeClr val="bg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5AB56F38-8B3F-47A8-A2DA-EE539D894C13}" type="slidenum">
              <a:rPr lang="en-GB" sz="1600" smtClean="0"/>
              <a:pPr/>
              <a:t>‹#›</a:t>
            </a:fld>
            <a:endParaRPr lang="en-GB" sz="1600" dirty="0"/>
          </a:p>
        </p:txBody>
      </p:sp>
    </p:spTree>
    <p:extLst>
      <p:ext uri="{BB962C8B-B14F-4D97-AF65-F5344CB8AC3E}">
        <p14:creationId xmlns:p14="http://schemas.microsoft.com/office/powerpoint/2010/main" val="2567951455"/>
      </p:ext>
    </p:extLst>
  </p:cSld>
  <p:clrMapOvr>
    <a:masterClrMapping/>
  </p:clrMapOvr>
  <p:transition spd="slow">
    <p:fade/>
  </p:transition>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3 Picture Slide">
    <p:spTree>
      <p:nvGrpSpPr>
        <p:cNvPr id="1" name=""/>
        <p:cNvGrpSpPr/>
        <p:nvPr/>
      </p:nvGrpSpPr>
      <p:grpSpPr>
        <a:xfrm>
          <a:off x="0" y="0"/>
          <a:ext cx="0" cy="0"/>
          <a:chOff x="0" y="0"/>
          <a:chExt cx="0" cy="0"/>
        </a:xfrm>
      </p:grpSpPr>
      <p:sp>
        <p:nvSpPr>
          <p:cNvPr id="3" name="Text Placeholder 7"/>
          <p:cNvSpPr>
            <a:spLocks noGrp="1"/>
          </p:cNvSpPr>
          <p:nvPr>
            <p:ph type="body" sz="quarter" idx="13" hasCustomPrompt="1"/>
          </p:nvPr>
        </p:nvSpPr>
        <p:spPr>
          <a:xfrm>
            <a:off x="465666" y="751610"/>
            <a:ext cx="11487151" cy="481303"/>
          </a:xfrm>
          <a:prstGeom prst="rect">
            <a:avLst/>
          </a:prstGeom>
        </p:spPr>
        <p:txBody>
          <a:bodyPr vert="horz" lIns="0" tIns="0" rIns="0" bIns="0"/>
          <a:lstStyle>
            <a:lvl1pPr>
              <a:defRPr sz="2667">
                <a:solidFill>
                  <a:schemeClr val="tx1"/>
                </a:solidFill>
                <a:latin typeface="Arial"/>
                <a:cs typeface="Arial"/>
              </a:defRPr>
            </a:lvl1pPr>
          </a:lstStyle>
          <a:p>
            <a:pPr lvl="0"/>
            <a:r>
              <a:rPr lang="en-GB" dirty="0"/>
              <a:t>Slide Title</a:t>
            </a:r>
            <a:endParaRPr lang="en-US" dirty="0"/>
          </a:p>
        </p:txBody>
      </p:sp>
      <p:sp>
        <p:nvSpPr>
          <p:cNvPr id="4" name="Text Placeholder 10"/>
          <p:cNvSpPr>
            <a:spLocks noGrp="1"/>
          </p:cNvSpPr>
          <p:nvPr>
            <p:ph type="body" sz="quarter" idx="25" hasCustomPrompt="1"/>
          </p:nvPr>
        </p:nvSpPr>
        <p:spPr>
          <a:xfrm>
            <a:off x="478367" y="1508610"/>
            <a:ext cx="2639359" cy="2756868"/>
          </a:xfrm>
          <a:prstGeom prst="rect">
            <a:avLst/>
          </a:prstGeom>
        </p:spPr>
        <p:txBody>
          <a:bodyPr vert="horz" lIns="0" tIns="0" rIns="0" bIns="0" anchor="t" anchorCtr="0"/>
          <a:lstStyle>
            <a:lvl1pPr>
              <a:defRPr sz="1867" b="0" i="0">
                <a:solidFill>
                  <a:schemeClr val="tx2"/>
                </a:solidFill>
                <a:latin typeface="Arial"/>
                <a:cs typeface="Arial"/>
              </a:defRPr>
            </a:lvl1pPr>
          </a:lstStyle>
          <a:p>
            <a:pPr lvl="0"/>
            <a:r>
              <a:rPr lang="en-GB" dirty="0"/>
              <a:t>Intro </a:t>
            </a:r>
            <a:r>
              <a:rPr lang="en-GB" dirty="0" err="1"/>
              <a:t>lorem</a:t>
            </a:r>
            <a:r>
              <a:rPr lang="en-GB" dirty="0"/>
              <a:t> </a:t>
            </a:r>
            <a:r>
              <a:rPr lang="en-GB" dirty="0" err="1"/>
              <a:t>ipsum</a:t>
            </a:r>
            <a:r>
              <a:rPr lang="en-GB" dirty="0"/>
              <a:t> </a:t>
            </a:r>
            <a:r>
              <a:rPr lang="en-GB" dirty="0" err="1"/>
              <a:t>dolor</a:t>
            </a:r>
            <a:r>
              <a:rPr lang="en-GB" dirty="0"/>
              <a:t> sit </a:t>
            </a:r>
            <a:r>
              <a:rPr lang="en-GB" dirty="0" err="1"/>
              <a:t>amet</a:t>
            </a:r>
            <a:r>
              <a:rPr lang="en-GB" dirty="0"/>
              <a:t>, </a:t>
            </a:r>
            <a:r>
              <a:rPr lang="en-GB" dirty="0" err="1"/>
              <a:t>consectetuer</a:t>
            </a:r>
            <a:r>
              <a:rPr lang="en-GB" dirty="0"/>
              <a:t> </a:t>
            </a:r>
            <a:r>
              <a:rPr lang="en-GB" dirty="0" err="1"/>
              <a:t>adipiscing</a:t>
            </a:r>
            <a:r>
              <a:rPr lang="en-GB" dirty="0"/>
              <a:t> </a:t>
            </a:r>
            <a:r>
              <a:rPr lang="en-GB" dirty="0" err="1"/>
              <a:t>elit</a:t>
            </a:r>
            <a:r>
              <a:rPr lang="en-GB" dirty="0"/>
              <a:t>, </a:t>
            </a:r>
            <a:r>
              <a:rPr lang="en-GB" dirty="0" err="1"/>
              <a:t>sed</a:t>
            </a:r>
            <a:r>
              <a:rPr lang="en-GB" dirty="0"/>
              <a:t> </a:t>
            </a:r>
            <a:r>
              <a:rPr lang="en-GB" dirty="0" err="1"/>
              <a:t>diam</a:t>
            </a:r>
            <a:r>
              <a:rPr lang="en-GB" dirty="0"/>
              <a:t> </a:t>
            </a:r>
            <a:r>
              <a:rPr lang="en-GB" dirty="0" err="1"/>
              <a:t>nonummy</a:t>
            </a:r>
            <a:r>
              <a:rPr lang="en-GB" dirty="0"/>
              <a:t> </a:t>
            </a:r>
            <a:r>
              <a:rPr lang="en-GB" dirty="0" err="1"/>
              <a:t>nibh</a:t>
            </a:r>
            <a:r>
              <a:rPr lang="en-GB" dirty="0"/>
              <a:t> </a:t>
            </a:r>
            <a:r>
              <a:rPr lang="en-GB" dirty="0" err="1"/>
              <a:t>euismod</a:t>
            </a:r>
            <a:r>
              <a:rPr lang="en-GB" dirty="0"/>
              <a:t> </a:t>
            </a:r>
            <a:r>
              <a:rPr lang="en-GB" dirty="0" err="1"/>
              <a:t>tincidunt</a:t>
            </a:r>
            <a:r>
              <a:rPr lang="en-GB" dirty="0"/>
              <a:t> </a:t>
            </a:r>
            <a:r>
              <a:rPr lang="en-GB" dirty="0" err="1"/>
              <a:t>ut</a:t>
            </a:r>
            <a:r>
              <a:rPr lang="en-GB" dirty="0"/>
              <a:t> </a:t>
            </a:r>
            <a:r>
              <a:rPr lang="en-GB" dirty="0" err="1"/>
              <a:t>laoreet</a:t>
            </a:r>
            <a:r>
              <a:rPr lang="en-GB" dirty="0"/>
              <a:t> </a:t>
            </a:r>
            <a:r>
              <a:rPr lang="en-GB" dirty="0" err="1"/>
              <a:t>dolore</a:t>
            </a:r>
            <a:r>
              <a:rPr lang="en-GB" dirty="0"/>
              <a:t>. </a:t>
            </a:r>
            <a:endParaRPr lang="en-US" dirty="0"/>
          </a:p>
        </p:txBody>
      </p:sp>
      <p:sp>
        <p:nvSpPr>
          <p:cNvPr id="5" name="Picture Placeholder 25"/>
          <p:cNvSpPr>
            <a:spLocks noGrp="1"/>
          </p:cNvSpPr>
          <p:nvPr>
            <p:ph type="pic" sz="quarter" idx="21"/>
          </p:nvPr>
        </p:nvSpPr>
        <p:spPr>
          <a:xfrm>
            <a:off x="3539067" y="1572685"/>
            <a:ext cx="3983567" cy="2147804"/>
          </a:xfrm>
          <a:prstGeom prst="rect">
            <a:avLst/>
          </a:prstGeom>
          <a:solidFill>
            <a:schemeClr val="tx1">
              <a:lumMod val="50000"/>
            </a:schemeClr>
          </a:solidFill>
          <a:effectLst>
            <a:outerShdw blurRad="76200" dist="76200" dir="2700000" algn="tl" rotWithShape="0">
              <a:srgbClr val="000000">
                <a:alpha val="30000"/>
              </a:srgbClr>
            </a:outerShdw>
          </a:effectLst>
        </p:spPr>
        <p:txBody>
          <a:bodyPr vert="horz"/>
          <a:lstStyle>
            <a:lvl1pPr>
              <a:defRPr sz="1600">
                <a:latin typeface="Arial"/>
                <a:cs typeface="Arial"/>
              </a:defRPr>
            </a:lvl1pPr>
          </a:lstStyle>
          <a:p>
            <a:endParaRPr lang="en-US" dirty="0"/>
          </a:p>
        </p:txBody>
      </p:sp>
      <p:sp>
        <p:nvSpPr>
          <p:cNvPr id="6" name="Text Placeholder 10"/>
          <p:cNvSpPr>
            <a:spLocks noGrp="1"/>
          </p:cNvSpPr>
          <p:nvPr>
            <p:ph type="body" sz="quarter" idx="26" hasCustomPrompt="1"/>
          </p:nvPr>
        </p:nvSpPr>
        <p:spPr>
          <a:xfrm>
            <a:off x="3539067" y="3761990"/>
            <a:ext cx="3983567" cy="255284"/>
          </a:xfrm>
          <a:prstGeom prst="rect">
            <a:avLst/>
          </a:prstGeom>
        </p:spPr>
        <p:txBody>
          <a:bodyPr vert="horz" lIns="0" tIns="0" rIns="0" bIns="0" anchor="t" anchorCtr="0"/>
          <a:lstStyle>
            <a:lvl1pPr>
              <a:defRPr sz="1333" b="0" i="0" baseline="0">
                <a:solidFill>
                  <a:schemeClr val="tx2"/>
                </a:solidFill>
                <a:latin typeface="Arial"/>
                <a:cs typeface="Arial"/>
              </a:defRPr>
            </a:lvl1pPr>
          </a:lstStyle>
          <a:p>
            <a:pPr lvl="0"/>
            <a:r>
              <a:rPr lang="en-GB" dirty="0"/>
              <a:t>Caption </a:t>
            </a:r>
            <a:r>
              <a:rPr lang="en-GB" dirty="0" err="1"/>
              <a:t>xxxx</a:t>
            </a:r>
            <a:r>
              <a:rPr lang="en-GB" dirty="0"/>
              <a:t> xx </a:t>
            </a:r>
            <a:r>
              <a:rPr lang="en-GB" dirty="0" err="1"/>
              <a:t>xxxxx</a:t>
            </a:r>
            <a:r>
              <a:rPr lang="en-GB" dirty="0"/>
              <a:t> xxx </a:t>
            </a:r>
            <a:r>
              <a:rPr lang="en-GB" dirty="0" err="1"/>
              <a:t>xxxxx</a:t>
            </a:r>
            <a:r>
              <a:rPr lang="en-GB" dirty="0"/>
              <a:t> x </a:t>
            </a:r>
            <a:r>
              <a:rPr lang="en-GB" dirty="0" err="1"/>
              <a:t>xxxx</a:t>
            </a:r>
            <a:r>
              <a:rPr lang="en-GB" dirty="0"/>
              <a:t> xx </a:t>
            </a:r>
            <a:r>
              <a:rPr lang="en-GB" dirty="0" err="1"/>
              <a:t>xxxxx</a:t>
            </a:r>
            <a:r>
              <a:rPr lang="en-GB" dirty="0"/>
              <a:t>.</a:t>
            </a:r>
            <a:endParaRPr lang="en-US" dirty="0"/>
          </a:p>
        </p:txBody>
      </p:sp>
      <p:sp>
        <p:nvSpPr>
          <p:cNvPr id="7" name="Picture Placeholder 25"/>
          <p:cNvSpPr>
            <a:spLocks noGrp="1"/>
          </p:cNvSpPr>
          <p:nvPr>
            <p:ph type="pic" sz="quarter" idx="27"/>
          </p:nvPr>
        </p:nvSpPr>
        <p:spPr>
          <a:xfrm>
            <a:off x="8001000" y="1572685"/>
            <a:ext cx="3956051" cy="2147804"/>
          </a:xfrm>
          <a:prstGeom prst="rect">
            <a:avLst/>
          </a:prstGeom>
          <a:solidFill>
            <a:schemeClr val="tx1">
              <a:lumMod val="50000"/>
            </a:schemeClr>
          </a:solidFill>
          <a:effectLst>
            <a:outerShdw blurRad="76200" dist="76200" dir="2700000" algn="tl" rotWithShape="0">
              <a:srgbClr val="000000">
                <a:alpha val="30000"/>
              </a:srgbClr>
            </a:outerShdw>
          </a:effectLst>
        </p:spPr>
        <p:txBody>
          <a:bodyPr vert="horz"/>
          <a:lstStyle>
            <a:lvl1pPr>
              <a:defRPr sz="1600">
                <a:latin typeface="Arial"/>
                <a:cs typeface="Arial"/>
              </a:defRPr>
            </a:lvl1pPr>
          </a:lstStyle>
          <a:p>
            <a:endParaRPr lang="en-US" dirty="0"/>
          </a:p>
        </p:txBody>
      </p:sp>
      <p:sp>
        <p:nvSpPr>
          <p:cNvPr id="8" name="Text Placeholder 10"/>
          <p:cNvSpPr>
            <a:spLocks noGrp="1"/>
          </p:cNvSpPr>
          <p:nvPr>
            <p:ph type="body" sz="quarter" idx="28" hasCustomPrompt="1"/>
          </p:nvPr>
        </p:nvSpPr>
        <p:spPr>
          <a:xfrm>
            <a:off x="8001000" y="3761990"/>
            <a:ext cx="3956051" cy="255284"/>
          </a:xfrm>
          <a:prstGeom prst="rect">
            <a:avLst/>
          </a:prstGeom>
        </p:spPr>
        <p:txBody>
          <a:bodyPr vert="horz" lIns="0" tIns="0" rIns="0" bIns="0" anchor="t" anchorCtr="0"/>
          <a:lstStyle>
            <a:lvl1pPr>
              <a:defRPr sz="1333" b="0" i="0" baseline="0">
                <a:solidFill>
                  <a:schemeClr val="tx2"/>
                </a:solidFill>
                <a:latin typeface="Arial"/>
                <a:cs typeface="Arial"/>
              </a:defRPr>
            </a:lvl1pPr>
          </a:lstStyle>
          <a:p>
            <a:pPr lvl="0"/>
            <a:r>
              <a:rPr lang="en-GB" dirty="0"/>
              <a:t>Caption </a:t>
            </a:r>
            <a:r>
              <a:rPr lang="en-GB" dirty="0" err="1"/>
              <a:t>xxxx</a:t>
            </a:r>
            <a:r>
              <a:rPr lang="en-GB" dirty="0"/>
              <a:t> xx </a:t>
            </a:r>
            <a:r>
              <a:rPr lang="en-GB" dirty="0" err="1"/>
              <a:t>xxxxx</a:t>
            </a:r>
            <a:r>
              <a:rPr lang="en-GB" dirty="0"/>
              <a:t> xxx </a:t>
            </a:r>
            <a:r>
              <a:rPr lang="en-GB" dirty="0" err="1"/>
              <a:t>xxxxx</a:t>
            </a:r>
            <a:r>
              <a:rPr lang="en-GB" dirty="0"/>
              <a:t> x </a:t>
            </a:r>
            <a:r>
              <a:rPr lang="en-GB" dirty="0" err="1"/>
              <a:t>xxxx</a:t>
            </a:r>
            <a:r>
              <a:rPr lang="en-GB" dirty="0"/>
              <a:t> xx </a:t>
            </a:r>
            <a:r>
              <a:rPr lang="en-GB" dirty="0" err="1"/>
              <a:t>xxxxx</a:t>
            </a:r>
            <a:r>
              <a:rPr lang="en-GB" dirty="0"/>
              <a:t>.</a:t>
            </a:r>
            <a:endParaRPr lang="en-US" dirty="0"/>
          </a:p>
        </p:txBody>
      </p:sp>
      <p:sp>
        <p:nvSpPr>
          <p:cNvPr id="10" name="Picture Placeholder 25"/>
          <p:cNvSpPr>
            <a:spLocks noGrp="1"/>
          </p:cNvSpPr>
          <p:nvPr>
            <p:ph type="pic" sz="quarter" idx="29"/>
          </p:nvPr>
        </p:nvSpPr>
        <p:spPr>
          <a:xfrm>
            <a:off x="3539067" y="4198715"/>
            <a:ext cx="3983567" cy="2147804"/>
          </a:xfrm>
          <a:prstGeom prst="rect">
            <a:avLst/>
          </a:prstGeom>
          <a:solidFill>
            <a:schemeClr val="tx1">
              <a:lumMod val="50000"/>
            </a:schemeClr>
          </a:solidFill>
          <a:effectLst>
            <a:outerShdw blurRad="76200" dist="76200" dir="2700000" algn="tl" rotWithShape="0">
              <a:srgbClr val="000000">
                <a:alpha val="30000"/>
              </a:srgbClr>
            </a:outerShdw>
          </a:effectLst>
        </p:spPr>
        <p:txBody>
          <a:bodyPr vert="horz"/>
          <a:lstStyle>
            <a:lvl1pPr>
              <a:defRPr sz="1600">
                <a:latin typeface="Arial"/>
                <a:cs typeface="Arial"/>
              </a:defRPr>
            </a:lvl1pPr>
          </a:lstStyle>
          <a:p>
            <a:endParaRPr lang="en-US" dirty="0"/>
          </a:p>
        </p:txBody>
      </p:sp>
      <p:sp>
        <p:nvSpPr>
          <p:cNvPr id="11" name="Text Placeholder 10"/>
          <p:cNvSpPr>
            <a:spLocks noGrp="1"/>
          </p:cNvSpPr>
          <p:nvPr>
            <p:ph type="body" sz="quarter" idx="30" hasCustomPrompt="1"/>
          </p:nvPr>
        </p:nvSpPr>
        <p:spPr>
          <a:xfrm>
            <a:off x="3539067" y="6388021"/>
            <a:ext cx="3983567" cy="255284"/>
          </a:xfrm>
          <a:prstGeom prst="rect">
            <a:avLst/>
          </a:prstGeom>
        </p:spPr>
        <p:txBody>
          <a:bodyPr vert="horz" lIns="0" tIns="0" rIns="0" bIns="0" anchor="t" anchorCtr="0"/>
          <a:lstStyle>
            <a:lvl1pPr>
              <a:defRPr sz="1333" b="0" i="0" baseline="0">
                <a:solidFill>
                  <a:schemeClr val="tx2"/>
                </a:solidFill>
                <a:latin typeface="Arial"/>
                <a:cs typeface="Arial"/>
              </a:defRPr>
            </a:lvl1pPr>
          </a:lstStyle>
          <a:p>
            <a:pPr lvl="0"/>
            <a:r>
              <a:rPr lang="en-GB" dirty="0"/>
              <a:t>Caption </a:t>
            </a:r>
            <a:r>
              <a:rPr lang="en-GB" dirty="0" err="1"/>
              <a:t>xxxx</a:t>
            </a:r>
            <a:r>
              <a:rPr lang="en-GB" dirty="0"/>
              <a:t> xx </a:t>
            </a:r>
            <a:r>
              <a:rPr lang="en-GB" dirty="0" err="1"/>
              <a:t>xxxxx</a:t>
            </a:r>
            <a:r>
              <a:rPr lang="en-GB" dirty="0"/>
              <a:t> xxx </a:t>
            </a:r>
            <a:r>
              <a:rPr lang="en-GB" dirty="0" err="1"/>
              <a:t>xxxxx</a:t>
            </a:r>
            <a:r>
              <a:rPr lang="en-GB" dirty="0"/>
              <a:t> x </a:t>
            </a:r>
            <a:r>
              <a:rPr lang="en-GB" dirty="0" err="1"/>
              <a:t>xxxx</a:t>
            </a:r>
            <a:r>
              <a:rPr lang="en-GB" dirty="0"/>
              <a:t> xx </a:t>
            </a:r>
            <a:r>
              <a:rPr lang="en-GB" dirty="0" err="1"/>
              <a:t>xxxxx</a:t>
            </a:r>
            <a:r>
              <a:rPr lang="en-GB" dirty="0"/>
              <a:t>.</a:t>
            </a:r>
            <a:endParaRPr lang="en-US" dirty="0"/>
          </a:p>
        </p:txBody>
      </p:sp>
      <p:sp>
        <p:nvSpPr>
          <p:cNvPr id="12" name="Text Placeholder 7"/>
          <p:cNvSpPr>
            <a:spLocks noGrp="1"/>
          </p:cNvSpPr>
          <p:nvPr>
            <p:ph type="body" sz="quarter" idx="14" hasCustomPrompt="1"/>
          </p:nvPr>
        </p:nvSpPr>
        <p:spPr>
          <a:xfrm>
            <a:off x="3539068" y="176765"/>
            <a:ext cx="8415867" cy="338624"/>
          </a:xfrm>
          <a:prstGeom prst="rect">
            <a:avLst/>
          </a:prstGeom>
        </p:spPr>
        <p:txBody>
          <a:bodyPr vert="horz" lIns="0" tIns="0" rIns="0" bIns="0"/>
          <a:lstStyle>
            <a:lvl1pPr algn="r">
              <a:defRPr sz="1467">
                <a:solidFill>
                  <a:schemeClr val="tx2"/>
                </a:solidFill>
                <a:latin typeface="Arial"/>
                <a:cs typeface="Arial"/>
              </a:defRPr>
            </a:lvl1pPr>
          </a:lstStyle>
          <a:p>
            <a:pPr lvl="0"/>
            <a:r>
              <a:rPr lang="en-GB" dirty="0"/>
              <a:t>Presentation Title</a:t>
            </a:r>
            <a:endParaRPr lang="en-US" dirty="0"/>
          </a:p>
        </p:txBody>
      </p:sp>
      <p:sp>
        <p:nvSpPr>
          <p:cNvPr id="13" name="Slide Number Placeholder 1"/>
          <p:cNvSpPr txBox="1">
            <a:spLocks/>
          </p:cNvSpPr>
          <p:nvPr userDrawn="1"/>
        </p:nvSpPr>
        <p:spPr>
          <a:xfrm>
            <a:off x="7" y="6337114"/>
            <a:ext cx="993421" cy="486833"/>
          </a:xfrm>
          <a:prstGeom prst="rect">
            <a:avLst/>
          </a:prstGeom>
        </p:spPr>
        <p:txBody>
          <a:bodyPr vert="horz" lIns="121920" tIns="60960" rIns="121920" bIns="60960" rtlCol="0" anchor="ctr"/>
          <a:lstStyle>
            <a:defPPr>
              <a:defRPr lang="en-US"/>
            </a:defPPr>
            <a:lvl1pPr marL="0" algn="r" defTabSz="457200" rtl="0" eaLnBrk="1" latinLnBrk="0" hangingPunct="1">
              <a:defRPr sz="1200" kern="1200">
                <a:solidFill>
                  <a:schemeClr val="bg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5AB56F38-8B3F-47A8-A2DA-EE539D894C13}" type="slidenum">
              <a:rPr lang="en-GB" sz="1600" smtClean="0"/>
              <a:pPr/>
              <a:t>‹#›</a:t>
            </a:fld>
            <a:endParaRPr lang="en-GB" sz="1600" dirty="0"/>
          </a:p>
        </p:txBody>
      </p:sp>
    </p:spTree>
    <p:extLst>
      <p:ext uri="{BB962C8B-B14F-4D97-AF65-F5344CB8AC3E}">
        <p14:creationId xmlns:p14="http://schemas.microsoft.com/office/powerpoint/2010/main" val="4173702798"/>
      </p:ext>
    </p:extLst>
  </p:cSld>
  <p:clrMapOvr>
    <a:masterClrMapping/>
  </p:clrMapOvr>
  <p:transition spd="slow">
    <p:fade/>
  </p:transition>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4 Picture Slide">
    <p:spTree>
      <p:nvGrpSpPr>
        <p:cNvPr id="1" name=""/>
        <p:cNvGrpSpPr/>
        <p:nvPr/>
      </p:nvGrpSpPr>
      <p:grpSpPr>
        <a:xfrm>
          <a:off x="0" y="0"/>
          <a:ext cx="0" cy="0"/>
          <a:chOff x="0" y="0"/>
          <a:chExt cx="0" cy="0"/>
        </a:xfrm>
      </p:grpSpPr>
      <p:sp>
        <p:nvSpPr>
          <p:cNvPr id="3" name="Text Placeholder 7"/>
          <p:cNvSpPr>
            <a:spLocks noGrp="1"/>
          </p:cNvSpPr>
          <p:nvPr>
            <p:ph type="body" sz="quarter" idx="13" hasCustomPrompt="1"/>
          </p:nvPr>
        </p:nvSpPr>
        <p:spPr>
          <a:xfrm>
            <a:off x="465666" y="751610"/>
            <a:ext cx="11487151" cy="481303"/>
          </a:xfrm>
          <a:prstGeom prst="rect">
            <a:avLst/>
          </a:prstGeom>
        </p:spPr>
        <p:txBody>
          <a:bodyPr vert="horz" lIns="0" tIns="0" rIns="0" bIns="0"/>
          <a:lstStyle>
            <a:lvl1pPr>
              <a:defRPr sz="2667">
                <a:solidFill>
                  <a:schemeClr val="tx1"/>
                </a:solidFill>
                <a:latin typeface="Arial"/>
                <a:cs typeface="Arial"/>
              </a:defRPr>
            </a:lvl1pPr>
          </a:lstStyle>
          <a:p>
            <a:pPr lvl="0"/>
            <a:r>
              <a:rPr lang="en-GB" dirty="0"/>
              <a:t>Slide Title</a:t>
            </a:r>
            <a:endParaRPr lang="en-US" dirty="0"/>
          </a:p>
        </p:txBody>
      </p:sp>
      <p:sp>
        <p:nvSpPr>
          <p:cNvPr id="4" name="Text Placeholder 10"/>
          <p:cNvSpPr>
            <a:spLocks noGrp="1"/>
          </p:cNvSpPr>
          <p:nvPr>
            <p:ph type="body" sz="quarter" idx="25" hasCustomPrompt="1"/>
          </p:nvPr>
        </p:nvSpPr>
        <p:spPr>
          <a:xfrm>
            <a:off x="478367" y="1508610"/>
            <a:ext cx="2639359" cy="2756868"/>
          </a:xfrm>
          <a:prstGeom prst="rect">
            <a:avLst/>
          </a:prstGeom>
        </p:spPr>
        <p:txBody>
          <a:bodyPr vert="horz" lIns="0" tIns="0" rIns="0" bIns="0" anchor="t" anchorCtr="0"/>
          <a:lstStyle>
            <a:lvl1pPr>
              <a:defRPr sz="1867" b="0" i="0">
                <a:solidFill>
                  <a:schemeClr val="tx2"/>
                </a:solidFill>
                <a:latin typeface="Arial"/>
                <a:cs typeface="Arial"/>
              </a:defRPr>
            </a:lvl1pPr>
          </a:lstStyle>
          <a:p>
            <a:pPr lvl="0"/>
            <a:r>
              <a:rPr lang="en-GB" dirty="0"/>
              <a:t>Intro </a:t>
            </a:r>
            <a:r>
              <a:rPr lang="en-GB" dirty="0" err="1"/>
              <a:t>lorem</a:t>
            </a:r>
            <a:r>
              <a:rPr lang="en-GB" dirty="0"/>
              <a:t> </a:t>
            </a:r>
            <a:r>
              <a:rPr lang="en-GB" dirty="0" err="1"/>
              <a:t>ipsum</a:t>
            </a:r>
            <a:r>
              <a:rPr lang="en-GB" dirty="0"/>
              <a:t> </a:t>
            </a:r>
            <a:r>
              <a:rPr lang="en-GB" dirty="0" err="1"/>
              <a:t>dolor</a:t>
            </a:r>
            <a:r>
              <a:rPr lang="en-GB" dirty="0"/>
              <a:t> sit </a:t>
            </a:r>
            <a:r>
              <a:rPr lang="en-GB" dirty="0" err="1"/>
              <a:t>amet</a:t>
            </a:r>
            <a:r>
              <a:rPr lang="en-GB" dirty="0"/>
              <a:t>, </a:t>
            </a:r>
            <a:r>
              <a:rPr lang="en-GB" dirty="0" err="1"/>
              <a:t>consectetuer</a:t>
            </a:r>
            <a:r>
              <a:rPr lang="en-GB" dirty="0"/>
              <a:t> </a:t>
            </a:r>
            <a:r>
              <a:rPr lang="en-GB" dirty="0" err="1"/>
              <a:t>adipiscing</a:t>
            </a:r>
            <a:r>
              <a:rPr lang="en-GB" dirty="0"/>
              <a:t> </a:t>
            </a:r>
            <a:r>
              <a:rPr lang="en-GB" dirty="0" err="1"/>
              <a:t>elit</a:t>
            </a:r>
            <a:r>
              <a:rPr lang="en-GB" dirty="0"/>
              <a:t>, </a:t>
            </a:r>
            <a:r>
              <a:rPr lang="en-GB" dirty="0" err="1"/>
              <a:t>sed</a:t>
            </a:r>
            <a:r>
              <a:rPr lang="en-GB" dirty="0"/>
              <a:t> </a:t>
            </a:r>
            <a:r>
              <a:rPr lang="en-GB" dirty="0" err="1"/>
              <a:t>diam</a:t>
            </a:r>
            <a:r>
              <a:rPr lang="en-GB" dirty="0"/>
              <a:t> </a:t>
            </a:r>
            <a:r>
              <a:rPr lang="en-GB" dirty="0" err="1"/>
              <a:t>nonummy</a:t>
            </a:r>
            <a:r>
              <a:rPr lang="en-GB" dirty="0"/>
              <a:t> </a:t>
            </a:r>
            <a:r>
              <a:rPr lang="en-GB" dirty="0" err="1"/>
              <a:t>nibh</a:t>
            </a:r>
            <a:r>
              <a:rPr lang="en-GB" dirty="0"/>
              <a:t> </a:t>
            </a:r>
            <a:r>
              <a:rPr lang="en-GB" dirty="0" err="1"/>
              <a:t>euismod</a:t>
            </a:r>
            <a:r>
              <a:rPr lang="en-GB" dirty="0"/>
              <a:t> </a:t>
            </a:r>
            <a:r>
              <a:rPr lang="en-GB" dirty="0" err="1"/>
              <a:t>tincidunt</a:t>
            </a:r>
            <a:r>
              <a:rPr lang="en-GB" dirty="0"/>
              <a:t> </a:t>
            </a:r>
            <a:r>
              <a:rPr lang="en-GB" dirty="0" err="1"/>
              <a:t>ut</a:t>
            </a:r>
            <a:r>
              <a:rPr lang="en-GB" dirty="0"/>
              <a:t> </a:t>
            </a:r>
            <a:r>
              <a:rPr lang="en-GB" dirty="0" err="1"/>
              <a:t>laoreet</a:t>
            </a:r>
            <a:r>
              <a:rPr lang="en-GB" dirty="0"/>
              <a:t> </a:t>
            </a:r>
            <a:r>
              <a:rPr lang="en-GB" dirty="0" err="1"/>
              <a:t>dolore</a:t>
            </a:r>
            <a:r>
              <a:rPr lang="en-GB" dirty="0"/>
              <a:t>. </a:t>
            </a:r>
            <a:endParaRPr lang="en-US" dirty="0"/>
          </a:p>
        </p:txBody>
      </p:sp>
      <p:sp>
        <p:nvSpPr>
          <p:cNvPr id="5" name="Picture Placeholder 25"/>
          <p:cNvSpPr>
            <a:spLocks noGrp="1"/>
          </p:cNvSpPr>
          <p:nvPr>
            <p:ph type="pic" sz="quarter" idx="21"/>
          </p:nvPr>
        </p:nvSpPr>
        <p:spPr>
          <a:xfrm>
            <a:off x="3539067" y="1572685"/>
            <a:ext cx="3983567" cy="1728452"/>
          </a:xfrm>
          <a:prstGeom prst="rect">
            <a:avLst/>
          </a:prstGeom>
          <a:solidFill>
            <a:schemeClr val="tx1">
              <a:lumMod val="50000"/>
            </a:schemeClr>
          </a:solidFill>
          <a:effectLst>
            <a:outerShdw blurRad="76200" dist="76200" dir="2700000" algn="tl" rotWithShape="0">
              <a:srgbClr val="000000">
                <a:alpha val="30000"/>
              </a:srgbClr>
            </a:outerShdw>
          </a:effectLst>
        </p:spPr>
        <p:txBody>
          <a:bodyPr vert="horz"/>
          <a:lstStyle>
            <a:lvl1pPr>
              <a:defRPr sz="1600">
                <a:latin typeface="Arial"/>
                <a:cs typeface="Arial"/>
              </a:defRPr>
            </a:lvl1pPr>
          </a:lstStyle>
          <a:p>
            <a:endParaRPr lang="en-US" dirty="0"/>
          </a:p>
        </p:txBody>
      </p:sp>
      <p:sp>
        <p:nvSpPr>
          <p:cNvPr id="6" name="Text Placeholder 10"/>
          <p:cNvSpPr>
            <a:spLocks noGrp="1"/>
          </p:cNvSpPr>
          <p:nvPr>
            <p:ph type="body" sz="quarter" idx="26" hasCustomPrompt="1"/>
          </p:nvPr>
        </p:nvSpPr>
        <p:spPr>
          <a:xfrm>
            <a:off x="3539067" y="3342638"/>
            <a:ext cx="3983567" cy="255284"/>
          </a:xfrm>
          <a:prstGeom prst="rect">
            <a:avLst/>
          </a:prstGeom>
        </p:spPr>
        <p:txBody>
          <a:bodyPr vert="horz" lIns="0" tIns="0" rIns="0" bIns="0" anchor="t" anchorCtr="0"/>
          <a:lstStyle>
            <a:lvl1pPr>
              <a:defRPr sz="1333" b="0" i="0" baseline="0">
                <a:solidFill>
                  <a:schemeClr val="tx2"/>
                </a:solidFill>
                <a:latin typeface="Arial"/>
                <a:cs typeface="Arial"/>
              </a:defRPr>
            </a:lvl1pPr>
          </a:lstStyle>
          <a:p>
            <a:pPr lvl="0"/>
            <a:r>
              <a:rPr lang="en-GB" dirty="0"/>
              <a:t>Caption </a:t>
            </a:r>
            <a:r>
              <a:rPr lang="en-GB" dirty="0" err="1"/>
              <a:t>xxxx</a:t>
            </a:r>
            <a:r>
              <a:rPr lang="en-GB" dirty="0"/>
              <a:t> xx </a:t>
            </a:r>
            <a:r>
              <a:rPr lang="en-GB" dirty="0" err="1"/>
              <a:t>xxxxx</a:t>
            </a:r>
            <a:r>
              <a:rPr lang="en-GB" dirty="0"/>
              <a:t> xxx </a:t>
            </a:r>
            <a:r>
              <a:rPr lang="en-GB" dirty="0" err="1"/>
              <a:t>xxxxx</a:t>
            </a:r>
            <a:r>
              <a:rPr lang="en-GB" dirty="0"/>
              <a:t> x </a:t>
            </a:r>
            <a:r>
              <a:rPr lang="en-GB" dirty="0" err="1"/>
              <a:t>xxxx</a:t>
            </a:r>
            <a:r>
              <a:rPr lang="en-GB" dirty="0"/>
              <a:t> xx </a:t>
            </a:r>
            <a:r>
              <a:rPr lang="en-GB" dirty="0" err="1"/>
              <a:t>xxxxx</a:t>
            </a:r>
            <a:r>
              <a:rPr lang="en-GB" dirty="0"/>
              <a:t>.</a:t>
            </a:r>
            <a:endParaRPr lang="en-US" dirty="0"/>
          </a:p>
        </p:txBody>
      </p:sp>
      <p:sp>
        <p:nvSpPr>
          <p:cNvPr id="7" name="Picture Placeholder 25"/>
          <p:cNvSpPr>
            <a:spLocks noGrp="1"/>
          </p:cNvSpPr>
          <p:nvPr>
            <p:ph type="pic" sz="quarter" idx="27"/>
          </p:nvPr>
        </p:nvSpPr>
        <p:spPr>
          <a:xfrm>
            <a:off x="8001000" y="1572685"/>
            <a:ext cx="3956051" cy="1728452"/>
          </a:xfrm>
          <a:prstGeom prst="rect">
            <a:avLst/>
          </a:prstGeom>
          <a:solidFill>
            <a:schemeClr val="tx1">
              <a:lumMod val="50000"/>
            </a:schemeClr>
          </a:solidFill>
          <a:effectLst>
            <a:outerShdw blurRad="76200" dist="76200" dir="2700000" algn="tl" rotWithShape="0">
              <a:srgbClr val="000000">
                <a:alpha val="30000"/>
              </a:srgbClr>
            </a:outerShdw>
          </a:effectLst>
        </p:spPr>
        <p:txBody>
          <a:bodyPr vert="horz"/>
          <a:lstStyle>
            <a:lvl1pPr>
              <a:defRPr sz="1600">
                <a:latin typeface="Arial"/>
                <a:cs typeface="Arial"/>
              </a:defRPr>
            </a:lvl1pPr>
          </a:lstStyle>
          <a:p>
            <a:endParaRPr lang="en-US" dirty="0"/>
          </a:p>
        </p:txBody>
      </p:sp>
      <p:sp>
        <p:nvSpPr>
          <p:cNvPr id="8" name="Text Placeholder 10"/>
          <p:cNvSpPr>
            <a:spLocks noGrp="1"/>
          </p:cNvSpPr>
          <p:nvPr>
            <p:ph type="body" sz="quarter" idx="28" hasCustomPrompt="1"/>
          </p:nvPr>
        </p:nvSpPr>
        <p:spPr>
          <a:xfrm>
            <a:off x="8001000" y="3342638"/>
            <a:ext cx="3956051" cy="255284"/>
          </a:xfrm>
          <a:prstGeom prst="rect">
            <a:avLst/>
          </a:prstGeom>
        </p:spPr>
        <p:txBody>
          <a:bodyPr vert="horz" lIns="0" tIns="0" rIns="0" bIns="0" anchor="t" anchorCtr="0"/>
          <a:lstStyle>
            <a:lvl1pPr>
              <a:defRPr sz="1333" b="0" i="0" baseline="0">
                <a:solidFill>
                  <a:schemeClr val="tx2"/>
                </a:solidFill>
                <a:latin typeface="Arial"/>
                <a:cs typeface="Arial"/>
              </a:defRPr>
            </a:lvl1pPr>
          </a:lstStyle>
          <a:p>
            <a:pPr lvl="0"/>
            <a:r>
              <a:rPr lang="en-GB" dirty="0"/>
              <a:t>Caption </a:t>
            </a:r>
            <a:r>
              <a:rPr lang="en-GB" dirty="0" err="1"/>
              <a:t>xxxx</a:t>
            </a:r>
            <a:r>
              <a:rPr lang="en-GB" dirty="0"/>
              <a:t> xx </a:t>
            </a:r>
            <a:r>
              <a:rPr lang="en-GB" dirty="0" err="1"/>
              <a:t>xxxxx</a:t>
            </a:r>
            <a:r>
              <a:rPr lang="en-GB" dirty="0"/>
              <a:t> xxx </a:t>
            </a:r>
            <a:r>
              <a:rPr lang="en-GB" dirty="0" err="1"/>
              <a:t>xxxxx</a:t>
            </a:r>
            <a:r>
              <a:rPr lang="en-GB" dirty="0"/>
              <a:t> x </a:t>
            </a:r>
            <a:r>
              <a:rPr lang="en-GB" dirty="0" err="1"/>
              <a:t>xxxx</a:t>
            </a:r>
            <a:r>
              <a:rPr lang="en-GB" dirty="0"/>
              <a:t> xx </a:t>
            </a:r>
            <a:r>
              <a:rPr lang="en-GB" dirty="0" err="1"/>
              <a:t>xxxxx</a:t>
            </a:r>
            <a:r>
              <a:rPr lang="en-GB" dirty="0"/>
              <a:t>.</a:t>
            </a:r>
            <a:endParaRPr lang="en-US" dirty="0"/>
          </a:p>
        </p:txBody>
      </p:sp>
      <p:sp>
        <p:nvSpPr>
          <p:cNvPr id="17" name="Picture Placeholder 25"/>
          <p:cNvSpPr>
            <a:spLocks noGrp="1"/>
          </p:cNvSpPr>
          <p:nvPr>
            <p:ph type="pic" sz="quarter" idx="29"/>
          </p:nvPr>
        </p:nvSpPr>
        <p:spPr>
          <a:xfrm>
            <a:off x="3539067" y="3750647"/>
            <a:ext cx="3983567" cy="1728452"/>
          </a:xfrm>
          <a:prstGeom prst="rect">
            <a:avLst/>
          </a:prstGeom>
          <a:solidFill>
            <a:schemeClr val="tx1">
              <a:lumMod val="50000"/>
            </a:schemeClr>
          </a:solidFill>
          <a:effectLst>
            <a:outerShdw blurRad="76200" dist="76200" dir="2700000" algn="tl" rotWithShape="0">
              <a:srgbClr val="000000">
                <a:alpha val="30000"/>
              </a:srgbClr>
            </a:outerShdw>
          </a:effectLst>
        </p:spPr>
        <p:txBody>
          <a:bodyPr vert="horz"/>
          <a:lstStyle>
            <a:lvl1pPr>
              <a:defRPr sz="1600">
                <a:latin typeface="Arial"/>
                <a:cs typeface="Arial"/>
              </a:defRPr>
            </a:lvl1pPr>
          </a:lstStyle>
          <a:p>
            <a:endParaRPr lang="en-US" dirty="0"/>
          </a:p>
        </p:txBody>
      </p:sp>
      <p:sp>
        <p:nvSpPr>
          <p:cNvPr id="18" name="Text Placeholder 10"/>
          <p:cNvSpPr>
            <a:spLocks noGrp="1"/>
          </p:cNvSpPr>
          <p:nvPr>
            <p:ph type="body" sz="quarter" idx="30" hasCustomPrompt="1"/>
          </p:nvPr>
        </p:nvSpPr>
        <p:spPr>
          <a:xfrm>
            <a:off x="3539067" y="5520601"/>
            <a:ext cx="3983567" cy="255284"/>
          </a:xfrm>
          <a:prstGeom prst="rect">
            <a:avLst/>
          </a:prstGeom>
        </p:spPr>
        <p:txBody>
          <a:bodyPr vert="horz" lIns="0" tIns="0" rIns="0" bIns="0" anchor="t" anchorCtr="0"/>
          <a:lstStyle>
            <a:lvl1pPr>
              <a:defRPr sz="1333" b="0" i="0" baseline="0">
                <a:solidFill>
                  <a:schemeClr val="tx2"/>
                </a:solidFill>
                <a:latin typeface="Arial"/>
                <a:cs typeface="Arial"/>
              </a:defRPr>
            </a:lvl1pPr>
          </a:lstStyle>
          <a:p>
            <a:pPr lvl="0"/>
            <a:r>
              <a:rPr lang="en-GB" dirty="0"/>
              <a:t>Caption </a:t>
            </a:r>
            <a:r>
              <a:rPr lang="en-GB" dirty="0" err="1"/>
              <a:t>xxxx</a:t>
            </a:r>
            <a:r>
              <a:rPr lang="en-GB" dirty="0"/>
              <a:t> xx </a:t>
            </a:r>
            <a:r>
              <a:rPr lang="en-GB" dirty="0" err="1"/>
              <a:t>xxxxx</a:t>
            </a:r>
            <a:r>
              <a:rPr lang="en-GB" dirty="0"/>
              <a:t> xxx </a:t>
            </a:r>
            <a:r>
              <a:rPr lang="en-GB" dirty="0" err="1"/>
              <a:t>xxxxx</a:t>
            </a:r>
            <a:r>
              <a:rPr lang="en-GB" dirty="0"/>
              <a:t> x </a:t>
            </a:r>
            <a:r>
              <a:rPr lang="en-GB" dirty="0" err="1"/>
              <a:t>xxxx</a:t>
            </a:r>
            <a:r>
              <a:rPr lang="en-GB" dirty="0"/>
              <a:t> xx </a:t>
            </a:r>
            <a:r>
              <a:rPr lang="en-GB" dirty="0" err="1"/>
              <a:t>xxxxx</a:t>
            </a:r>
            <a:r>
              <a:rPr lang="en-GB" dirty="0"/>
              <a:t>.</a:t>
            </a:r>
            <a:endParaRPr lang="en-US" dirty="0"/>
          </a:p>
        </p:txBody>
      </p:sp>
      <p:sp>
        <p:nvSpPr>
          <p:cNvPr id="19" name="Picture Placeholder 25"/>
          <p:cNvSpPr>
            <a:spLocks noGrp="1"/>
          </p:cNvSpPr>
          <p:nvPr>
            <p:ph type="pic" sz="quarter" idx="31"/>
          </p:nvPr>
        </p:nvSpPr>
        <p:spPr>
          <a:xfrm>
            <a:off x="8001000" y="3750647"/>
            <a:ext cx="3956051" cy="1728452"/>
          </a:xfrm>
          <a:prstGeom prst="rect">
            <a:avLst/>
          </a:prstGeom>
          <a:solidFill>
            <a:schemeClr val="tx1">
              <a:lumMod val="50000"/>
            </a:schemeClr>
          </a:solidFill>
          <a:effectLst>
            <a:outerShdw blurRad="76200" dist="76200" dir="2700000" algn="tl" rotWithShape="0">
              <a:srgbClr val="000000">
                <a:alpha val="30000"/>
              </a:srgbClr>
            </a:outerShdw>
          </a:effectLst>
        </p:spPr>
        <p:txBody>
          <a:bodyPr vert="horz"/>
          <a:lstStyle>
            <a:lvl1pPr>
              <a:defRPr sz="1600">
                <a:latin typeface="Arial"/>
                <a:cs typeface="Arial"/>
              </a:defRPr>
            </a:lvl1pPr>
          </a:lstStyle>
          <a:p>
            <a:endParaRPr lang="en-US" dirty="0"/>
          </a:p>
        </p:txBody>
      </p:sp>
      <p:sp>
        <p:nvSpPr>
          <p:cNvPr id="20" name="Text Placeholder 10"/>
          <p:cNvSpPr>
            <a:spLocks noGrp="1"/>
          </p:cNvSpPr>
          <p:nvPr>
            <p:ph type="body" sz="quarter" idx="32" hasCustomPrompt="1"/>
          </p:nvPr>
        </p:nvSpPr>
        <p:spPr>
          <a:xfrm>
            <a:off x="8001000" y="5520601"/>
            <a:ext cx="3956051" cy="255284"/>
          </a:xfrm>
          <a:prstGeom prst="rect">
            <a:avLst/>
          </a:prstGeom>
        </p:spPr>
        <p:txBody>
          <a:bodyPr vert="horz" lIns="0" tIns="0" rIns="0" bIns="0" anchor="t" anchorCtr="0"/>
          <a:lstStyle>
            <a:lvl1pPr>
              <a:defRPr sz="1333" b="0" i="0" baseline="0">
                <a:solidFill>
                  <a:schemeClr val="tx2"/>
                </a:solidFill>
                <a:latin typeface="Arial"/>
                <a:cs typeface="Arial"/>
              </a:defRPr>
            </a:lvl1pPr>
          </a:lstStyle>
          <a:p>
            <a:pPr lvl="0"/>
            <a:r>
              <a:rPr lang="en-GB" dirty="0"/>
              <a:t>Caption </a:t>
            </a:r>
            <a:r>
              <a:rPr lang="en-GB" dirty="0" err="1"/>
              <a:t>xxxx</a:t>
            </a:r>
            <a:r>
              <a:rPr lang="en-GB" dirty="0"/>
              <a:t> xx </a:t>
            </a:r>
            <a:r>
              <a:rPr lang="en-GB" dirty="0" err="1"/>
              <a:t>xxxxx</a:t>
            </a:r>
            <a:r>
              <a:rPr lang="en-GB" dirty="0"/>
              <a:t> xxx </a:t>
            </a:r>
            <a:r>
              <a:rPr lang="en-GB" dirty="0" err="1"/>
              <a:t>xxxxx</a:t>
            </a:r>
            <a:r>
              <a:rPr lang="en-GB" dirty="0"/>
              <a:t> x </a:t>
            </a:r>
            <a:r>
              <a:rPr lang="en-GB" dirty="0" err="1"/>
              <a:t>xxxx</a:t>
            </a:r>
            <a:r>
              <a:rPr lang="en-GB" dirty="0"/>
              <a:t> xx </a:t>
            </a:r>
            <a:r>
              <a:rPr lang="en-GB" dirty="0" err="1"/>
              <a:t>xxxxx</a:t>
            </a:r>
            <a:r>
              <a:rPr lang="en-GB" dirty="0"/>
              <a:t>.</a:t>
            </a:r>
            <a:endParaRPr lang="en-US" dirty="0"/>
          </a:p>
        </p:txBody>
      </p:sp>
      <p:sp>
        <p:nvSpPr>
          <p:cNvPr id="13" name="Text Placeholder 7"/>
          <p:cNvSpPr>
            <a:spLocks noGrp="1"/>
          </p:cNvSpPr>
          <p:nvPr>
            <p:ph type="body" sz="quarter" idx="14" hasCustomPrompt="1"/>
          </p:nvPr>
        </p:nvSpPr>
        <p:spPr>
          <a:xfrm>
            <a:off x="3539068" y="176765"/>
            <a:ext cx="8415867" cy="338624"/>
          </a:xfrm>
          <a:prstGeom prst="rect">
            <a:avLst/>
          </a:prstGeom>
        </p:spPr>
        <p:txBody>
          <a:bodyPr vert="horz" lIns="0" tIns="0" rIns="0" bIns="0"/>
          <a:lstStyle>
            <a:lvl1pPr algn="r">
              <a:defRPr sz="1467">
                <a:solidFill>
                  <a:schemeClr val="tx2"/>
                </a:solidFill>
                <a:latin typeface="Arial"/>
                <a:cs typeface="Arial"/>
              </a:defRPr>
            </a:lvl1pPr>
          </a:lstStyle>
          <a:p>
            <a:pPr lvl="0"/>
            <a:r>
              <a:rPr lang="en-GB" dirty="0"/>
              <a:t>Presentation Title</a:t>
            </a:r>
            <a:endParaRPr lang="en-US" dirty="0"/>
          </a:p>
        </p:txBody>
      </p:sp>
    </p:spTree>
    <p:extLst>
      <p:ext uri="{BB962C8B-B14F-4D97-AF65-F5344CB8AC3E}">
        <p14:creationId xmlns:p14="http://schemas.microsoft.com/office/powerpoint/2010/main" val="2648407057"/>
      </p:ext>
    </p:extLst>
  </p:cSld>
  <p:clrMapOvr>
    <a:masterClrMapping/>
  </p:clrMapOvr>
  <p:transition spd="slow">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C4F581-DD00-A0D3-E0A5-7B4C29AEBABB}"/>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D3261A4C-50CD-F7BC-FB99-DB76F9065FDE}"/>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AF5EBD12-4F26-AD27-68B7-42BBFACA8D49}"/>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29B9E059-7718-17F5-2B00-B124D727B975}"/>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A2217894-BED0-D6CD-B10D-7F8066CBFE57}"/>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82A70C8B-B4EC-4D10-436C-0E0917BCD008}"/>
              </a:ext>
            </a:extLst>
          </p:cNvPr>
          <p:cNvSpPr>
            <a:spLocks noGrp="1"/>
          </p:cNvSpPr>
          <p:nvPr>
            <p:ph type="dt" sz="half" idx="10"/>
          </p:nvPr>
        </p:nvSpPr>
        <p:spPr/>
        <p:txBody>
          <a:bodyPr/>
          <a:lstStyle/>
          <a:p>
            <a:fld id="{9DD47446-F123-4935-8559-B3AF830FA995}" type="datetimeFigureOut">
              <a:rPr lang="en-GB" smtClean="0"/>
              <a:t>15/12/2022</a:t>
            </a:fld>
            <a:endParaRPr lang="en-GB"/>
          </a:p>
        </p:txBody>
      </p:sp>
      <p:sp>
        <p:nvSpPr>
          <p:cNvPr id="8" name="Footer Placeholder 7">
            <a:extLst>
              <a:ext uri="{FF2B5EF4-FFF2-40B4-BE49-F238E27FC236}">
                <a16:creationId xmlns:a16="http://schemas.microsoft.com/office/drawing/2014/main" id="{6905647E-F72D-D39E-660C-DCC5172E2634}"/>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C0A1E8A9-376A-778A-D954-9948BB297C61}"/>
              </a:ext>
            </a:extLst>
          </p:cNvPr>
          <p:cNvSpPr>
            <a:spLocks noGrp="1"/>
          </p:cNvSpPr>
          <p:nvPr>
            <p:ph type="sldNum" sz="quarter" idx="12"/>
          </p:nvPr>
        </p:nvSpPr>
        <p:spPr/>
        <p:txBody>
          <a:bodyPr/>
          <a:lstStyle/>
          <a:p>
            <a:fld id="{7B8A1055-78FA-4D6E-8393-AEA6AE3DC08B}" type="slidenum">
              <a:rPr lang="en-GB" smtClean="0"/>
              <a:t>‹#›</a:t>
            </a:fld>
            <a:endParaRPr lang="en-GB"/>
          </a:p>
        </p:txBody>
      </p:sp>
    </p:spTree>
    <p:extLst>
      <p:ext uri="{BB962C8B-B14F-4D97-AF65-F5344CB8AC3E}">
        <p14:creationId xmlns:p14="http://schemas.microsoft.com/office/powerpoint/2010/main" val="3722909078"/>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5 Picture Slide">
    <p:spTree>
      <p:nvGrpSpPr>
        <p:cNvPr id="1" name=""/>
        <p:cNvGrpSpPr/>
        <p:nvPr/>
      </p:nvGrpSpPr>
      <p:grpSpPr>
        <a:xfrm>
          <a:off x="0" y="0"/>
          <a:ext cx="0" cy="0"/>
          <a:chOff x="0" y="0"/>
          <a:chExt cx="0" cy="0"/>
        </a:xfrm>
      </p:grpSpPr>
      <p:sp>
        <p:nvSpPr>
          <p:cNvPr id="3" name="Text Placeholder 7"/>
          <p:cNvSpPr>
            <a:spLocks noGrp="1"/>
          </p:cNvSpPr>
          <p:nvPr>
            <p:ph type="body" sz="quarter" idx="13" hasCustomPrompt="1"/>
          </p:nvPr>
        </p:nvSpPr>
        <p:spPr>
          <a:xfrm>
            <a:off x="465666" y="751610"/>
            <a:ext cx="11487151" cy="481303"/>
          </a:xfrm>
          <a:prstGeom prst="rect">
            <a:avLst/>
          </a:prstGeom>
        </p:spPr>
        <p:txBody>
          <a:bodyPr vert="horz" lIns="0" tIns="0" rIns="0" bIns="0"/>
          <a:lstStyle>
            <a:lvl1pPr>
              <a:defRPr sz="2667">
                <a:solidFill>
                  <a:schemeClr val="tx1"/>
                </a:solidFill>
                <a:latin typeface="Arial"/>
                <a:cs typeface="Arial"/>
              </a:defRPr>
            </a:lvl1pPr>
          </a:lstStyle>
          <a:p>
            <a:pPr lvl="0"/>
            <a:r>
              <a:rPr lang="en-GB" dirty="0"/>
              <a:t>Slide Title</a:t>
            </a:r>
            <a:endParaRPr lang="en-US" dirty="0"/>
          </a:p>
        </p:txBody>
      </p:sp>
      <p:sp>
        <p:nvSpPr>
          <p:cNvPr id="4" name="Text Placeholder 10"/>
          <p:cNvSpPr>
            <a:spLocks noGrp="1"/>
          </p:cNvSpPr>
          <p:nvPr>
            <p:ph type="body" sz="quarter" idx="25" hasCustomPrompt="1"/>
          </p:nvPr>
        </p:nvSpPr>
        <p:spPr>
          <a:xfrm>
            <a:off x="478367" y="1508610"/>
            <a:ext cx="2639359" cy="2756868"/>
          </a:xfrm>
          <a:prstGeom prst="rect">
            <a:avLst/>
          </a:prstGeom>
        </p:spPr>
        <p:txBody>
          <a:bodyPr vert="horz" lIns="0" tIns="0" rIns="0" bIns="0" anchor="t" anchorCtr="0"/>
          <a:lstStyle>
            <a:lvl1pPr>
              <a:defRPr sz="1867" b="0" i="0">
                <a:solidFill>
                  <a:schemeClr val="tx2"/>
                </a:solidFill>
                <a:latin typeface="Arial"/>
                <a:cs typeface="Arial"/>
              </a:defRPr>
            </a:lvl1pPr>
          </a:lstStyle>
          <a:p>
            <a:pPr lvl="0"/>
            <a:r>
              <a:rPr lang="en-GB" dirty="0"/>
              <a:t>Intro </a:t>
            </a:r>
            <a:r>
              <a:rPr lang="en-GB" dirty="0" err="1"/>
              <a:t>lorem</a:t>
            </a:r>
            <a:r>
              <a:rPr lang="en-GB" dirty="0"/>
              <a:t> </a:t>
            </a:r>
            <a:r>
              <a:rPr lang="en-GB" dirty="0" err="1"/>
              <a:t>ipsum</a:t>
            </a:r>
            <a:r>
              <a:rPr lang="en-GB" dirty="0"/>
              <a:t> </a:t>
            </a:r>
            <a:r>
              <a:rPr lang="en-GB" dirty="0" err="1"/>
              <a:t>dolor</a:t>
            </a:r>
            <a:r>
              <a:rPr lang="en-GB" dirty="0"/>
              <a:t> sit </a:t>
            </a:r>
            <a:r>
              <a:rPr lang="en-GB" dirty="0" err="1"/>
              <a:t>amet</a:t>
            </a:r>
            <a:r>
              <a:rPr lang="en-GB" dirty="0"/>
              <a:t>, </a:t>
            </a:r>
            <a:r>
              <a:rPr lang="en-GB" dirty="0" err="1"/>
              <a:t>consectetuer</a:t>
            </a:r>
            <a:r>
              <a:rPr lang="en-GB" dirty="0"/>
              <a:t> </a:t>
            </a:r>
            <a:r>
              <a:rPr lang="en-GB" dirty="0" err="1"/>
              <a:t>adipiscing</a:t>
            </a:r>
            <a:r>
              <a:rPr lang="en-GB" dirty="0"/>
              <a:t> </a:t>
            </a:r>
            <a:r>
              <a:rPr lang="en-GB" dirty="0" err="1"/>
              <a:t>elit</a:t>
            </a:r>
            <a:r>
              <a:rPr lang="en-GB" dirty="0"/>
              <a:t>, </a:t>
            </a:r>
            <a:r>
              <a:rPr lang="en-GB" dirty="0" err="1"/>
              <a:t>sed</a:t>
            </a:r>
            <a:r>
              <a:rPr lang="en-GB" dirty="0"/>
              <a:t> </a:t>
            </a:r>
            <a:r>
              <a:rPr lang="en-GB" dirty="0" err="1"/>
              <a:t>diam</a:t>
            </a:r>
            <a:r>
              <a:rPr lang="en-GB" dirty="0"/>
              <a:t> </a:t>
            </a:r>
            <a:r>
              <a:rPr lang="en-GB" dirty="0" err="1"/>
              <a:t>nonummy</a:t>
            </a:r>
            <a:r>
              <a:rPr lang="en-GB" dirty="0"/>
              <a:t> </a:t>
            </a:r>
            <a:r>
              <a:rPr lang="en-GB" dirty="0" err="1"/>
              <a:t>nibh</a:t>
            </a:r>
            <a:r>
              <a:rPr lang="en-GB" dirty="0"/>
              <a:t> </a:t>
            </a:r>
            <a:r>
              <a:rPr lang="en-GB" dirty="0" err="1"/>
              <a:t>euismod</a:t>
            </a:r>
            <a:r>
              <a:rPr lang="en-GB" dirty="0"/>
              <a:t> </a:t>
            </a:r>
            <a:r>
              <a:rPr lang="en-GB" dirty="0" err="1"/>
              <a:t>tincidunt</a:t>
            </a:r>
            <a:r>
              <a:rPr lang="en-GB" dirty="0"/>
              <a:t> </a:t>
            </a:r>
            <a:r>
              <a:rPr lang="en-GB" dirty="0" err="1"/>
              <a:t>ut</a:t>
            </a:r>
            <a:r>
              <a:rPr lang="en-GB" dirty="0"/>
              <a:t> </a:t>
            </a:r>
            <a:r>
              <a:rPr lang="en-GB" dirty="0" err="1"/>
              <a:t>laoreet</a:t>
            </a:r>
            <a:r>
              <a:rPr lang="en-GB" dirty="0"/>
              <a:t> </a:t>
            </a:r>
            <a:r>
              <a:rPr lang="en-GB" dirty="0" err="1"/>
              <a:t>dolore</a:t>
            </a:r>
            <a:r>
              <a:rPr lang="en-GB" dirty="0"/>
              <a:t>. </a:t>
            </a:r>
            <a:endParaRPr lang="en-US" dirty="0"/>
          </a:p>
        </p:txBody>
      </p:sp>
      <p:sp>
        <p:nvSpPr>
          <p:cNvPr id="5" name="Picture Placeholder 25"/>
          <p:cNvSpPr>
            <a:spLocks noGrp="1"/>
          </p:cNvSpPr>
          <p:nvPr>
            <p:ph type="pic" sz="quarter" idx="21"/>
          </p:nvPr>
        </p:nvSpPr>
        <p:spPr>
          <a:xfrm>
            <a:off x="3539067" y="1572685"/>
            <a:ext cx="2487084" cy="1911055"/>
          </a:xfrm>
          <a:prstGeom prst="rect">
            <a:avLst/>
          </a:prstGeom>
          <a:solidFill>
            <a:schemeClr val="tx1">
              <a:lumMod val="50000"/>
            </a:schemeClr>
          </a:solidFill>
          <a:effectLst>
            <a:outerShdw blurRad="76200" dist="76200" dir="2700000" algn="tl" rotWithShape="0">
              <a:srgbClr val="000000">
                <a:alpha val="30000"/>
              </a:srgbClr>
            </a:outerShdw>
          </a:effectLst>
        </p:spPr>
        <p:txBody>
          <a:bodyPr vert="horz"/>
          <a:lstStyle>
            <a:lvl1pPr>
              <a:defRPr sz="1600">
                <a:latin typeface="Arial"/>
                <a:cs typeface="Arial"/>
              </a:defRPr>
            </a:lvl1pPr>
          </a:lstStyle>
          <a:p>
            <a:endParaRPr lang="en-US" dirty="0"/>
          </a:p>
        </p:txBody>
      </p:sp>
      <p:sp>
        <p:nvSpPr>
          <p:cNvPr id="6" name="Text Placeholder 10"/>
          <p:cNvSpPr>
            <a:spLocks noGrp="1"/>
          </p:cNvSpPr>
          <p:nvPr>
            <p:ph type="body" sz="quarter" idx="26" hasCustomPrompt="1"/>
          </p:nvPr>
        </p:nvSpPr>
        <p:spPr>
          <a:xfrm>
            <a:off x="3539067" y="3525241"/>
            <a:ext cx="2487084" cy="255284"/>
          </a:xfrm>
          <a:prstGeom prst="rect">
            <a:avLst/>
          </a:prstGeom>
        </p:spPr>
        <p:txBody>
          <a:bodyPr vert="horz" lIns="0" tIns="0" rIns="0" bIns="0" anchor="t" anchorCtr="0"/>
          <a:lstStyle>
            <a:lvl1pPr>
              <a:defRPr sz="1333" b="0" i="0" baseline="0">
                <a:solidFill>
                  <a:schemeClr val="tx2"/>
                </a:solidFill>
                <a:latin typeface="Arial"/>
                <a:cs typeface="Arial"/>
              </a:defRPr>
            </a:lvl1pPr>
          </a:lstStyle>
          <a:p>
            <a:pPr lvl="0"/>
            <a:r>
              <a:rPr lang="en-GB" dirty="0"/>
              <a:t>Caption </a:t>
            </a:r>
            <a:r>
              <a:rPr lang="en-GB" dirty="0" err="1"/>
              <a:t>xxxx</a:t>
            </a:r>
            <a:r>
              <a:rPr lang="en-GB" dirty="0"/>
              <a:t> xx </a:t>
            </a:r>
            <a:r>
              <a:rPr lang="en-GB" dirty="0" err="1"/>
              <a:t>xxxxx</a:t>
            </a:r>
            <a:r>
              <a:rPr lang="en-GB" dirty="0"/>
              <a:t> xxx.</a:t>
            </a:r>
            <a:endParaRPr lang="en-US" dirty="0"/>
          </a:p>
        </p:txBody>
      </p:sp>
      <p:sp>
        <p:nvSpPr>
          <p:cNvPr id="12" name="Picture Placeholder 25"/>
          <p:cNvSpPr>
            <a:spLocks noGrp="1"/>
          </p:cNvSpPr>
          <p:nvPr>
            <p:ph type="pic" sz="quarter" idx="31"/>
          </p:nvPr>
        </p:nvSpPr>
        <p:spPr>
          <a:xfrm>
            <a:off x="6506634" y="1572685"/>
            <a:ext cx="2487084" cy="1911055"/>
          </a:xfrm>
          <a:prstGeom prst="rect">
            <a:avLst/>
          </a:prstGeom>
          <a:solidFill>
            <a:schemeClr val="tx1">
              <a:lumMod val="50000"/>
            </a:schemeClr>
          </a:solidFill>
          <a:effectLst>
            <a:outerShdw blurRad="76200" dist="76200" dir="2700000" algn="tl" rotWithShape="0">
              <a:srgbClr val="000000">
                <a:alpha val="30000"/>
              </a:srgbClr>
            </a:outerShdw>
          </a:effectLst>
        </p:spPr>
        <p:txBody>
          <a:bodyPr vert="horz"/>
          <a:lstStyle>
            <a:lvl1pPr>
              <a:defRPr sz="1600">
                <a:latin typeface="Arial"/>
                <a:cs typeface="Arial"/>
              </a:defRPr>
            </a:lvl1pPr>
          </a:lstStyle>
          <a:p>
            <a:endParaRPr lang="en-US" dirty="0"/>
          </a:p>
        </p:txBody>
      </p:sp>
      <p:sp>
        <p:nvSpPr>
          <p:cNvPr id="13" name="Text Placeholder 10"/>
          <p:cNvSpPr>
            <a:spLocks noGrp="1"/>
          </p:cNvSpPr>
          <p:nvPr>
            <p:ph type="body" sz="quarter" idx="32" hasCustomPrompt="1"/>
          </p:nvPr>
        </p:nvSpPr>
        <p:spPr>
          <a:xfrm>
            <a:off x="6506634" y="3525241"/>
            <a:ext cx="2487084" cy="255284"/>
          </a:xfrm>
          <a:prstGeom prst="rect">
            <a:avLst/>
          </a:prstGeom>
        </p:spPr>
        <p:txBody>
          <a:bodyPr vert="horz" lIns="0" tIns="0" rIns="0" bIns="0" anchor="t" anchorCtr="0"/>
          <a:lstStyle>
            <a:lvl1pPr>
              <a:defRPr sz="1333" b="0" i="0" baseline="0">
                <a:solidFill>
                  <a:schemeClr val="tx2"/>
                </a:solidFill>
                <a:latin typeface="Arial"/>
                <a:cs typeface="Arial"/>
              </a:defRPr>
            </a:lvl1pPr>
          </a:lstStyle>
          <a:p>
            <a:pPr lvl="0"/>
            <a:r>
              <a:rPr lang="en-GB" dirty="0"/>
              <a:t>Caption </a:t>
            </a:r>
            <a:r>
              <a:rPr lang="en-GB" dirty="0" err="1"/>
              <a:t>xxxx</a:t>
            </a:r>
            <a:r>
              <a:rPr lang="en-GB" dirty="0"/>
              <a:t> xx </a:t>
            </a:r>
            <a:r>
              <a:rPr lang="en-GB" dirty="0" err="1"/>
              <a:t>xxxxx</a:t>
            </a:r>
            <a:r>
              <a:rPr lang="en-GB" dirty="0"/>
              <a:t> xxx.</a:t>
            </a:r>
            <a:endParaRPr lang="en-US" dirty="0"/>
          </a:p>
        </p:txBody>
      </p:sp>
      <p:sp>
        <p:nvSpPr>
          <p:cNvPr id="16" name="Picture Placeholder 25"/>
          <p:cNvSpPr>
            <a:spLocks noGrp="1"/>
          </p:cNvSpPr>
          <p:nvPr>
            <p:ph type="pic" sz="quarter" idx="35"/>
          </p:nvPr>
        </p:nvSpPr>
        <p:spPr>
          <a:xfrm>
            <a:off x="9474201" y="1572685"/>
            <a:ext cx="2487084" cy="1911055"/>
          </a:xfrm>
          <a:prstGeom prst="rect">
            <a:avLst/>
          </a:prstGeom>
          <a:solidFill>
            <a:schemeClr val="tx1">
              <a:lumMod val="50000"/>
            </a:schemeClr>
          </a:solidFill>
          <a:effectLst>
            <a:outerShdw blurRad="76200" dist="76200" dir="2700000" algn="tl" rotWithShape="0">
              <a:srgbClr val="000000">
                <a:alpha val="30000"/>
              </a:srgbClr>
            </a:outerShdw>
          </a:effectLst>
        </p:spPr>
        <p:txBody>
          <a:bodyPr vert="horz"/>
          <a:lstStyle>
            <a:lvl1pPr>
              <a:defRPr sz="1600">
                <a:latin typeface="Arial"/>
                <a:cs typeface="Arial"/>
              </a:defRPr>
            </a:lvl1pPr>
          </a:lstStyle>
          <a:p>
            <a:endParaRPr lang="en-US" dirty="0"/>
          </a:p>
        </p:txBody>
      </p:sp>
      <p:sp>
        <p:nvSpPr>
          <p:cNvPr id="17" name="Text Placeholder 10"/>
          <p:cNvSpPr>
            <a:spLocks noGrp="1"/>
          </p:cNvSpPr>
          <p:nvPr>
            <p:ph type="body" sz="quarter" idx="36" hasCustomPrompt="1"/>
          </p:nvPr>
        </p:nvSpPr>
        <p:spPr>
          <a:xfrm>
            <a:off x="9474201" y="3525241"/>
            <a:ext cx="2487084" cy="255284"/>
          </a:xfrm>
          <a:prstGeom prst="rect">
            <a:avLst/>
          </a:prstGeom>
        </p:spPr>
        <p:txBody>
          <a:bodyPr vert="horz" lIns="0" tIns="0" rIns="0" bIns="0" anchor="t" anchorCtr="0"/>
          <a:lstStyle>
            <a:lvl1pPr>
              <a:defRPr sz="1333" b="0" i="0" baseline="0">
                <a:solidFill>
                  <a:schemeClr val="tx2"/>
                </a:solidFill>
                <a:latin typeface="Arial"/>
                <a:cs typeface="Arial"/>
              </a:defRPr>
            </a:lvl1pPr>
          </a:lstStyle>
          <a:p>
            <a:pPr lvl="0"/>
            <a:r>
              <a:rPr lang="en-GB" dirty="0"/>
              <a:t>Caption </a:t>
            </a:r>
            <a:r>
              <a:rPr lang="en-GB" dirty="0" err="1"/>
              <a:t>xxxx</a:t>
            </a:r>
            <a:r>
              <a:rPr lang="en-GB" dirty="0"/>
              <a:t> xx </a:t>
            </a:r>
            <a:r>
              <a:rPr lang="en-GB" dirty="0" err="1"/>
              <a:t>xxxxx</a:t>
            </a:r>
            <a:r>
              <a:rPr lang="en-GB" dirty="0"/>
              <a:t> xxx.</a:t>
            </a:r>
            <a:endParaRPr lang="en-US" dirty="0"/>
          </a:p>
        </p:txBody>
      </p:sp>
      <p:sp>
        <p:nvSpPr>
          <p:cNvPr id="18" name="Picture Placeholder 25"/>
          <p:cNvSpPr>
            <a:spLocks noGrp="1"/>
          </p:cNvSpPr>
          <p:nvPr>
            <p:ph type="pic" sz="quarter" idx="37"/>
          </p:nvPr>
        </p:nvSpPr>
        <p:spPr>
          <a:xfrm>
            <a:off x="3539067" y="3988029"/>
            <a:ext cx="2487084" cy="1911055"/>
          </a:xfrm>
          <a:prstGeom prst="rect">
            <a:avLst/>
          </a:prstGeom>
          <a:solidFill>
            <a:schemeClr val="tx1">
              <a:lumMod val="50000"/>
            </a:schemeClr>
          </a:solidFill>
          <a:effectLst>
            <a:outerShdw blurRad="76200" dist="76200" dir="2700000" algn="tl" rotWithShape="0">
              <a:srgbClr val="000000">
                <a:alpha val="30000"/>
              </a:srgbClr>
            </a:outerShdw>
          </a:effectLst>
        </p:spPr>
        <p:txBody>
          <a:bodyPr vert="horz"/>
          <a:lstStyle>
            <a:lvl1pPr>
              <a:defRPr sz="1600">
                <a:latin typeface="Arial"/>
                <a:cs typeface="Arial"/>
              </a:defRPr>
            </a:lvl1pPr>
          </a:lstStyle>
          <a:p>
            <a:endParaRPr lang="en-US" dirty="0"/>
          </a:p>
        </p:txBody>
      </p:sp>
      <p:sp>
        <p:nvSpPr>
          <p:cNvPr id="19" name="Text Placeholder 10"/>
          <p:cNvSpPr>
            <a:spLocks noGrp="1"/>
          </p:cNvSpPr>
          <p:nvPr>
            <p:ph type="body" sz="quarter" idx="38" hasCustomPrompt="1"/>
          </p:nvPr>
        </p:nvSpPr>
        <p:spPr>
          <a:xfrm>
            <a:off x="3539067" y="5940585"/>
            <a:ext cx="2487084" cy="255284"/>
          </a:xfrm>
          <a:prstGeom prst="rect">
            <a:avLst/>
          </a:prstGeom>
        </p:spPr>
        <p:txBody>
          <a:bodyPr vert="horz" lIns="0" tIns="0" rIns="0" bIns="0" anchor="t" anchorCtr="0"/>
          <a:lstStyle>
            <a:lvl1pPr>
              <a:defRPr sz="1333" b="0" i="0" baseline="0">
                <a:solidFill>
                  <a:schemeClr val="tx2"/>
                </a:solidFill>
                <a:latin typeface="Arial"/>
                <a:cs typeface="Arial"/>
              </a:defRPr>
            </a:lvl1pPr>
          </a:lstStyle>
          <a:p>
            <a:pPr lvl="0"/>
            <a:r>
              <a:rPr lang="en-GB" dirty="0"/>
              <a:t>Caption </a:t>
            </a:r>
            <a:r>
              <a:rPr lang="en-GB" dirty="0" err="1"/>
              <a:t>xxxx</a:t>
            </a:r>
            <a:r>
              <a:rPr lang="en-GB" dirty="0"/>
              <a:t> xx </a:t>
            </a:r>
            <a:r>
              <a:rPr lang="en-GB" dirty="0" err="1"/>
              <a:t>xxxxx</a:t>
            </a:r>
            <a:r>
              <a:rPr lang="en-GB" dirty="0"/>
              <a:t> xxx.</a:t>
            </a:r>
            <a:endParaRPr lang="en-US" dirty="0"/>
          </a:p>
        </p:txBody>
      </p:sp>
      <p:sp>
        <p:nvSpPr>
          <p:cNvPr id="20" name="Picture Placeholder 25"/>
          <p:cNvSpPr>
            <a:spLocks noGrp="1"/>
          </p:cNvSpPr>
          <p:nvPr>
            <p:ph type="pic" sz="quarter" idx="39"/>
          </p:nvPr>
        </p:nvSpPr>
        <p:spPr>
          <a:xfrm>
            <a:off x="6506634" y="3988029"/>
            <a:ext cx="2487084" cy="1911055"/>
          </a:xfrm>
          <a:prstGeom prst="rect">
            <a:avLst/>
          </a:prstGeom>
          <a:solidFill>
            <a:schemeClr val="tx1">
              <a:lumMod val="50000"/>
            </a:schemeClr>
          </a:solidFill>
          <a:effectLst>
            <a:outerShdw blurRad="76200" dist="76200" dir="2700000" algn="tl" rotWithShape="0">
              <a:srgbClr val="000000">
                <a:alpha val="30000"/>
              </a:srgbClr>
            </a:outerShdw>
          </a:effectLst>
        </p:spPr>
        <p:txBody>
          <a:bodyPr vert="horz"/>
          <a:lstStyle>
            <a:lvl1pPr>
              <a:defRPr sz="1600">
                <a:latin typeface="Arial"/>
                <a:cs typeface="Arial"/>
              </a:defRPr>
            </a:lvl1pPr>
          </a:lstStyle>
          <a:p>
            <a:endParaRPr lang="en-US" dirty="0"/>
          </a:p>
        </p:txBody>
      </p:sp>
      <p:sp>
        <p:nvSpPr>
          <p:cNvPr id="21" name="Text Placeholder 10"/>
          <p:cNvSpPr>
            <a:spLocks noGrp="1"/>
          </p:cNvSpPr>
          <p:nvPr>
            <p:ph type="body" sz="quarter" idx="40" hasCustomPrompt="1"/>
          </p:nvPr>
        </p:nvSpPr>
        <p:spPr>
          <a:xfrm>
            <a:off x="6506634" y="5940585"/>
            <a:ext cx="2487084" cy="255284"/>
          </a:xfrm>
          <a:prstGeom prst="rect">
            <a:avLst/>
          </a:prstGeom>
        </p:spPr>
        <p:txBody>
          <a:bodyPr vert="horz" lIns="0" tIns="0" rIns="0" bIns="0" anchor="t" anchorCtr="0"/>
          <a:lstStyle>
            <a:lvl1pPr>
              <a:defRPr sz="1333" b="0" i="0" baseline="0">
                <a:solidFill>
                  <a:schemeClr val="tx2"/>
                </a:solidFill>
                <a:latin typeface="Arial"/>
                <a:cs typeface="Arial"/>
              </a:defRPr>
            </a:lvl1pPr>
          </a:lstStyle>
          <a:p>
            <a:pPr lvl="0"/>
            <a:r>
              <a:rPr lang="en-GB" dirty="0"/>
              <a:t>Caption </a:t>
            </a:r>
            <a:r>
              <a:rPr lang="en-GB" dirty="0" err="1"/>
              <a:t>xxxx</a:t>
            </a:r>
            <a:r>
              <a:rPr lang="en-GB" dirty="0"/>
              <a:t> xx </a:t>
            </a:r>
            <a:r>
              <a:rPr lang="en-GB" dirty="0" err="1"/>
              <a:t>xxxxx</a:t>
            </a:r>
            <a:r>
              <a:rPr lang="en-GB" dirty="0"/>
              <a:t> xxx.</a:t>
            </a:r>
            <a:endParaRPr lang="en-US" dirty="0"/>
          </a:p>
        </p:txBody>
      </p:sp>
      <p:sp>
        <p:nvSpPr>
          <p:cNvPr id="22" name="Text Placeholder 7"/>
          <p:cNvSpPr>
            <a:spLocks noGrp="1"/>
          </p:cNvSpPr>
          <p:nvPr>
            <p:ph type="body" sz="quarter" idx="14" hasCustomPrompt="1"/>
          </p:nvPr>
        </p:nvSpPr>
        <p:spPr>
          <a:xfrm>
            <a:off x="3539068" y="176765"/>
            <a:ext cx="8415867" cy="338624"/>
          </a:xfrm>
          <a:prstGeom prst="rect">
            <a:avLst/>
          </a:prstGeom>
        </p:spPr>
        <p:txBody>
          <a:bodyPr vert="horz" lIns="0" tIns="0" rIns="0" bIns="0"/>
          <a:lstStyle>
            <a:lvl1pPr algn="r">
              <a:defRPr sz="1467">
                <a:solidFill>
                  <a:schemeClr val="tx2"/>
                </a:solidFill>
                <a:latin typeface="Arial"/>
                <a:cs typeface="Arial"/>
              </a:defRPr>
            </a:lvl1pPr>
          </a:lstStyle>
          <a:p>
            <a:pPr lvl="0"/>
            <a:r>
              <a:rPr lang="en-GB" dirty="0"/>
              <a:t>Presentation Title</a:t>
            </a:r>
            <a:endParaRPr lang="en-US" dirty="0"/>
          </a:p>
        </p:txBody>
      </p:sp>
      <p:sp>
        <p:nvSpPr>
          <p:cNvPr id="15" name="Slide Number Placeholder 1"/>
          <p:cNvSpPr txBox="1">
            <a:spLocks/>
          </p:cNvSpPr>
          <p:nvPr userDrawn="1"/>
        </p:nvSpPr>
        <p:spPr>
          <a:xfrm>
            <a:off x="7" y="6337114"/>
            <a:ext cx="993421" cy="486833"/>
          </a:xfrm>
          <a:prstGeom prst="rect">
            <a:avLst/>
          </a:prstGeom>
        </p:spPr>
        <p:txBody>
          <a:bodyPr vert="horz" lIns="121920" tIns="60960" rIns="121920" bIns="60960" rtlCol="0" anchor="ctr"/>
          <a:lstStyle>
            <a:defPPr>
              <a:defRPr lang="en-US"/>
            </a:defPPr>
            <a:lvl1pPr marL="0" algn="r" defTabSz="457200" rtl="0" eaLnBrk="1" latinLnBrk="0" hangingPunct="1">
              <a:defRPr sz="1200" kern="1200">
                <a:solidFill>
                  <a:schemeClr val="bg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5AB56F38-8B3F-47A8-A2DA-EE539D894C13}" type="slidenum">
              <a:rPr lang="en-GB" sz="1600" smtClean="0"/>
              <a:pPr/>
              <a:t>‹#›</a:t>
            </a:fld>
            <a:endParaRPr lang="en-GB" sz="1600" dirty="0"/>
          </a:p>
        </p:txBody>
      </p:sp>
    </p:spTree>
    <p:extLst>
      <p:ext uri="{BB962C8B-B14F-4D97-AF65-F5344CB8AC3E}">
        <p14:creationId xmlns:p14="http://schemas.microsoft.com/office/powerpoint/2010/main" val="1207969342"/>
      </p:ext>
    </p:extLst>
  </p:cSld>
  <p:clrMapOvr>
    <a:masterClrMapping/>
  </p:clrMapOvr>
  <p:transition spd="slow">
    <p:fade/>
  </p:transition>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Picture Gallery">
    <p:spTree>
      <p:nvGrpSpPr>
        <p:cNvPr id="1" name=""/>
        <p:cNvGrpSpPr/>
        <p:nvPr/>
      </p:nvGrpSpPr>
      <p:grpSpPr>
        <a:xfrm>
          <a:off x="0" y="0"/>
          <a:ext cx="0" cy="0"/>
          <a:chOff x="0" y="0"/>
          <a:chExt cx="0" cy="0"/>
        </a:xfrm>
      </p:grpSpPr>
      <p:sp>
        <p:nvSpPr>
          <p:cNvPr id="3" name="Text Placeholder 7"/>
          <p:cNvSpPr>
            <a:spLocks noGrp="1"/>
          </p:cNvSpPr>
          <p:nvPr>
            <p:ph type="body" sz="quarter" idx="13" hasCustomPrompt="1"/>
          </p:nvPr>
        </p:nvSpPr>
        <p:spPr>
          <a:xfrm>
            <a:off x="465666" y="751610"/>
            <a:ext cx="11487151" cy="481303"/>
          </a:xfrm>
          <a:prstGeom prst="rect">
            <a:avLst/>
          </a:prstGeom>
        </p:spPr>
        <p:txBody>
          <a:bodyPr vert="horz" lIns="0" tIns="0" rIns="0" bIns="0"/>
          <a:lstStyle>
            <a:lvl1pPr>
              <a:defRPr sz="2667">
                <a:solidFill>
                  <a:schemeClr val="tx1"/>
                </a:solidFill>
                <a:latin typeface="Arial"/>
                <a:cs typeface="Arial"/>
              </a:defRPr>
            </a:lvl1pPr>
          </a:lstStyle>
          <a:p>
            <a:pPr lvl="0"/>
            <a:r>
              <a:rPr lang="en-GB" dirty="0"/>
              <a:t>Slide Title</a:t>
            </a:r>
            <a:endParaRPr lang="en-US" dirty="0"/>
          </a:p>
        </p:txBody>
      </p:sp>
      <p:sp>
        <p:nvSpPr>
          <p:cNvPr id="4" name="Text Placeholder 10"/>
          <p:cNvSpPr>
            <a:spLocks noGrp="1"/>
          </p:cNvSpPr>
          <p:nvPr>
            <p:ph type="body" sz="quarter" idx="25" hasCustomPrompt="1"/>
          </p:nvPr>
        </p:nvSpPr>
        <p:spPr>
          <a:xfrm>
            <a:off x="478367" y="1508610"/>
            <a:ext cx="2639359" cy="2756868"/>
          </a:xfrm>
          <a:prstGeom prst="rect">
            <a:avLst/>
          </a:prstGeom>
        </p:spPr>
        <p:txBody>
          <a:bodyPr vert="horz" lIns="0" tIns="0" rIns="0" bIns="0" anchor="t" anchorCtr="0"/>
          <a:lstStyle>
            <a:lvl1pPr>
              <a:defRPr sz="1867" b="0" i="0">
                <a:solidFill>
                  <a:schemeClr val="tx2"/>
                </a:solidFill>
                <a:latin typeface="Arial"/>
                <a:cs typeface="Arial"/>
              </a:defRPr>
            </a:lvl1pPr>
          </a:lstStyle>
          <a:p>
            <a:pPr lvl="0"/>
            <a:r>
              <a:rPr lang="en-GB" dirty="0"/>
              <a:t>Intro </a:t>
            </a:r>
            <a:r>
              <a:rPr lang="en-GB" dirty="0" err="1"/>
              <a:t>lorem</a:t>
            </a:r>
            <a:r>
              <a:rPr lang="en-GB" dirty="0"/>
              <a:t> </a:t>
            </a:r>
            <a:r>
              <a:rPr lang="en-GB" dirty="0" err="1"/>
              <a:t>ipsum</a:t>
            </a:r>
            <a:r>
              <a:rPr lang="en-GB" dirty="0"/>
              <a:t> </a:t>
            </a:r>
            <a:r>
              <a:rPr lang="en-GB" dirty="0" err="1"/>
              <a:t>dolor</a:t>
            </a:r>
            <a:r>
              <a:rPr lang="en-GB" dirty="0"/>
              <a:t> sit </a:t>
            </a:r>
            <a:r>
              <a:rPr lang="en-GB" dirty="0" err="1"/>
              <a:t>amet</a:t>
            </a:r>
            <a:r>
              <a:rPr lang="en-GB" dirty="0"/>
              <a:t>, </a:t>
            </a:r>
            <a:r>
              <a:rPr lang="en-GB" dirty="0" err="1"/>
              <a:t>consectetuer</a:t>
            </a:r>
            <a:r>
              <a:rPr lang="en-GB" dirty="0"/>
              <a:t> </a:t>
            </a:r>
            <a:r>
              <a:rPr lang="en-GB" dirty="0" err="1"/>
              <a:t>adipiscing</a:t>
            </a:r>
            <a:r>
              <a:rPr lang="en-GB" dirty="0"/>
              <a:t> </a:t>
            </a:r>
            <a:r>
              <a:rPr lang="en-GB" dirty="0" err="1"/>
              <a:t>elit</a:t>
            </a:r>
            <a:r>
              <a:rPr lang="en-GB" dirty="0"/>
              <a:t>, </a:t>
            </a:r>
            <a:r>
              <a:rPr lang="en-GB" dirty="0" err="1"/>
              <a:t>sed</a:t>
            </a:r>
            <a:r>
              <a:rPr lang="en-GB" dirty="0"/>
              <a:t> </a:t>
            </a:r>
            <a:r>
              <a:rPr lang="en-GB" dirty="0" err="1"/>
              <a:t>diam</a:t>
            </a:r>
            <a:r>
              <a:rPr lang="en-GB" dirty="0"/>
              <a:t> </a:t>
            </a:r>
            <a:r>
              <a:rPr lang="en-GB" dirty="0" err="1"/>
              <a:t>nonummy</a:t>
            </a:r>
            <a:r>
              <a:rPr lang="en-GB" dirty="0"/>
              <a:t> </a:t>
            </a:r>
            <a:r>
              <a:rPr lang="en-GB" dirty="0" err="1"/>
              <a:t>nibh</a:t>
            </a:r>
            <a:r>
              <a:rPr lang="en-GB" dirty="0"/>
              <a:t> </a:t>
            </a:r>
            <a:r>
              <a:rPr lang="en-GB" dirty="0" err="1"/>
              <a:t>euismod</a:t>
            </a:r>
            <a:r>
              <a:rPr lang="en-GB" dirty="0"/>
              <a:t> </a:t>
            </a:r>
            <a:r>
              <a:rPr lang="en-GB" dirty="0" err="1"/>
              <a:t>tincidunt</a:t>
            </a:r>
            <a:r>
              <a:rPr lang="en-GB" dirty="0"/>
              <a:t> </a:t>
            </a:r>
            <a:r>
              <a:rPr lang="en-GB" dirty="0" err="1"/>
              <a:t>ut</a:t>
            </a:r>
            <a:r>
              <a:rPr lang="en-GB" dirty="0"/>
              <a:t> </a:t>
            </a:r>
            <a:r>
              <a:rPr lang="en-GB" dirty="0" err="1"/>
              <a:t>laoreet</a:t>
            </a:r>
            <a:r>
              <a:rPr lang="en-GB" dirty="0"/>
              <a:t> </a:t>
            </a:r>
            <a:r>
              <a:rPr lang="en-GB" dirty="0" err="1"/>
              <a:t>dolore</a:t>
            </a:r>
            <a:r>
              <a:rPr lang="en-GB" dirty="0"/>
              <a:t>. </a:t>
            </a:r>
            <a:endParaRPr lang="en-US" dirty="0"/>
          </a:p>
        </p:txBody>
      </p:sp>
      <p:sp>
        <p:nvSpPr>
          <p:cNvPr id="5" name="Picture Placeholder 25"/>
          <p:cNvSpPr>
            <a:spLocks noGrp="1"/>
          </p:cNvSpPr>
          <p:nvPr>
            <p:ph type="pic" sz="quarter" idx="21"/>
          </p:nvPr>
        </p:nvSpPr>
        <p:spPr>
          <a:xfrm>
            <a:off x="3539067" y="1572685"/>
            <a:ext cx="2487084" cy="1365180"/>
          </a:xfrm>
          <a:prstGeom prst="rect">
            <a:avLst/>
          </a:prstGeom>
          <a:solidFill>
            <a:schemeClr val="tx1">
              <a:lumMod val="50000"/>
            </a:schemeClr>
          </a:solidFill>
          <a:effectLst>
            <a:outerShdw blurRad="76200" dist="76200" dir="2700000" algn="tl" rotWithShape="0">
              <a:srgbClr val="000000">
                <a:alpha val="30000"/>
              </a:srgbClr>
            </a:outerShdw>
          </a:effectLst>
        </p:spPr>
        <p:txBody>
          <a:bodyPr vert="horz"/>
          <a:lstStyle>
            <a:lvl1pPr>
              <a:defRPr sz="1600">
                <a:latin typeface="Arial"/>
                <a:cs typeface="Arial"/>
              </a:defRPr>
            </a:lvl1pPr>
          </a:lstStyle>
          <a:p>
            <a:endParaRPr lang="en-US" dirty="0"/>
          </a:p>
        </p:txBody>
      </p:sp>
      <p:sp>
        <p:nvSpPr>
          <p:cNvPr id="6" name="Text Placeholder 10"/>
          <p:cNvSpPr>
            <a:spLocks noGrp="1"/>
          </p:cNvSpPr>
          <p:nvPr>
            <p:ph type="body" sz="quarter" idx="26" hasCustomPrompt="1"/>
          </p:nvPr>
        </p:nvSpPr>
        <p:spPr>
          <a:xfrm>
            <a:off x="3539067" y="2979367"/>
            <a:ext cx="2487084" cy="255284"/>
          </a:xfrm>
          <a:prstGeom prst="rect">
            <a:avLst/>
          </a:prstGeom>
        </p:spPr>
        <p:txBody>
          <a:bodyPr vert="horz" lIns="0" tIns="0" rIns="0" bIns="0" anchor="t" anchorCtr="0"/>
          <a:lstStyle>
            <a:lvl1pPr>
              <a:defRPr sz="1333" b="0" i="0" baseline="0">
                <a:solidFill>
                  <a:schemeClr val="tx2"/>
                </a:solidFill>
                <a:latin typeface="Arial"/>
                <a:cs typeface="Arial"/>
              </a:defRPr>
            </a:lvl1pPr>
          </a:lstStyle>
          <a:p>
            <a:pPr lvl="0"/>
            <a:r>
              <a:rPr lang="en-GB" dirty="0"/>
              <a:t>Caption </a:t>
            </a:r>
            <a:r>
              <a:rPr lang="en-GB" dirty="0" err="1"/>
              <a:t>xxxx</a:t>
            </a:r>
            <a:r>
              <a:rPr lang="en-GB" dirty="0"/>
              <a:t> xx </a:t>
            </a:r>
            <a:r>
              <a:rPr lang="en-GB" dirty="0" err="1"/>
              <a:t>xxxxx</a:t>
            </a:r>
            <a:r>
              <a:rPr lang="en-GB" dirty="0"/>
              <a:t> xxx.</a:t>
            </a:r>
            <a:endParaRPr lang="en-US" dirty="0"/>
          </a:p>
        </p:txBody>
      </p:sp>
      <p:sp>
        <p:nvSpPr>
          <p:cNvPr id="12" name="Picture Placeholder 25"/>
          <p:cNvSpPr>
            <a:spLocks noGrp="1"/>
          </p:cNvSpPr>
          <p:nvPr>
            <p:ph type="pic" sz="quarter" idx="30"/>
          </p:nvPr>
        </p:nvSpPr>
        <p:spPr>
          <a:xfrm>
            <a:off x="3539067" y="3301051"/>
            <a:ext cx="2487084" cy="1365180"/>
          </a:xfrm>
          <a:prstGeom prst="rect">
            <a:avLst/>
          </a:prstGeom>
          <a:solidFill>
            <a:schemeClr val="tx1">
              <a:lumMod val="50000"/>
            </a:schemeClr>
          </a:solidFill>
          <a:effectLst>
            <a:outerShdw blurRad="76200" dist="76200" dir="2700000" algn="tl" rotWithShape="0">
              <a:srgbClr val="000000">
                <a:alpha val="30000"/>
              </a:srgbClr>
            </a:outerShdw>
          </a:effectLst>
        </p:spPr>
        <p:txBody>
          <a:bodyPr vert="horz"/>
          <a:lstStyle>
            <a:lvl1pPr>
              <a:defRPr sz="1600">
                <a:latin typeface="Arial"/>
                <a:cs typeface="Arial"/>
              </a:defRPr>
            </a:lvl1pPr>
          </a:lstStyle>
          <a:p>
            <a:endParaRPr lang="en-US" dirty="0"/>
          </a:p>
        </p:txBody>
      </p:sp>
      <p:sp>
        <p:nvSpPr>
          <p:cNvPr id="13" name="Text Placeholder 10"/>
          <p:cNvSpPr>
            <a:spLocks noGrp="1"/>
          </p:cNvSpPr>
          <p:nvPr>
            <p:ph type="body" sz="quarter" idx="31" hasCustomPrompt="1"/>
          </p:nvPr>
        </p:nvSpPr>
        <p:spPr>
          <a:xfrm>
            <a:off x="3539067" y="4707734"/>
            <a:ext cx="2487084" cy="255284"/>
          </a:xfrm>
          <a:prstGeom prst="rect">
            <a:avLst/>
          </a:prstGeom>
        </p:spPr>
        <p:txBody>
          <a:bodyPr vert="horz" lIns="0" tIns="0" rIns="0" bIns="0" anchor="t" anchorCtr="0"/>
          <a:lstStyle>
            <a:lvl1pPr>
              <a:defRPr sz="1333" b="0" i="0" baseline="0">
                <a:solidFill>
                  <a:schemeClr val="tx2"/>
                </a:solidFill>
                <a:latin typeface="Arial"/>
                <a:cs typeface="Arial"/>
              </a:defRPr>
            </a:lvl1pPr>
          </a:lstStyle>
          <a:p>
            <a:pPr lvl="0"/>
            <a:r>
              <a:rPr lang="en-GB" dirty="0"/>
              <a:t>Caption </a:t>
            </a:r>
            <a:r>
              <a:rPr lang="en-GB" dirty="0" err="1"/>
              <a:t>xxxx</a:t>
            </a:r>
            <a:r>
              <a:rPr lang="en-GB" dirty="0"/>
              <a:t> xx </a:t>
            </a:r>
            <a:r>
              <a:rPr lang="en-GB" dirty="0" err="1"/>
              <a:t>xxxxx</a:t>
            </a:r>
            <a:r>
              <a:rPr lang="en-GB" dirty="0"/>
              <a:t> xxx.</a:t>
            </a:r>
            <a:endParaRPr lang="en-US" dirty="0"/>
          </a:p>
        </p:txBody>
      </p:sp>
      <p:sp>
        <p:nvSpPr>
          <p:cNvPr id="14" name="Picture Placeholder 25"/>
          <p:cNvSpPr>
            <a:spLocks noGrp="1"/>
          </p:cNvSpPr>
          <p:nvPr>
            <p:ph type="pic" sz="quarter" idx="32"/>
          </p:nvPr>
        </p:nvSpPr>
        <p:spPr>
          <a:xfrm>
            <a:off x="3539067" y="5026310"/>
            <a:ext cx="2487084" cy="1365180"/>
          </a:xfrm>
          <a:prstGeom prst="rect">
            <a:avLst/>
          </a:prstGeom>
          <a:solidFill>
            <a:schemeClr val="tx1">
              <a:lumMod val="50000"/>
            </a:schemeClr>
          </a:solidFill>
          <a:effectLst>
            <a:outerShdw blurRad="76200" dist="76200" dir="2700000" algn="tl" rotWithShape="0">
              <a:srgbClr val="000000">
                <a:alpha val="30000"/>
              </a:srgbClr>
            </a:outerShdw>
          </a:effectLst>
        </p:spPr>
        <p:txBody>
          <a:bodyPr vert="horz"/>
          <a:lstStyle>
            <a:lvl1pPr>
              <a:defRPr sz="1600">
                <a:latin typeface="Arial"/>
                <a:cs typeface="Arial"/>
              </a:defRPr>
            </a:lvl1pPr>
          </a:lstStyle>
          <a:p>
            <a:endParaRPr lang="en-US" dirty="0"/>
          </a:p>
        </p:txBody>
      </p:sp>
      <p:sp>
        <p:nvSpPr>
          <p:cNvPr id="15" name="Text Placeholder 10"/>
          <p:cNvSpPr>
            <a:spLocks noGrp="1"/>
          </p:cNvSpPr>
          <p:nvPr>
            <p:ph type="body" sz="quarter" idx="33" hasCustomPrompt="1"/>
          </p:nvPr>
        </p:nvSpPr>
        <p:spPr>
          <a:xfrm>
            <a:off x="3539067" y="6432993"/>
            <a:ext cx="2487084" cy="255284"/>
          </a:xfrm>
          <a:prstGeom prst="rect">
            <a:avLst/>
          </a:prstGeom>
        </p:spPr>
        <p:txBody>
          <a:bodyPr vert="horz" lIns="0" tIns="0" rIns="0" bIns="0" anchor="t" anchorCtr="0"/>
          <a:lstStyle>
            <a:lvl1pPr>
              <a:defRPr sz="1333" b="0" i="0" baseline="0">
                <a:solidFill>
                  <a:schemeClr val="tx2"/>
                </a:solidFill>
                <a:latin typeface="Arial"/>
                <a:cs typeface="Arial"/>
              </a:defRPr>
            </a:lvl1pPr>
          </a:lstStyle>
          <a:p>
            <a:pPr lvl="0"/>
            <a:r>
              <a:rPr lang="en-GB" dirty="0"/>
              <a:t>Caption </a:t>
            </a:r>
            <a:r>
              <a:rPr lang="en-GB" dirty="0" err="1"/>
              <a:t>xxxx</a:t>
            </a:r>
            <a:r>
              <a:rPr lang="en-GB" dirty="0"/>
              <a:t> xx </a:t>
            </a:r>
            <a:r>
              <a:rPr lang="en-GB" dirty="0" err="1"/>
              <a:t>xxxxx</a:t>
            </a:r>
            <a:r>
              <a:rPr lang="en-GB" dirty="0"/>
              <a:t> xxx.</a:t>
            </a:r>
            <a:endParaRPr lang="en-US" dirty="0"/>
          </a:p>
        </p:txBody>
      </p:sp>
      <p:sp>
        <p:nvSpPr>
          <p:cNvPr id="16" name="Picture Placeholder 25"/>
          <p:cNvSpPr>
            <a:spLocks noGrp="1"/>
          </p:cNvSpPr>
          <p:nvPr>
            <p:ph type="pic" sz="quarter" idx="34"/>
          </p:nvPr>
        </p:nvSpPr>
        <p:spPr>
          <a:xfrm>
            <a:off x="6506634" y="1572685"/>
            <a:ext cx="2487084" cy="1365180"/>
          </a:xfrm>
          <a:prstGeom prst="rect">
            <a:avLst/>
          </a:prstGeom>
          <a:solidFill>
            <a:schemeClr val="tx1">
              <a:lumMod val="50000"/>
            </a:schemeClr>
          </a:solidFill>
          <a:effectLst>
            <a:outerShdw blurRad="76200" dist="76200" dir="2700000" algn="tl" rotWithShape="0">
              <a:srgbClr val="000000">
                <a:alpha val="30000"/>
              </a:srgbClr>
            </a:outerShdw>
          </a:effectLst>
        </p:spPr>
        <p:txBody>
          <a:bodyPr vert="horz"/>
          <a:lstStyle>
            <a:lvl1pPr>
              <a:defRPr sz="1600">
                <a:latin typeface="Arial"/>
                <a:cs typeface="Arial"/>
              </a:defRPr>
            </a:lvl1pPr>
          </a:lstStyle>
          <a:p>
            <a:endParaRPr lang="en-US" dirty="0"/>
          </a:p>
        </p:txBody>
      </p:sp>
      <p:sp>
        <p:nvSpPr>
          <p:cNvPr id="17" name="Text Placeholder 10"/>
          <p:cNvSpPr>
            <a:spLocks noGrp="1"/>
          </p:cNvSpPr>
          <p:nvPr>
            <p:ph type="body" sz="quarter" idx="35" hasCustomPrompt="1"/>
          </p:nvPr>
        </p:nvSpPr>
        <p:spPr>
          <a:xfrm>
            <a:off x="6506634" y="2979367"/>
            <a:ext cx="2487084" cy="255284"/>
          </a:xfrm>
          <a:prstGeom prst="rect">
            <a:avLst/>
          </a:prstGeom>
        </p:spPr>
        <p:txBody>
          <a:bodyPr vert="horz" lIns="0" tIns="0" rIns="0" bIns="0" anchor="t" anchorCtr="0"/>
          <a:lstStyle>
            <a:lvl1pPr>
              <a:defRPr sz="1333" b="0" i="0" baseline="0">
                <a:solidFill>
                  <a:schemeClr val="tx2"/>
                </a:solidFill>
                <a:latin typeface="Arial"/>
                <a:cs typeface="Arial"/>
              </a:defRPr>
            </a:lvl1pPr>
          </a:lstStyle>
          <a:p>
            <a:pPr lvl="0"/>
            <a:r>
              <a:rPr lang="en-GB" dirty="0"/>
              <a:t>Caption </a:t>
            </a:r>
            <a:r>
              <a:rPr lang="en-GB" dirty="0" err="1"/>
              <a:t>xxxx</a:t>
            </a:r>
            <a:r>
              <a:rPr lang="en-GB" dirty="0"/>
              <a:t> xx </a:t>
            </a:r>
            <a:r>
              <a:rPr lang="en-GB" dirty="0" err="1"/>
              <a:t>xxxxx</a:t>
            </a:r>
            <a:r>
              <a:rPr lang="en-GB" dirty="0"/>
              <a:t> xxx.</a:t>
            </a:r>
            <a:endParaRPr lang="en-US" dirty="0"/>
          </a:p>
        </p:txBody>
      </p:sp>
      <p:sp>
        <p:nvSpPr>
          <p:cNvPr id="18" name="Picture Placeholder 25"/>
          <p:cNvSpPr>
            <a:spLocks noGrp="1"/>
          </p:cNvSpPr>
          <p:nvPr>
            <p:ph type="pic" sz="quarter" idx="36"/>
          </p:nvPr>
        </p:nvSpPr>
        <p:spPr>
          <a:xfrm>
            <a:off x="6506634" y="3301051"/>
            <a:ext cx="2487084" cy="1365180"/>
          </a:xfrm>
          <a:prstGeom prst="rect">
            <a:avLst/>
          </a:prstGeom>
          <a:solidFill>
            <a:schemeClr val="tx1">
              <a:lumMod val="50000"/>
            </a:schemeClr>
          </a:solidFill>
          <a:effectLst>
            <a:outerShdw blurRad="76200" dist="76200" dir="2700000" algn="tl" rotWithShape="0">
              <a:srgbClr val="000000">
                <a:alpha val="30000"/>
              </a:srgbClr>
            </a:outerShdw>
          </a:effectLst>
        </p:spPr>
        <p:txBody>
          <a:bodyPr vert="horz"/>
          <a:lstStyle>
            <a:lvl1pPr>
              <a:defRPr sz="1600">
                <a:latin typeface="Arial"/>
                <a:cs typeface="Arial"/>
              </a:defRPr>
            </a:lvl1pPr>
          </a:lstStyle>
          <a:p>
            <a:endParaRPr lang="en-US" dirty="0"/>
          </a:p>
        </p:txBody>
      </p:sp>
      <p:sp>
        <p:nvSpPr>
          <p:cNvPr id="19" name="Text Placeholder 10"/>
          <p:cNvSpPr>
            <a:spLocks noGrp="1"/>
          </p:cNvSpPr>
          <p:nvPr>
            <p:ph type="body" sz="quarter" idx="37" hasCustomPrompt="1"/>
          </p:nvPr>
        </p:nvSpPr>
        <p:spPr>
          <a:xfrm>
            <a:off x="6506634" y="4707734"/>
            <a:ext cx="2487084" cy="255284"/>
          </a:xfrm>
          <a:prstGeom prst="rect">
            <a:avLst/>
          </a:prstGeom>
        </p:spPr>
        <p:txBody>
          <a:bodyPr vert="horz" lIns="0" tIns="0" rIns="0" bIns="0" anchor="t" anchorCtr="0"/>
          <a:lstStyle>
            <a:lvl1pPr>
              <a:defRPr sz="1333" b="0" i="0" baseline="0">
                <a:solidFill>
                  <a:schemeClr val="tx2"/>
                </a:solidFill>
                <a:latin typeface="Arial"/>
                <a:cs typeface="Arial"/>
              </a:defRPr>
            </a:lvl1pPr>
          </a:lstStyle>
          <a:p>
            <a:pPr lvl="0"/>
            <a:r>
              <a:rPr lang="en-GB" dirty="0"/>
              <a:t>Caption </a:t>
            </a:r>
            <a:r>
              <a:rPr lang="en-GB" dirty="0" err="1"/>
              <a:t>xxxx</a:t>
            </a:r>
            <a:r>
              <a:rPr lang="en-GB" dirty="0"/>
              <a:t> xx </a:t>
            </a:r>
            <a:r>
              <a:rPr lang="en-GB" dirty="0" err="1"/>
              <a:t>xxxxx</a:t>
            </a:r>
            <a:r>
              <a:rPr lang="en-GB" dirty="0"/>
              <a:t> xxx.</a:t>
            </a:r>
            <a:endParaRPr lang="en-US" dirty="0"/>
          </a:p>
        </p:txBody>
      </p:sp>
      <p:sp>
        <p:nvSpPr>
          <p:cNvPr id="20" name="Picture Placeholder 25"/>
          <p:cNvSpPr>
            <a:spLocks noGrp="1"/>
          </p:cNvSpPr>
          <p:nvPr>
            <p:ph type="pic" sz="quarter" idx="38"/>
          </p:nvPr>
        </p:nvSpPr>
        <p:spPr>
          <a:xfrm>
            <a:off x="6506634" y="5026310"/>
            <a:ext cx="2487084" cy="1365180"/>
          </a:xfrm>
          <a:prstGeom prst="rect">
            <a:avLst/>
          </a:prstGeom>
          <a:solidFill>
            <a:schemeClr val="tx1">
              <a:lumMod val="50000"/>
            </a:schemeClr>
          </a:solidFill>
          <a:effectLst>
            <a:outerShdw blurRad="76200" dist="76200" dir="2700000" algn="tl" rotWithShape="0">
              <a:srgbClr val="000000">
                <a:alpha val="30000"/>
              </a:srgbClr>
            </a:outerShdw>
          </a:effectLst>
        </p:spPr>
        <p:txBody>
          <a:bodyPr vert="horz"/>
          <a:lstStyle>
            <a:lvl1pPr>
              <a:defRPr sz="1600">
                <a:latin typeface="Arial"/>
                <a:cs typeface="Arial"/>
              </a:defRPr>
            </a:lvl1pPr>
          </a:lstStyle>
          <a:p>
            <a:endParaRPr lang="en-US" dirty="0"/>
          </a:p>
        </p:txBody>
      </p:sp>
      <p:sp>
        <p:nvSpPr>
          <p:cNvPr id="21" name="Text Placeholder 10"/>
          <p:cNvSpPr>
            <a:spLocks noGrp="1"/>
          </p:cNvSpPr>
          <p:nvPr>
            <p:ph type="body" sz="quarter" idx="39" hasCustomPrompt="1"/>
          </p:nvPr>
        </p:nvSpPr>
        <p:spPr>
          <a:xfrm>
            <a:off x="6506634" y="6432993"/>
            <a:ext cx="2487084" cy="255284"/>
          </a:xfrm>
          <a:prstGeom prst="rect">
            <a:avLst/>
          </a:prstGeom>
        </p:spPr>
        <p:txBody>
          <a:bodyPr vert="horz" lIns="0" tIns="0" rIns="0" bIns="0" anchor="t" anchorCtr="0"/>
          <a:lstStyle>
            <a:lvl1pPr>
              <a:defRPr sz="1333" b="0" i="0" baseline="0">
                <a:solidFill>
                  <a:schemeClr val="tx2"/>
                </a:solidFill>
                <a:latin typeface="Arial"/>
                <a:cs typeface="Arial"/>
              </a:defRPr>
            </a:lvl1pPr>
          </a:lstStyle>
          <a:p>
            <a:pPr lvl="0"/>
            <a:r>
              <a:rPr lang="en-GB" dirty="0"/>
              <a:t>Caption </a:t>
            </a:r>
            <a:r>
              <a:rPr lang="en-GB" dirty="0" err="1"/>
              <a:t>xxxx</a:t>
            </a:r>
            <a:r>
              <a:rPr lang="en-GB" dirty="0"/>
              <a:t> xx </a:t>
            </a:r>
            <a:r>
              <a:rPr lang="en-GB" dirty="0" err="1"/>
              <a:t>xxxxx</a:t>
            </a:r>
            <a:r>
              <a:rPr lang="en-GB" dirty="0"/>
              <a:t> xxx.</a:t>
            </a:r>
            <a:endParaRPr lang="en-US" dirty="0"/>
          </a:p>
        </p:txBody>
      </p:sp>
      <p:sp>
        <p:nvSpPr>
          <p:cNvPr id="22" name="Picture Placeholder 25"/>
          <p:cNvSpPr>
            <a:spLocks noGrp="1"/>
          </p:cNvSpPr>
          <p:nvPr>
            <p:ph type="pic" sz="quarter" idx="40"/>
          </p:nvPr>
        </p:nvSpPr>
        <p:spPr>
          <a:xfrm>
            <a:off x="9474201" y="1572685"/>
            <a:ext cx="2487084" cy="1365180"/>
          </a:xfrm>
          <a:prstGeom prst="rect">
            <a:avLst/>
          </a:prstGeom>
          <a:solidFill>
            <a:schemeClr val="tx1">
              <a:lumMod val="50000"/>
            </a:schemeClr>
          </a:solidFill>
          <a:effectLst>
            <a:outerShdw blurRad="76200" dist="76200" dir="2700000" algn="tl" rotWithShape="0">
              <a:srgbClr val="000000">
                <a:alpha val="30000"/>
              </a:srgbClr>
            </a:outerShdw>
          </a:effectLst>
        </p:spPr>
        <p:txBody>
          <a:bodyPr vert="horz"/>
          <a:lstStyle>
            <a:lvl1pPr>
              <a:defRPr sz="1600">
                <a:latin typeface="Arial"/>
                <a:cs typeface="Arial"/>
              </a:defRPr>
            </a:lvl1pPr>
          </a:lstStyle>
          <a:p>
            <a:endParaRPr lang="en-US" dirty="0"/>
          </a:p>
        </p:txBody>
      </p:sp>
      <p:sp>
        <p:nvSpPr>
          <p:cNvPr id="23" name="Text Placeholder 10"/>
          <p:cNvSpPr>
            <a:spLocks noGrp="1"/>
          </p:cNvSpPr>
          <p:nvPr>
            <p:ph type="body" sz="quarter" idx="41" hasCustomPrompt="1"/>
          </p:nvPr>
        </p:nvSpPr>
        <p:spPr>
          <a:xfrm>
            <a:off x="9474201" y="2979367"/>
            <a:ext cx="2487084" cy="255284"/>
          </a:xfrm>
          <a:prstGeom prst="rect">
            <a:avLst/>
          </a:prstGeom>
        </p:spPr>
        <p:txBody>
          <a:bodyPr vert="horz" lIns="0" tIns="0" rIns="0" bIns="0" anchor="t" anchorCtr="0"/>
          <a:lstStyle>
            <a:lvl1pPr>
              <a:defRPr sz="1333" b="0" i="0" baseline="0">
                <a:solidFill>
                  <a:schemeClr val="tx2"/>
                </a:solidFill>
                <a:latin typeface="Arial"/>
                <a:cs typeface="Arial"/>
              </a:defRPr>
            </a:lvl1pPr>
          </a:lstStyle>
          <a:p>
            <a:pPr lvl="0"/>
            <a:r>
              <a:rPr lang="en-GB" dirty="0"/>
              <a:t>Caption </a:t>
            </a:r>
            <a:r>
              <a:rPr lang="en-GB" dirty="0" err="1"/>
              <a:t>xxxx</a:t>
            </a:r>
            <a:r>
              <a:rPr lang="en-GB" dirty="0"/>
              <a:t> xx </a:t>
            </a:r>
            <a:r>
              <a:rPr lang="en-GB" dirty="0" err="1"/>
              <a:t>xxxxx</a:t>
            </a:r>
            <a:r>
              <a:rPr lang="en-GB" dirty="0"/>
              <a:t> xxx.</a:t>
            </a:r>
            <a:endParaRPr lang="en-US" dirty="0"/>
          </a:p>
        </p:txBody>
      </p:sp>
      <p:sp>
        <p:nvSpPr>
          <p:cNvPr id="24" name="Picture Placeholder 25"/>
          <p:cNvSpPr>
            <a:spLocks noGrp="1"/>
          </p:cNvSpPr>
          <p:nvPr>
            <p:ph type="pic" sz="quarter" idx="42"/>
          </p:nvPr>
        </p:nvSpPr>
        <p:spPr>
          <a:xfrm>
            <a:off x="9474201" y="3301051"/>
            <a:ext cx="2487084" cy="1365180"/>
          </a:xfrm>
          <a:prstGeom prst="rect">
            <a:avLst/>
          </a:prstGeom>
          <a:solidFill>
            <a:schemeClr val="tx1">
              <a:lumMod val="50000"/>
            </a:schemeClr>
          </a:solidFill>
          <a:effectLst>
            <a:outerShdw blurRad="76200" dist="76200" dir="2700000" algn="tl" rotWithShape="0">
              <a:srgbClr val="000000">
                <a:alpha val="30000"/>
              </a:srgbClr>
            </a:outerShdw>
          </a:effectLst>
        </p:spPr>
        <p:txBody>
          <a:bodyPr vert="horz"/>
          <a:lstStyle>
            <a:lvl1pPr>
              <a:defRPr sz="1600">
                <a:latin typeface="Arial"/>
                <a:cs typeface="Arial"/>
              </a:defRPr>
            </a:lvl1pPr>
          </a:lstStyle>
          <a:p>
            <a:endParaRPr lang="en-US" dirty="0"/>
          </a:p>
        </p:txBody>
      </p:sp>
      <p:sp>
        <p:nvSpPr>
          <p:cNvPr id="25" name="Text Placeholder 10"/>
          <p:cNvSpPr>
            <a:spLocks noGrp="1"/>
          </p:cNvSpPr>
          <p:nvPr>
            <p:ph type="body" sz="quarter" idx="43" hasCustomPrompt="1"/>
          </p:nvPr>
        </p:nvSpPr>
        <p:spPr>
          <a:xfrm>
            <a:off x="9474201" y="4707734"/>
            <a:ext cx="2487084" cy="255284"/>
          </a:xfrm>
          <a:prstGeom prst="rect">
            <a:avLst/>
          </a:prstGeom>
        </p:spPr>
        <p:txBody>
          <a:bodyPr vert="horz" lIns="0" tIns="0" rIns="0" bIns="0" anchor="t" anchorCtr="0"/>
          <a:lstStyle>
            <a:lvl1pPr>
              <a:defRPr sz="1333" b="0" i="0" baseline="0">
                <a:solidFill>
                  <a:schemeClr val="tx2"/>
                </a:solidFill>
                <a:latin typeface="Arial"/>
                <a:cs typeface="Arial"/>
              </a:defRPr>
            </a:lvl1pPr>
          </a:lstStyle>
          <a:p>
            <a:pPr lvl="0"/>
            <a:r>
              <a:rPr lang="en-GB" dirty="0"/>
              <a:t>Caption </a:t>
            </a:r>
            <a:r>
              <a:rPr lang="en-GB" dirty="0" err="1"/>
              <a:t>xxxx</a:t>
            </a:r>
            <a:r>
              <a:rPr lang="en-GB" dirty="0"/>
              <a:t> xx </a:t>
            </a:r>
            <a:r>
              <a:rPr lang="en-GB" dirty="0" err="1"/>
              <a:t>xxxxx</a:t>
            </a:r>
            <a:r>
              <a:rPr lang="en-GB" dirty="0"/>
              <a:t> xxx.</a:t>
            </a:r>
            <a:endParaRPr lang="en-US" dirty="0"/>
          </a:p>
        </p:txBody>
      </p:sp>
      <p:sp>
        <p:nvSpPr>
          <p:cNvPr id="28" name="Text Placeholder 7"/>
          <p:cNvSpPr>
            <a:spLocks noGrp="1"/>
          </p:cNvSpPr>
          <p:nvPr>
            <p:ph type="body" sz="quarter" idx="14" hasCustomPrompt="1"/>
          </p:nvPr>
        </p:nvSpPr>
        <p:spPr>
          <a:xfrm>
            <a:off x="3539068" y="176765"/>
            <a:ext cx="8415867" cy="338624"/>
          </a:xfrm>
          <a:prstGeom prst="rect">
            <a:avLst/>
          </a:prstGeom>
        </p:spPr>
        <p:txBody>
          <a:bodyPr vert="horz" lIns="0" tIns="0" rIns="0" bIns="0"/>
          <a:lstStyle>
            <a:lvl1pPr algn="r">
              <a:defRPr sz="1467">
                <a:solidFill>
                  <a:schemeClr val="tx2"/>
                </a:solidFill>
                <a:latin typeface="Arial"/>
                <a:cs typeface="Arial"/>
              </a:defRPr>
            </a:lvl1pPr>
          </a:lstStyle>
          <a:p>
            <a:pPr lvl="0"/>
            <a:r>
              <a:rPr lang="en-GB" dirty="0"/>
              <a:t>Presentation Title</a:t>
            </a:r>
            <a:endParaRPr lang="en-US" dirty="0"/>
          </a:p>
        </p:txBody>
      </p:sp>
      <p:sp>
        <p:nvSpPr>
          <p:cNvPr id="26" name="Slide Number Placeholder 1"/>
          <p:cNvSpPr txBox="1">
            <a:spLocks/>
          </p:cNvSpPr>
          <p:nvPr userDrawn="1"/>
        </p:nvSpPr>
        <p:spPr>
          <a:xfrm>
            <a:off x="7" y="6337114"/>
            <a:ext cx="993421" cy="486833"/>
          </a:xfrm>
          <a:prstGeom prst="rect">
            <a:avLst/>
          </a:prstGeom>
        </p:spPr>
        <p:txBody>
          <a:bodyPr vert="horz" lIns="121920" tIns="60960" rIns="121920" bIns="60960" rtlCol="0" anchor="ctr"/>
          <a:lstStyle>
            <a:defPPr>
              <a:defRPr lang="en-US"/>
            </a:defPPr>
            <a:lvl1pPr marL="0" algn="r" defTabSz="457200" rtl="0" eaLnBrk="1" latinLnBrk="0" hangingPunct="1">
              <a:defRPr sz="1200" kern="1200">
                <a:solidFill>
                  <a:schemeClr val="bg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5AB56F38-8B3F-47A8-A2DA-EE539D894C13}" type="slidenum">
              <a:rPr lang="en-GB" sz="1600" smtClean="0"/>
              <a:pPr/>
              <a:t>‹#›</a:t>
            </a:fld>
            <a:endParaRPr lang="en-GB" sz="1600" dirty="0"/>
          </a:p>
        </p:txBody>
      </p:sp>
      <p:sp>
        <p:nvSpPr>
          <p:cNvPr id="27" name="Slide Number Placeholder 1"/>
          <p:cNvSpPr txBox="1">
            <a:spLocks/>
          </p:cNvSpPr>
          <p:nvPr userDrawn="1"/>
        </p:nvSpPr>
        <p:spPr>
          <a:xfrm>
            <a:off x="203207" y="6540314"/>
            <a:ext cx="993421" cy="486833"/>
          </a:xfrm>
          <a:prstGeom prst="rect">
            <a:avLst/>
          </a:prstGeom>
        </p:spPr>
        <p:txBody>
          <a:bodyPr vert="horz" lIns="121920" tIns="60960" rIns="121920" bIns="60960" rtlCol="0" anchor="ctr"/>
          <a:lstStyle>
            <a:defPPr>
              <a:defRPr lang="en-US"/>
            </a:defPPr>
            <a:lvl1pPr marL="0" algn="r" defTabSz="457200" rtl="0" eaLnBrk="1" latinLnBrk="0" hangingPunct="1">
              <a:defRPr sz="1200" kern="1200">
                <a:solidFill>
                  <a:schemeClr val="bg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5AB56F38-8B3F-47A8-A2DA-EE539D894C13}" type="slidenum">
              <a:rPr lang="en-GB" sz="1600" smtClean="0"/>
              <a:pPr/>
              <a:t>‹#›</a:t>
            </a:fld>
            <a:endParaRPr lang="en-GB" sz="1600" dirty="0"/>
          </a:p>
        </p:txBody>
      </p:sp>
    </p:spTree>
    <p:extLst>
      <p:ext uri="{BB962C8B-B14F-4D97-AF65-F5344CB8AC3E}">
        <p14:creationId xmlns:p14="http://schemas.microsoft.com/office/powerpoint/2010/main" val="2094265482"/>
      </p:ext>
    </p:extLst>
  </p:cSld>
  <p:clrMapOvr>
    <a:masterClrMapping/>
  </p:clrMapOvr>
  <p:transition spd="slow">
    <p:fade/>
  </p:transition>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Bullet Points Slide 1">
    <p:spTree>
      <p:nvGrpSpPr>
        <p:cNvPr id="1" name=""/>
        <p:cNvGrpSpPr/>
        <p:nvPr/>
      </p:nvGrpSpPr>
      <p:grpSpPr>
        <a:xfrm>
          <a:off x="0" y="0"/>
          <a:ext cx="0" cy="0"/>
          <a:chOff x="0" y="0"/>
          <a:chExt cx="0" cy="0"/>
        </a:xfrm>
      </p:grpSpPr>
      <p:sp>
        <p:nvSpPr>
          <p:cNvPr id="3" name="Text Placeholder 7"/>
          <p:cNvSpPr>
            <a:spLocks noGrp="1"/>
          </p:cNvSpPr>
          <p:nvPr>
            <p:ph type="body" sz="quarter" idx="13" hasCustomPrompt="1"/>
          </p:nvPr>
        </p:nvSpPr>
        <p:spPr>
          <a:xfrm>
            <a:off x="465666" y="751610"/>
            <a:ext cx="11487151" cy="481303"/>
          </a:xfrm>
          <a:prstGeom prst="rect">
            <a:avLst/>
          </a:prstGeom>
        </p:spPr>
        <p:txBody>
          <a:bodyPr vert="horz" lIns="0" tIns="0" rIns="0" bIns="0"/>
          <a:lstStyle>
            <a:lvl1pPr>
              <a:defRPr sz="2667">
                <a:solidFill>
                  <a:schemeClr val="tx1"/>
                </a:solidFill>
                <a:latin typeface="Arial"/>
                <a:cs typeface="Arial"/>
              </a:defRPr>
            </a:lvl1pPr>
          </a:lstStyle>
          <a:p>
            <a:pPr lvl="0"/>
            <a:r>
              <a:rPr lang="en-GB" dirty="0"/>
              <a:t>Slide Title</a:t>
            </a:r>
            <a:endParaRPr lang="en-US" dirty="0"/>
          </a:p>
        </p:txBody>
      </p:sp>
      <p:sp>
        <p:nvSpPr>
          <p:cNvPr id="4" name="Text Placeholder 10"/>
          <p:cNvSpPr>
            <a:spLocks noGrp="1"/>
          </p:cNvSpPr>
          <p:nvPr>
            <p:ph type="body" sz="quarter" idx="25" hasCustomPrompt="1"/>
          </p:nvPr>
        </p:nvSpPr>
        <p:spPr>
          <a:xfrm>
            <a:off x="478367" y="1508610"/>
            <a:ext cx="2639359" cy="2756868"/>
          </a:xfrm>
          <a:prstGeom prst="rect">
            <a:avLst/>
          </a:prstGeom>
        </p:spPr>
        <p:txBody>
          <a:bodyPr vert="horz" lIns="0" tIns="0" rIns="0" bIns="0" anchor="t" anchorCtr="0"/>
          <a:lstStyle>
            <a:lvl1pPr>
              <a:defRPr sz="1867" b="0" i="0">
                <a:solidFill>
                  <a:schemeClr val="tx2"/>
                </a:solidFill>
                <a:latin typeface="Arial"/>
                <a:cs typeface="Arial"/>
              </a:defRPr>
            </a:lvl1pPr>
          </a:lstStyle>
          <a:p>
            <a:pPr lvl="0"/>
            <a:r>
              <a:rPr lang="en-GB" dirty="0"/>
              <a:t>Intro </a:t>
            </a:r>
            <a:r>
              <a:rPr lang="en-GB" dirty="0" err="1"/>
              <a:t>lorem</a:t>
            </a:r>
            <a:r>
              <a:rPr lang="en-GB" dirty="0"/>
              <a:t> </a:t>
            </a:r>
            <a:r>
              <a:rPr lang="en-GB" dirty="0" err="1"/>
              <a:t>ipsum</a:t>
            </a:r>
            <a:r>
              <a:rPr lang="en-GB" dirty="0"/>
              <a:t> </a:t>
            </a:r>
            <a:r>
              <a:rPr lang="en-GB" dirty="0" err="1"/>
              <a:t>dolor</a:t>
            </a:r>
            <a:r>
              <a:rPr lang="en-GB" dirty="0"/>
              <a:t> sit </a:t>
            </a:r>
            <a:r>
              <a:rPr lang="en-GB" dirty="0" err="1"/>
              <a:t>amet</a:t>
            </a:r>
            <a:r>
              <a:rPr lang="en-GB" dirty="0"/>
              <a:t>, </a:t>
            </a:r>
            <a:r>
              <a:rPr lang="en-GB" dirty="0" err="1"/>
              <a:t>consectetuer</a:t>
            </a:r>
            <a:r>
              <a:rPr lang="en-GB" dirty="0"/>
              <a:t> </a:t>
            </a:r>
            <a:r>
              <a:rPr lang="en-GB" dirty="0" err="1"/>
              <a:t>adipiscing</a:t>
            </a:r>
            <a:r>
              <a:rPr lang="en-GB" dirty="0"/>
              <a:t> </a:t>
            </a:r>
            <a:r>
              <a:rPr lang="en-GB" dirty="0" err="1"/>
              <a:t>elit</a:t>
            </a:r>
            <a:r>
              <a:rPr lang="en-GB" dirty="0"/>
              <a:t>, </a:t>
            </a:r>
            <a:r>
              <a:rPr lang="en-GB" dirty="0" err="1"/>
              <a:t>sed</a:t>
            </a:r>
            <a:r>
              <a:rPr lang="en-GB" dirty="0"/>
              <a:t> </a:t>
            </a:r>
            <a:r>
              <a:rPr lang="en-GB" dirty="0" err="1"/>
              <a:t>diam</a:t>
            </a:r>
            <a:r>
              <a:rPr lang="en-GB" dirty="0"/>
              <a:t> </a:t>
            </a:r>
            <a:r>
              <a:rPr lang="en-GB" dirty="0" err="1"/>
              <a:t>nonummy</a:t>
            </a:r>
            <a:r>
              <a:rPr lang="en-GB" dirty="0"/>
              <a:t> </a:t>
            </a:r>
            <a:r>
              <a:rPr lang="en-GB" dirty="0" err="1"/>
              <a:t>nibh</a:t>
            </a:r>
            <a:r>
              <a:rPr lang="en-GB" dirty="0"/>
              <a:t> </a:t>
            </a:r>
            <a:r>
              <a:rPr lang="en-GB" dirty="0" err="1"/>
              <a:t>euismod</a:t>
            </a:r>
            <a:r>
              <a:rPr lang="en-GB" dirty="0"/>
              <a:t> </a:t>
            </a:r>
            <a:r>
              <a:rPr lang="en-GB" dirty="0" err="1"/>
              <a:t>tincidunt</a:t>
            </a:r>
            <a:r>
              <a:rPr lang="en-GB" dirty="0"/>
              <a:t> </a:t>
            </a:r>
            <a:r>
              <a:rPr lang="en-GB" dirty="0" err="1"/>
              <a:t>ut</a:t>
            </a:r>
            <a:r>
              <a:rPr lang="en-GB" dirty="0"/>
              <a:t> </a:t>
            </a:r>
            <a:r>
              <a:rPr lang="en-GB" dirty="0" err="1"/>
              <a:t>laoreet</a:t>
            </a:r>
            <a:r>
              <a:rPr lang="en-GB" dirty="0"/>
              <a:t> </a:t>
            </a:r>
            <a:r>
              <a:rPr lang="en-GB" dirty="0" err="1"/>
              <a:t>dolore</a:t>
            </a:r>
            <a:r>
              <a:rPr lang="en-GB" dirty="0"/>
              <a:t>. </a:t>
            </a:r>
            <a:endParaRPr lang="en-US" dirty="0"/>
          </a:p>
        </p:txBody>
      </p:sp>
      <p:sp>
        <p:nvSpPr>
          <p:cNvPr id="6" name="Text Placeholder 12"/>
          <p:cNvSpPr>
            <a:spLocks noGrp="1"/>
          </p:cNvSpPr>
          <p:nvPr>
            <p:ph type="body" sz="quarter" idx="19" hasCustomPrompt="1"/>
          </p:nvPr>
        </p:nvSpPr>
        <p:spPr>
          <a:xfrm>
            <a:off x="3541187" y="1475409"/>
            <a:ext cx="8415864" cy="569920"/>
          </a:xfrm>
          <a:prstGeom prst="rect">
            <a:avLst/>
          </a:prstGeom>
        </p:spPr>
        <p:txBody>
          <a:bodyPr vert="horz" lIns="0" tIns="0" rIns="0" bIns="0"/>
          <a:lstStyle>
            <a:lvl1pPr>
              <a:spcBef>
                <a:spcPts val="0"/>
              </a:spcBef>
              <a:defRPr sz="2933" b="1" i="0" kern="1200">
                <a:latin typeface="Arial"/>
                <a:cs typeface="Arial"/>
              </a:defRPr>
            </a:lvl1pPr>
            <a:lvl2pPr>
              <a:defRPr>
                <a:latin typeface="Arial"/>
                <a:cs typeface="Arial"/>
              </a:defRPr>
            </a:lvl2pPr>
            <a:lvl3pPr>
              <a:defRPr>
                <a:latin typeface="Arial"/>
                <a:cs typeface="Arial"/>
              </a:defRPr>
            </a:lvl3pPr>
            <a:lvl4pPr>
              <a:defRPr>
                <a:latin typeface="Arial"/>
                <a:cs typeface="Arial"/>
              </a:defRPr>
            </a:lvl4pPr>
            <a:lvl5pPr>
              <a:defRPr>
                <a:latin typeface="Arial"/>
                <a:cs typeface="Arial"/>
              </a:defRPr>
            </a:lvl5pPr>
          </a:lstStyle>
          <a:p>
            <a:pPr lvl="0"/>
            <a:r>
              <a:rPr lang="en-GB" dirty="0"/>
              <a:t>HEADLINE</a:t>
            </a:r>
            <a:endParaRPr lang="en-US" dirty="0"/>
          </a:p>
        </p:txBody>
      </p:sp>
      <p:sp>
        <p:nvSpPr>
          <p:cNvPr id="8" name="Text Placeholder 10"/>
          <p:cNvSpPr>
            <a:spLocks noGrp="1"/>
          </p:cNvSpPr>
          <p:nvPr>
            <p:ph type="body" sz="quarter" idx="26" hasCustomPrompt="1"/>
          </p:nvPr>
        </p:nvSpPr>
        <p:spPr>
          <a:xfrm>
            <a:off x="3835032" y="2124840"/>
            <a:ext cx="7230117" cy="3626145"/>
          </a:xfrm>
          <a:prstGeom prst="rect">
            <a:avLst/>
          </a:prstGeom>
        </p:spPr>
        <p:txBody>
          <a:bodyPr vert="horz" lIns="0" tIns="0" rIns="0" bIns="0" anchor="t" anchorCtr="0"/>
          <a:lstStyle>
            <a:lvl1pPr marL="380990" indent="-380990">
              <a:spcAft>
                <a:spcPts val="1600"/>
              </a:spcAft>
              <a:buClr>
                <a:schemeClr val="bg2"/>
              </a:buClr>
              <a:buSzPct val="120000"/>
              <a:buFont typeface="Arial"/>
              <a:buChar char="•"/>
              <a:defRPr sz="1867" b="1" i="0" baseline="0">
                <a:solidFill>
                  <a:schemeClr val="tx2"/>
                </a:solidFill>
                <a:latin typeface="Arial"/>
                <a:cs typeface="Arial"/>
              </a:defRPr>
            </a:lvl1pPr>
          </a:lstStyle>
          <a:p>
            <a:pPr lvl="0"/>
            <a:r>
              <a:rPr lang="en-GB" dirty="0"/>
              <a:t>Bullet Point 1 </a:t>
            </a:r>
            <a:r>
              <a:rPr lang="en-GB" dirty="0" err="1"/>
              <a:t>xxxx</a:t>
            </a:r>
            <a:r>
              <a:rPr lang="en-GB" dirty="0"/>
              <a:t> x </a:t>
            </a:r>
            <a:r>
              <a:rPr lang="en-GB" dirty="0" err="1"/>
              <a:t>xxxxx</a:t>
            </a:r>
            <a:r>
              <a:rPr lang="en-GB" dirty="0"/>
              <a:t> xx xxx </a:t>
            </a:r>
            <a:r>
              <a:rPr lang="en-GB" dirty="0" err="1"/>
              <a:t>xxxx</a:t>
            </a:r>
            <a:r>
              <a:rPr lang="en-GB" dirty="0"/>
              <a:t> x </a:t>
            </a:r>
            <a:r>
              <a:rPr lang="en-GB" dirty="0" err="1"/>
              <a:t>xxxxx</a:t>
            </a:r>
            <a:r>
              <a:rPr lang="en-GB" dirty="0"/>
              <a:t> xx xxx </a:t>
            </a:r>
            <a:r>
              <a:rPr lang="en-GB" dirty="0" err="1"/>
              <a:t>xxxx</a:t>
            </a:r>
            <a:r>
              <a:rPr lang="en-GB" dirty="0"/>
              <a:t> x </a:t>
            </a:r>
            <a:r>
              <a:rPr lang="en-GB" dirty="0" err="1"/>
              <a:t>xxxxx</a:t>
            </a:r>
            <a:r>
              <a:rPr lang="en-GB" dirty="0"/>
              <a:t> xx xxx </a:t>
            </a:r>
            <a:r>
              <a:rPr lang="en-GB" dirty="0" err="1"/>
              <a:t>xxxx</a:t>
            </a:r>
            <a:r>
              <a:rPr lang="en-GB" dirty="0"/>
              <a:t> x </a:t>
            </a:r>
            <a:r>
              <a:rPr lang="en-GB" dirty="0" err="1"/>
              <a:t>xxxxx</a:t>
            </a:r>
            <a:r>
              <a:rPr lang="en-GB" dirty="0"/>
              <a:t> xx xxx </a:t>
            </a:r>
            <a:r>
              <a:rPr lang="en-GB" dirty="0" err="1"/>
              <a:t>xxxx</a:t>
            </a:r>
            <a:r>
              <a:rPr lang="en-GB" dirty="0"/>
              <a:t> x </a:t>
            </a:r>
            <a:r>
              <a:rPr lang="en-GB" dirty="0" err="1"/>
              <a:t>xxxxx</a:t>
            </a:r>
            <a:r>
              <a:rPr lang="en-GB" dirty="0"/>
              <a:t> xx xxx.</a:t>
            </a:r>
          </a:p>
          <a:p>
            <a:pPr lvl="0"/>
            <a:r>
              <a:rPr lang="en-GB" dirty="0"/>
              <a:t>Bullet Point 2 </a:t>
            </a:r>
            <a:r>
              <a:rPr lang="en-GB" dirty="0" err="1"/>
              <a:t>xxxx</a:t>
            </a:r>
            <a:r>
              <a:rPr lang="en-GB" dirty="0"/>
              <a:t> x </a:t>
            </a:r>
            <a:r>
              <a:rPr lang="en-GB" dirty="0" err="1"/>
              <a:t>xxxxx</a:t>
            </a:r>
            <a:r>
              <a:rPr lang="en-GB" dirty="0"/>
              <a:t> xx xxx </a:t>
            </a:r>
            <a:r>
              <a:rPr lang="en-GB" dirty="0" err="1"/>
              <a:t>xxxx</a:t>
            </a:r>
            <a:r>
              <a:rPr lang="en-GB" dirty="0"/>
              <a:t> x </a:t>
            </a:r>
            <a:r>
              <a:rPr lang="en-GB" dirty="0" err="1"/>
              <a:t>xxxxx</a:t>
            </a:r>
            <a:r>
              <a:rPr lang="en-GB" dirty="0"/>
              <a:t> xx xxx </a:t>
            </a:r>
            <a:r>
              <a:rPr lang="en-GB" dirty="0" err="1"/>
              <a:t>xxxx</a:t>
            </a:r>
            <a:r>
              <a:rPr lang="en-GB" dirty="0"/>
              <a:t> x </a:t>
            </a:r>
            <a:r>
              <a:rPr lang="en-GB" dirty="0" err="1"/>
              <a:t>xxxxx</a:t>
            </a:r>
            <a:r>
              <a:rPr lang="en-GB" dirty="0"/>
              <a:t> xx xxx </a:t>
            </a:r>
            <a:r>
              <a:rPr lang="en-GB" dirty="0" err="1"/>
              <a:t>xxxx</a:t>
            </a:r>
            <a:r>
              <a:rPr lang="en-GB" dirty="0"/>
              <a:t> x </a:t>
            </a:r>
            <a:r>
              <a:rPr lang="en-GB" dirty="0" err="1"/>
              <a:t>xxxxx</a:t>
            </a:r>
            <a:r>
              <a:rPr lang="en-GB" dirty="0"/>
              <a:t> xx xxx </a:t>
            </a:r>
            <a:r>
              <a:rPr lang="en-GB" dirty="0" err="1"/>
              <a:t>xxxx</a:t>
            </a:r>
            <a:r>
              <a:rPr lang="en-GB" dirty="0"/>
              <a:t> x </a:t>
            </a:r>
            <a:r>
              <a:rPr lang="en-GB" dirty="0" err="1"/>
              <a:t>xxxxx</a:t>
            </a:r>
            <a:r>
              <a:rPr lang="en-GB" dirty="0"/>
              <a:t> xx xxx.</a:t>
            </a:r>
          </a:p>
          <a:p>
            <a:pPr lvl="0"/>
            <a:r>
              <a:rPr lang="en-GB" dirty="0"/>
              <a:t>Bullet Point 3 </a:t>
            </a:r>
            <a:r>
              <a:rPr lang="en-GB" dirty="0" err="1"/>
              <a:t>xxxx</a:t>
            </a:r>
            <a:r>
              <a:rPr lang="en-GB" dirty="0"/>
              <a:t> x </a:t>
            </a:r>
            <a:r>
              <a:rPr lang="en-GB" dirty="0" err="1"/>
              <a:t>xxxxx</a:t>
            </a:r>
            <a:r>
              <a:rPr lang="en-GB" dirty="0"/>
              <a:t> xx xxx </a:t>
            </a:r>
            <a:r>
              <a:rPr lang="en-GB" dirty="0" err="1"/>
              <a:t>xxxx</a:t>
            </a:r>
            <a:r>
              <a:rPr lang="en-GB" dirty="0"/>
              <a:t> x </a:t>
            </a:r>
            <a:r>
              <a:rPr lang="en-GB" dirty="0" err="1"/>
              <a:t>xxxxx</a:t>
            </a:r>
            <a:r>
              <a:rPr lang="en-GB" dirty="0"/>
              <a:t> xx xxx </a:t>
            </a:r>
            <a:r>
              <a:rPr lang="en-GB" dirty="0" err="1"/>
              <a:t>xxxx</a:t>
            </a:r>
            <a:r>
              <a:rPr lang="en-GB" dirty="0"/>
              <a:t> x </a:t>
            </a:r>
            <a:r>
              <a:rPr lang="en-GB" dirty="0" err="1"/>
              <a:t>xxxxx</a:t>
            </a:r>
            <a:r>
              <a:rPr lang="en-GB" dirty="0"/>
              <a:t> xx xxx </a:t>
            </a:r>
            <a:r>
              <a:rPr lang="en-GB" dirty="0" err="1"/>
              <a:t>xxxx</a:t>
            </a:r>
            <a:r>
              <a:rPr lang="en-GB" dirty="0"/>
              <a:t> x </a:t>
            </a:r>
            <a:r>
              <a:rPr lang="en-GB" dirty="0" err="1"/>
              <a:t>xxxxx</a:t>
            </a:r>
            <a:r>
              <a:rPr lang="en-GB" dirty="0"/>
              <a:t> xx xxx </a:t>
            </a:r>
            <a:r>
              <a:rPr lang="en-GB" dirty="0" err="1"/>
              <a:t>xxxx</a:t>
            </a:r>
            <a:r>
              <a:rPr lang="en-GB" dirty="0"/>
              <a:t> x </a:t>
            </a:r>
            <a:r>
              <a:rPr lang="en-GB" dirty="0" err="1"/>
              <a:t>xxxxx</a:t>
            </a:r>
            <a:r>
              <a:rPr lang="en-GB" dirty="0"/>
              <a:t> xx xxx.</a:t>
            </a:r>
            <a:endParaRPr lang="en-US" dirty="0"/>
          </a:p>
          <a:p>
            <a:pPr lvl="0"/>
            <a:r>
              <a:rPr lang="en-GB" dirty="0"/>
              <a:t>Bullet Point 4 </a:t>
            </a:r>
            <a:r>
              <a:rPr lang="en-GB" dirty="0" err="1"/>
              <a:t>xxxx</a:t>
            </a:r>
            <a:r>
              <a:rPr lang="en-GB" dirty="0"/>
              <a:t> x </a:t>
            </a:r>
            <a:r>
              <a:rPr lang="en-GB" dirty="0" err="1"/>
              <a:t>xxxxx</a:t>
            </a:r>
            <a:r>
              <a:rPr lang="en-GB" dirty="0"/>
              <a:t> xx xxx </a:t>
            </a:r>
            <a:r>
              <a:rPr lang="en-GB" dirty="0" err="1"/>
              <a:t>xxxx</a:t>
            </a:r>
            <a:r>
              <a:rPr lang="en-GB" dirty="0"/>
              <a:t> x </a:t>
            </a:r>
            <a:r>
              <a:rPr lang="en-GB" dirty="0" err="1"/>
              <a:t>xxxxx</a:t>
            </a:r>
            <a:r>
              <a:rPr lang="en-GB" dirty="0"/>
              <a:t> xx xxx </a:t>
            </a:r>
            <a:r>
              <a:rPr lang="en-GB" dirty="0" err="1"/>
              <a:t>xxxx</a:t>
            </a:r>
            <a:r>
              <a:rPr lang="en-GB" dirty="0"/>
              <a:t> x </a:t>
            </a:r>
            <a:r>
              <a:rPr lang="en-GB" dirty="0" err="1"/>
              <a:t>xxxxx</a:t>
            </a:r>
            <a:r>
              <a:rPr lang="en-GB" dirty="0"/>
              <a:t> xx xxx </a:t>
            </a:r>
            <a:r>
              <a:rPr lang="en-GB" dirty="0" err="1"/>
              <a:t>xxxx</a:t>
            </a:r>
            <a:r>
              <a:rPr lang="en-GB" dirty="0"/>
              <a:t> x </a:t>
            </a:r>
            <a:r>
              <a:rPr lang="en-GB" dirty="0" err="1"/>
              <a:t>xxxxx</a:t>
            </a:r>
            <a:r>
              <a:rPr lang="en-GB" dirty="0"/>
              <a:t> xx xxx </a:t>
            </a:r>
            <a:r>
              <a:rPr lang="en-GB" dirty="0" err="1"/>
              <a:t>xxxx</a:t>
            </a:r>
            <a:r>
              <a:rPr lang="en-GB" dirty="0"/>
              <a:t> x </a:t>
            </a:r>
            <a:r>
              <a:rPr lang="en-GB" dirty="0" err="1"/>
              <a:t>xxxxx</a:t>
            </a:r>
            <a:r>
              <a:rPr lang="en-GB" dirty="0"/>
              <a:t> xx xxx.</a:t>
            </a:r>
            <a:endParaRPr lang="en-US" dirty="0"/>
          </a:p>
        </p:txBody>
      </p:sp>
      <p:sp>
        <p:nvSpPr>
          <p:cNvPr id="9" name="Text Placeholder 7"/>
          <p:cNvSpPr>
            <a:spLocks noGrp="1"/>
          </p:cNvSpPr>
          <p:nvPr>
            <p:ph type="body" sz="quarter" idx="14" hasCustomPrompt="1"/>
          </p:nvPr>
        </p:nvSpPr>
        <p:spPr>
          <a:xfrm>
            <a:off x="3539068" y="176765"/>
            <a:ext cx="8415867" cy="338624"/>
          </a:xfrm>
          <a:prstGeom prst="rect">
            <a:avLst/>
          </a:prstGeom>
        </p:spPr>
        <p:txBody>
          <a:bodyPr vert="horz" lIns="0" tIns="0" rIns="0" bIns="0"/>
          <a:lstStyle>
            <a:lvl1pPr algn="r">
              <a:defRPr sz="1467">
                <a:solidFill>
                  <a:schemeClr val="tx2"/>
                </a:solidFill>
                <a:latin typeface="Arial"/>
                <a:cs typeface="Arial"/>
              </a:defRPr>
            </a:lvl1pPr>
          </a:lstStyle>
          <a:p>
            <a:pPr lvl="0"/>
            <a:r>
              <a:rPr lang="en-GB" dirty="0"/>
              <a:t>Presentation Title</a:t>
            </a:r>
            <a:endParaRPr lang="en-US" dirty="0"/>
          </a:p>
        </p:txBody>
      </p:sp>
      <p:sp>
        <p:nvSpPr>
          <p:cNvPr id="7" name="Slide Number Placeholder 1"/>
          <p:cNvSpPr txBox="1">
            <a:spLocks/>
          </p:cNvSpPr>
          <p:nvPr userDrawn="1"/>
        </p:nvSpPr>
        <p:spPr>
          <a:xfrm>
            <a:off x="7" y="6337114"/>
            <a:ext cx="993421" cy="486833"/>
          </a:xfrm>
          <a:prstGeom prst="rect">
            <a:avLst/>
          </a:prstGeom>
        </p:spPr>
        <p:txBody>
          <a:bodyPr vert="horz" lIns="121920" tIns="60960" rIns="121920" bIns="60960" rtlCol="0" anchor="ctr"/>
          <a:lstStyle>
            <a:defPPr>
              <a:defRPr lang="en-US"/>
            </a:defPPr>
            <a:lvl1pPr marL="0" algn="r" defTabSz="457200" rtl="0" eaLnBrk="1" latinLnBrk="0" hangingPunct="1">
              <a:defRPr sz="1200" kern="1200">
                <a:solidFill>
                  <a:schemeClr val="bg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5AB56F38-8B3F-47A8-A2DA-EE539D894C13}" type="slidenum">
              <a:rPr lang="en-GB" sz="1600" smtClean="0"/>
              <a:pPr/>
              <a:t>‹#›</a:t>
            </a:fld>
            <a:endParaRPr lang="en-GB" sz="1600" dirty="0"/>
          </a:p>
        </p:txBody>
      </p:sp>
    </p:spTree>
    <p:extLst>
      <p:ext uri="{BB962C8B-B14F-4D97-AF65-F5344CB8AC3E}">
        <p14:creationId xmlns:p14="http://schemas.microsoft.com/office/powerpoint/2010/main" val="2402042899"/>
      </p:ext>
    </p:extLst>
  </p:cSld>
  <p:clrMapOvr>
    <a:masterClrMapping/>
  </p:clrMapOvr>
  <p:transition spd="slow">
    <p:fade/>
  </p:transition>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Bullet Points Slide 2">
    <p:spTree>
      <p:nvGrpSpPr>
        <p:cNvPr id="1" name=""/>
        <p:cNvGrpSpPr/>
        <p:nvPr/>
      </p:nvGrpSpPr>
      <p:grpSpPr>
        <a:xfrm>
          <a:off x="0" y="0"/>
          <a:ext cx="0" cy="0"/>
          <a:chOff x="0" y="0"/>
          <a:chExt cx="0" cy="0"/>
        </a:xfrm>
      </p:grpSpPr>
      <p:sp>
        <p:nvSpPr>
          <p:cNvPr id="3" name="Text Placeholder 7"/>
          <p:cNvSpPr>
            <a:spLocks noGrp="1"/>
          </p:cNvSpPr>
          <p:nvPr>
            <p:ph type="body" sz="quarter" idx="13" hasCustomPrompt="1"/>
          </p:nvPr>
        </p:nvSpPr>
        <p:spPr>
          <a:xfrm>
            <a:off x="465666" y="751610"/>
            <a:ext cx="11487151" cy="481303"/>
          </a:xfrm>
          <a:prstGeom prst="rect">
            <a:avLst/>
          </a:prstGeom>
        </p:spPr>
        <p:txBody>
          <a:bodyPr vert="horz" lIns="0" tIns="0" rIns="0" bIns="0"/>
          <a:lstStyle>
            <a:lvl1pPr>
              <a:defRPr sz="2667">
                <a:solidFill>
                  <a:schemeClr val="tx1"/>
                </a:solidFill>
                <a:latin typeface="Arial"/>
                <a:cs typeface="Arial"/>
              </a:defRPr>
            </a:lvl1pPr>
          </a:lstStyle>
          <a:p>
            <a:pPr lvl="0"/>
            <a:r>
              <a:rPr lang="en-GB" dirty="0"/>
              <a:t>Slide Title</a:t>
            </a:r>
            <a:endParaRPr lang="en-US" dirty="0"/>
          </a:p>
        </p:txBody>
      </p:sp>
      <p:sp>
        <p:nvSpPr>
          <p:cNvPr id="4" name="Text Placeholder 10"/>
          <p:cNvSpPr>
            <a:spLocks noGrp="1"/>
          </p:cNvSpPr>
          <p:nvPr>
            <p:ph type="body" sz="quarter" idx="25" hasCustomPrompt="1"/>
          </p:nvPr>
        </p:nvSpPr>
        <p:spPr>
          <a:xfrm>
            <a:off x="478367" y="1508610"/>
            <a:ext cx="2639359" cy="2756868"/>
          </a:xfrm>
          <a:prstGeom prst="rect">
            <a:avLst/>
          </a:prstGeom>
        </p:spPr>
        <p:txBody>
          <a:bodyPr vert="horz" lIns="0" tIns="0" rIns="0" bIns="0" anchor="t" anchorCtr="0"/>
          <a:lstStyle>
            <a:lvl1pPr>
              <a:defRPr sz="1867" b="0" i="0">
                <a:solidFill>
                  <a:schemeClr val="tx2"/>
                </a:solidFill>
                <a:latin typeface="Arial"/>
                <a:cs typeface="Arial"/>
              </a:defRPr>
            </a:lvl1pPr>
          </a:lstStyle>
          <a:p>
            <a:pPr lvl="0"/>
            <a:r>
              <a:rPr lang="en-GB" dirty="0"/>
              <a:t>Intro </a:t>
            </a:r>
            <a:r>
              <a:rPr lang="en-GB" dirty="0" err="1"/>
              <a:t>lorem</a:t>
            </a:r>
            <a:r>
              <a:rPr lang="en-GB" dirty="0"/>
              <a:t> </a:t>
            </a:r>
            <a:r>
              <a:rPr lang="en-GB" dirty="0" err="1"/>
              <a:t>ipsum</a:t>
            </a:r>
            <a:r>
              <a:rPr lang="en-GB" dirty="0"/>
              <a:t> </a:t>
            </a:r>
            <a:r>
              <a:rPr lang="en-GB" dirty="0" err="1"/>
              <a:t>dolor</a:t>
            </a:r>
            <a:r>
              <a:rPr lang="en-GB" dirty="0"/>
              <a:t> sit </a:t>
            </a:r>
            <a:r>
              <a:rPr lang="en-GB" dirty="0" err="1"/>
              <a:t>amet</a:t>
            </a:r>
            <a:r>
              <a:rPr lang="en-GB" dirty="0"/>
              <a:t>, </a:t>
            </a:r>
            <a:r>
              <a:rPr lang="en-GB" dirty="0" err="1"/>
              <a:t>consectetuer</a:t>
            </a:r>
            <a:r>
              <a:rPr lang="en-GB" dirty="0"/>
              <a:t> </a:t>
            </a:r>
            <a:r>
              <a:rPr lang="en-GB" dirty="0" err="1"/>
              <a:t>adipiscing</a:t>
            </a:r>
            <a:r>
              <a:rPr lang="en-GB" dirty="0"/>
              <a:t> </a:t>
            </a:r>
            <a:r>
              <a:rPr lang="en-GB" dirty="0" err="1"/>
              <a:t>elit</a:t>
            </a:r>
            <a:r>
              <a:rPr lang="en-GB" dirty="0"/>
              <a:t>, </a:t>
            </a:r>
            <a:r>
              <a:rPr lang="en-GB" dirty="0" err="1"/>
              <a:t>sed</a:t>
            </a:r>
            <a:r>
              <a:rPr lang="en-GB" dirty="0"/>
              <a:t> </a:t>
            </a:r>
            <a:r>
              <a:rPr lang="en-GB" dirty="0" err="1"/>
              <a:t>diam</a:t>
            </a:r>
            <a:r>
              <a:rPr lang="en-GB" dirty="0"/>
              <a:t> </a:t>
            </a:r>
            <a:r>
              <a:rPr lang="en-GB" dirty="0" err="1"/>
              <a:t>nonummy</a:t>
            </a:r>
            <a:r>
              <a:rPr lang="en-GB" dirty="0"/>
              <a:t> </a:t>
            </a:r>
            <a:r>
              <a:rPr lang="en-GB" dirty="0" err="1"/>
              <a:t>nibh</a:t>
            </a:r>
            <a:r>
              <a:rPr lang="en-GB" dirty="0"/>
              <a:t> </a:t>
            </a:r>
            <a:r>
              <a:rPr lang="en-GB" dirty="0" err="1"/>
              <a:t>euismod</a:t>
            </a:r>
            <a:r>
              <a:rPr lang="en-GB" dirty="0"/>
              <a:t> </a:t>
            </a:r>
            <a:r>
              <a:rPr lang="en-GB" dirty="0" err="1"/>
              <a:t>tincidunt</a:t>
            </a:r>
            <a:r>
              <a:rPr lang="en-GB" dirty="0"/>
              <a:t> </a:t>
            </a:r>
            <a:r>
              <a:rPr lang="en-GB" dirty="0" err="1"/>
              <a:t>ut</a:t>
            </a:r>
            <a:r>
              <a:rPr lang="en-GB" dirty="0"/>
              <a:t> </a:t>
            </a:r>
            <a:r>
              <a:rPr lang="en-GB" dirty="0" err="1"/>
              <a:t>laoreet</a:t>
            </a:r>
            <a:r>
              <a:rPr lang="en-GB" dirty="0"/>
              <a:t> </a:t>
            </a:r>
            <a:r>
              <a:rPr lang="en-GB" dirty="0" err="1"/>
              <a:t>dolore</a:t>
            </a:r>
            <a:r>
              <a:rPr lang="en-GB" dirty="0"/>
              <a:t>. </a:t>
            </a:r>
            <a:endParaRPr lang="en-US" dirty="0"/>
          </a:p>
        </p:txBody>
      </p:sp>
      <p:sp>
        <p:nvSpPr>
          <p:cNvPr id="5" name="Text Placeholder 12"/>
          <p:cNvSpPr>
            <a:spLocks noGrp="1"/>
          </p:cNvSpPr>
          <p:nvPr>
            <p:ph type="body" sz="quarter" idx="19" hasCustomPrompt="1"/>
          </p:nvPr>
        </p:nvSpPr>
        <p:spPr>
          <a:xfrm>
            <a:off x="3541187" y="1475409"/>
            <a:ext cx="8415864" cy="569920"/>
          </a:xfrm>
          <a:prstGeom prst="rect">
            <a:avLst/>
          </a:prstGeom>
        </p:spPr>
        <p:txBody>
          <a:bodyPr vert="horz" lIns="0" tIns="0" rIns="0" bIns="0"/>
          <a:lstStyle>
            <a:lvl1pPr>
              <a:spcBef>
                <a:spcPts val="0"/>
              </a:spcBef>
              <a:defRPr sz="2933" b="1" i="0" kern="1200">
                <a:latin typeface="Arial"/>
                <a:cs typeface="Arial"/>
              </a:defRPr>
            </a:lvl1pPr>
            <a:lvl2pPr>
              <a:defRPr>
                <a:latin typeface="Arial"/>
                <a:cs typeface="Arial"/>
              </a:defRPr>
            </a:lvl2pPr>
            <a:lvl3pPr>
              <a:defRPr>
                <a:latin typeface="Arial"/>
                <a:cs typeface="Arial"/>
              </a:defRPr>
            </a:lvl3pPr>
            <a:lvl4pPr>
              <a:defRPr>
                <a:latin typeface="Arial"/>
                <a:cs typeface="Arial"/>
              </a:defRPr>
            </a:lvl4pPr>
            <a:lvl5pPr>
              <a:defRPr>
                <a:latin typeface="Arial"/>
                <a:cs typeface="Arial"/>
              </a:defRPr>
            </a:lvl5pPr>
          </a:lstStyle>
          <a:p>
            <a:pPr lvl="0"/>
            <a:r>
              <a:rPr lang="en-GB" dirty="0"/>
              <a:t>HEADLINE</a:t>
            </a:r>
            <a:endParaRPr lang="en-US" dirty="0"/>
          </a:p>
        </p:txBody>
      </p:sp>
      <p:sp>
        <p:nvSpPr>
          <p:cNvPr id="6" name="Text Placeholder 10"/>
          <p:cNvSpPr>
            <a:spLocks noGrp="1"/>
          </p:cNvSpPr>
          <p:nvPr>
            <p:ph type="body" sz="quarter" idx="26" hasCustomPrompt="1"/>
          </p:nvPr>
        </p:nvSpPr>
        <p:spPr>
          <a:xfrm>
            <a:off x="3835032" y="2124841"/>
            <a:ext cx="7230117" cy="1344623"/>
          </a:xfrm>
          <a:prstGeom prst="rect">
            <a:avLst/>
          </a:prstGeom>
        </p:spPr>
        <p:txBody>
          <a:bodyPr vert="horz" lIns="0" tIns="0" rIns="0" bIns="0" anchor="t" anchorCtr="0"/>
          <a:lstStyle>
            <a:lvl1pPr marL="380990" indent="-380990">
              <a:spcAft>
                <a:spcPts val="1600"/>
              </a:spcAft>
              <a:buClr>
                <a:schemeClr val="bg2"/>
              </a:buClr>
              <a:buSzPct val="120000"/>
              <a:buFont typeface="Arial"/>
              <a:buChar char="•"/>
              <a:defRPr sz="1867" b="1" i="0" baseline="0">
                <a:solidFill>
                  <a:schemeClr val="tx2"/>
                </a:solidFill>
                <a:latin typeface="Arial"/>
                <a:cs typeface="Arial"/>
              </a:defRPr>
            </a:lvl1pPr>
          </a:lstStyle>
          <a:p>
            <a:pPr lvl="0"/>
            <a:r>
              <a:rPr lang="en-GB" dirty="0"/>
              <a:t>Bullet Point 1 </a:t>
            </a:r>
            <a:r>
              <a:rPr lang="en-GB" dirty="0" err="1"/>
              <a:t>xxxx</a:t>
            </a:r>
            <a:r>
              <a:rPr lang="en-GB" dirty="0"/>
              <a:t> x </a:t>
            </a:r>
            <a:r>
              <a:rPr lang="en-GB" dirty="0" err="1"/>
              <a:t>xxxxx</a:t>
            </a:r>
            <a:r>
              <a:rPr lang="en-GB" dirty="0"/>
              <a:t> xx xxx </a:t>
            </a:r>
            <a:r>
              <a:rPr lang="en-GB" dirty="0" err="1"/>
              <a:t>xxxx</a:t>
            </a:r>
            <a:r>
              <a:rPr lang="en-GB" dirty="0"/>
              <a:t> x </a:t>
            </a:r>
            <a:r>
              <a:rPr lang="en-GB" dirty="0" err="1"/>
              <a:t>xxxxx</a:t>
            </a:r>
            <a:r>
              <a:rPr lang="en-GB" dirty="0"/>
              <a:t> xx xxx </a:t>
            </a:r>
            <a:r>
              <a:rPr lang="en-GB" dirty="0" err="1"/>
              <a:t>xxxx</a:t>
            </a:r>
            <a:r>
              <a:rPr lang="en-GB" dirty="0"/>
              <a:t> x </a:t>
            </a:r>
            <a:r>
              <a:rPr lang="en-GB" dirty="0" err="1"/>
              <a:t>xxxxx</a:t>
            </a:r>
            <a:r>
              <a:rPr lang="en-GB" dirty="0"/>
              <a:t> xx xxx </a:t>
            </a:r>
            <a:r>
              <a:rPr lang="en-GB" dirty="0" err="1"/>
              <a:t>xxxx</a:t>
            </a:r>
            <a:r>
              <a:rPr lang="en-GB" dirty="0"/>
              <a:t> x </a:t>
            </a:r>
            <a:r>
              <a:rPr lang="en-GB" dirty="0" err="1"/>
              <a:t>xxxxx</a:t>
            </a:r>
            <a:r>
              <a:rPr lang="en-GB" dirty="0"/>
              <a:t> xx xxx </a:t>
            </a:r>
            <a:r>
              <a:rPr lang="en-GB" dirty="0" err="1"/>
              <a:t>xxxx</a:t>
            </a:r>
            <a:r>
              <a:rPr lang="en-GB" dirty="0"/>
              <a:t> x </a:t>
            </a:r>
            <a:r>
              <a:rPr lang="en-GB" dirty="0" err="1"/>
              <a:t>xxxxx</a:t>
            </a:r>
            <a:r>
              <a:rPr lang="en-GB" dirty="0"/>
              <a:t> xx xxx.</a:t>
            </a:r>
          </a:p>
          <a:p>
            <a:pPr lvl="0"/>
            <a:r>
              <a:rPr lang="en-GB" dirty="0"/>
              <a:t>Bullet Point 2 </a:t>
            </a:r>
            <a:r>
              <a:rPr lang="en-GB" dirty="0" err="1"/>
              <a:t>xxxx</a:t>
            </a:r>
            <a:r>
              <a:rPr lang="en-GB" dirty="0"/>
              <a:t> x </a:t>
            </a:r>
            <a:r>
              <a:rPr lang="en-GB" dirty="0" err="1"/>
              <a:t>xxxxx</a:t>
            </a:r>
            <a:r>
              <a:rPr lang="en-GB" dirty="0"/>
              <a:t> xx xxx </a:t>
            </a:r>
            <a:r>
              <a:rPr lang="en-GB" dirty="0" err="1"/>
              <a:t>xxxx</a:t>
            </a:r>
            <a:r>
              <a:rPr lang="en-GB" dirty="0"/>
              <a:t> x </a:t>
            </a:r>
            <a:r>
              <a:rPr lang="en-GB" dirty="0" err="1"/>
              <a:t>xxxxx</a:t>
            </a:r>
            <a:r>
              <a:rPr lang="en-GB" dirty="0"/>
              <a:t> xx xxx </a:t>
            </a:r>
            <a:r>
              <a:rPr lang="en-GB" dirty="0" err="1"/>
              <a:t>xxxx</a:t>
            </a:r>
            <a:r>
              <a:rPr lang="en-GB" dirty="0"/>
              <a:t> x </a:t>
            </a:r>
            <a:r>
              <a:rPr lang="en-GB" dirty="0" err="1"/>
              <a:t>xxxxx</a:t>
            </a:r>
            <a:r>
              <a:rPr lang="en-GB" dirty="0"/>
              <a:t> xx xxx </a:t>
            </a:r>
            <a:r>
              <a:rPr lang="en-GB" dirty="0" err="1"/>
              <a:t>xxxx</a:t>
            </a:r>
            <a:r>
              <a:rPr lang="en-GB" dirty="0"/>
              <a:t> x </a:t>
            </a:r>
            <a:r>
              <a:rPr lang="en-GB" dirty="0" err="1"/>
              <a:t>xxxxx</a:t>
            </a:r>
            <a:r>
              <a:rPr lang="en-GB" dirty="0"/>
              <a:t> xx xxx </a:t>
            </a:r>
            <a:r>
              <a:rPr lang="en-GB" dirty="0" err="1"/>
              <a:t>xxxx</a:t>
            </a:r>
            <a:r>
              <a:rPr lang="en-GB" dirty="0"/>
              <a:t> x </a:t>
            </a:r>
            <a:r>
              <a:rPr lang="en-GB" dirty="0" err="1"/>
              <a:t>xxxxx</a:t>
            </a:r>
            <a:r>
              <a:rPr lang="en-GB" dirty="0"/>
              <a:t> xx xxx.</a:t>
            </a:r>
            <a:endParaRPr lang="en-US" dirty="0"/>
          </a:p>
        </p:txBody>
      </p:sp>
      <p:sp>
        <p:nvSpPr>
          <p:cNvPr id="7" name="Text Placeholder 12"/>
          <p:cNvSpPr>
            <a:spLocks noGrp="1"/>
          </p:cNvSpPr>
          <p:nvPr>
            <p:ph type="body" sz="quarter" idx="27" hasCustomPrompt="1"/>
          </p:nvPr>
        </p:nvSpPr>
        <p:spPr>
          <a:xfrm>
            <a:off x="3541187" y="3759968"/>
            <a:ext cx="8415864" cy="569920"/>
          </a:xfrm>
          <a:prstGeom prst="rect">
            <a:avLst/>
          </a:prstGeom>
        </p:spPr>
        <p:txBody>
          <a:bodyPr vert="horz" lIns="0" tIns="0" rIns="0" bIns="0"/>
          <a:lstStyle>
            <a:lvl1pPr>
              <a:spcBef>
                <a:spcPts val="0"/>
              </a:spcBef>
              <a:defRPr sz="2933" b="1" i="0" kern="1200">
                <a:latin typeface="Arial"/>
                <a:cs typeface="Arial"/>
              </a:defRPr>
            </a:lvl1pPr>
            <a:lvl2pPr>
              <a:defRPr>
                <a:latin typeface="Arial"/>
                <a:cs typeface="Arial"/>
              </a:defRPr>
            </a:lvl2pPr>
            <a:lvl3pPr>
              <a:defRPr>
                <a:latin typeface="Arial"/>
                <a:cs typeface="Arial"/>
              </a:defRPr>
            </a:lvl3pPr>
            <a:lvl4pPr>
              <a:defRPr>
                <a:latin typeface="Arial"/>
                <a:cs typeface="Arial"/>
              </a:defRPr>
            </a:lvl4pPr>
            <a:lvl5pPr>
              <a:defRPr>
                <a:latin typeface="Arial"/>
                <a:cs typeface="Arial"/>
              </a:defRPr>
            </a:lvl5pPr>
          </a:lstStyle>
          <a:p>
            <a:pPr lvl="0"/>
            <a:r>
              <a:rPr lang="en-GB" dirty="0"/>
              <a:t>HEADLINE</a:t>
            </a:r>
            <a:endParaRPr lang="en-US" dirty="0"/>
          </a:p>
        </p:txBody>
      </p:sp>
      <p:sp>
        <p:nvSpPr>
          <p:cNvPr id="8" name="Text Placeholder 10"/>
          <p:cNvSpPr>
            <a:spLocks noGrp="1"/>
          </p:cNvSpPr>
          <p:nvPr>
            <p:ph type="body" sz="quarter" idx="28" hasCustomPrompt="1"/>
          </p:nvPr>
        </p:nvSpPr>
        <p:spPr>
          <a:xfrm>
            <a:off x="3835032" y="4409400"/>
            <a:ext cx="7230117" cy="1341585"/>
          </a:xfrm>
          <a:prstGeom prst="rect">
            <a:avLst/>
          </a:prstGeom>
        </p:spPr>
        <p:txBody>
          <a:bodyPr vert="horz" lIns="0" tIns="0" rIns="0" bIns="0" anchor="t" anchorCtr="0"/>
          <a:lstStyle>
            <a:lvl1pPr marL="380990" indent="-380990">
              <a:spcAft>
                <a:spcPts val="1600"/>
              </a:spcAft>
              <a:buClr>
                <a:schemeClr val="bg2"/>
              </a:buClr>
              <a:buSzPct val="120000"/>
              <a:buFont typeface="Arial"/>
              <a:buChar char="•"/>
              <a:defRPr sz="1867" b="1" i="0" baseline="0">
                <a:solidFill>
                  <a:schemeClr val="tx2"/>
                </a:solidFill>
                <a:latin typeface="Arial"/>
                <a:cs typeface="Arial"/>
              </a:defRPr>
            </a:lvl1pPr>
          </a:lstStyle>
          <a:p>
            <a:pPr lvl="0"/>
            <a:r>
              <a:rPr lang="en-GB" dirty="0"/>
              <a:t>Bullet Point 1 </a:t>
            </a:r>
            <a:r>
              <a:rPr lang="en-GB" dirty="0" err="1"/>
              <a:t>xxxx</a:t>
            </a:r>
            <a:r>
              <a:rPr lang="en-GB" dirty="0"/>
              <a:t> x </a:t>
            </a:r>
            <a:r>
              <a:rPr lang="en-GB" dirty="0" err="1"/>
              <a:t>xxxxx</a:t>
            </a:r>
            <a:r>
              <a:rPr lang="en-GB" dirty="0"/>
              <a:t> xx xxx </a:t>
            </a:r>
            <a:r>
              <a:rPr lang="en-GB" dirty="0" err="1"/>
              <a:t>xxxx</a:t>
            </a:r>
            <a:r>
              <a:rPr lang="en-GB" dirty="0"/>
              <a:t> x </a:t>
            </a:r>
            <a:r>
              <a:rPr lang="en-GB" dirty="0" err="1"/>
              <a:t>xxxxx</a:t>
            </a:r>
            <a:r>
              <a:rPr lang="en-GB" dirty="0"/>
              <a:t> xx xxx </a:t>
            </a:r>
            <a:r>
              <a:rPr lang="en-GB" dirty="0" err="1"/>
              <a:t>xxxx</a:t>
            </a:r>
            <a:r>
              <a:rPr lang="en-GB" dirty="0"/>
              <a:t> x </a:t>
            </a:r>
            <a:r>
              <a:rPr lang="en-GB" dirty="0" err="1"/>
              <a:t>xxxxx</a:t>
            </a:r>
            <a:r>
              <a:rPr lang="en-GB" dirty="0"/>
              <a:t> xx xxx </a:t>
            </a:r>
            <a:r>
              <a:rPr lang="en-GB" dirty="0" err="1"/>
              <a:t>xxxx</a:t>
            </a:r>
            <a:r>
              <a:rPr lang="en-GB" dirty="0"/>
              <a:t> x </a:t>
            </a:r>
            <a:r>
              <a:rPr lang="en-GB" dirty="0" err="1"/>
              <a:t>xxxxx</a:t>
            </a:r>
            <a:r>
              <a:rPr lang="en-GB" dirty="0"/>
              <a:t> xx xxx </a:t>
            </a:r>
            <a:r>
              <a:rPr lang="en-GB" dirty="0" err="1"/>
              <a:t>xxxx</a:t>
            </a:r>
            <a:r>
              <a:rPr lang="en-GB" dirty="0"/>
              <a:t> x </a:t>
            </a:r>
            <a:r>
              <a:rPr lang="en-GB" dirty="0" err="1"/>
              <a:t>xxxxx</a:t>
            </a:r>
            <a:r>
              <a:rPr lang="en-GB" dirty="0"/>
              <a:t> xx xxx.</a:t>
            </a:r>
          </a:p>
          <a:p>
            <a:pPr lvl="0"/>
            <a:r>
              <a:rPr lang="en-GB" dirty="0"/>
              <a:t>Bullet Point 2 </a:t>
            </a:r>
            <a:r>
              <a:rPr lang="en-GB" dirty="0" err="1"/>
              <a:t>xxxx</a:t>
            </a:r>
            <a:r>
              <a:rPr lang="en-GB" dirty="0"/>
              <a:t> x </a:t>
            </a:r>
            <a:r>
              <a:rPr lang="en-GB" dirty="0" err="1"/>
              <a:t>xxxxx</a:t>
            </a:r>
            <a:r>
              <a:rPr lang="en-GB" dirty="0"/>
              <a:t> xx xxx </a:t>
            </a:r>
            <a:r>
              <a:rPr lang="en-GB" dirty="0" err="1"/>
              <a:t>xxxx</a:t>
            </a:r>
            <a:r>
              <a:rPr lang="en-GB" dirty="0"/>
              <a:t> x </a:t>
            </a:r>
            <a:r>
              <a:rPr lang="en-GB" dirty="0" err="1"/>
              <a:t>xxxxx</a:t>
            </a:r>
            <a:r>
              <a:rPr lang="en-GB" dirty="0"/>
              <a:t> xx xxx </a:t>
            </a:r>
            <a:r>
              <a:rPr lang="en-GB" dirty="0" err="1"/>
              <a:t>xxxx</a:t>
            </a:r>
            <a:r>
              <a:rPr lang="en-GB" dirty="0"/>
              <a:t> x </a:t>
            </a:r>
            <a:r>
              <a:rPr lang="en-GB" dirty="0" err="1"/>
              <a:t>xxxxx</a:t>
            </a:r>
            <a:r>
              <a:rPr lang="en-GB" dirty="0"/>
              <a:t> xx xxx </a:t>
            </a:r>
            <a:r>
              <a:rPr lang="en-GB" dirty="0" err="1"/>
              <a:t>xxxx</a:t>
            </a:r>
            <a:r>
              <a:rPr lang="en-GB" dirty="0"/>
              <a:t> x </a:t>
            </a:r>
            <a:r>
              <a:rPr lang="en-GB" dirty="0" err="1"/>
              <a:t>xxxxx</a:t>
            </a:r>
            <a:r>
              <a:rPr lang="en-GB" dirty="0"/>
              <a:t> xx xxx </a:t>
            </a:r>
            <a:r>
              <a:rPr lang="en-GB" dirty="0" err="1"/>
              <a:t>xxxx</a:t>
            </a:r>
            <a:r>
              <a:rPr lang="en-GB" dirty="0"/>
              <a:t> x </a:t>
            </a:r>
            <a:r>
              <a:rPr lang="en-GB" dirty="0" err="1"/>
              <a:t>xxxxx</a:t>
            </a:r>
            <a:r>
              <a:rPr lang="en-GB" dirty="0"/>
              <a:t> xx xxx.</a:t>
            </a:r>
            <a:endParaRPr lang="en-US" dirty="0"/>
          </a:p>
        </p:txBody>
      </p:sp>
      <p:sp>
        <p:nvSpPr>
          <p:cNvPr id="9" name="Text Placeholder 7"/>
          <p:cNvSpPr>
            <a:spLocks noGrp="1"/>
          </p:cNvSpPr>
          <p:nvPr>
            <p:ph type="body" sz="quarter" idx="14" hasCustomPrompt="1"/>
          </p:nvPr>
        </p:nvSpPr>
        <p:spPr>
          <a:xfrm>
            <a:off x="3539068" y="176765"/>
            <a:ext cx="8415867" cy="338624"/>
          </a:xfrm>
          <a:prstGeom prst="rect">
            <a:avLst/>
          </a:prstGeom>
        </p:spPr>
        <p:txBody>
          <a:bodyPr vert="horz" lIns="0" tIns="0" rIns="0" bIns="0"/>
          <a:lstStyle>
            <a:lvl1pPr algn="r">
              <a:defRPr sz="1467">
                <a:solidFill>
                  <a:schemeClr val="tx2"/>
                </a:solidFill>
                <a:latin typeface="Arial"/>
                <a:cs typeface="Arial"/>
              </a:defRPr>
            </a:lvl1pPr>
          </a:lstStyle>
          <a:p>
            <a:pPr lvl="0"/>
            <a:r>
              <a:rPr lang="en-GB" dirty="0"/>
              <a:t>Presentation Title</a:t>
            </a:r>
            <a:endParaRPr lang="en-US" dirty="0"/>
          </a:p>
        </p:txBody>
      </p:sp>
      <p:sp>
        <p:nvSpPr>
          <p:cNvPr id="10" name="Slide Number Placeholder 1"/>
          <p:cNvSpPr txBox="1">
            <a:spLocks/>
          </p:cNvSpPr>
          <p:nvPr userDrawn="1"/>
        </p:nvSpPr>
        <p:spPr>
          <a:xfrm>
            <a:off x="7" y="6337114"/>
            <a:ext cx="993421" cy="486833"/>
          </a:xfrm>
          <a:prstGeom prst="rect">
            <a:avLst/>
          </a:prstGeom>
        </p:spPr>
        <p:txBody>
          <a:bodyPr vert="horz" lIns="121920" tIns="60960" rIns="121920" bIns="60960" rtlCol="0" anchor="ctr"/>
          <a:lstStyle>
            <a:defPPr>
              <a:defRPr lang="en-US"/>
            </a:defPPr>
            <a:lvl1pPr marL="0" algn="r" defTabSz="457200" rtl="0" eaLnBrk="1" latinLnBrk="0" hangingPunct="1">
              <a:defRPr sz="1200" kern="1200">
                <a:solidFill>
                  <a:schemeClr val="bg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5AB56F38-8B3F-47A8-A2DA-EE539D894C13}" type="slidenum">
              <a:rPr lang="en-GB" sz="1600" smtClean="0"/>
              <a:pPr/>
              <a:t>‹#›</a:t>
            </a:fld>
            <a:endParaRPr lang="en-GB" sz="1600" dirty="0"/>
          </a:p>
        </p:txBody>
      </p:sp>
    </p:spTree>
    <p:extLst>
      <p:ext uri="{BB962C8B-B14F-4D97-AF65-F5344CB8AC3E}">
        <p14:creationId xmlns:p14="http://schemas.microsoft.com/office/powerpoint/2010/main" val="566149128"/>
      </p:ext>
    </p:extLst>
  </p:cSld>
  <p:clrMapOvr>
    <a:masterClrMapping/>
  </p:clrMapOvr>
  <p:transition spd="slow">
    <p:fade/>
  </p:transition>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Bullet Points Slide 3">
    <p:spTree>
      <p:nvGrpSpPr>
        <p:cNvPr id="1" name=""/>
        <p:cNvGrpSpPr/>
        <p:nvPr/>
      </p:nvGrpSpPr>
      <p:grpSpPr>
        <a:xfrm>
          <a:off x="0" y="0"/>
          <a:ext cx="0" cy="0"/>
          <a:chOff x="0" y="0"/>
          <a:chExt cx="0" cy="0"/>
        </a:xfrm>
      </p:grpSpPr>
      <p:sp>
        <p:nvSpPr>
          <p:cNvPr id="3" name="Text Placeholder 7"/>
          <p:cNvSpPr>
            <a:spLocks noGrp="1"/>
          </p:cNvSpPr>
          <p:nvPr>
            <p:ph type="body" sz="quarter" idx="13" hasCustomPrompt="1"/>
          </p:nvPr>
        </p:nvSpPr>
        <p:spPr>
          <a:xfrm>
            <a:off x="465666" y="751610"/>
            <a:ext cx="11487151" cy="481303"/>
          </a:xfrm>
          <a:prstGeom prst="rect">
            <a:avLst/>
          </a:prstGeom>
        </p:spPr>
        <p:txBody>
          <a:bodyPr vert="horz" lIns="0" tIns="0" rIns="0" bIns="0"/>
          <a:lstStyle>
            <a:lvl1pPr>
              <a:defRPr sz="2667">
                <a:solidFill>
                  <a:schemeClr val="tx1"/>
                </a:solidFill>
                <a:latin typeface="Arial"/>
                <a:cs typeface="Arial"/>
              </a:defRPr>
            </a:lvl1pPr>
          </a:lstStyle>
          <a:p>
            <a:pPr lvl="0"/>
            <a:r>
              <a:rPr lang="en-GB" dirty="0"/>
              <a:t>Slide Title</a:t>
            </a:r>
            <a:endParaRPr lang="en-US" dirty="0"/>
          </a:p>
        </p:txBody>
      </p:sp>
      <p:sp>
        <p:nvSpPr>
          <p:cNvPr id="4" name="Text Placeholder 10"/>
          <p:cNvSpPr>
            <a:spLocks noGrp="1"/>
          </p:cNvSpPr>
          <p:nvPr>
            <p:ph type="body" sz="quarter" idx="25" hasCustomPrompt="1"/>
          </p:nvPr>
        </p:nvSpPr>
        <p:spPr>
          <a:xfrm>
            <a:off x="478367" y="1508610"/>
            <a:ext cx="2639359" cy="2756868"/>
          </a:xfrm>
          <a:prstGeom prst="rect">
            <a:avLst/>
          </a:prstGeom>
        </p:spPr>
        <p:txBody>
          <a:bodyPr vert="horz" lIns="0" tIns="0" rIns="0" bIns="0" anchor="t" anchorCtr="0"/>
          <a:lstStyle>
            <a:lvl1pPr>
              <a:defRPr sz="1867" b="0" i="0">
                <a:solidFill>
                  <a:schemeClr val="tx2"/>
                </a:solidFill>
                <a:latin typeface="Arial"/>
                <a:cs typeface="Arial"/>
              </a:defRPr>
            </a:lvl1pPr>
          </a:lstStyle>
          <a:p>
            <a:pPr lvl="0"/>
            <a:r>
              <a:rPr lang="en-GB" dirty="0"/>
              <a:t>Intro </a:t>
            </a:r>
            <a:r>
              <a:rPr lang="en-GB" dirty="0" err="1"/>
              <a:t>lorem</a:t>
            </a:r>
            <a:r>
              <a:rPr lang="en-GB" dirty="0"/>
              <a:t> </a:t>
            </a:r>
            <a:r>
              <a:rPr lang="en-GB" dirty="0" err="1"/>
              <a:t>ipsum</a:t>
            </a:r>
            <a:r>
              <a:rPr lang="en-GB" dirty="0"/>
              <a:t> </a:t>
            </a:r>
            <a:r>
              <a:rPr lang="en-GB" dirty="0" err="1"/>
              <a:t>dolor</a:t>
            </a:r>
            <a:r>
              <a:rPr lang="en-GB" dirty="0"/>
              <a:t> sit </a:t>
            </a:r>
            <a:r>
              <a:rPr lang="en-GB" dirty="0" err="1"/>
              <a:t>amet</a:t>
            </a:r>
            <a:r>
              <a:rPr lang="en-GB" dirty="0"/>
              <a:t>, </a:t>
            </a:r>
            <a:r>
              <a:rPr lang="en-GB" dirty="0" err="1"/>
              <a:t>consectetuer</a:t>
            </a:r>
            <a:r>
              <a:rPr lang="en-GB" dirty="0"/>
              <a:t> </a:t>
            </a:r>
            <a:r>
              <a:rPr lang="en-GB" dirty="0" err="1"/>
              <a:t>adipiscing</a:t>
            </a:r>
            <a:r>
              <a:rPr lang="en-GB" dirty="0"/>
              <a:t> </a:t>
            </a:r>
            <a:r>
              <a:rPr lang="en-GB" dirty="0" err="1"/>
              <a:t>elit</a:t>
            </a:r>
            <a:r>
              <a:rPr lang="en-GB" dirty="0"/>
              <a:t>, </a:t>
            </a:r>
            <a:r>
              <a:rPr lang="en-GB" dirty="0" err="1"/>
              <a:t>sed</a:t>
            </a:r>
            <a:r>
              <a:rPr lang="en-GB" dirty="0"/>
              <a:t> </a:t>
            </a:r>
            <a:r>
              <a:rPr lang="en-GB" dirty="0" err="1"/>
              <a:t>diam</a:t>
            </a:r>
            <a:r>
              <a:rPr lang="en-GB" dirty="0"/>
              <a:t> </a:t>
            </a:r>
            <a:r>
              <a:rPr lang="en-GB" dirty="0" err="1"/>
              <a:t>nonummy</a:t>
            </a:r>
            <a:r>
              <a:rPr lang="en-GB" dirty="0"/>
              <a:t> </a:t>
            </a:r>
            <a:r>
              <a:rPr lang="en-GB" dirty="0" err="1"/>
              <a:t>nibh</a:t>
            </a:r>
            <a:r>
              <a:rPr lang="en-GB" dirty="0"/>
              <a:t> </a:t>
            </a:r>
            <a:r>
              <a:rPr lang="en-GB" dirty="0" err="1"/>
              <a:t>euismod</a:t>
            </a:r>
            <a:r>
              <a:rPr lang="en-GB" dirty="0"/>
              <a:t> </a:t>
            </a:r>
            <a:r>
              <a:rPr lang="en-GB" dirty="0" err="1"/>
              <a:t>tincidunt</a:t>
            </a:r>
            <a:r>
              <a:rPr lang="en-GB" dirty="0"/>
              <a:t> </a:t>
            </a:r>
            <a:r>
              <a:rPr lang="en-GB" dirty="0" err="1"/>
              <a:t>ut</a:t>
            </a:r>
            <a:r>
              <a:rPr lang="en-GB" dirty="0"/>
              <a:t> </a:t>
            </a:r>
            <a:r>
              <a:rPr lang="en-GB" dirty="0" err="1"/>
              <a:t>laoreet</a:t>
            </a:r>
            <a:r>
              <a:rPr lang="en-GB" dirty="0"/>
              <a:t> </a:t>
            </a:r>
            <a:r>
              <a:rPr lang="en-GB" dirty="0" err="1"/>
              <a:t>dolore</a:t>
            </a:r>
            <a:r>
              <a:rPr lang="en-GB" dirty="0"/>
              <a:t>. </a:t>
            </a:r>
            <a:endParaRPr lang="en-US" dirty="0"/>
          </a:p>
        </p:txBody>
      </p:sp>
      <p:sp>
        <p:nvSpPr>
          <p:cNvPr id="5" name="Text Placeholder 12"/>
          <p:cNvSpPr>
            <a:spLocks noGrp="1"/>
          </p:cNvSpPr>
          <p:nvPr>
            <p:ph type="body" sz="quarter" idx="19" hasCustomPrompt="1"/>
          </p:nvPr>
        </p:nvSpPr>
        <p:spPr>
          <a:xfrm>
            <a:off x="3541187" y="1475409"/>
            <a:ext cx="8411629" cy="569920"/>
          </a:xfrm>
          <a:prstGeom prst="rect">
            <a:avLst/>
          </a:prstGeom>
        </p:spPr>
        <p:txBody>
          <a:bodyPr vert="horz" lIns="0" tIns="0" rIns="0" bIns="0"/>
          <a:lstStyle>
            <a:lvl1pPr>
              <a:spcBef>
                <a:spcPts val="0"/>
              </a:spcBef>
              <a:defRPr sz="2933" b="1" i="0" kern="1200">
                <a:latin typeface="Arial"/>
                <a:cs typeface="Arial"/>
              </a:defRPr>
            </a:lvl1pPr>
            <a:lvl2pPr>
              <a:defRPr>
                <a:latin typeface="Arial"/>
                <a:cs typeface="Arial"/>
              </a:defRPr>
            </a:lvl2pPr>
            <a:lvl3pPr>
              <a:defRPr>
                <a:latin typeface="Arial"/>
                <a:cs typeface="Arial"/>
              </a:defRPr>
            </a:lvl3pPr>
            <a:lvl4pPr>
              <a:defRPr>
                <a:latin typeface="Arial"/>
                <a:cs typeface="Arial"/>
              </a:defRPr>
            </a:lvl4pPr>
            <a:lvl5pPr>
              <a:defRPr>
                <a:latin typeface="Arial"/>
                <a:cs typeface="Arial"/>
              </a:defRPr>
            </a:lvl5pPr>
          </a:lstStyle>
          <a:p>
            <a:pPr lvl="0"/>
            <a:r>
              <a:rPr lang="en-GB" dirty="0"/>
              <a:t>HEADLINE</a:t>
            </a:r>
            <a:endParaRPr lang="en-US" dirty="0"/>
          </a:p>
        </p:txBody>
      </p:sp>
      <p:sp>
        <p:nvSpPr>
          <p:cNvPr id="6" name="Text Placeholder 10"/>
          <p:cNvSpPr>
            <a:spLocks noGrp="1"/>
          </p:cNvSpPr>
          <p:nvPr>
            <p:ph type="body" sz="quarter" idx="26" hasCustomPrompt="1"/>
          </p:nvPr>
        </p:nvSpPr>
        <p:spPr>
          <a:xfrm>
            <a:off x="3835032" y="2124840"/>
            <a:ext cx="8117784" cy="1552128"/>
          </a:xfrm>
          <a:prstGeom prst="rect">
            <a:avLst/>
          </a:prstGeom>
        </p:spPr>
        <p:txBody>
          <a:bodyPr vert="horz" lIns="0" tIns="0" rIns="0" bIns="0" anchor="t" anchorCtr="0"/>
          <a:lstStyle>
            <a:lvl1pPr marL="380990" indent="-380990">
              <a:spcAft>
                <a:spcPts val="1600"/>
              </a:spcAft>
              <a:buClr>
                <a:schemeClr val="bg2"/>
              </a:buClr>
              <a:buSzPct val="120000"/>
              <a:buFont typeface="Arial"/>
              <a:buChar char="•"/>
              <a:defRPr sz="1867" b="1" i="0" baseline="0">
                <a:solidFill>
                  <a:schemeClr val="tx2"/>
                </a:solidFill>
                <a:latin typeface="Arial"/>
                <a:cs typeface="Arial"/>
              </a:defRPr>
            </a:lvl1pPr>
          </a:lstStyle>
          <a:p>
            <a:pPr lvl="0"/>
            <a:r>
              <a:rPr lang="en-GB" dirty="0"/>
              <a:t>Bullet Point 1 </a:t>
            </a:r>
            <a:r>
              <a:rPr lang="en-GB" dirty="0" err="1"/>
              <a:t>xxxx</a:t>
            </a:r>
            <a:r>
              <a:rPr lang="en-GB" dirty="0"/>
              <a:t> x </a:t>
            </a:r>
            <a:r>
              <a:rPr lang="en-GB" dirty="0" err="1"/>
              <a:t>xxxxx</a:t>
            </a:r>
            <a:r>
              <a:rPr lang="en-GB" dirty="0"/>
              <a:t> xx xxx </a:t>
            </a:r>
            <a:r>
              <a:rPr lang="en-GB" dirty="0" err="1"/>
              <a:t>xxxx</a:t>
            </a:r>
            <a:r>
              <a:rPr lang="en-GB" dirty="0"/>
              <a:t> x </a:t>
            </a:r>
            <a:r>
              <a:rPr lang="en-GB" dirty="0" err="1"/>
              <a:t>xxxxx</a:t>
            </a:r>
            <a:r>
              <a:rPr lang="en-GB" dirty="0"/>
              <a:t> xx xxx </a:t>
            </a:r>
            <a:r>
              <a:rPr lang="en-GB" dirty="0" err="1"/>
              <a:t>xxxx</a:t>
            </a:r>
            <a:r>
              <a:rPr lang="en-GB" dirty="0"/>
              <a:t> x </a:t>
            </a:r>
            <a:r>
              <a:rPr lang="en-GB" dirty="0" err="1"/>
              <a:t>xxxxx</a:t>
            </a:r>
            <a:r>
              <a:rPr lang="en-GB" dirty="0"/>
              <a:t> xx xxx </a:t>
            </a:r>
            <a:r>
              <a:rPr lang="en-GB" dirty="0" err="1"/>
              <a:t>xxxx</a:t>
            </a:r>
            <a:r>
              <a:rPr lang="en-GB" dirty="0"/>
              <a:t> x </a:t>
            </a:r>
            <a:r>
              <a:rPr lang="en-GB" dirty="0" err="1"/>
              <a:t>xxxxx</a:t>
            </a:r>
            <a:r>
              <a:rPr lang="en-GB" dirty="0"/>
              <a:t> xx xxx </a:t>
            </a:r>
            <a:r>
              <a:rPr lang="en-GB" dirty="0" err="1"/>
              <a:t>xxxx</a:t>
            </a:r>
            <a:r>
              <a:rPr lang="en-GB" dirty="0"/>
              <a:t> x </a:t>
            </a:r>
            <a:r>
              <a:rPr lang="en-GB" dirty="0" err="1"/>
              <a:t>xxxxx</a:t>
            </a:r>
            <a:r>
              <a:rPr lang="en-GB" dirty="0"/>
              <a:t> xx xxx.</a:t>
            </a:r>
          </a:p>
          <a:p>
            <a:pPr lvl="0"/>
            <a:r>
              <a:rPr lang="en-GB" dirty="0"/>
              <a:t>Bullet Point 2 </a:t>
            </a:r>
            <a:r>
              <a:rPr lang="en-GB" dirty="0" err="1"/>
              <a:t>xxxx</a:t>
            </a:r>
            <a:r>
              <a:rPr lang="en-GB" dirty="0"/>
              <a:t> x </a:t>
            </a:r>
            <a:r>
              <a:rPr lang="en-GB" dirty="0" err="1"/>
              <a:t>xxxxx</a:t>
            </a:r>
            <a:r>
              <a:rPr lang="en-GB" dirty="0"/>
              <a:t> xx xxx </a:t>
            </a:r>
            <a:r>
              <a:rPr lang="en-GB" dirty="0" err="1"/>
              <a:t>xxxx</a:t>
            </a:r>
            <a:r>
              <a:rPr lang="en-GB" dirty="0"/>
              <a:t> x </a:t>
            </a:r>
            <a:r>
              <a:rPr lang="en-GB" dirty="0" err="1"/>
              <a:t>xxxxx</a:t>
            </a:r>
            <a:r>
              <a:rPr lang="en-GB" dirty="0"/>
              <a:t> xx xxx </a:t>
            </a:r>
            <a:r>
              <a:rPr lang="en-GB" dirty="0" err="1"/>
              <a:t>xxxx</a:t>
            </a:r>
            <a:r>
              <a:rPr lang="en-GB" dirty="0"/>
              <a:t> x </a:t>
            </a:r>
            <a:r>
              <a:rPr lang="en-GB" dirty="0" err="1"/>
              <a:t>xxxxx</a:t>
            </a:r>
            <a:r>
              <a:rPr lang="en-GB" dirty="0"/>
              <a:t> xx xxx </a:t>
            </a:r>
            <a:r>
              <a:rPr lang="en-GB" dirty="0" err="1"/>
              <a:t>xxxx</a:t>
            </a:r>
            <a:r>
              <a:rPr lang="en-GB" dirty="0"/>
              <a:t> x </a:t>
            </a:r>
            <a:r>
              <a:rPr lang="en-GB" dirty="0" err="1"/>
              <a:t>xxxxx</a:t>
            </a:r>
            <a:r>
              <a:rPr lang="en-GB" dirty="0"/>
              <a:t> xx xxx </a:t>
            </a:r>
            <a:r>
              <a:rPr lang="en-GB" dirty="0" err="1"/>
              <a:t>xxxx</a:t>
            </a:r>
            <a:r>
              <a:rPr lang="en-GB" dirty="0"/>
              <a:t> x </a:t>
            </a:r>
            <a:r>
              <a:rPr lang="en-GB" dirty="0" err="1"/>
              <a:t>xxxxx</a:t>
            </a:r>
            <a:r>
              <a:rPr lang="en-GB" dirty="0"/>
              <a:t> xx xxx.</a:t>
            </a:r>
            <a:endParaRPr lang="en-US" dirty="0"/>
          </a:p>
        </p:txBody>
      </p:sp>
      <p:sp>
        <p:nvSpPr>
          <p:cNvPr id="7" name="Text Placeholder 12"/>
          <p:cNvSpPr>
            <a:spLocks noGrp="1"/>
          </p:cNvSpPr>
          <p:nvPr>
            <p:ph type="body" sz="quarter" idx="27" hasCustomPrompt="1"/>
          </p:nvPr>
        </p:nvSpPr>
        <p:spPr>
          <a:xfrm>
            <a:off x="3541187" y="3759968"/>
            <a:ext cx="3981447" cy="569920"/>
          </a:xfrm>
          <a:prstGeom prst="rect">
            <a:avLst/>
          </a:prstGeom>
        </p:spPr>
        <p:txBody>
          <a:bodyPr vert="horz" lIns="0" tIns="0" rIns="0" bIns="0"/>
          <a:lstStyle>
            <a:lvl1pPr>
              <a:spcBef>
                <a:spcPts val="0"/>
              </a:spcBef>
              <a:defRPr sz="2933" b="1" i="0" kern="1200">
                <a:latin typeface="Arial"/>
                <a:cs typeface="Arial"/>
              </a:defRPr>
            </a:lvl1pPr>
            <a:lvl2pPr>
              <a:defRPr>
                <a:latin typeface="Arial"/>
                <a:cs typeface="Arial"/>
              </a:defRPr>
            </a:lvl2pPr>
            <a:lvl3pPr>
              <a:defRPr>
                <a:latin typeface="Arial"/>
                <a:cs typeface="Arial"/>
              </a:defRPr>
            </a:lvl3pPr>
            <a:lvl4pPr>
              <a:defRPr>
                <a:latin typeface="Arial"/>
                <a:cs typeface="Arial"/>
              </a:defRPr>
            </a:lvl4pPr>
            <a:lvl5pPr>
              <a:defRPr>
                <a:latin typeface="Arial"/>
                <a:cs typeface="Arial"/>
              </a:defRPr>
            </a:lvl5pPr>
          </a:lstStyle>
          <a:p>
            <a:pPr lvl="0"/>
            <a:r>
              <a:rPr lang="en-GB" dirty="0"/>
              <a:t>HEADLINE</a:t>
            </a:r>
            <a:endParaRPr lang="en-US" dirty="0"/>
          </a:p>
        </p:txBody>
      </p:sp>
      <p:sp>
        <p:nvSpPr>
          <p:cNvPr id="8" name="Text Placeholder 10"/>
          <p:cNvSpPr>
            <a:spLocks noGrp="1"/>
          </p:cNvSpPr>
          <p:nvPr>
            <p:ph type="body" sz="quarter" idx="28" hasCustomPrompt="1"/>
          </p:nvPr>
        </p:nvSpPr>
        <p:spPr>
          <a:xfrm>
            <a:off x="3835033" y="4409400"/>
            <a:ext cx="3687601" cy="1341585"/>
          </a:xfrm>
          <a:prstGeom prst="rect">
            <a:avLst/>
          </a:prstGeom>
        </p:spPr>
        <p:txBody>
          <a:bodyPr vert="horz" lIns="0" tIns="0" rIns="0" bIns="0" anchor="t" anchorCtr="0"/>
          <a:lstStyle>
            <a:lvl1pPr marL="380990" indent="-380990">
              <a:spcAft>
                <a:spcPts val="1600"/>
              </a:spcAft>
              <a:buClr>
                <a:schemeClr val="bg2"/>
              </a:buClr>
              <a:buSzPct val="120000"/>
              <a:buFont typeface="Arial"/>
              <a:buChar char="•"/>
              <a:defRPr sz="1867" b="1" i="0" baseline="0">
                <a:solidFill>
                  <a:schemeClr val="tx2"/>
                </a:solidFill>
                <a:latin typeface="Arial"/>
                <a:cs typeface="Arial"/>
              </a:defRPr>
            </a:lvl1pPr>
          </a:lstStyle>
          <a:p>
            <a:pPr lvl="0"/>
            <a:r>
              <a:rPr lang="en-GB" dirty="0"/>
              <a:t>Bullet Point 1 </a:t>
            </a:r>
            <a:r>
              <a:rPr lang="en-GB" dirty="0" err="1"/>
              <a:t>xxxx</a:t>
            </a:r>
            <a:r>
              <a:rPr lang="en-GB" dirty="0"/>
              <a:t> x </a:t>
            </a:r>
            <a:r>
              <a:rPr lang="en-GB" dirty="0" err="1"/>
              <a:t>xxxxx</a:t>
            </a:r>
            <a:r>
              <a:rPr lang="en-GB" dirty="0"/>
              <a:t> xx xxx </a:t>
            </a:r>
            <a:r>
              <a:rPr lang="en-GB" dirty="0" err="1"/>
              <a:t>xxxx</a:t>
            </a:r>
            <a:r>
              <a:rPr lang="en-GB" dirty="0"/>
              <a:t> x </a:t>
            </a:r>
            <a:r>
              <a:rPr lang="en-GB" dirty="0" err="1"/>
              <a:t>xxxxx</a:t>
            </a:r>
            <a:r>
              <a:rPr lang="en-GB" dirty="0"/>
              <a:t> xx xxx.</a:t>
            </a:r>
          </a:p>
          <a:p>
            <a:pPr lvl="0"/>
            <a:r>
              <a:rPr lang="en-GB" dirty="0"/>
              <a:t>Bullet Point 2 </a:t>
            </a:r>
            <a:r>
              <a:rPr lang="en-GB" dirty="0" err="1"/>
              <a:t>xxxx</a:t>
            </a:r>
            <a:r>
              <a:rPr lang="en-GB" dirty="0"/>
              <a:t> x </a:t>
            </a:r>
            <a:r>
              <a:rPr lang="en-GB" dirty="0" err="1"/>
              <a:t>xxxxx</a:t>
            </a:r>
            <a:r>
              <a:rPr lang="en-GB" dirty="0"/>
              <a:t> xx xxx </a:t>
            </a:r>
            <a:r>
              <a:rPr lang="en-GB" dirty="0" err="1"/>
              <a:t>xxxx</a:t>
            </a:r>
            <a:r>
              <a:rPr lang="en-GB" dirty="0"/>
              <a:t> x </a:t>
            </a:r>
            <a:r>
              <a:rPr lang="en-GB" dirty="0" err="1"/>
              <a:t>xxxxx</a:t>
            </a:r>
            <a:r>
              <a:rPr lang="en-GB" dirty="0"/>
              <a:t> xx xxx.</a:t>
            </a:r>
            <a:endParaRPr lang="en-US" dirty="0"/>
          </a:p>
        </p:txBody>
      </p:sp>
      <p:sp>
        <p:nvSpPr>
          <p:cNvPr id="9" name="Text Placeholder 12"/>
          <p:cNvSpPr>
            <a:spLocks noGrp="1"/>
          </p:cNvSpPr>
          <p:nvPr>
            <p:ph type="body" sz="quarter" idx="29" hasCustomPrompt="1"/>
          </p:nvPr>
        </p:nvSpPr>
        <p:spPr>
          <a:xfrm>
            <a:off x="8001001" y="3759968"/>
            <a:ext cx="3951816" cy="569920"/>
          </a:xfrm>
          <a:prstGeom prst="rect">
            <a:avLst/>
          </a:prstGeom>
        </p:spPr>
        <p:txBody>
          <a:bodyPr vert="horz" lIns="0" tIns="0" rIns="0" bIns="0"/>
          <a:lstStyle>
            <a:lvl1pPr>
              <a:spcBef>
                <a:spcPts val="0"/>
              </a:spcBef>
              <a:defRPr sz="2933" b="1" i="0" kern="1200">
                <a:latin typeface="Arial"/>
                <a:cs typeface="Arial"/>
              </a:defRPr>
            </a:lvl1pPr>
            <a:lvl2pPr>
              <a:defRPr>
                <a:latin typeface="Arial"/>
                <a:cs typeface="Arial"/>
              </a:defRPr>
            </a:lvl2pPr>
            <a:lvl3pPr>
              <a:defRPr>
                <a:latin typeface="Arial"/>
                <a:cs typeface="Arial"/>
              </a:defRPr>
            </a:lvl3pPr>
            <a:lvl4pPr>
              <a:defRPr>
                <a:latin typeface="Arial"/>
                <a:cs typeface="Arial"/>
              </a:defRPr>
            </a:lvl4pPr>
            <a:lvl5pPr>
              <a:defRPr>
                <a:latin typeface="Arial"/>
                <a:cs typeface="Arial"/>
              </a:defRPr>
            </a:lvl5pPr>
          </a:lstStyle>
          <a:p>
            <a:pPr lvl="0"/>
            <a:r>
              <a:rPr lang="en-GB" dirty="0"/>
              <a:t>HEADLINE</a:t>
            </a:r>
            <a:endParaRPr lang="en-US" dirty="0"/>
          </a:p>
        </p:txBody>
      </p:sp>
      <p:sp>
        <p:nvSpPr>
          <p:cNvPr id="10" name="Text Placeholder 10"/>
          <p:cNvSpPr>
            <a:spLocks noGrp="1"/>
          </p:cNvSpPr>
          <p:nvPr>
            <p:ph type="body" sz="quarter" idx="30" hasCustomPrompt="1"/>
          </p:nvPr>
        </p:nvSpPr>
        <p:spPr>
          <a:xfrm>
            <a:off x="8294847" y="4409400"/>
            <a:ext cx="3657971" cy="1341585"/>
          </a:xfrm>
          <a:prstGeom prst="rect">
            <a:avLst/>
          </a:prstGeom>
        </p:spPr>
        <p:txBody>
          <a:bodyPr vert="horz" lIns="0" tIns="0" rIns="0" bIns="0" anchor="t" anchorCtr="0"/>
          <a:lstStyle>
            <a:lvl1pPr marL="380990" indent="-380990">
              <a:spcAft>
                <a:spcPts val="1600"/>
              </a:spcAft>
              <a:buClr>
                <a:schemeClr val="bg2"/>
              </a:buClr>
              <a:buSzPct val="120000"/>
              <a:buFont typeface="Arial"/>
              <a:buChar char="•"/>
              <a:defRPr sz="1867" b="1" i="0" baseline="0">
                <a:solidFill>
                  <a:schemeClr val="tx2"/>
                </a:solidFill>
                <a:latin typeface="Arial"/>
                <a:cs typeface="Arial"/>
              </a:defRPr>
            </a:lvl1pPr>
          </a:lstStyle>
          <a:p>
            <a:pPr lvl="0"/>
            <a:r>
              <a:rPr lang="en-GB" dirty="0"/>
              <a:t>Bullet Point 1 </a:t>
            </a:r>
            <a:r>
              <a:rPr lang="en-GB" dirty="0" err="1"/>
              <a:t>xxxx</a:t>
            </a:r>
            <a:r>
              <a:rPr lang="en-GB" dirty="0"/>
              <a:t> x </a:t>
            </a:r>
            <a:r>
              <a:rPr lang="en-GB" dirty="0" err="1"/>
              <a:t>xxxxx</a:t>
            </a:r>
            <a:r>
              <a:rPr lang="en-GB" dirty="0"/>
              <a:t> xx xxx </a:t>
            </a:r>
            <a:r>
              <a:rPr lang="en-GB" dirty="0" err="1"/>
              <a:t>xxxx</a:t>
            </a:r>
            <a:r>
              <a:rPr lang="en-GB" dirty="0"/>
              <a:t> x </a:t>
            </a:r>
            <a:r>
              <a:rPr lang="en-GB" dirty="0" err="1"/>
              <a:t>xxxxx</a:t>
            </a:r>
            <a:r>
              <a:rPr lang="en-GB" dirty="0"/>
              <a:t> xx xxx.</a:t>
            </a:r>
          </a:p>
          <a:p>
            <a:pPr lvl="0"/>
            <a:r>
              <a:rPr lang="en-GB" dirty="0"/>
              <a:t>Bullet Point 2 </a:t>
            </a:r>
            <a:r>
              <a:rPr lang="en-GB" dirty="0" err="1"/>
              <a:t>xxxx</a:t>
            </a:r>
            <a:r>
              <a:rPr lang="en-GB" dirty="0"/>
              <a:t> x </a:t>
            </a:r>
            <a:r>
              <a:rPr lang="en-GB" dirty="0" err="1"/>
              <a:t>xxxxx</a:t>
            </a:r>
            <a:r>
              <a:rPr lang="en-GB" dirty="0"/>
              <a:t> xx xxx </a:t>
            </a:r>
            <a:r>
              <a:rPr lang="en-GB" dirty="0" err="1"/>
              <a:t>xxxx</a:t>
            </a:r>
            <a:r>
              <a:rPr lang="en-GB" dirty="0"/>
              <a:t> x </a:t>
            </a:r>
            <a:r>
              <a:rPr lang="en-GB" dirty="0" err="1"/>
              <a:t>xxxxx</a:t>
            </a:r>
            <a:r>
              <a:rPr lang="en-GB" dirty="0"/>
              <a:t> xx xxx.</a:t>
            </a:r>
            <a:endParaRPr lang="en-US" dirty="0"/>
          </a:p>
        </p:txBody>
      </p:sp>
      <p:sp>
        <p:nvSpPr>
          <p:cNvPr id="11" name="Text Placeholder 7"/>
          <p:cNvSpPr>
            <a:spLocks noGrp="1"/>
          </p:cNvSpPr>
          <p:nvPr>
            <p:ph type="body" sz="quarter" idx="14" hasCustomPrompt="1"/>
          </p:nvPr>
        </p:nvSpPr>
        <p:spPr>
          <a:xfrm>
            <a:off x="3539068" y="176765"/>
            <a:ext cx="8415867" cy="338624"/>
          </a:xfrm>
          <a:prstGeom prst="rect">
            <a:avLst/>
          </a:prstGeom>
        </p:spPr>
        <p:txBody>
          <a:bodyPr vert="horz" lIns="0" tIns="0" rIns="0" bIns="0"/>
          <a:lstStyle>
            <a:lvl1pPr algn="r">
              <a:defRPr sz="1467">
                <a:solidFill>
                  <a:schemeClr val="tx2"/>
                </a:solidFill>
                <a:latin typeface="Arial"/>
                <a:cs typeface="Arial"/>
              </a:defRPr>
            </a:lvl1pPr>
          </a:lstStyle>
          <a:p>
            <a:pPr lvl="0"/>
            <a:r>
              <a:rPr lang="en-GB" dirty="0"/>
              <a:t>Presentation Title</a:t>
            </a:r>
            <a:endParaRPr lang="en-US" dirty="0"/>
          </a:p>
        </p:txBody>
      </p:sp>
      <p:sp>
        <p:nvSpPr>
          <p:cNvPr id="12" name="Slide Number Placeholder 1"/>
          <p:cNvSpPr txBox="1">
            <a:spLocks/>
          </p:cNvSpPr>
          <p:nvPr userDrawn="1"/>
        </p:nvSpPr>
        <p:spPr>
          <a:xfrm>
            <a:off x="7" y="6337114"/>
            <a:ext cx="993421" cy="486833"/>
          </a:xfrm>
          <a:prstGeom prst="rect">
            <a:avLst/>
          </a:prstGeom>
        </p:spPr>
        <p:txBody>
          <a:bodyPr vert="horz" lIns="121920" tIns="60960" rIns="121920" bIns="60960" rtlCol="0" anchor="ctr"/>
          <a:lstStyle>
            <a:defPPr>
              <a:defRPr lang="en-US"/>
            </a:defPPr>
            <a:lvl1pPr marL="0" algn="r" defTabSz="457200" rtl="0" eaLnBrk="1" latinLnBrk="0" hangingPunct="1">
              <a:defRPr sz="1200" kern="1200">
                <a:solidFill>
                  <a:schemeClr val="bg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5AB56F38-8B3F-47A8-A2DA-EE539D894C13}" type="slidenum">
              <a:rPr lang="en-GB" sz="1600" smtClean="0"/>
              <a:pPr/>
              <a:t>‹#›</a:t>
            </a:fld>
            <a:endParaRPr lang="en-GB" sz="1600" dirty="0"/>
          </a:p>
        </p:txBody>
      </p:sp>
    </p:spTree>
    <p:extLst>
      <p:ext uri="{BB962C8B-B14F-4D97-AF65-F5344CB8AC3E}">
        <p14:creationId xmlns:p14="http://schemas.microsoft.com/office/powerpoint/2010/main" val="4273905952"/>
      </p:ext>
    </p:extLst>
  </p:cSld>
  <p:clrMapOvr>
    <a:masterClrMapping/>
  </p:clrMapOvr>
  <p:transition spd="slow">
    <p:fade/>
  </p:transition>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Q&amp;A">
    <p:spTree>
      <p:nvGrpSpPr>
        <p:cNvPr id="1" name=""/>
        <p:cNvGrpSpPr/>
        <p:nvPr/>
      </p:nvGrpSpPr>
      <p:grpSpPr>
        <a:xfrm>
          <a:off x="0" y="0"/>
          <a:ext cx="0" cy="0"/>
          <a:chOff x="0" y="0"/>
          <a:chExt cx="0" cy="0"/>
        </a:xfrm>
      </p:grpSpPr>
      <p:sp>
        <p:nvSpPr>
          <p:cNvPr id="3" name="Text Placeholder 7"/>
          <p:cNvSpPr>
            <a:spLocks noGrp="1"/>
          </p:cNvSpPr>
          <p:nvPr>
            <p:ph type="body" sz="quarter" idx="13" hasCustomPrompt="1"/>
          </p:nvPr>
        </p:nvSpPr>
        <p:spPr>
          <a:xfrm>
            <a:off x="465666" y="751610"/>
            <a:ext cx="11487151" cy="481303"/>
          </a:xfrm>
          <a:prstGeom prst="rect">
            <a:avLst/>
          </a:prstGeom>
        </p:spPr>
        <p:txBody>
          <a:bodyPr vert="horz" lIns="0" tIns="0" rIns="0" bIns="0"/>
          <a:lstStyle>
            <a:lvl1pPr>
              <a:defRPr sz="2667">
                <a:solidFill>
                  <a:schemeClr val="tx1"/>
                </a:solidFill>
                <a:latin typeface="Arial"/>
                <a:cs typeface="Arial"/>
              </a:defRPr>
            </a:lvl1pPr>
          </a:lstStyle>
          <a:p>
            <a:pPr lvl="0"/>
            <a:r>
              <a:rPr lang="en-GB" dirty="0"/>
              <a:t>Slide Title</a:t>
            </a:r>
            <a:endParaRPr lang="en-US" dirty="0"/>
          </a:p>
        </p:txBody>
      </p:sp>
      <p:sp>
        <p:nvSpPr>
          <p:cNvPr id="4" name="Text Placeholder 10"/>
          <p:cNvSpPr>
            <a:spLocks noGrp="1"/>
          </p:cNvSpPr>
          <p:nvPr>
            <p:ph type="body" sz="quarter" idx="25" hasCustomPrompt="1"/>
          </p:nvPr>
        </p:nvSpPr>
        <p:spPr>
          <a:xfrm>
            <a:off x="478367" y="1508610"/>
            <a:ext cx="2639359" cy="2756868"/>
          </a:xfrm>
          <a:prstGeom prst="rect">
            <a:avLst/>
          </a:prstGeom>
        </p:spPr>
        <p:txBody>
          <a:bodyPr vert="horz" lIns="0" tIns="0" rIns="0" bIns="0" anchor="t" anchorCtr="0"/>
          <a:lstStyle>
            <a:lvl1pPr>
              <a:defRPr sz="1867" b="0" i="0">
                <a:solidFill>
                  <a:schemeClr val="tx2"/>
                </a:solidFill>
                <a:latin typeface="Arial"/>
                <a:cs typeface="Arial"/>
              </a:defRPr>
            </a:lvl1pPr>
          </a:lstStyle>
          <a:p>
            <a:pPr lvl="0"/>
            <a:r>
              <a:rPr lang="en-GB" dirty="0"/>
              <a:t>Intro </a:t>
            </a:r>
            <a:r>
              <a:rPr lang="en-GB" dirty="0" err="1"/>
              <a:t>lorem</a:t>
            </a:r>
            <a:r>
              <a:rPr lang="en-GB" dirty="0"/>
              <a:t> </a:t>
            </a:r>
            <a:r>
              <a:rPr lang="en-GB" dirty="0" err="1"/>
              <a:t>ipsum</a:t>
            </a:r>
            <a:r>
              <a:rPr lang="en-GB" dirty="0"/>
              <a:t> </a:t>
            </a:r>
            <a:r>
              <a:rPr lang="en-GB" dirty="0" err="1"/>
              <a:t>dolor</a:t>
            </a:r>
            <a:r>
              <a:rPr lang="en-GB" dirty="0"/>
              <a:t> sit </a:t>
            </a:r>
            <a:r>
              <a:rPr lang="en-GB" dirty="0" err="1"/>
              <a:t>amet</a:t>
            </a:r>
            <a:r>
              <a:rPr lang="en-GB" dirty="0"/>
              <a:t>, </a:t>
            </a:r>
            <a:r>
              <a:rPr lang="en-GB" dirty="0" err="1"/>
              <a:t>consectetuer</a:t>
            </a:r>
            <a:r>
              <a:rPr lang="en-GB" dirty="0"/>
              <a:t> </a:t>
            </a:r>
            <a:r>
              <a:rPr lang="en-GB" dirty="0" err="1"/>
              <a:t>adipiscing</a:t>
            </a:r>
            <a:r>
              <a:rPr lang="en-GB" dirty="0"/>
              <a:t> </a:t>
            </a:r>
            <a:r>
              <a:rPr lang="en-GB" dirty="0" err="1"/>
              <a:t>elit</a:t>
            </a:r>
            <a:r>
              <a:rPr lang="en-GB" dirty="0"/>
              <a:t>, </a:t>
            </a:r>
            <a:r>
              <a:rPr lang="en-GB" dirty="0" err="1"/>
              <a:t>sed</a:t>
            </a:r>
            <a:r>
              <a:rPr lang="en-GB" dirty="0"/>
              <a:t> </a:t>
            </a:r>
            <a:r>
              <a:rPr lang="en-GB" dirty="0" err="1"/>
              <a:t>diam</a:t>
            </a:r>
            <a:r>
              <a:rPr lang="en-GB" dirty="0"/>
              <a:t> </a:t>
            </a:r>
            <a:r>
              <a:rPr lang="en-GB" dirty="0" err="1"/>
              <a:t>nonummy</a:t>
            </a:r>
            <a:r>
              <a:rPr lang="en-GB" dirty="0"/>
              <a:t> </a:t>
            </a:r>
            <a:r>
              <a:rPr lang="en-GB" dirty="0" err="1"/>
              <a:t>nibh</a:t>
            </a:r>
            <a:r>
              <a:rPr lang="en-GB" dirty="0"/>
              <a:t> </a:t>
            </a:r>
            <a:r>
              <a:rPr lang="en-GB" dirty="0" err="1"/>
              <a:t>euismod</a:t>
            </a:r>
            <a:r>
              <a:rPr lang="en-GB" dirty="0"/>
              <a:t> </a:t>
            </a:r>
            <a:r>
              <a:rPr lang="en-GB" dirty="0" err="1"/>
              <a:t>tincidunt</a:t>
            </a:r>
            <a:r>
              <a:rPr lang="en-GB" dirty="0"/>
              <a:t> </a:t>
            </a:r>
            <a:r>
              <a:rPr lang="en-GB" dirty="0" err="1"/>
              <a:t>ut</a:t>
            </a:r>
            <a:r>
              <a:rPr lang="en-GB" dirty="0"/>
              <a:t> </a:t>
            </a:r>
            <a:r>
              <a:rPr lang="en-GB" dirty="0" err="1"/>
              <a:t>laoreet</a:t>
            </a:r>
            <a:r>
              <a:rPr lang="en-GB" dirty="0"/>
              <a:t> </a:t>
            </a:r>
            <a:r>
              <a:rPr lang="en-GB" dirty="0" err="1"/>
              <a:t>dolore</a:t>
            </a:r>
            <a:r>
              <a:rPr lang="en-GB" dirty="0"/>
              <a:t>. </a:t>
            </a:r>
            <a:endParaRPr lang="en-US" dirty="0"/>
          </a:p>
        </p:txBody>
      </p:sp>
      <p:sp>
        <p:nvSpPr>
          <p:cNvPr id="6" name="Text Placeholder 12"/>
          <p:cNvSpPr>
            <a:spLocks noGrp="1"/>
          </p:cNvSpPr>
          <p:nvPr>
            <p:ph type="body" sz="quarter" idx="19" hasCustomPrompt="1"/>
          </p:nvPr>
        </p:nvSpPr>
        <p:spPr>
          <a:xfrm>
            <a:off x="3527458" y="1465694"/>
            <a:ext cx="498497" cy="553847"/>
          </a:xfrm>
          <a:prstGeom prst="rect">
            <a:avLst/>
          </a:prstGeom>
        </p:spPr>
        <p:txBody>
          <a:bodyPr vert="horz" lIns="0" tIns="0" rIns="0" bIns="0"/>
          <a:lstStyle>
            <a:lvl1pPr>
              <a:spcBef>
                <a:spcPts val="0"/>
              </a:spcBef>
              <a:defRPr sz="2933" b="1" i="0" kern="1200">
                <a:solidFill>
                  <a:schemeClr val="tx2"/>
                </a:solidFill>
                <a:latin typeface="Arial"/>
                <a:cs typeface="Arial"/>
              </a:defRPr>
            </a:lvl1pPr>
            <a:lvl2pPr>
              <a:defRPr>
                <a:latin typeface="Arial"/>
                <a:cs typeface="Arial"/>
              </a:defRPr>
            </a:lvl2pPr>
            <a:lvl3pPr>
              <a:defRPr>
                <a:latin typeface="Arial"/>
                <a:cs typeface="Arial"/>
              </a:defRPr>
            </a:lvl3pPr>
            <a:lvl4pPr>
              <a:defRPr>
                <a:latin typeface="Arial"/>
                <a:cs typeface="Arial"/>
              </a:defRPr>
            </a:lvl4pPr>
            <a:lvl5pPr>
              <a:defRPr>
                <a:latin typeface="Arial"/>
                <a:cs typeface="Arial"/>
              </a:defRPr>
            </a:lvl5pPr>
          </a:lstStyle>
          <a:p>
            <a:pPr lvl="0"/>
            <a:r>
              <a:rPr lang="en-GB" dirty="0"/>
              <a:t>Q:</a:t>
            </a:r>
            <a:endParaRPr lang="en-US" dirty="0"/>
          </a:p>
        </p:txBody>
      </p:sp>
      <p:sp>
        <p:nvSpPr>
          <p:cNvPr id="10" name="Text Placeholder 10"/>
          <p:cNvSpPr>
            <a:spLocks noGrp="1"/>
          </p:cNvSpPr>
          <p:nvPr>
            <p:ph type="body" sz="quarter" idx="28" hasCustomPrompt="1"/>
          </p:nvPr>
        </p:nvSpPr>
        <p:spPr>
          <a:xfrm>
            <a:off x="4025956" y="1600767"/>
            <a:ext cx="7931097" cy="677429"/>
          </a:xfrm>
          <a:prstGeom prst="rect">
            <a:avLst/>
          </a:prstGeom>
        </p:spPr>
        <p:txBody>
          <a:bodyPr vert="horz" lIns="0" tIns="0" rIns="0" bIns="0" anchor="t" anchorCtr="0"/>
          <a:lstStyle>
            <a:lvl1pPr marL="0" indent="0">
              <a:spcAft>
                <a:spcPts val="1600"/>
              </a:spcAft>
              <a:buClr>
                <a:schemeClr val="bg2"/>
              </a:buClr>
              <a:buSzPct val="120000"/>
              <a:buFont typeface="Arial"/>
              <a:buNone/>
              <a:defRPr sz="1867" b="1" i="0" baseline="0">
                <a:solidFill>
                  <a:schemeClr val="tx2"/>
                </a:solidFill>
                <a:latin typeface="Arial"/>
                <a:cs typeface="Arial"/>
              </a:defRPr>
            </a:lvl1pPr>
          </a:lstStyle>
          <a:p>
            <a:pPr lvl="0"/>
            <a:r>
              <a:rPr lang="en-GB" dirty="0"/>
              <a:t>Question </a:t>
            </a:r>
            <a:r>
              <a:rPr lang="en-GB" dirty="0" err="1"/>
              <a:t>xxxx</a:t>
            </a:r>
            <a:r>
              <a:rPr lang="en-GB" dirty="0"/>
              <a:t> x </a:t>
            </a:r>
            <a:r>
              <a:rPr lang="en-GB" dirty="0" err="1"/>
              <a:t>xxxxx</a:t>
            </a:r>
            <a:r>
              <a:rPr lang="en-GB" dirty="0"/>
              <a:t> xx xxx </a:t>
            </a:r>
            <a:r>
              <a:rPr lang="en-GB" dirty="0" err="1"/>
              <a:t>xxxx</a:t>
            </a:r>
            <a:r>
              <a:rPr lang="en-GB" dirty="0"/>
              <a:t> x </a:t>
            </a:r>
            <a:r>
              <a:rPr lang="en-GB" dirty="0" err="1"/>
              <a:t>xxxxx</a:t>
            </a:r>
            <a:r>
              <a:rPr lang="en-GB" dirty="0"/>
              <a:t> xx xxx </a:t>
            </a:r>
            <a:r>
              <a:rPr lang="en-GB" dirty="0" err="1"/>
              <a:t>xxxx</a:t>
            </a:r>
            <a:r>
              <a:rPr lang="en-GB" dirty="0"/>
              <a:t> x </a:t>
            </a:r>
            <a:r>
              <a:rPr lang="en-GB" dirty="0" err="1"/>
              <a:t>xxxxx</a:t>
            </a:r>
            <a:r>
              <a:rPr lang="en-GB" dirty="0"/>
              <a:t> xx xxx </a:t>
            </a:r>
            <a:r>
              <a:rPr lang="en-GB" dirty="0" err="1"/>
              <a:t>xxxx</a:t>
            </a:r>
            <a:r>
              <a:rPr lang="en-GB" dirty="0"/>
              <a:t> x </a:t>
            </a:r>
            <a:r>
              <a:rPr lang="en-GB" dirty="0" err="1"/>
              <a:t>xxxxx</a:t>
            </a:r>
            <a:r>
              <a:rPr lang="en-GB" dirty="0"/>
              <a:t> xx xxx </a:t>
            </a:r>
            <a:r>
              <a:rPr lang="en-GB" dirty="0" err="1"/>
              <a:t>xxxx</a:t>
            </a:r>
            <a:r>
              <a:rPr lang="en-GB" dirty="0"/>
              <a:t> x </a:t>
            </a:r>
            <a:r>
              <a:rPr lang="en-GB" dirty="0" err="1"/>
              <a:t>xxxxx</a:t>
            </a:r>
            <a:r>
              <a:rPr lang="en-GB" dirty="0"/>
              <a:t> xx xxx.</a:t>
            </a:r>
            <a:endParaRPr lang="en-US" dirty="0"/>
          </a:p>
        </p:txBody>
      </p:sp>
      <p:sp>
        <p:nvSpPr>
          <p:cNvPr id="11" name="Text Placeholder 12"/>
          <p:cNvSpPr>
            <a:spLocks noGrp="1"/>
          </p:cNvSpPr>
          <p:nvPr>
            <p:ph type="body" sz="quarter" idx="29" hasCustomPrompt="1"/>
          </p:nvPr>
        </p:nvSpPr>
        <p:spPr>
          <a:xfrm>
            <a:off x="3527458" y="2149351"/>
            <a:ext cx="498497" cy="553847"/>
          </a:xfrm>
          <a:prstGeom prst="rect">
            <a:avLst/>
          </a:prstGeom>
        </p:spPr>
        <p:txBody>
          <a:bodyPr vert="horz" lIns="0" tIns="0" rIns="0" bIns="0"/>
          <a:lstStyle>
            <a:lvl1pPr>
              <a:spcBef>
                <a:spcPts val="0"/>
              </a:spcBef>
              <a:defRPr sz="2933" b="1" i="0" kern="1200">
                <a:solidFill>
                  <a:schemeClr val="bg2"/>
                </a:solidFill>
                <a:latin typeface="Arial"/>
                <a:cs typeface="Arial"/>
              </a:defRPr>
            </a:lvl1pPr>
            <a:lvl2pPr>
              <a:defRPr>
                <a:latin typeface="Arial"/>
                <a:cs typeface="Arial"/>
              </a:defRPr>
            </a:lvl2pPr>
            <a:lvl3pPr>
              <a:defRPr>
                <a:latin typeface="Arial"/>
                <a:cs typeface="Arial"/>
              </a:defRPr>
            </a:lvl3pPr>
            <a:lvl4pPr>
              <a:defRPr>
                <a:latin typeface="Arial"/>
                <a:cs typeface="Arial"/>
              </a:defRPr>
            </a:lvl4pPr>
            <a:lvl5pPr>
              <a:defRPr>
                <a:latin typeface="Arial"/>
                <a:cs typeface="Arial"/>
              </a:defRPr>
            </a:lvl5pPr>
          </a:lstStyle>
          <a:p>
            <a:pPr lvl="0"/>
            <a:r>
              <a:rPr lang="en-GB" dirty="0"/>
              <a:t>A:</a:t>
            </a:r>
            <a:endParaRPr lang="en-US" dirty="0"/>
          </a:p>
        </p:txBody>
      </p:sp>
      <p:sp>
        <p:nvSpPr>
          <p:cNvPr id="12" name="Text Placeholder 10"/>
          <p:cNvSpPr>
            <a:spLocks noGrp="1"/>
          </p:cNvSpPr>
          <p:nvPr>
            <p:ph type="body" sz="quarter" idx="30" hasCustomPrompt="1"/>
          </p:nvPr>
        </p:nvSpPr>
        <p:spPr>
          <a:xfrm>
            <a:off x="4025956" y="2284424"/>
            <a:ext cx="7931097" cy="677429"/>
          </a:xfrm>
          <a:prstGeom prst="rect">
            <a:avLst/>
          </a:prstGeom>
        </p:spPr>
        <p:txBody>
          <a:bodyPr vert="horz" lIns="0" tIns="0" rIns="0" bIns="0" anchor="t" anchorCtr="0"/>
          <a:lstStyle>
            <a:lvl1pPr marL="0" indent="0">
              <a:spcAft>
                <a:spcPts val="1600"/>
              </a:spcAft>
              <a:buClr>
                <a:schemeClr val="bg2"/>
              </a:buClr>
              <a:buSzPct val="120000"/>
              <a:buFont typeface="Arial"/>
              <a:buNone/>
              <a:defRPr sz="1867" b="1" i="0" baseline="0">
                <a:solidFill>
                  <a:schemeClr val="bg2"/>
                </a:solidFill>
                <a:latin typeface="Arial"/>
                <a:cs typeface="Arial"/>
              </a:defRPr>
            </a:lvl1pPr>
          </a:lstStyle>
          <a:p>
            <a:pPr lvl="0"/>
            <a:r>
              <a:rPr lang="en-GB" dirty="0"/>
              <a:t>Answer </a:t>
            </a:r>
            <a:r>
              <a:rPr lang="en-GB" dirty="0" err="1"/>
              <a:t>xxxx</a:t>
            </a:r>
            <a:r>
              <a:rPr lang="en-GB" dirty="0"/>
              <a:t> x </a:t>
            </a:r>
            <a:r>
              <a:rPr lang="en-GB" dirty="0" err="1"/>
              <a:t>xxxxx</a:t>
            </a:r>
            <a:r>
              <a:rPr lang="en-GB" dirty="0"/>
              <a:t> xx xxx </a:t>
            </a:r>
            <a:r>
              <a:rPr lang="en-GB" dirty="0" err="1"/>
              <a:t>xxxx</a:t>
            </a:r>
            <a:r>
              <a:rPr lang="en-GB" dirty="0"/>
              <a:t> x </a:t>
            </a:r>
            <a:r>
              <a:rPr lang="en-GB" dirty="0" err="1"/>
              <a:t>xxxxx</a:t>
            </a:r>
            <a:r>
              <a:rPr lang="en-GB" dirty="0"/>
              <a:t> xx xxx </a:t>
            </a:r>
            <a:r>
              <a:rPr lang="en-GB" dirty="0" err="1"/>
              <a:t>xxxx</a:t>
            </a:r>
            <a:r>
              <a:rPr lang="en-GB" dirty="0"/>
              <a:t> x </a:t>
            </a:r>
            <a:r>
              <a:rPr lang="en-GB" dirty="0" err="1"/>
              <a:t>xxxxx</a:t>
            </a:r>
            <a:r>
              <a:rPr lang="en-GB" dirty="0"/>
              <a:t> xx xxx </a:t>
            </a:r>
            <a:r>
              <a:rPr lang="en-GB" dirty="0" err="1"/>
              <a:t>xxxx</a:t>
            </a:r>
            <a:r>
              <a:rPr lang="en-GB" dirty="0"/>
              <a:t> x </a:t>
            </a:r>
            <a:r>
              <a:rPr lang="en-GB" dirty="0" err="1"/>
              <a:t>xxxxx</a:t>
            </a:r>
            <a:r>
              <a:rPr lang="en-GB" dirty="0"/>
              <a:t> xx xxx </a:t>
            </a:r>
            <a:r>
              <a:rPr lang="en-GB" dirty="0" err="1"/>
              <a:t>xxxx</a:t>
            </a:r>
            <a:r>
              <a:rPr lang="en-GB" dirty="0"/>
              <a:t> x </a:t>
            </a:r>
            <a:r>
              <a:rPr lang="en-GB" dirty="0" err="1"/>
              <a:t>xxxxx</a:t>
            </a:r>
            <a:r>
              <a:rPr lang="en-GB" dirty="0"/>
              <a:t> xx xxx.</a:t>
            </a:r>
            <a:endParaRPr lang="en-US" dirty="0"/>
          </a:p>
        </p:txBody>
      </p:sp>
      <p:sp>
        <p:nvSpPr>
          <p:cNvPr id="17" name="Text Placeholder 12"/>
          <p:cNvSpPr>
            <a:spLocks noGrp="1"/>
          </p:cNvSpPr>
          <p:nvPr>
            <p:ph type="body" sz="quarter" idx="31" hasCustomPrompt="1"/>
          </p:nvPr>
        </p:nvSpPr>
        <p:spPr>
          <a:xfrm>
            <a:off x="3527458" y="3176350"/>
            <a:ext cx="498497" cy="553847"/>
          </a:xfrm>
          <a:prstGeom prst="rect">
            <a:avLst/>
          </a:prstGeom>
        </p:spPr>
        <p:txBody>
          <a:bodyPr vert="horz" lIns="0" tIns="0" rIns="0" bIns="0"/>
          <a:lstStyle>
            <a:lvl1pPr>
              <a:spcBef>
                <a:spcPts val="0"/>
              </a:spcBef>
              <a:defRPr sz="2933" b="1" i="0" kern="1200">
                <a:solidFill>
                  <a:schemeClr val="tx2"/>
                </a:solidFill>
                <a:latin typeface="Arial"/>
                <a:cs typeface="Arial"/>
              </a:defRPr>
            </a:lvl1pPr>
            <a:lvl2pPr>
              <a:defRPr>
                <a:latin typeface="Arial"/>
                <a:cs typeface="Arial"/>
              </a:defRPr>
            </a:lvl2pPr>
            <a:lvl3pPr>
              <a:defRPr>
                <a:latin typeface="Arial"/>
                <a:cs typeface="Arial"/>
              </a:defRPr>
            </a:lvl3pPr>
            <a:lvl4pPr>
              <a:defRPr>
                <a:latin typeface="Arial"/>
                <a:cs typeface="Arial"/>
              </a:defRPr>
            </a:lvl4pPr>
            <a:lvl5pPr>
              <a:defRPr>
                <a:latin typeface="Arial"/>
                <a:cs typeface="Arial"/>
              </a:defRPr>
            </a:lvl5pPr>
          </a:lstStyle>
          <a:p>
            <a:pPr lvl="0"/>
            <a:r>
              <a:rPr lang="en-GB" dirty="0"/>
              <a:t>Q:</a:t>
            </a:r>
            <a:endParaRPr lang="en-US" dirty="0"/>
          </a:p>
        </p:txBody>
      </p:sp>
      <p:sp>
        <p:nvSpPr>
          <p:cNvPr id="18" name="Text Placeholder 10"/>
          <p:cNvSpPr>
            <a:spLocks noGrp="1"/>
          </p:cNvSpPr>
          <p:nvPr>
            <p:ph type="body" sz="quarter" idx="32" hasCustomPrompt="1"/>
          </p:nvPr>
        </p:nvSpPr>
        <p:spPr>
          <a:xfrm>
            <a:off x="4025956" y="3311423"/>
            <a:ext cx="7931097" cy="677429"/>
          </a:xfrm>
          <a:prstGeom prst="rect">
            <a:avLst/>
          </a:prstGeom>
        </p:spPr>
        <p:txBody>
          <a:bodyPr vert="horz" lIns="0" tIns="0" rIns="0" bIns="0" anchor="t" anchorCtr="0"/>
          <a:lstStyle>
            <a:lvl1pPr marL="0" indent="0">
              <a:spcAft>
                <a:spcPts val="1600"/>
              </a:spcAft>
              <a:buClr>
                <a:schemeClr val="bg2"/>
              </a:buClr>
              <a:buSzPct val="120000"/>
              <a:buFont typeface="Arial"/>
              <a:buNone/>
              <a:defRPr sz="1867" b="1" i="0" baseline="0">
                <a:solidFill>
                  <a:schemeClr val="tx2"/>
                </a:solidFill>
                <a:latin typeface="Arial"/>
                <a:cs typeface="Arial"/>
              </a:defRPr>
            </a:lvl1pPr>
          </a:lstStyle>
          <a:p>
            <a:pPr lvl="0"/>
            <a:r>
              <a:rPr lang="en-GB" dirty="0"/>
              <a:t>Question </a:t>
            </a:r>
            <a:r>
              <a:rPr lang="en-GB" dirty="0" err="1"/>
              <a:t>xxxx</a:t>
            </a:r>
            <a:r>
              <a:rPr lang="en-GB" dirty="0"/>
              <a:t> x </a:t>
            </a:r>
            <a:r>
              <a:rPr lang="en-GB" dirty="0" err="1"/>
              <a:t>xxxxx</a:t>
            </a:r>
            <a:r>
              <a:rPr lang="en-GB" dirty="0"/>
              <a:t> xx xxx </a:t>
            </a:r>
            <a:r>
              <a:rPr lang="en-GB" dirty="0" err="1"/>
              <a:t>xxxx</a:t>
            </a:r>
            <a:r>
              <a:rPr lang="en-GB" dirty="0"/>
              <a:t> x </a:t>
            </a:r>
            <a:r>
              <a:rPr lang="en-GB" dirty="0" err="1"/>
              <a:t>xxxxx</a:t>
            </a:r>
            <a:r>
              <a:rPr lang="en-GB" dirty="0"/>
              <a:t> xx xxx </a:t>
            </a:r>
            <a:r>
              <a:rPr lang="en-GB" dirty="0" err="1"/>
              <a:t>xxxx</a:t>
            </a:r>
            <a:r>
              <a:rPr lang="en-GB" dirty="0"/>
              <a:t> x </a:t>
            </a:r>
            <a:r>
              <a:rPr lang="en-GB" dirty="0" err="1"/>
              <a:t>xxxxx</a:t>
            </a:r>
            <a:r>
              <a:rPr lang="en-GB" dirty="0"/>
              <a:t> xx xxx </a:t>
            </a:r>
            <a:r>
              <a:rPr lang="en-GB" dirty="0" err="1"/>
              <a:t>xxxx</a:t>
            </a:r>
            <a:r>
              <a:rPr lang="en-GB" dirty="0"/>
              <a:t> x </a:t>
            </a:r>
            <a:r>
              <a:rPr lang="en-GB" dirty="0" err="1"/>
              <a:t>xxxxx</a:t>
            </a:r>
            <a:r>
              <a:rPr lang="en-GB" dirty="0"/>
              <a:t> xx xxx </a:t>
            </a:r>
            <a:r>
              <a:rPr lang="en-GB" dirty="0" err="1"/>
              <a:t>xxxx</a:t>
            </a:r>
            <a:r>
              <a:rPr lang="en-GB" dirty="0"/>
              <a:t> x </a:t>
            </a:r>
            <a:r>
              <a:rPr lang="en-GB" dirty="0" err="1"/>
              <a:t>xxxxx</a:t>
            </a:r>
            <a:r>
              <a:rPr lang="en-GB" dirty="0"/>
              <a:t> xx xxx.</a:t>
            </a:r>
            <a:endParaRPr lang="en-US" dirty="0"/>
          </a:p>
        </p:txBody>
      </p:sp>
      <p:sp>
        <p:nvSpPr>
          <p:cNvPr id="19" name="Text Placeholder 12"/>
          <p:cNvSpPr>
            <a:spLocks noGrp="1"/>
          </p:cNvSpPr>
          <p:nvPr>
            <p:ph type="body" sz="quarter" idx="33" hasCustomPrompt="1"/>
          </p:nvPr>
        </p:nvSpPr>
        <p:spPr>
          <a:xfrm>
            <a:off x="3527458" y="3860007"/>
            <a:ext cx="498497" cy="553847"/>
          </a:xfrm>
          <a:prstGeom prst="rect">
            <a:avLst/>
          </a:prstGeom>
        </p:spPr>
        <p:txBody>
          <a:bodyPr vert="horz" lIns="0" tIns="0" rIns="0" bIns="0"/>
          <a:lstStyle>
            <a:lvl1pPr>
              <a:spcBef>
                <a:spcPts val="0"/>
              </a:spcBef>
              <a:defRPr sz="2933" b="1" i="0" kern="1200">
                <a:solidFill>
                  <a:schemeClr val="bg2"/>
                </a:solidFill>
                <a:latin typeface="Arial"/>
                <a:cs typeface="Arial"/>
              </a:defRPr>
            </a:lvl1pPr>
            <a:lvl2pPr>
              <a:defRPr>
                <a:latin typeface="Arial"/>
                <a:cs typeface="Arial"/>
              </a:defRPr>
            </a:lvl2pPr>
            <a:lvl3pPr>
              <a:defRPr>
                <a:latin typeface="Arial"/>
                <a:cs typeface="Arial"/>
              </a:defRPr>
            </a:lvl3pPr>
            <a:lvl4pPr>
              <a:defRPr>
                <a:latin typeface="Arial"/>
                <a:cs typeface="Arial"/>
              </a:defRPr>
            </a:lvl4pPr>
            <a:lvl5pPr>
              <a:defRPr>
                <a:latin typeface="Arial"/>
                <a:cs typeface="Arial"/>
              </a:defRPr>
            </a:lvl5pPr>
          </a:lstStyle>
          <a:p>
            <a:pPr lvl="0"/>
            <a:r>
              <a:rPr lang="en-GB" dirty="0"/>
              <a:t>A:</a:t>
            </a:r>
            <a:endParaRPr lang="en-US" dirty="0"/>
          </a:p>
        </p:txBody>
      </p:sp>
      <p:sp>
        <p:nvSpPr>
          <p:cNvPr id="20" name="Text Placeholder 10"/>
          <p:cNvSpPr>
            <a:spLocks noGrp="1"/>
          </p:cNvSpPr>
          <p:nvPr>
            <p:ph type="body" sz="quarter" idx="34" hasCustomPrompt="1"/>
          </p:nvPr>
        </p:nvSpPr>
        <p:spPr>
          <a:xfrm>
            <a:off x="4025956" y="3995080"/>
            <a:ext cx="7931097" cy="677429"/>
          </a:xfrm>
          <a:prstGeom prst="rect">
            <a:avLst/>
          </a:prstGeom>
        </p:spPr>
        <p:txBody>
          <a:bodyPr vert="horz" lIns="0" tIns="0" rIns="0" bIns="0" anchor="t" anchorCtr="0"/>
          <a:lstStyle>
            <a:lvl1pPr marL="0" indent="0">
              <a:spcAft>
                <a:spcPts val="1600"/>
              </a:spcAft>
              <a:buClr>
                <a:schemeClr val="bg2"/>
              </a:buClr>
              <a:buSzPct val="120000"/>
              <a:buFont typeface="Arial"/>
              <a:buNone/>
              <a:defRPr sz="1867" b="1" i="0" baseline="0">
                <a:solidFill>
                  <a:schemeClr val="bg2"/>
                </a:solidFill>
                <a:latin typeface="Arial"/>
                <a:cs typeface="Arial"/>
              </a:defRPr>
            </a:lvl1pPr>
          </a:lstStyle>
          <a:p>
            <a:pPr lvl="0"/>
            <a:r>
              <a:rPr lang="en-GB" dirty="0"/>
              <a:t>Answer </a:t>
            </a:r>
            <a:r>
              <a:rPr lang="en-GB" dirty="0" err="1"/>
              <a:t>xxxx</a:t>
            </a:r>
            <a:r>
              <a:rPr lang="en-GB" dirty="0"/>
              <a:t> x </a:t>
            </a:r>
            <a:r>
              <a:rPr lang="en-GB" dirty="0" err="1"/>
              <a:t>xxxxx</a:t>
            </a:r>
            <a:r>
              <a:rPr lang="en-GB" dirty="0"/>
              <a:t> xx xxx </a:t>
            </a:r>
            <a:r>
              <a:rPr lang="en-GB" dirty="0" err="1"/>
              <a:t>xxxx</a:t>
            </a:r>
            <a:r>
              <a:rPr lang="en-GB" dirty="0"/>
              <a:t> x </a:t>
            </a:r>
            <a:r>
              <a:rPr lang="en-GB" dirty="0" err="1"/>
              <a:t>xxxxx</a:t>
            </a:r>
            <a:r>
              <a:rPr lang="en-GB" dirty="0"/>
              <a:t> xx xxx </a:t>
            </a:r>
            <a:r>
              <a:rPr lang="en-GB" dirty="0" err="1"/>
              <a:t>xxxx</a:t>
            </a:r>
            <a:r>
              <a:rPr lang="en-GB" dirty="0"/>
              <a:t> x </a:t>
            </a:r>
            <a:r>
              <a:rPr lang="en-GB" dirty="0" err="1"/>
              <a:t>xxxxx</a:t>
            </a:r>
            <a:r>
              <a:rPr lang="en-GB" dirty="0"/>
              <a:t> xx xxx </a:t>
            </a:r>
            <a:r>
              <a:rPr lang="en-GB" dirty="0" err="1"/>
              <a:t>xxxx</a:t>
            </a:r>
            <a:r>
              <a:rPr lang="en-GB" dirty="0"/>
              <a:t> x </a:t>
            </a:r>
            <a:r>
              <a:rPr lang="en-GB" dirty="0" err="1"/>
              <a:t>xxxxx</a:t>
            </a:r>
            <a:r>
              <a:rPr lang="en-GB" dirty="0"/>
              <a:t> xx xxx </a:t>
            </a:r>
            <a:r>
              <a:rPr lang="en-GB" dirty="0" err="1"/>
              <a:t>xxxx</a:t>
            </a:r>
            <a:r>
              <a:rPr lang="en-GB" dirty="0"/>
              <a:t> x </a:t>
            </a:r>
            <a:r>
              <a:rPr lang="en-GB" dirty="0" err="1"/>
              <a:t>xxxxx</a:t>
            </a:r>
            <a:r>
              <a:rPr lang="en-GB" dirty="0"/>
              <a:t> xx xxx.</a:t>
            </a:r>
            <a:endParaRPr lang="en-US" dirty="0"/>
          </a:p>
        </p:txBody>
      </p:sp>
      <p:sp>
        <p:nvSpPr>
          <p:cNvPr id="21" name="Text Placeholder 12"/>
          <p:cNvSpPr>
            <a:spLocks noGrp="1"/>
          </p:cNvSpPr>
          <p:nvPr>
            <p:ph type="body" sz="quarter" idx="35" hasCustomPrompt="1"/>
          </p:nvPr>
        </p:nvSpPr>
        <p:spPr>
          <a:xfrm>
            <a:off x="3527458" y="4879533"/>
            <a:ext cx="498497" cy="553847"/>
          </a:xfrm>
          <a:prstGeom prst="rect">
            <a:avLst/>
          </a:prstGeom>
        </p:spPr>
        <p:txBody>
          <a:bodyPr vert="horz" lIns="0" tIns="0" rIns="0" bIns="0"/>
          <a:lstStyle>
            <a:lvl1pPr>
              <a:spcBef>
                <a:spcPts val="0"/>
              </a:spcBef>
              <a:defRPr sz="2933" b="1" i="0" kern="1200">
                <a:solidFill>
                  <a:schemeClr val="tx2"/>
                </a:solidFill>
                <a:latin typeface="Arial"/>
                <a:cs typeface="Arial"/>
              </a:defRPr>
            </a:lvl1pPr>
            <a:lvl2pPr>
              <a:defRPr>
                <a:latin typeface="Arial"/>
                <a:cs typeface="Arial"/>
              </a:defRPr>
            </a:lvl2pPr>
            <a:lvl3pPr>
              <a:defRPr>
                <a:latin typeface="Arial"/>
                <a:cs typeface="Arial"/>
              </a:defRPr>
            </a:lvl3pPr>
            <a:lvl4pPr>
              <a:defRPr>
                <a:latin typeface="Arial"/>
                <a:cs typeface="Arial"/>
              </a:defRPr>
            </a:lvl4pPr>
            <a:lvl5pPr>
              <a:defRPr>
                <a:latin typeface="Arial"/>
                <a:cs typeface="Arial"/>
              </a:defRPr>
            </a:lvl5pPr>
          </a:lstStyle>
          <a:p>
            <a:pPr lvl="0"/>
            <a:r>
              <a:rPr lang="en-GB" dirty="0"/>
              <a:t>Q:</a:t>
            </a:r>
            <a:endParaRPr lang="en-US" dirty="0"/>
          </a:p>
        </p:txBody>
      </p:sp>
      <p:sp>
        <p:nvSpPr>
          <p:cNvPr id="22" name="Text Placeholder 10"/>
          <p:cNvSpPr>
            <a:spLocks noGrp="1"/>
          </p:cNvSpPr>
          <p:nvPr>
            <p:ph type="body" sz="quarter" idx="36" hasCustomPrompt="1"/>
          </p:nvPr>
        </p:nvSpPr>
        <p:spPr>
          <a:xfrm>
            <a:off x="4025956" y="5014606"/>
            <a:ext cx="4965645" cy="677429"/>
          </a:xfrm>
          <a:prstGeom prst="rect">
            <a:avLst/>
          </a:prstGeom>
        </p:spPr>
        <p:txBody>
          <a:bodyPr vert="horz" lIns="0" tIns="0" rIns="0" bIns="0" anchor="t" anchorCtr="0"/>
          <a:lstStyle>
            <a:lvl1pPr marL="0" indent="0">
              <a:spcAft>
                <a:spcPts val="1600"/>
              </a:spcAft>
              <a:buClr>
                <a:schemeClr val="bg2"/>
              </a:buClr>
              <a:buSzPct val="120000"/>
              <a:buFont typeface="Arial"/>
              <a:buNone/>
              <a:defRPr sz="1867" b="1" i="0" baseline="0">
                <a:solidFill>
                  <a:schemeClr val="tx2"/>
                </a:solidFill>
                <a:latin typeface="Arial"/>
                <a:cs typeface="Arial"/>
              </a:defRPr>
            </a:lvl1pPr>
          </a:lstStyle>
          <a:p>
            <a:pPr lvl="0"/>
            <a:r>
              <a:rPr lang="en-GB" dirty="0"/>
              <a:t>Question </a:t>
            </a:r>
            <a:r>
              <a:rPr lang="en-GB" dirty="0" err="1"/>
              <a:t>xxxx</a:t>
            </a:r>
            <a:r>
              <a:rPr lang="en-GB" dirty="0"/>
              <a:t> x </a:t>
            </a:r>
            <a:r>
              <a:rPr lang="en-GB" dirty="0" err="1"/>
              <a:t>xxxxx</a:t>
            </a:r>
            <a:r>
              <a:rPr lang="en-GB" dirty="0"/>
              <a:t> xx xxx </a:t>
            </a:r>
            <a:r>
              <a:rPr lang="en-GB" dirty="0" err="1"/>
              <a:t>xxxx</a:t>
            </a:r>
            <a:r>
              <a:rPr lang="en-GB" dirty="0"/>
              <a:t> x </a:t>
            </a:r>
            <a:r>
              <a:rPr lang="en-GB" dirty="0" err="1"/>
              <a:t>xxxxx</a:t>
            </a:r>
            <a:r>
              <a:rPr lang="en-GB" dirty="0"/>
              <a:t> xx xxx </a:t>
            </a:r>
            <a:r>
              <a:rPr lang="en-GB" dirty="0" err="1"/>
              <a:t>xxxx</a:t>
            </a:r>
            <a:r>
              <a:rPr lang="en-GB" dirty="0"/>
              <a:t> x </a:t>
            </a:r>
            <a:r>
              <a:rPr lang="en-GB" dirty="0" err="1"/>
              <a:t>xxxxx</a:t>
            </a:r>
            <a:r>
              <a:rPr lang="en-GB" dirty="0"/>
              <a:t> xx.</a:t>
            </a:r>
            <a:endParaRPr lang="en-US" dirty="0"/>
          </a:p>
        </p:txBody>
      </p:sp>
      <p:sp>
        <p:nvSpPr>
          <p:cNvPr id="23" name="Text Placeholder 12"/>
          <p:cNvSpPr>
            <a:spLocks noGrp="1"/>
          </p:cNvSpPr>
          <p:nvPr>
            <p:ph type="body" sz="quarter" idx="37" hasCustomPrompt="1"/>
          </p:nvPr>
        </p:nvSpPr>
        <p:spPr>
          <a:xfrm>
            <a:off x="3527458" y="5563190"/>
            <a:ext cx="498497" cy="553847"/>
          </a:xfrm>
          <a:prstGeom prst="rect">
            <a:avLst/>
          </a:prstGeom>
        </p:spPr>
        <p:txBody>
          <a:bodyPr vert="horz" lIns="0" tIns="0" rIns="0" bIns="0"/>
          <a:lstStyle>
            <a:lvl1pPr>
              <a:spcBef>
                <a:spcPts val="0"/>
              </a:spcBef>
              <a:defRPr sz="2933" b="1" i="0" kern="1200">
                <a:solidFill>
                  <a:schemeClr val="bg2"/>
                </a:solidFill>
                <a:latin typeface="Arial"/>
                <a:cs typeface="Arial"/>
              </a:defRPr>
            </a:lvl1pPr>
            <a:lvl2pPr>
              <a:defRPr>
                <a:latin typeface="Arial"/>
                <a:cs typeface="Arial"/>
              </a:defRPr>
            </a:lvl2pPr>
            <a:lvl3pPr>
              <a:defRPr>
                <a:latin typeface="Arial"/>
                <a:cs typeface="Arial"/>
              </a:defRPr>
            </a:lvl3pPr>
            <a:lvl4pPr>
              <a:defRPr>
                <a:latin typeface="Arial"/>
                <a:cs typeface="Arial"/>
              </a:defRPr>
            </a:lvl4pPr>
            <a:lvl5pPr>
              <a:defRPr>
                <a:latin typeface="Arial"/>
                <a:cs typeface="Arial"/>
              </a:defRPr>
            </a:lvl5pPr>
          </a:lstStyle>
          <a:p>
            <a:pPr lvl="0"/>
            <a:r>
              <a:rPr lang="en-GB" dirty="0"/>
              <a:t>A:</a:t>
            </a:r>
            <a:endParaRPr lang="en-US" dirty="0"/>
          </a:p>
        </p:txBody>
      </p:sp>
      <p:sp>
        <p:nvSpPr>
          <p:cNvPr id="24" name="Text Placeholder 10"/>
          <p:cNvSpPr>
            <a:spLocks noGrp="1"/>
          </p:cNvSpPr>
          <p:nvPr>
            <p:ph type="body" sz="quarter" idx="38" hasCustomPrompt="1"/>
          </p:nvPr>
        </p:nvSpPr>
        <p:spPr>
          <a:xfrm>
            <a:off x="4025956" y="5698263"/>
            <a:ext cx="4965645" cy="677429"/>
          </a:xfrm>
          <a:prstGeom prst="rect">
            <a:avLst/>
          </a:prstGeom>
        </p:spPr>
        <p:txBody>
          <a:bodyPr vert="horz" lIns="0" tIns="0" rIns="0" bIns="0" anchor="t" anchorCtr="0"/>
          <a:lstStyle>
            <a:lvl1pPr marL="0" indent="0">
              <a:spcAft>
                <a:spcPts val="1600"/>
              </a:spcAft>
              <a:buClr>
                <a:schemeClr val="bg2"/>
              </a:buClr>
              <a:buSzPct val="120000"/>
              <a:buFont typeface="Arial"/>
              <a:buNone/>
              <a:defRPr sz="1867" b="1" i="0" baseline="0">
                <a:solidFill>
                  <a:schemeClr val="bg2"/>
                </a:solidFill>
                <a:latin typeface="Arial"/>
                <a:cs typeface="Arial"/>
              </a:defRPr>
            </a:lvl1pPr>
          </a:lstStyle>
          <a:p>
            <a:pPr lvl="0"/>
            <a:r>
              <a:rPr lang="en-GB" dirty="0"/>
              <a:t>Answer </a:t>
            </a:r>
            <a:r>
              <a:rPr lang="en-GB" dirty="0" err="1"/>
              <a:t>xxxx</a:t>
            </a:r>
            <a:r>
              <a:rPr lang="en-GB" dirty="0"/>
              <a:t> x </a:t>
            </a:r>
            <a:r>
              <a:rPr lang="en-GB" dirty="0" err="1"/>
              <a:t>xxxxx</a:t>
            </a:r>
            <a:r>
              <a:rPr lang="en-GB" dirty="0"/>
              <a:t> xx xxx </a:t>
            </a:r>
            <a:r>
              <a:rPr lang="en-GB" dirty="0" err="1"/>
              <a:t>xxxx</a:t>
            </a:r>
            <a:r>
              <a:rPr lang="en-GB" dirty="0"/>
              <a:t> x </a:t>
            </a:r>
            <a:r>
              <a:rPr lang="en-GB" dirty="0" err="1"/>
              <a:t>xxxxx</a:t>
            </a:r>
            <a:r>
              <a:rPr lang="en-GB" dirty="0"/>
              <a:t> xx xxx </a:t>
            </a:r>
            <a:r>
              <a:rPr lang="en-GB" dirty="0" err="1"/>
              <a:t>xxxx</a:t>
            </a:r>
            <a:r>
              <a:rPr lang="en-GB" dirty="0"/>
              <a:t> x </a:t>
            </a:r>
            <a:r>
              <a:rPr lang="en-GB" dirty="0" err="1"/>
              <a:t>xxxxx</a:t>
            </a:r>
            <a:r>
              <a:rPr lang="en-GB" dirty="0"/>
              <a:t> xx.</a:t>
            </a:r>
            <a:endParaRPr lang="en-US" dirty="0"/>
          </a:p>
        </p:txBody>
      </p:sp>
      <p:sp>
        <p:nvSpPr>
          <p:cNvPr id="25" name="Text Placeholder 7"/>
          <p:cNvSpPr>
            <a:spLocks noGrp="1"/>
          </p:cNvSpPr>
          <p:nvPr>
            <p:ph type="body" sz="quarter" idx="14" hasCustomPrompt="1"/>
          </p:nvPr>
        </p:nvSpPr>
        <p:spPr>
          <a:xfrm>
            <a:off x="3539068" y="176765"/>
            <a:ext cx="8415867" cy="338624"/>
          </a:xfrm>
          <a:prstGeom prst="rect">
            <a:avLst/>
          </a:prstGeom>
        </p:spPr>
        <p:txBody>
          <a:bodyPr vert="horz" lIns="0" tIns="0" rIns="0" bIns="0"/>
          <a:lstStyle>
            <a:lvl1pPr algn="r">
              <a:defRPr sz="1467">
                <a:solidFill>
                  <a:schemeClr val="tx2"/>
                </a:solidFill>
                <a:latin typeface="Arial"/>
                <a:cs typeface="Arial"/>
              </a:defRPr>
            </a:lvl1pPr>
          </a:lstStyle>
          <a:p>
            <a:pPr lvl="0"/>
            <a:r>
              <a:rPr lang="en-GB" dirty="0"/>
              <a:t>Presentation Title</a:t>
            </a:r>
            <a:endParaRPr lang="en-US" dirty="0"/>
          </a:p>
        </p:txBody>
      </p:sp>
      <p:sp>
        <p:nvSpPr>
          <p:cNvPr id="26" name="Slide Number Placeholder 1"/>
          <p:cNvSpPr txBox="1">
            <a:spLocks/>
          </p:cNvSpPr>
          <p:nvPr userDrawn="1"/>
        </p:nvSpPr>
        <p:spPr>
          <a:xfrm>
            <a:off x="7" y="6337114"/>
            <a:ext cx="993421" cy="486833"/>
          </a:xfrm>
          <a:prstGeom prst="rect">
            <a:avLst/>
          </a:prstGeom>
        </p:spPr>
        <p:txBody>
          <a:bodyPr vert="horz" lIns="121920" tIns="60960" rIns="121920" bIns="60960" rtlCol="0" anchor="ctr"/>
          <a:lstStyle>
            <a:defPPr>
              <a:defRPr lang="en-US"/>
            </a:defPPr>
            <a:lvl1pPr marL="0" algn="r" defTabSz="457200" rtl="0" eaLnBrk="1" latinLnBrk="0" hangingPunct="1">
              <a:defRPr sz="1200" kern="1200">
                <a:solidFill>
                  <a:schemeClr val="bg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5AB56F38-8B3F-47A8-A2DA-EE539D894C13}" type="slidenum">
              <a:rPr lang="en-GB" sz="1600" smtClean="0"/>
              <a:pPr/>
              <a:t>‹#›</a:t>
            </a:fld>
            <a:endParaRPr lang="en-GB" sz="1600" dirty="0"/>
          </a:p>
        </p:txBody>
      </p:sp>
    </p:spTree>
    <p:extLst>
      <p:ext uri="{BB962C8B-B14F-4D97-AF65-F5344CB8AC3E}">
        <p14:creationId xmlns:p14="http://schemas.microsoft.com/office/powerpoint/2010/main" val="3061528209"/>
      </p:ext>
    </p:extLst>
  </p:cSld>
  <p:clrMapOvr>
    <a:masterClrMapping/>
  </p:clrMapOvr>
  <p:transition spd="slow">
    <p:fade/>
  </p:transition>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3" name="Text Placeholder 7"/>
          <p:cNvSpPr>
            <a:spLocks noGrp="1"/>
          </p:cNvSpPr>
          <p:nvPr>
            <p:ph type="body" sz="quarter" idx="13" hasCustomPrompt="1"/>
          </p:nvPr>
        </p:nvSpPr>
        <p:spPr>
          <a:xfrm>
            <a:off x="465666" y="751610"/>
            <a:ext cx="11487151" cy="481303"/>
          </a:xfrm>
          <a:prstGeom prst="rect">
            <a:avLst/>
          </a:prstGeom>
        </p:spPr>
        <p:txBody>
          <a:bodyPr vert="horz" lIns="0" tIns="0" rIns="0" bIns="0"/>
          <a:lstStyle>
            <a:lvl1pPr>
              <a:defRPr sz="2667">
                <a:solidFill>
                  <a:schemeClr val="tx1"/>
                </a:solidFill>
                <a:latin typeface="Arial"/>
                <a:cs typeface="Arial"/>
              </a:defRPr>
            </a:lvl1pPr>
          </a:lstStyle>
          <a:p>
            <a:pPr lvl="0"/>
            <a:r>
              <a:rPr lang="en-GB" dirty="0"/>
              <a:t>Slide Title</a:t>
            </a:r>
            <a:endParaRPr lang="en-US" dirty="0"/>
          </a:p>
        </p:txBody>
      </p:sp>
      <p:sp>
        <p:nvSpPr>
          <p:cNvPr id="4" name="Text Placeholder 10"/>
          <p:cNvSpPr>
            <a:spLocks noGrp="1"/>
          </p:cNvSpPr>
          <p:nvPr>
            <p:ph type="body" sz="quarter" idx="25" hasCustomPrompt="1"/>
          </p:nvPr>
        </p:nvSpPr>
        <p:spPr>
          <a:xfrm>
            <a:off x="478367" y="1508610"/>
            <a:ext cx="2639359" cy="2756868"/>
          </a:xfrm>
          <a:prstGeom prst="rect">
            <a:avLst/>
          </a:prstGeom>
        </p:spPr>
        <p:txBody>
          <a:bodyPr vert="horz" lIns="0" tIns="0" rIns="0" bIns="0" anchor="t" anchorCtr="0"/>
          <a:lstStyle>
            <a:lvl1pPr>
              <a:defRPr sz="1867" b="0" i="0">
                <a:solidFill>
                  <a:schemeClr val="tx2"/>
                </a:solidFill>
                <a:latin typeface="Arial"/>
                <a:cs typeface="Arial"/>
              </a:defRPr>
            </a:lvl1pPr>
          </a:lstStyle>
          <a:p>
            <a:pPr lvl="0"/>
            <a:r>
              <a:rPr lang="en-GB" dirty="0"/>
              <a:t>Intro </a:t>
            </a:r>
            <a:r>
              <a:rPr lang="en-GB" dirty="0" err="1"/>
              <a:t>lorem</a:t>
            </a:r>
            <a:r>
              <a:rPr lang="en-GB" dirty="0"/>
              <a:t> </a:t>
            </a:r>
            <a:r>
              <a:rPr lang="en-GB" dirty="0" err="1"/>
              <a:t>ipsum</a:t>
            </a:r>
            <a:r>
              <a:rPr lang="en-GB" dirty="0"/>
              <a:t> </a:t>
            </a:r>
            <a:r>
              <a:rPr lang="en-GB" dirty="0" err="1"/>
              <a:t>dolor</a:t>
            </a:r>
            <a:r>
              <a:rPr lang="en-GB" dirty="0"/>
              <a:t> sit </a:t>
            </a:r>
            <a:r>
              <a:rPr lang="en-GB" dirty="0" err="1"/>
              <a:t>amet</a:t>
            </a:r>
            <a:r>
              <a:rPr lang="en-GB" dirty="0"/>
              <a:t>, </a:t>
            </a:r>
            <a:r>
              <a:rPr lang="en-GB" dirty="0" err="1"/>
              <a:t>consectetuer</a:t>
            </a:r>
            <a:r>
              <a:rPr lang="en-GB" dirty="0"/>
              <a:t> </a:t>
            </a:r>
            <a:r>
              <a:rPr lang="en-GB" dirty="0" err="1"/>
              <a:t>adipiscing</a:t>
            </a:r>
            <a:r>
              <a:rPr lang="en-GB" dirty="0"/>
              <a:t> </a:t>
            </a:r>
            <a:r>
              <a:rPr lang="en-GB" dirty="0" err="1"/>
              <a:t>elit</a:t>
            </a:r>
            <a:r>
              <a:rPr lang="en-GB" dirty="0"/>
              <a:t>, </a:t>
            </a:r>
            <a:r>
              <a:rPr lang="en-GB" dirty="0" err="1"/>
              <a:t>sed</a:t>
            </a:r>
            <a:r>
              <a:rPr lang="en-GB" dirty="0"/>
              <a:t> </a:t>
            </a:r>
            <a:r>
              <a:rPr lang="en-GB" dirty="0" err="1"/>
              <a:t>diam</a:t>
            </a:r>
            <a:r>
              <a:rPr lang="en-GB" dirty="0"/>
              <a:t> </a:t>
            </a:r>
            <a:r>
              <a:rPr lang="en-GB" dirty="0" err="1"/>
              <a:t>nonummy</a:t>
            </a:r>
            <a:r>
              <a:rPr lang="en-GB" dirty="0"/>
              <a:t> </a:t>
            </a:r>
            <a:r>
              <a:rPr lang="en-GB" dirty="0" err="1"/>
              <a:t>nibh</a:t>
            </a:r>
            <a:r>
              <a:rPr lang="en-GB" dirty="0"/>
              <a:t> </a:t>
            </a:r>
            <a:r>
              <a:rPr lang="en-GB" dirty="0" err="1"/>
              <a:t>euismod</a:t>
            </a:r>
            <a:r>
              <a:rPr lang="en-GB" dirty="0"/>
              <a:t> </a:t>
            </a:r>
            <a:r>
              <a:rPr lang="en-GB" dirty="0" err="1"/>
              <a:t>tincidunt</a:t>
            </a:r>
            <a:r>
              <a:rPr lang="en-GB" dirty="0"/>
              <a:t> </a:t>
            </a:r>
            <a:r>
              <a:rPr lang="en-GB" dirty="0" err="1"/>
              <a:t>ut</a:t>
            </a:r>
            <a:r>
              <a:rPr lang="en-GB" dirty="0"/>
              <a:t> </a:t>
            </a:r>
            <a:r>
              <a:rPr lang="en-GB" dirty="0" err="1"/>
              <a:t>laoreet</a:t>
            </a:r>
            <a:r>
              <a:rPr lang="en-GB" dirty="0"/>
              <a:t> </a:t>
            </a:r>
            <a:r>
              <a:rPr lang="en-GB" dirty="0" err="1"/>
              <a:t>dolore</a:t>
            </a:r>
            <a:r>
              <a:rPr lang="en-GB" dirty="0"/>
              <a:t>. </a:t>
            </a:r>
            <a:endParaRPr lang="en-US" dirty="0"/>
          </a:p>
        </p:txBody>
      </p:sp>
      <p:sp>
        <p:nvSpPr>
          <p:cNvPr id="5" name="Text Placeholder 7"/>
          <p:cNvSpPr>
            <a:spLocks noGrp="1"/>
          </p:cNvSpPr>
          <p:nvPr>
            <p:ph type="body" sz="quarter" idx="14" hasCustomPrompt="1"/>
          </p:nvPr>
        </p:nvSpPr>
        <p:spPr>
          <a:xfrm>
            <a:off x="3539068" y="176765"/>
            <a:ext cx="8415867" cy="338624"/>
          </a:xfrm>
          <a:prstGeom prst="rect">
            <a:avLst/>
          </a:prstGeom>
        </p:spPr>
        <p:txBody>
          <a:bodyPr vert="horz" lIns="0" tIns="0" rIns="0" bIns="0"/>
          <a:lstStyle>
            <a:lvl1pPr algn="r">
              <a:defRPr sz="1467">
                <a:solidFill>
                  <a:schemeClr val="tx2"/>
                </a:solidFill>
                <a:latin typeface="Arial"/>
                <a:cs typeface="Arial"/>
              </a:defRPr>
            </a:lvl1pPr>
          </a:lstStyle>
          <a:p>
            <a:pPr lvl="0"/>
            <a:r>
              <a:rPr lang="en-GB" dirty="0"/>
              <a:t>Presentation Title</a:t>
            </a:r>
            <a:endParaRPr lang="en-US" dirty="0"/>
          </a:p>
        </p:txBody>
      </p:sp>
      <p:sp>
        <p:nvSpPr>
          <p:cNvPr id="6" name="Text Placeholder 6"/>
          <p:cNvSpPr>
            <a:spLocks noGrp="1"/>
          </p:cNvSpPr>
          <p:nvPr>
            <p:ph type="body" sz="quarter" idx="26" hasCustomPrompt="1"/>
          </p:nvPr>
        </p:nvSpPr>
        <p:spPr>
          <a:xfrm>
            <a:off x="3539068" y="1514584"/>
            <a:ext cx="3983565" cy="4312123"/>
          </a:xfrm>
          <a:prstGeom prst="rect">
            <a:avLst/>
          </a:prstGeom>
        </p:spPr>
        <p:txBody>
          <a:bodyPr vert="horz" lIns="0" tIns="0" bIns="0"/>
          <a:lstStyle>
            <a:lvl1pPr>
              <a:defRPr sz="1600" baseline="0">
                <a:solidFill>
                  <a:schemeClr val="tx2"/>
                </a:solidFill>
                <a:latin typeface="Arial"/>
              </a:defRPr>
            </a:lvl1pPr>
            <a:lvl2pPr>
              <a:defRPr sz="1867" baseline="0">
                <a:solidFill>
                  <a:schemeClr val="bg1"/>
                </a:solidFill>
                <a:latin typeface="Arial"/>
              </a:defRPr>
            </a:lvl2pPr>
            <a:lvl3pPr>
              <a:defRPr sz="1867" baseline="0">
                <a:solidFill>
                  <a:schemeClr val="bg1"/>
                </a:solidFill>
                <a:latin typeface="Arial"/>
              </a:defRPr>
            </a:lvl3pPr>
            <a:lvl4pPr>
              <a:defRPr sz="1867" baseline="0">
                <a:solidFill>
                  <a:schemeClr val="bg1"/>
                </a:solidFill>
                <a:latin typeface="Arial"/>
              </a:defRPr>
            </a:lvl4pPr>
            <a:lvl5pPr>
              <a:defRPr sz="1867" baseline="0">
                <a:solidFill>
                  <a:schemeClr val="bg1"/>
                </a:solidFill>
                <a:latin typeface="Arial"/>
              </a:defRPr>
            </a:lvl5pPr>
          </a:lstStyle>
          <a:p>
            <a:pPr lvl="0"/>
            <a:r>
              <a:rPr lang="en-GB" dirty="0" err="1"/>
              <a:t>Lorem</a:t>
            </a:r>
            <a:r>
              <a:rPr lang="en-GB" dirty="0"/>
              <a:t> </a:t>
            </a:r>
            <a:r>
              <a:rPr lang="en-GB" dirty="0" err="1"/>
              <a:t>ipsum</a:t>
            </a:r>
            <a:r>
              <a:rPr lang="en-GB" dirty="0"/>
              <a:t> </a:t>
            </a:r>
            <a:r>
              <a:rPr lang="en-GB" dirty="0" err="1"/>
              <a:t>dolor</a:t>
            </a:r>
            <a:r>
              <a:rPr lang="en-GB" dirty="0"/>
              <a:t> sit </a:t>
            </a:r>
            <a:r>
              <a:rPr lang="en-GB" dirty="0" err="1"/>
              <a:t>amet</a:t>
            </a:r>
            <a:endParaRPr lang="en-US" dirty="0"/>
          </a:p>
        </p:txBody>
      </p:sp>
      <p:sp>
        <p:nvSpPr>
          <p:cNvPr id="7" name="Slide Number Placeholder 1"/>
          <p:cNvSpPr txBox="1">
            <a:spLocks/>
          </p:cNvSpPr>
          <p:nvPr userDrawn="1"/>
        </p:nvSpPr>
        <p:spPr>
          <a:xfrm>
            <a:off x="7" y="6337114"/>
            <a:ext cx="993421" cy="486833"/>
          </a:xfrm>
          <a:prstGeom prst="rect">
            <a:avLst/>
          </a:prstGeom>
        </p:spPr>
        <p:txBody>
          <a:bodyPr vert="horz" lIns="121920" tIns="60960" rIns="121920" bIns="60960" rtlCol="0" anchor="ctr"/>
          <a:lstStyle>
            <a:defPPr>
              <a:defRPr lang="en-US"/>
            </a:defPPr>
            <a:lvl1pPr marL="0" algn="r" defTabSz="457200" rtl="0" eaLnBrk="1" latinLnBrk="0" hangingPunct="1">
              <a:defRPr sz="1200" kern="1200">
                <a:solidFill>
                  <a:schemeClr val="bg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5AB56F38-8B3F-47A8-A2DA-EE539D894C13}" type="slidenum">
              <a:rPr lang="en-GB" sz="1600" smtClean="0"/>
              <a:pPr/>
              <a:t>‹#›</a:t>
            </a:fld>
            <a:endParaRPr lang="en-GB" sz="1600" dirty="0"/>
          </a:p>
        </p:txBody>
      </p:sp>
    </p:spTree>
    <p:extLst>
      <p:ext uri="{BB962C8B-B14F-4D97-AF65-F5344CB8AC3E}">
        <p14:creationId xmlns:p14="http://schemas.microsoft.com/office/powerpoint/2010/main" val="1281321032"/>
      </p:ext>
    </p:extLst>
  </p:cSld>
  <p:clrMapOvr>
    <a:masterClrMapping/>
  </p:clrMapOvr>
  <p:transition spd="slow">
    <p:fade/>
  </p:transition>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Blank Slide WITH TITLES &amp; INTRO">
    <p:spTree>
      <p:nvGrpSpPr>
        <p:cNvPr id="1" name=""/>
        <p:cNvGrpSpPr/>
        <p:nvPr/>
      </p:nvGrpSpPr>
      <p:grpSpPr>
        <a:xfrm>
          <a:off x="0" y="0"/>
          <a:ext cx="0" cy="0"/>
          <a:chOff x="0" y="0"/>
          <a:chExt cx="0" cy="0"/>
        </a:xfrm>
      </p:grpSpPr>
      <p:sp>
        <p:nvSpPr>
          <p:cNvPr id="3" name="Text Placeholder 7"/>
          <p:cNvSpPr>
            <a:spLocks noGrp="1"/>
          </p:cNvSpPr>
          <p:nvPr>
            <p:ph type="body" sz="quarter" idx="13" hasCustomPrompt="1"/>
          </p:nvPr>
        </p:nvSpPr>
        <p:spPr>
          <a:xfrm>
            <a:off x="465666" y="751610"/>
            <a:ext cx="11487151" cy="481303"/>
          </a:xfrm>
          <a:prstGeom prst="rect">
            <a:avLst/>
          </a:prstGeom>
        </p:spPr>
        <p:txBody>
          <a:bodyPr vert="horz" lIns="0" tIns="0" rIns="0" bIns="0"/>
          <a:lstStyle>
            <a:lvl1pPr>
              <a:defRPr sz="2667">
                <a:solidFill>
                  <a:schemeClr val="tx1"/>
                </a:solidFill>
                <a:latin typeface="Arial"/>
                <a:cs typeface="Arial"/>
              </a:defRPr>
            </a:lvl1pPr>
          </a:lstStyle>
          <a:p>
            <a:pPr lvl="0"/>
            <a:r>
              <a:rPr lang="en-GB" dirty="0"/>
              <a:t>Slide Title</a:t>
            </a:r>
            <a:endParaRPr lang="en-US" dirty="0"/>
          </a:p>
        </p:txBody>
      </p:sp>
      <p:sp>
        <p:nvSpPr>
          <p:cNvPr id="4" name="Text Placeholder 10"/>
          <p:cNvSpPr>
            <a:spLocks noGrp="1"/>
          </p:cNvSpPr>
          <p:nvPr>
            <p:ph type="body" sz="quarter" idx="25" hasCustomPrompt="1"/>
          </p:nvPr>
        </p:nvSpPr>
        <p:spPr>
          <a:xfrm>
            <a:off x="478367" y="1508610"/>
            <a:ext cx="2639359" cy="2756868"/>
          </a:xfrm>
          <a:prstGeom prst="rect">
            <a:avLst/>
          </a:prstGeom>
        </p:spPr>
        <p:txBody>
          <a:bodyPr vert="horz" lIns="0" tIns="0" rIns="0" bIns="0" anchor="t" anchorCtr="0"/>
          <a:lstStyle>
            <a:lvl1pPr>
              <a:defRPr sz="1867" b="0" i="0">
                <a:solidFill>
                  <a:schemeClr val="tx2"/>
                </a:solidFill>
                <a:latin typeface="Arial"/>
                <a:cs typeface="Arial"/>
              </a:defRPr>
            </a:lvl1pPr>
          </a:lstStyle>
          <a:p>
            <a:pPr lvl="0"/>
            <a:r>
              <a:rPr lang="en-GB" dirty="0"/>
              <a:t>Intro </a:t>
            </a:r>
            <a:r>
              <a:rPr lang="en-GB" dirty="0" err="1"/>
              <a:t>lorem</a:t>
            </a:r>
            <a:r>
              <a:rPr lang="en-GB" dirty="0"/>
              <a:t> </a:t>
            </a:r>
            <a:r>
              <a:rPr lang="en-GB" dirty="0" err="1"/>
              <a:t>ipsum</a:t>
            </a:r>
            <a:r>
              <a:rPr lang="en-GB" dirty="0"/>
              <a:t> </a:t>
            </a:r>
            <a:r>
              <a:rPr lang="en-GB" dirty="0" err="1"/>
              <a:t>dolor</a:t>
            </a:r>
            <a:r>
              <a:rPr lang="en-GB" dirty="0"/>
              <a:t> sit </a:t>
            </a:r>
            <a:r>
              <a:rPr lang="en-GB" dirty="0" err="1"/>
              <a:t>amet</a:t>
            </a:r>
            <a:r>
              <a:rPr lang="en-GB" dirty="0"/>
              <a:t>, </a:t>
            </a:r>
            <a:r>
              <a:rPr lang="en-GB" dirty="0" err="1"/>
              <a:t>consectetuer</a:t>
            </a:r>
            <a:r>
              <a:rPr lang="en-GB" dirty="0"/>
              <a:t> </a:t>
            </a:r>
            <a:r>
              <a:rPr lang="en-GB" dirty="0" err="1"/>
              <a:t>adipiscing</a:t>
            </a:r>
            <a:r>
              <a:rPr lang="en-GB" dirty="0"/>
              <a:t> </a:t>
            </a:r>
            <a:r>
              <a:rPr lang="en-GB" dirty="0" err="1"/>
              <a:t>elit</a:t>
            </a:r>
            <a:r>
              <a:rPr lang="en-GB" dirty="0"/>
              <a:t>, </a:t>
            </a:r>
            <a:r>
              <a:rPr lang="en-GB" dirty="0" err="1"/>
              <a:t>sed</a:t>
            </a:r>
            <a:r>
              <a:rPr lang="en-GB" dirty="0"/>
              <a:t> </a:t>
            </a:r>
            <a:r>
              <a:rPr lang="en-GB" dirty="0" err="1"/>
              <a:t>diam</a:t>
            </a:r>
            <a:r>
              <a:rPr lang="en-GB" dirty="0"/>
              <a:t> </a:t>
            </a:r>
            <a:r>
              <a:rPr lang="en-GB" dirty="0" err="1"/>
              <a:t>nonummy</a:t>
            </a:r>
            <a:r>
              <a:rPr lang="en-GB" dirty="0"/>
              <a:t> </a:t>
            </a:r>
            <a:r>
              <a:rPr lang="en-GB" dirty="0" err="1"/>
              <a:t>nibh</a:t>
            </a:r>
            <a:r>
              <a:rPr lang="en-GB" dirty="0"/>
              <a:t> </a:t>
            </a:r>
            <a:r>
              <a:rPr lang="en-GB" dirty="0" err="1"/>
              <a:t>euismod</a:t>
            </a:r>
            <a:r>
              <a:rPr lang="en-GB" dirty="0"/>
              <a:t> </a:t>
            </a:r>
            <a:r>
              <a:rPr lang="en-GB" dirty="0" err="1"/>
              <a:t>tincidunt</a:t>
            </a:r>
            <a:r>
              <a:rPr lang="en-GB" dirty="0"/>
              <a:t> </a:t>
            </a:r>
            <a:r>
              <a:rPr lang="en-GB" dirty="0" err="1"/>
              <a:t>ut</a:t>
            </a:r>
            <a:r>
              <a:rPr lang="en-GB" dirty="0"/>
              <a:t> </a:t>
            </a:r>
            <a:r>
              <a:rPr lang="en-GB" dirty="0" err="1"/>
              <a:t>laoreet</a:t>
            </a:r>
            <a:r>
              <a:rPr lang="en-GB" dirty="0"/>
              <a:t> </a:t>
            </a:r>
            <a:r>
              <a:rPr lang="en-GB" dirty="0" err="1"/>
              <a:t>dolore</a:t>
            </a:r>
            <a:r>
              <a:rPr lang="en-GB" dirty="0"/>
              <a:t>. </a:t>
            </a:r>
            <a:endParaRPr lang="en-US" dirty="0"/>
          </a:p>
        </p:txBody>
      </p:sp>
      <p:sp>
        <p:nvSpPr>
          <p:cNvPr id="6" name="Text Placeholder 7"/>
          <p:cNvSpPr>
            <a:spLocks noGrp="1"/>
          </p:cNvSpPr>
          <p:nvPr>
            <p:ph type="body" sz="quarter" idx="14" hasCustomPrompt="1"/>
          </p:nvPr>
        </p:nvSpPr>
        <p:spPr>
          <a:xfrm>
            <a:off x="3539068" y="176765"/>
            <a:ext cx="8415867" cy="338624"/>
          </a:xfrm>
          <a:prstGeom prst="rect">
            <a:avLst/>
          </a:prstGeom>
        </p:spPr>
        <p:txBody>
          <a:bodyPr vert="horz" lIns="0" tIns="0" rIns="0" bIns="0"/>
          <a:lstStyle>
            <a:lvl1pPr algn="r">
              <a:defRPr sz="1467">
                <a:solidFill>
                  <a:schemeClr val="tx2"/>
                </a:solidFill>
                <a:latin typeface="Arial"/>
                <a:cs typeface="Arial"/>
              </a:defRPr>
            </a:lvl1pPr>
          </a:lstStyle>
          <a:p>
            <a:pPr lvl="0"/>
            <a:r>
              <a:rPr lang="en-GB" dirty="0"/>
              <a:t>Presentation Title</a:t>
            </a:r>
            <a:endParaRPr lang="en-US" dirty="0"/>
          </a:p>
        </p:txBody>
      </p:sp>
      <p:sp>
        <p:nvSpPr>
          <p:cNvPr id="5" name="Slide Number Placeholder 1"/>
          <p:cNvSpPr txBox="1">
            <a:spLocks/>
          </p:cNvSpPr>
          <p:nvPr userDrawn="1"/>
        </p:nvSpPr>
        <p:spPr>
          <a:xfrm>
            <a:off x="7" y="6337114"/>
            <a:ext cx="993421" cy="486833"/>
          </a:xfrm>
          <a:prstGeom prst="rect">
            <a:avLst/>
          </a:prstGeom>
        </p:spPr>
        <p:txBody>
          <a:bodyPr vert="horz" lIns="121920" tIns="60960" rIns="121920" bIns="60960" rtlCol="0" anchor="ctr"/>
          <a:lstStyle>
            <a:defPPr>
              <a:defRPr lang="en-US"/>
            </a:defPPr>
            <a:lvl1pPr marL="0" algn="r" defTabSz="457200" rtl="0" eaLnBrk="1" latinLnBrk="0" hangingPunct="1">
              <a:defRPr sz="1200" kern="1200">
                <a:solidFill>
                  <a:schemeClr val="bg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5AB56F38-8B3F-47A8-A2DA-EE539D894C13}" type="slidenum">
              <a:rPr lang="en-GB" sz="1600" smtClean="0"/>
              <a:pPr/>
              <a:t>‹#›</a:t>
            </a:fld>
            <a:endParaRPr lang="en-GB" sz="1600" dirty="0"/>
          </a:p>
        </p:txBody>
      </p:sp>
    </p:spTree>
    <p:extLst>
      <p:ext uri="{BB962C8B-B14F-4D97-AF65-F5344CB8AC3E}">
        <p14:creationId xmlns:p14="http://schemas.microsoft.com/office/powerpoint/2010/main" val="3780867390"/>
      </p:ext>
    </p:extLst>
  </p:cSld>
  <p:clrMapOvr>
    <a:masterClrMapping/>
  </p:clrMapOvr>
  <p:transition spd="slow">
    <p:fade/>
  </p:transition>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Blank Slide">
    <p:spTree>
      <p:nvGrpSpPr>
        <p:cNvPr id="1" name=""/>
        <p:cNvGrpSpPr/>
        <p:nvPr/>
      </p:nvGrpSpPr>
      <p:grpSpPr>
        <a:xfrm>
          <a:off x="0" y="0"/>
          <a:ext cx="0" cy="0"/>
          <a:chOff x="0" y="0"/>
          <a:chExt cx="0" cy="0"/>
        </a:xfrm>
      </p:grpSpPr>
      <p:sp>
        <p:nvSpPr>
          <p:cNvPr id="4" name="Text Placeholder 7"/>
          <p:cNvSpPr>
            <a:spLocks noGrp="1"/>
          </p:cNvSpPr>
          <p:nvPr>
            <p:ph type="body" sz="quarter" idx="14" hasCustomPrompt="1"/>
          </p:nvPr>
        </p:nvSpPr>
        <p:spPr>
          <a:xfrm>
            <a:off x="3539068" y="176765"/>
            <a:ext cx="8415867" cy="338624"/>
          </a:xfrm>
          <a:prstGeom prst="rect">
            <a:avLst/>
          </a:prstGeom>
        </p:spPr>
        <p:txBody>
          <a:bodyPr vert="horz" lIns="0" tIns="0" rIns="0" bIns="0"/>
          <a:lstStyle>
            <a:lvl1pPr algn="r">
              <a:defRPr sz="1467">
                <a:solidFill>
                  <a:schemeClr val="tx2"/>
                </a:solidFill>
                <a:latin typeface="Arial"/>
                <a:cs typeface="Arial"/>
              </a:defRPr>
            </a:lvl1pPr>
          </a:lstStyle>
          <a:p>
            <a:pPr lvl="0"/>
            <a:r>
              <a:rPr lang="en-GB" dirty="0"/>
              <a:t>Presentation Title</a:t>
            </a:r>
            <a:endParaRPr lang="en-US" dirty="0"/>
          </a:p>
        </p:txBody>
      </p:sp>
      <p:sp>
        <p:nvSpPr>
          <p:cNvPr id="3" name="Slide Number Placeholder 1"/>
          <p:cNvSpPr txBox="1">
            <a:spLocks/>
          </p:cNvSpPr>
          <p:nvPr userDrawn="1"/>
        </p:nvSpPr>
        <p:spPr>
          <a:xfrm>
            <a:off x="7" y="6337114"/>
            <a:ext cx="993421" cy="486833"/>
          </a:xfrm>
          <a:prstGeom prst="rect">
            <a:avLst/>
          </a:prstGeom>
        </p:spPr>
        <p:txBody>
          <a:bodyPr vert="horz" lIns="121920" tIns="60960" rIns="121920" bIns="60960" rtlCol="0" anchor="ctr"/>
          <a:lstStyle>
            <a:defPPr>
              <a:defRPr lang="en-US"/>
            </a:defPPr>
            <a:lvl1pPr marL="0" algn="r" defTabSz="457200" rtl="0" eaLnBrk="1" latinLnBrk="0" hangingPunct="1">
              <a:defRPr sz="1200" kern="1200">
                <a:solidFill>
                  <a:schemeClr val="bg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5AB56F38-8B3F-47A8-A2DA-EE539D894C13}" type="slidenum">
              <a:rPr lang="en-GB" sz="1600" smtClean="0"/>
              <a:pPr/>
              <a:t>‹#›</a:t>
            </a:fld>
            <a:endParaRPr lang="en-GB" sz="1600" dirty="0"/>
          </a:p>
        </p:txBody>
      </p:sp>
    </p:spTree>
    <p:extLst>
      <p:ext uri="{BB962C8B-B14F-4D97-AF65-F5344CB8AC3E}">
        <p14:creationId xmlns:p14="http://schemas.microsoft.com/office/powerpoint/2010/main" val="1920892658"/>
      </p:ext>
    </p:extLst>
  </p:cSld>
  <p:clrMapOvr>
    <a:masterClrMapping/>
  </p:clrMapOvr>
  <p:transition spd="slow">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F62771-F32F-B08D-C7D4-77FD8B78F059}"/>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BDBEC2EC-7C16-9BCC-C038-2BA151E0905B}"/>
              </a:ext>
            </a:extLst>
          </p:cNvPr>
          <p:cNvSpPr>
            <a:spLocks noGrp="1"/>
          </p:cNvSpPr>
          <p:nvPr>
            <p:ph type="dt" sz="half" idx="10"/>
          </p:nvPr>
        </p:nvSpPr>
        <p:spPr/>
        <p:txBody>
          <a:bodyPr/>
          <a:lstStyle/>
          <a:p>
            <a:fld id="{9DD47446-F123-4935-8559-B3AF830FA995}" type="datetimeFigureOut">
              <a:rPr lang="en-GB" smtClean="0"/>
              <a:t>15/12/2022</a:t>
            </a:fld>
            <a:endParaRPr lang="en-GB"/>
          </a:p>
        </p:txBody>
      </p:sp>
      <p:sp>
        <p:nvSpPr>
          <p:cNvPr id="4" name="Footer Placeholder 3">
            <a:extLst>
              <a:ext uri="{FF2B5EF4-FFF2-40B4-BE49-F238E27FC236}">
                <a16:creationId xmlns:a16="http://schemas.microsoft.com/office/drawing/2014/main" id="{604594EE-193C-2836-9335-388F45F2DAC8}"/>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42706D23-3E52-8BFA-CDC8-CDDFCB8571D6}"/>
              </a:ext>
            </a:extLst>
          </p:cNvPr>
          <p:cNvSpPr>
            <a:spLocks noGrp="1"/>
          </p:cNvSpPr>
          <p:nvPr>
            <p:ph type="sldNum" sz="quarter" idx="12"/>
          </p:nvPr>
        </p:nvSpPr>
        <p:spPr/>
        <p:txBody>
          <a:bodyPr/>
          <a:lstStyle/>
          <a:p>
            <a:fld id="{7B8A1055-78FA-4D6E-8393-AEA6AE3DC08B}" type="slidenum">
              <a:rPr lang="en-GB" smtClean="0"/>
              <a:t>‹#›</a:t>
            </a:fld>
            <a:endParaRPr lang="en-GB"/>
          </a:p>
        </p:txBody>
      </p:sp>
    </p:spTree>
    <p:extLst>
      <p:ext uri="{BB962C8B-B14F-4D97-AF65-F5344CB8AC3E}">
        <p14:creationId xmlns:p14="http://schemas.microsoft.com/office/powerpoint/2010/main" val="143744894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17A55B6F-D81F-D3CA-F6CB-A677A165F718}"/>
              </a:ext>
            </a:extLst>
          </p:cNvPr>
          <p:cNvSpPr>
            <a:spLocks noGrp="1"/>
          </p:cNvSpPr>
          <p:nvPr>
            <p:ph type="dt" sz="half" idx="10"/>
          </p:nvPr>
        </p:nvSpPr>
        <p:spPr/>
        <p:txBody>
          <a:bodyPr/>
          <a:lstStyle/>
          <a:p>
            <a:fld id="{9DD47446-F123-4935-8559-B3AF830FA995}" type="datetimeFigureOut">
              <a:rPr lang="en-GB" smtClean="0"/>
              <a:t>15/12/2022</a:t>
            </a:fld>
            <a:endParaRPr lang="en-GB"/>
          </a:p>
        </p:txBody>
      </p:sp>
      <p:sp>
        <p:nvSpPr>
          <p:cNvPr id="3" name="Footer Placeholder 2">
            <a:extLst>
              <a:ext uri="{FF2B5EF4-FFF2-40B4-BE49-F238E27FC236}">
                <a16:creationId xmlns:a16="http://schemas.microsoft.com/office/drawing/2014/main" id="{118D6169-4349-703E-BF71-3CBA32C8294F}"/>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16EE10D7-98E7-B0C9-A1D9-1F36DAF6201A}"/>
              </a:ext>
            </a:extLst>
          </p:cNvPr>
          <p:cNvSpPr>
            <a:spLocks noGrp="1"/>
          </p:cNvSpPr>
          <p:nvPr>
            <p:ph type="sldNum" sz="quarter" idx="12"/>
          </p:nvPr>
        </p:nvSpPr>
        <p:spPr/>
        <p:txBody>
          <a:bodyPr/>
          <a:lstStyle/>
          <a:p>
            <a:fld id="{7B8A1055-78FA-4D6E-8393-AEA6AE3DC08B}" type="slidenum">
              <a:rPr lang="en-GB" smtClean="0"/>
              <a:t>‹#›</a:t>
            </a:fld>
            <a:endParaRPr lang="en-GB"/>
          </a:p>
        </p:txBody>
      </p:sp>
    </p:spTree>
    <p:extLst>
      <p:ext uri="{BB962C8B-B14F-4D97-AF65-F5344CB8AC3E}">
        <p14:creationId xmlns:p14="http://schemas.microsoft.com/office/powerpoint/2010/main" val="265676093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4BBBBB-4AFD-EFE0-9785-5727A8AD6C1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F60E43F2-E35A-A4D1-166B-96794AF6B736}"/>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A24A8FD5-82A0-1BB7-0FA6-F55DFC7CCA1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1ADFD4DE-8DC7-A617-CACF-B4B44CD615EB}"/>
              </a:ext>
            </a:extLst>
          </p:cNvPr>
          <p:cNvSpPr>
            <a:spLocks noGrp="1"/>
          </p:cNvSpPr>
          <p:nvPr>
            <p:ph type="dt" sz="half" idx="10"/>
          </p:nvPr>
        </p:nvSpPr>
        <p:spPr/>
        <p:txBody>
          <a:bodyPr/>
          <a:lstStyle/>
          <a:p>
            <a:fld id="{9DD47446-F123-4935-8559-B3AF830FA995}" type="datetimeFigureOut">
              <a:rPr lang="en-GB" smtClean="0"/>
              <a:t>15/12/2022</a:t>
            </a:fld>
            <a:endParaRPr lang="en-GB"/>
          </a:p>
        </p:txBody>
      </p:sp>
      <p:sp>
        <p:nvSpPr>
          <p:cNvPr id="6" name="Footer Placeholder 5">
            <a:extLst>
              <a:ext uri="{FF2B5EF4-FFF2-40B4-BE49-F238E27FC236}">
                <a16:creationId xmlns:a16="http://schemas.microsoft.com/office/drawing/2014/main" id="{119D2981-6FC3-B943-0932-67E546734027}"/>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64D800DA-C345-A362-5C93-93E8B2E7F257}"/>
              </a:ext>
            </a:extLst>
          </p:cNvPr>
          <p:cNvSpPr>
            <a:spLocks noGrp="1"/>
          </p:cNvSpPr>
          <p:nvPr>
            <p:ph type="sldNum" sz="quarter" idx="12"/>
          </p:nvPr>
        </p:nvSpPr>
        <p:spPr/>
        <p:txBody>
          <a:bodyPr/>
          <a:lstStyle/>
          <a:p>
            <a:fld id="{7B8A1055-78FA-4D6E-8393-AEA6AE3DC08B}" type="slidenum">
              <a:rPr lang="en-GB" smtClean="0"/>
              <a:t>‹#›</a:t>
            </a:fld>
            <a:endParaRPr lang="en-GB"/>
          </a:p>
        </p:txBody>
      </p:sp>
    </p:spTree>
    <p:extLst>
      <p:ext uri="{BB962C8B-B14F-4D97-AF65-F5344CB8AC3E}">
        <p14:creationId xmlns:p14="http://schemas.microsoft.com/office/powerpoint/2010/main" val="403953179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5A3BBA-DD42-EF38-CAEE-7C4D5D86629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5C6AF909-5DCF-26D4-1BBC-676A79265595}"/>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1F3B0FD3-EE66-5975-1F3C-390CCAFDA65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B8603B08-3500-A0B7-EF4E-4F1983C0B3B4}"/>
              </a:ext>
            </a:extLst>
          </p:cNvPr>
          <p:cNvSpPr>
            <a:spLocks noGrp="1"/>
          </p:cNvSpPr>
          <p:nvPr>
            <p:ph type="dt" sz="half" idx="10"/>
          </p:nvPr>
        </p:nvSpPr>
        <p:spPr/>
        <p:txBody>
          <a:bodyPr/>
          <a:lstStyle/>
          <a:p>
            <a:fld id="{9DD47446-F123-4935-8559-B3AF830FA995}" type="datetimeFigureOut">
              <a:rPr lang="en-GB" smtClean="0"/>
              <a:t>15/12/2022</a:t>
            </a:fld>
            <a:endParaRPr lang="en-GB"/>
          </a:p>
        </p:txBody>
      </p:sp>
      <p:sp>
        <p:nvSpPr>
          <p:cNvPr id="6" name="Footer Placeholder 5">
            <a:extLst>
              <a:ext uri="{FF2B5EF4-FFF2-40B4-BE49-F238E27FC236}">
                <a16:creationId xmlns:a16="http://schemas.microsoft.com/office/drawing/2014/main" id="{69BF7F3F-9A5B-577F-1D54-1C01CDDA9AB7}"/>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EE383EED-A262-6D01-5ADB-208B2C7794E5}"/>
              </a:ext>
            </a:extLst>
          </p:cNvPr>
          <p:cNvSpPr>
            <a:spLocks noGrp="1"/>
          </p:cNvSpPr>
          <p:nvPr>
            <p:ph type="sldNum" sz="quarter" idx="12"/>
          </p:nvPr>
        </p:nvSpPr>
        <p:spPr/>
        <p:txBody>
          <a:bodyPr/>
          <a:lstStyle/>
          <a:p>
            <a:fld id="{7B8A1055-78FA-4D6E-8393-AEA6AE3DC08B}" type="slidenum">
              <a:rPr lang="en-GB" smtClean="0"/>
              <a:t>‹#›</a:t>
            </a:fld>
            <a:endParaRPr lang="en-GB"/>
          </a:p>
        </p:txBody>
      </p:sp>
    </p:spTree>
    <p:extLst>
      <p:ext uri="{BB962C8B-B14F-4D97-AF65-F5344CB8AC3E}">
        <p14:creationId xmlns:p14="http://schemas.microsoft.com/office/powerpoint/2010/main" val="278742727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3" Type="http://schemas.openxmlformats.org/officeDocument/2006/relationships/slideLayout" Target="../slideLayouts/slideLayout15.xml"/><Relationship Id="rId7" Type="http://schemas.openxmlformats.org/officeDocument/2006/relationships/slideLayout" Target="../slideLayouts/slideLayout19.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theme" Target="../theme/theme2.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slideLayout" Target="../slideLayouts/slideLayout35.xml"/><Relationship Id="rId18" Type="http://schemas.openxmlformats.org/officeDocument/2006/relationships/slideLayout" Target="../slideLayouts/slideLayout4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slideLayout" Target="../slideLayouts/slideLayout34.xml"/><Relationship Id="rId17" Type="http://schemas.openxmlformats.org/officeDocument/2006/relationships/slideLayout" Target="../slideLayouts/slideLayout39.xml"/><Relationship Id="rId2" Type="http://schemas.openxmlformats.org/officeDocument/2006/relationships/slideLayout" Target="../slideLayouts/slideLayout24.xml"/><Relationship Id="rId16" Type="http://schemas.openxmlformats.org/officeDocument/2006/relationships/slideLayout" Target="../slideLayouts/slideLayout38.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5" Type="http://schemas.openxmlformats.org/officeDocument/2006/relationships/slideLayout" Target="../slideLayouts/slideLayout37.xml"/><Relationship Id="rId10" Type="http://schemas.openxmlformats.org/officeDocument/2006/relationships/slideLayout" Target="../slideLayouts/slideLayout32.xml"/><Relationship Id="rId19" Type="http://schemas.openxmlformats.org/officeDocument/2006/relationships/theme" Target="../theme/theme3.xml"/><Relationship Id="rId4" Type="http://schemas.openxmlformats.org/officeDocument/2006/relationships/slideLayout" Target="../slideLayouts/slideLayout26.xml"/><Relationship Id="rId9" Type="http://schemas.openxmlformats.org/officeDocument/2006/relationships/slideLayout" Target="../slideLayouts/slideLayout31.xml"/><Relationship Id="rId14" Type="http://schemas.openxmlformats.org/officeDocument/2006/relationships/slideLayout" Target="../slideLayouts/slideLayout36.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8.xml"/><Relationship Id="rId13" Type="http://schemas.openxmlformats.org/officeDocument/2006/relationships/slideLayout" Target="../slideLayouts/slideLayout53.xml"/><Relationship Id="rId18" Type="http://schemas.openxmlformats.org/officeDocument/2006/relationships/slideLayout" Target="../slideLayouts/slideLayout58.xml"/><Relationship Id="rId3" Type="http://schemas.openxmlformats.org/officeDocument/2006/relationships/slideLayout" Target="../slideLayouts/slideLayout43.xml"/><Relationship Id="rId7" Type="http://schemas.openxmlformats.org/officeDocument/2006/relationships/slideLayout" Target="../slideLayouts/slideLayout47.xml"/><Relationship Id="rId12" Type="http://schemas.openxmlformats.org/officeDocument/2006/relationships/slideLayout" Target="../slideLayouts/slideLayout52.xml"/><Relationship Id="rId17" Type="http://schemas.openxmlformats.org/officeDocument/2006/relationships/slideLayout" Target="../slideLayouts/slideLayout57.xml"/><Relationship Id="rId2" Type="http://schemas.openxmlformats.org/officeDocument/2006/relationships/slideLayout" Target="../slideLayouts/slideLayout42.xml"/><Relationship Id="rId16" Type="http://schemas.openxmlformats.org/officeDocument/2006/relationships/slideLayout" Target="../slideLayouts/slideLayout56.xml"/><Relationship Id="rId20" Type="http://schemas.openxmlformats.org/officeDocument/2006/relationships/image" Target="../media/image13.emf"/><Relationship Id="rId1" Type="http://schemas.openxmlformats.org/officeDocument/2006/relationships/slideLayout" Target="../slideLayouts/slideLayout41.xml"/><Relationship Id="rId6" Type="http://schemas.openxmlformats.org/officeDocument/2006/relationships/slideLayout" Target="../slideLayouts/slideLayout46.xml"/><Relationship Id="rId11" Type="http://schemas.openxmlformats.org/officeDocument/2006/relationships/slideLayout" Target="../slideLayouts/slideLayout51.xml"/><Relationship Id="rId5" Type="http://schemas.openxmlformats.org/officeDocument/2006/relationships/slideLayout" Target="../slideLayouts/slideLayout45.xml"/><Relationship Id="rId15" Type="http://schemas.openxmlformats.org/officeDocument/2006/relationships/slideLayout" Target="../slideLayouts/slideLayout55.xml"/><Relationship Id="rId10" Type="http://schemas.openxmlformats.org/officeDocument/2006/relationships/slideLayout" Target="../slideLayouts/slideLayout50.xml"/><Relationship Id="rId19" Type="http://schemas.openxmlformats.org/officeDocument/2006/relationships/theme" Target="../theme/theme4.xml"/><Relationship Id="rId4" Type="http://schemas.openxmlformats.org/officeDocument/2006/relationships/slideLayout" Target="../slideLayouts/slideLayout44.xml"/><Relationship Id="rId9" Type="http://schemas.openxmlformats.org/officeDocument/2006/relationships/slideLayout" Target="../slideLayouts/slideLayout49.xml"/><Relationship Id="rId14" Type="http://schemas.openxmlformats.org/officeDocument/2006/relationships/slideLayout" Target="../slideLayouts/slideLayout5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D6678530-82AE-4BC7-89F8-3EB465775C3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11D9DD25-D798-5E9B-9137-189CF797189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2A970811-CE33-80D6-8D45-AF02270BFD59}"/>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DD47446-F123-4935-8559-B3AF830FA995}" type="datetimeFigureOut">
              <a:rPr lang="en-GB" smtClean="0"/>
              <a:t>15/12/2022</a:t>
            </a:fld>
            <a:endParaRPr lang="en-GB"/>
          </a:p>
        </p:txBody>
      </p:sp>
      <p:sp>
        <p:nvSpPr>
          <p:cNvPr id="5" name="Footer Placeholder 4">
            <a:extLst>
              <a:ext uri="{FF2B5EF4-FFF2-40B4-BE49-F238E27FC236}">
                <a16:creationId xmlns:a16="http://schemas.microsoft.com/office/drawing/2014/main" id="{4EB24B05-5A21-AD05-AA25-54B9C94031AB}"/>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6CA49973-552D-B5E0-6927-1BCED7225160}"/>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B8A1055-78FA-4D6E-8393-AEA6AE3DC08B}" type="slidenum">
              <a:rPr lang="en-GB" smtClean="0"/>
              <a:t>‹#›</a:t>
            </a:fld>
            <a:endParaRPr lang="en-GB"/>
          </a:p>
        </p:txBody>
      </p:sp>
      <p:sp>
        <p:nvSpPr>
          <p:cNvPr id="7" name="MSIPCMContentMarking" descr="{&quot;HashCode&quot;:-685539060,&quot;Placement&quot;:&quot;Header&quot;,&quot;Top&quot;:0.0,&quot;Left&quot;:439.462372,&quot;SlideWidth&quot;:960,&quot;SlideHeight&quot;:540}">
            <a:extLst>
              <a:ext uri="{FF2B5EF4-FFF2-40B4-BE49-F238E27FC236}">
                <a16:creationId xmlns:a16="http://schemas.microsoft.com/office/drawing/2014/main" id="{8E1E43BE-A553-1892-3BF8-0FBA324C07C1}"/>
              </a:ext>
            </a:extLst>
          </p:cNvPr>
          <p:cNvSpPr txBox="1"/>
          <p:nvPr userDrawn="1"/>
        </p:nvSpPr>
        <p:spPr>
          <a:xfrm>
            <a:off x="5581172" y="0"/>
            <a:ext cx="1029657" cy="262344"/>
          </a:xfrm>
          <a:prstGeom prst="rect">
            <a:avLst/>
          </a:prstGeom>
          <a:noFill/>
        </p:spPr>
        <p:txBody>
          <a:bodyPr vert="horz" wrap="square" lIns="0" tIns="0" rIns="0" bIns="0" rtlCol="0" anchor="ctr" anchorCtr="1">
            <a:spAutoFit/>
          </a:bodyPr>
          <a:lstStyle/>
          <a:p>
            <a:pPr algn="ctr">
              <a:spcBef>
                <a:spcPts val="0"/>
              </a:spcBef>
              <a:spcAft>
                <a:spcPts val="0"/>
              </a:spcAft>
            </a:pPr>
            <a:r>
              <a:rPr lang="en-GB" sz="1000">
                <a:solidFill>
                  <a:srgbClr val="000000"/>
                </a:solidFill>
                <a:latin typeface="Calibri" panose="020F0502020204030204" pitchFamily="34" charset="0"/>
              </a:rPr>
              <a:t>Catapult Open</a:t>
            </a:r>
          </a:p>
        </p:txBody>
      </p:sp>
    </p:spTree>
    <p:extLst>
      <p:ext uri="{BB962C8B-B14F-4D97-AF65-F5344CB8AC3E}">
        <p14:creationId xmlns:p14="http://schemas.microsoft.com/office/powerpoint/2010/main" val="352067951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789622" y="624698"/>
            <a:ext cx="10658476" cy="572277"/>
          </a:xfrm>
          <a:prstGeom prst="rect">
            <a:avLst/>
          </a:prstGeom>
        </p:spPr>
        <p:txBody>
          <a:bodyPr vert="horz" lIns="0" tIns="0" rIns="0" bIns="0" rtlCol="0" anchor="ctr">
            <a:normAutofit/>
          </a:bodyPr>
          <a:lstStyle/>
          <a:p>
            <a:r>
              <a:rPr lang="en-US"/>
              <a:t>Click to edit Master title style</a:t>
            </a:r>
          </a:p>
        </p:txBody>
      </p:sp>
      <p:sp>
        <p:nvSpPr>
          <p:cNvPr id="3" name="Text Placeholder 2"/>
          <p:cNvSpPr>
            <a:spLocks noGrp="1"/>
          </p:cNvSpPr>
          <p:nvPr>
            <p:ph type="body" idx="1"/>
          </p:nvPr>
        </p:nvSpPr>
        <p:spPr>
          <a:xfrm>
            <a:off x="808354" y="1719466"/>
            <a:ext cx="10658475" cy="3950132"/>
          </a:xfrm>
          <a:prstGeom prst="rect">
            <a:avLst/>
          </a:prstGeom>
        </p:spPr>
        <p:txBody>
          <a:bodyPr vert="horz" lIns="0" tIns="0" rIns="0" bIns="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TextBox 6"/>
          <p:cNvSpPr txBox="1"/>
          <p:nvPr userDrawn="1"/>
        </p:nvSpPr>
        <p:spPr>
          <a:xfrm>
            <a:off x="324853" y="397042"/>
            <a:ext cx="184731" cy="369332"/>
          </a:xfrm>
          <a:prstGeom prst="rect">
            <a:avLst/>
          </a:prstGeom>
          <a:noFill/>
        </p:spPr>
        <p:txBody>
          <a:bodyPr wrap="none" rtlCol="0">
            <a:spAutoFit/>
          </a:bodyPr>
          <a:lstStyle/>
          <a:p>
            <a:endParaRPr lang="en-US"/>
          </a:p>
        </p:txBody>
      </p:sp>
      <p:sp>
        <p:nvSpPr>
          <p:cNvPr id="8" name="Rectangle 7">
            <a:extLst>
              <a:ext uri="{FF2B5EF4-FFF2-40B4-BE49-F238E27FC236}">
                <a16:creationId xmlns:a16="http://schemas.microsoft.com/office/drawing/2014/main" id="{814FF7CD-09AC-4D65-BE92-6B6FE269958E}"/>
              </a:ext>
            </a:extLst>
          </p:cNvPr>
          <p:cNvSpPr/>
          <p:nvPr userDrawn="1"/>
        </p:nvSpPr>
        <p:spPr>
          <a:xfrm>
            <a:off x="0" y="620713"/>
            <a:ext cx="300038" cy="576262"/>
          </a:xfrm>
          <a:prstGeom prst="rect">
            <a:avLst/>
          </a:prstGeom>
          <a:solidFill>
            <a:srgbClr val="E3211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Rectangle 8">
            <a:extLst>
              <a:ext uri="{FF2B5EF4-FFF2-40B4-BE49-F238E27FC236}">
                <a16:creationId xmlns:a16="http://schemas.microsoft.com/office/drawing/2014/main" id="{27CD5F57-8321-43DE-BCEA-67FE4E251204}"/>
              </a:ext>
            </a:extLst>
          </p:cNvPr>
          <p:cNvSpPr/>
          <p:nvPr userDrawn="1"/>
        </p:nvSpPr>
        <p:spPr>
          <a:xfrm>
            <a:off x="11857038" y="0"/>
            <a:ext cx="334962" cy="6858000"/>
          </a:xfrm>
          <a:prstGeom prst="rect">
            <a:avLst/>
          </a:prstGeom>
          <a:solidFill>
            <a:srgbClr val="E3211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TextBox 4">
            <a:extLst>
              <a:ext uri="{FF2B5EF4-FFF2-40B4-BE49-F238E27FC236}">
                <a16:creationId xmlns:a16="http://schemas.microsoft.com/office/drawing/2014/main" id="{2DC5B104-45D3-49C7-E7B8-E47CA2966794}"/>
              </a:ext>
            </a:extLst>
          </p:cNvPr>
          <p:cNvSpPr txBox="1"/>
          <p:nvPr>
            <p:extLst>
              <p:ext uri="{1162E1C5-73C7-4A58-AE30-91384D911F3F}">
                <p184:classification xmlns:p184="http://schemas.microsoft.com/office/powerpoint/2018/4/main" val="hdr"/>
              </p:ext>
            </p:extLst>
          </p:nvPr>
        </p:nvSpPr>
        <p:spPr>
          <a:xfrm>
            <a:off x="5722938" y="0"/>
            <a:ext cx="774700" cy="152400"/>
          </a:xfrm>
          <a:prstGeom prst="rect">
            <a:avLst/>
          </a:prstGeom>
        </p:spPr>
        <p:txBody>
          <a:bodyPr horzOverflow="overflow" lIns="0" tIns="0" rIns="0" bIns="0">
            <a:spAutoFit/>
          </a:bodyPr>
          <a:lstStyle/>
          <a:p>
            <a:pPr algn="l"/>
            <a:r>
              <a:rPr lang="en-GB" sz="1000">
                <a:solidFill>
                  <a:srgbClr val="000000"/>
                </a:solidFill>
                <a:latin typeface="Calibri" panose="020F0502020204030204" pitchFamily="34" charset="0"/>
                <a:cs typeface="Calibri" panose="020F0502020204030204" pitchFamily="34" charset="0"/>
              </a:rPr>
              <a:t>Catapult Open</a:t>
            </a:r>
          </a:p>
        </p:txBody>
      </p:sp>
      <p:sp>
        <p:nvSpPr>
          <p:cNvPr id="4" name="MSIPCMContentMarking" descr="{&quot;HashCode&quot;:-685539060,&quot;Placement&quot;:&quot;Header&quot;,&quot;Top&quot;:0.0,&quot;Left&quot;:439.462372,&quot;SlideWidth&quot;:960,&quot;SlideHeight&quot;:540}">
            <a:extLst>
              <a:ext uri="{FF2B5EF4-FFF2-40B4-BE49-F238E27FC236}">
                <a16:creationId xmlns:a16="http://schemas.microsoft.com/office/drawing/2014/main" id="{8E76E863-9601-A548-239B-EAAFF3420D68}"/>
              </a:ext>
            </a:extLst>
          </p:cNvPr>
          <p:cNvSpPr txBox="1"/>
          <p:nvPr userDrawn="1"/>
        </p:nvSpPr>
        <p:spPr>
          <a:xfrm>
            <a:off x="5581172" y="0"/>
            <a:ext cx="1029657" cy="262344"/>
          </a:xfrm>
          <a:prstGeom prst="rect">
            <a:avLst/>
          </a:prstGeom>
        </p:spPr>
        <p:txBody>
          <a:bodyPr vert="horz" wrap="square" lIns="0" tIns="0" rIns="0" bIns="0" rtlCol="0" anchor="ctr" anchorCtr="1">
            <a:noAutofit/>
          </a:bodyPr>
          <a:lstStyle/>
          <a:p>
            <a:pPr algn="ctr">
              <a:lnSpc>
                <a:spcPct val="100000"/>
              </a:lnSpc>
              <a:spcBef>
                <a:spcPts val="0"/>
              </a:spcBef>
              <a:spcAft>
                <a:spcPts val="0"/>
              </a:spcAft>
              <a:buClr>
                <a:schemeClr val="tx2"/>
              </a:buClr>
            </a:pPr>
            <a:r>
              <a:rPr lang="en-GB" sz="1000" spc="0">
                <a:solidFill>
                  <a:srgbClr val="000000"/>
                </a:solidFill>
                <a:latin typeface="Calibri" panose="020F0502020204030204" pitchFamily="34" charset="0"/>
                <a:cs typeface="Arial" panose="020B0604020202020204" pitchFamily="34" charset="0"/>
              </a:rPr>
              <a:t>Catapult Open</a:t>
            </a:r>
            <a:endParaRPr lang="en-GB" sz="1000" spc="0" dirty="0" err="1">
              <a:solidFill>
                <a:srgbClr val="000000"/>
              </a:solidFill>
              <a:latin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2210150361"/>
      </p:ext>
    </p:extLst>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Lst>
  <p:txStyles>
    <p:titleStyle>
      <a:lvl1pPr algn="l" defTabSz="914400" rtl="0" eaLnBrk="1" latinLnBrk="0" hangingPunct="1">
        <a:lnSpc>
          <a:spcPct val="90000"/>
        </a:lnSpc>
        <a:spcBef>
          <a:spcPct val="0"/>
        </a:spcBef>
        <a:buNone/>
        <a:defRPr sz="2400" b="1" kern="1200">
          <a:solidFill>
            <a:schemeClr val="bg2"/>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Clr>
          <a:schemeClr val="tx2"/>
        </a:buClr>
        <a:buFont typeface="Arial"/>
        <a:buChar char="•"/>
        <a:defRPr sz="2800" kern="1200">
          <a:solidFill>
            <a:schemeClr val="bg2"/>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Clr>
          <a:schemeClr val="tx2"/>
        </a:buClr>
        <a:buFont typeface="Arial"/>
        <a:buChar char="•"/>
        <a:defRPr sz="2400" kern="1200">
          <a:solidFill>
            <a:schemeClr val="bg2"/>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Clr>
          <a:schemeClr val="tx2"/>
        </a:buClr>
        <a:buFont typeface="Arial"/>
        <a:buChar char="•"/>
        <a:defRPr sz="2000" kern="1200">
          <a:solidFill>
            <a:schemeClr val="bg2"/>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Clr>
          <a:schemeClr val="tx2"/>
        </a:buClr>
        <a:buFont typeface="Arial"/>
        <a:buChar char="•"/>
        <a:defRPr sz="1800" kern="1200">
          <a:solidFill>
            <a:schemeClr val="bg2"/>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Clr>
          <a:schemeClr val="tx2"/>
        </a:buClr>
        <a:buFont typeface="Arial"/>
        <a:buChar char="•"/>
        <a:defRPr sz="1800" kern="1200">
          <a:solidFill>
            <a:schemeClr val="bg2"/>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3840">
          <p15:clr>
            <a:srgbClr val="F26B43"/>
          </p15:clr>
        </p15:guide>
        <p15:guide id="2" pos="4951">
          <p15:clr>
            <a:srgbClr val="F26B43"/>
          </p15:clr>
        </p15:guide>
        <p15:guide id="3" pos="2729">
          <p15:clr>
            <a:srgbClr val="F26B43"/>
          </p15:clr>
        </p15:guide>
        <p15:guide id="4" pos="1595">
          <p15:clr>
            <a:srgbClr val="F26B43"/>
          </p15:clr>
        </p15:guide>
        <p15:guide id="5" orient="horz" pos="1071">
          <p15:clr>
            <a:srgbClr val="F26B43"/>
          </p15:clr>
        </p15:guide>
        <p15:guide id="6" orient="horz" pos="754">
          <p15:clr>
            <a:srgbClr val="F26B43"/>
          </p15:clr>
        </p15:guide>
        <p15:guide id="7" orient="horz" pos="572">
          <p15:clr>
            <a:srgbClr val="F26B43"/>
          </p15:clr>
        </p15:guide>
        <p15:guide id="8" orient="horz" pos="391">
          <p15:clr>
            <a:srgbClr val="F26B43"/>
          </p15:clr>
        </p15:guide>
        <p15:guide id="9" pos="506">
          <p15:clr>
            <a:srgbClr val="F26B43"/>
          </p15:clr>
        </p15:guide>
        <p15:guide id="10" pos="189">
          <p15:clr>
            <a:srgbClr val="F26B43"/>
          </p15:clr>
        </p15:guide>
        <p15:guide id="11" pos="6085">
          <p15:clr>
            <a:srgbClr val="F26B43"/>
          </p15:clr>
        </p15:guide>
        <p15:guide id="12" pos="7197">
          <p15:clr>
            <a:srgbClr val="F26B43"/>
          </p15:clr>
        </p15:guide>
        <p15:guide id="14" orient="horz" pos="3906">
          <p15:clr>
            <a:srgbClr val="F26B43"/>
          </p15:clr>
        </p15:guide>
        <p15:guide id="15" orient="horz" pos="4042">
          <p15:clr>
            <a:srgbClr val="F26B43"/>
          </p15:clr>
        </p15:guide>
        <p15:guide id="16" orient="horz" pos="3770">
          <p15:clr>
            <a:srgbClr val="F26B43"/>
          </p15:clr>
        </p15:guide>
        <p15:guide id="17" orient="horz" pos="3566">
          <p15:clr>
            <a:srgbClr val="F26B43"/>
          </p15:clr>
        </p15:guide>
        <p15:guide id="18" pos="7469">
          <p15:clr>
            <a:srgbClr val="F26B43"/>
          </p15:clr>
        </p15:guide>
      </p15:sldGuideLst>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789622" y="624698"/>
            <a:ext cx="10658476" cy="572277"/>
          </a:xfrm>
          <a:prstGeom prst="rect">
            <a:avLst/>
          </a:prstGeom>
        </p:spPr>
        <p:txBody>
          <a:bodyPr vert="horz" lIns="0" tIns="0" rIns="0" bIns="0" rtlCol="0" anchor="ctr">
            <a:normAutofit/>
          </a:bodyPr>
          <a:lstStyle/>
          <a:p>
            <a:r>
              <a:rPr lang="en-US" dirty="0"/>
              <a:t>Click to edit Master title style</a:t>
            </a:r>
          </a:p>
        </p:txBody>
      </p:sp>
      <p:sp>
        <p:nvSpPr>
          <p:cNvPr id="3" name="Text Placeholder 2"/>
          <p:cNvSpPr>
            <a:spLocks noGrp="1"/>
          </p:cNvSpPr>
          <p:nvPr>
            <p:ph type="body" idx="1"/>
          </p:nvPr>
        </p:nvSpPr>
        <p:spPr>
          <a:xfrm>
            <a:off x="808354" y="1719466"/>
            <a:ext cx="10658475" cy="3950132"/>
          </a:xfrm>
          <a:prstGeom prst="rect">
            <a:avLst/>
          </a:prstGeom>
        </p:spPr>
        <p:txBody>
          <a:bodyPr vert="horz" lIns="0" tIns="0" rIns="0" bIns="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TextBox 6"/>
          <p:cNvSpPr txBox="1"/>
          <p:nvPr userDrawn="1"/>
        </p:nvSpPr>
        <p:spPr>
          <a:xfrm>
            <a:off x="324853" y="397042"/>
            <a:ext cx="184731" cy="369332"/>
          </a:xfrm>
          <a:prstGeom prst="rect">
            <a:avLst/>
          </a:prstGeom>
          <a:noFill/>
        </p:spPr>
        <p:txBody>
          <a:bodyPr wrap="none" rtlCol="0">
            <a:spAutoFit/>
          </a:bodyPr>
          <a:lstStyle/>
          <a:p>
            <a:endParaRPr lang="en-US" dirty="0"/>
          </a:p>
        </p:txBody>
      </p:sp>
      <p:sp>
        <p:nvSpPr>
          <p:cNvPr id="8" name="Rectangle 7">
            <a:extLst>
              <a:ext uri="{FF2B5EF4-FFF2-40B4-BE49-F238E27FC236}">
                <a16:creationId xmlns:a16="http://schemas.microsoft.com/office/drawing/2014/main" id="{814FF7CD-09AC-4D65-BE92-6B6FE269958E}"/>
              </a:ext>
            </a:extLst>
          </p:cNvPr>
          <p:cNvSpPr/>
          <p:nvPr userDrawn="1"/>
        </p:nvSpPr>
        <p:spPr>
          <a:xfrm>
            <a:off x="0" y="620713"/>
            <a:ext cx="300038" cy="576262"/>
          </a:xfrm>
          <a:prstGeom prst="rect">
            <a:avLst/>
          </a:prstGeom>
          <a:solidFill>
            <a:srgbClr val="E3211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Rectangle 8">
            <a:extLst>
              <a:ext uri="{FF2B5EF4-FFF2-40B4-BE49-F238E27FC236}">
                <a16:creationId xmlns:a16="http://schemas.microsoft.com/office/drawing/2014/main" id="{27CD5F57-8321-43DE-BCEA-67FE4E251204}"/>
              </a:ext>
            </a:extLst>
          </p:cNvPr>
          <p:cNvSpPr/>
          <p:nvPr userDrawn="1"/>
        </p:nvSpPr>
        <p:spPr>
          <a:xfrm>
            <a:off x="11857038" y="0"/>
            <a:ext cx="334962" cy="6858000"/>
          </a:xfrm>
          <a:prstGeom prst="rect">
            <a:avLst/>
          </a:prstGeom>
          <a:solidFill>
            <a:srgbClr val="E3211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 name="MSIPCM3f2e46ae827a19c0e11400c7" descr="{&quot;HashCode&quot;:-685539060,&quot;Placement&quot;:&quot;Header&quot;,&quot;Top&quot;:0.0,&quot;Left&quot;:439.462372,&quot;SlideWidth&quot;:960,&quot;SlideHeight&quot;:540}">
            <a:extLst>
              <a:ext uri="{FF2B5EF4-FFF2-40B4-BE49-F238E27FC236}">
                <a16:creationId xmlns:a16="http://schemas.microsoft.com/office/drawing/2014/main" id="{6C4C3896-DE29-4DEC-9549-DA2D9470B229}"/>
              </a:ext>
            </a:extLst>
          </p:cNvPr>
          <p:cNvSpPr txBox="1"/>
          <p:nvPr userDrawn="1"/>
        </p:nvSpPr>
        <p:spPr>
          <a:xfrm>
            <a:off x="5581172" y="0"/>
            <a:ext cx="1029657" cy="262344"/>
          </a:xfrm>
          <a:prstGeom prst="rect">
            <a:avLst/>
          </a:prstGeom>
        </p:spPr>
        <p:txBody>
          <a:bodyPr vert="horz" wrap="square" lIns="0" tIns="0" rIns="0" bIns="0" rtlCol="0" anchor="ctr" anchorCtr="1">
            <a:noAutofit/>
          </a:bodyPr>
          <a:lstStyle/>
          <a:p>
            <a:pPr algn="ctr">
              <a:lnSpc>
                <a:spcPct val="100000"/>
              </a:lnSpc>
              <a:spcBef>
                <a:spcPts val="0"/>
              </a:spcBef>
              <a:spcAft>
                <a:spcPts val="0"/>
              </a:spcAft>
            </a:pPr>
            <a:r>
              <a:rPr lang="en-GB" sz="1000" spc="0">
                <a:solidFill>
                  <a:srgbClr val="000000"/>
                </a:solidFill>
                <a:latin typeface="Calibri" panose="020F0502020204030204" pitchFamily="34" charset="0"/>
              </a:rPr>
              <a:t>Catapult Open</a:t>
            </a:r>
            <a:endParaRPr lang="en-GB" sz="1000" spc="0" dirty="0">
              <a:solidFill>
                <a:srgbClr val="000000"/>
              </a:solidFill>
              <a:latin typeface="Calibri" panose="020F0502020204030204" pitchFamily="34" charset="0"/>
            </a:endParaRPr>
          </a:p>
        </p:txBody>
      </p:sp>
    </p:spTree>
    <p:extLst>
      <p:ext uri="{BB962C8B-B14F-4D97-AF65-F5344CB8AC3E}">
        <p14:creationId xmlns:p14="http://schemas.microsoft.com/office/powerpoint/2010/main" val="3887787470"/>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 id="2147483685" r:id="rId13"/>
    <p:sldLayoutId id="2147483686" r:id="rId14"/>
    <p:sldLayoutId id="2147483687" r:id="rId15"/>
    <p:sldLayoutId id="2147483688" r:id="rId16"/>
    <p:sldLayoutId id="2147483689" r:id="rId17"/>
    <p:sldLayoutId id="2147483690" r:id="rId18"/>
  </p:sldLayoutIdLst>
  <p:txStyles>
    <p:titleStyle>
      <a:lvl1pPr algn="l" defTabSz="914400" rtl="0" eaLnBrk="1" latinLnBrk="0" hangingPunct="1">
        <a:lnSpc>
          <a:spcPct val="90000"/>
        </a:lnSpc>
        <a:spcBef>
          <a:spcPct val="0"/>
        </a:spcBef>
        <a:buNone/>
        <a:defRPr sz="2400" b="1" kern="1200">
          <a:solidFill>
            <a:schemeClr val="bg2"/>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Clr>
          <a:schemeClr val="tx2"/>
        </a:buClr>
        <a:buFont typeface="Arial"/>
        <a:buChar char="•"/>
        <a:defRPr sz="2800" kern="1200">
          <a:solidFill>
            <a:schemeClr val="bg2"/>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Clr>
          <a:schemeClr val="tx2"/>
        </a:buClr>
        <a:buFont typeface="Arial"/>
        <a:buChar char="•"/>
        <a:defRPr sz="2400" kern="1200">
          <a:solidFill>
            <a:schemeClr val="bg2"/>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Clr>
          <a:schemeClr val="tx2"/>
        </a:buClr>
        <a:buFont typeface="Arial"/>
        <a:buChar char="•"/>
        <a:defRPr sz="2000" kern="1200">
          <a:solidFill>
            <a:schemeClr val="bg2"/>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Clr>
          <a:schemeClr val="tx2"/>
        </a:buClr>
        <a:buFont typeface="Arial"/>
        <a:buChar char="•"/>
        <a:defRPr sz="1800" kern="1200">
          <a:solidFill>
            <a:schemeClr val="bg2"/>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Clr>
          <a:schemeClr val="tx2"/>
        </a:buClr>
        <a:buFont typeface="Arial"/>
        <a:buChar char="•"/>
        <a:defRPr sz="1800" kern="1200">
          <a:solidFill>
            <a:schemeClr val="bg2"/>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3840">
          <p15:clr>
            <a:srgbClr val="F26B43"/>
          </p15:clr>
        </p15:guide>
        <p15:guide id="2" pos="4951">
          <p15:clr>
            <a:srgbClr val="F26B43"/>
          </p15:clr>
        </p15:guide>
        <p15:guide id="3" pos="2729">
          <p15:clr>
            <a:srgbClr val="F26B43"/>
          </p15:clr>
        </p15:guide>
        <p15:guide id="4" pos="1595">
          <p15:clr>
            <a:srgbClr val="F26B43"/>
          </p15:clr>
        </p15:guide>
        <p15:guide id="5" orient="horz" pos="1071">
          <p15:clr>
            <a:srgbClr val="F26B43"/>
          </p15:clr>
        </p15:guide>
        <p15:guide id="6" orient="horz" pos="754">
          <p15:clr>
            <a:srgbClr val="F26B43"/>
          </p15:clr>
        </p15:guide>
        <p15:guide id="7" orient="horz" pos="572">
          <p15:clr>
            <a:srgbClr val="F26B43"/>
          </p15:clr>
        </p15:guide>
        <p15:guide id="8" orient="horz" pos="391">
          <p15:clr>
            <a:srgbClr val="F26B43"/>
          </p15:clr>
        </p15:guide>
        <p15:guide id="9" pos="506">
          <p15:clr>
            <a:srgbClr val="F26B43"/>
          </p15:clr>
        </p15:guide>
        <p15:guide id="10" pos="189">
          <p15:clr>
            <a:srgbClr val="F26B43"/>
          </p15:clr>
        </p15:guide>
        <p15:guide id="11" pos="6085">
          <p15:clr>
            <a:srgbClr val="F26B43"/>
          </p15:clr>
        </p15:guide>
        <p15:guide id="12" pos="7197">
          <p15:clr>
            <a:srgbClr val="F26B43"/>
          </p15:clr>
        </p15:guide>
        <p15:guide id="14" orient="horz" pos="3906">
          <p15:clr>
            <a:srgbClr val="F26B43"/>
          </p15:clr>
        </p15:guide>
        <p15:guide id="15" orient="horz" pos="4042">
          <p15:clr>
            <a:srgbClr val="F26B43"/>
          </p15:clr>
        </p15:guide>
        <p15:guide id="16" orient="horz" pos="3770">
          <p15:clr>
            <a:srgbClr val="F26B43"/>
          </p15:clr>
        </p15:guide>
        <p15:guide id="17" orient="horz" pos="3566">
          <p15:clr>
            <a:srgbClr val="F26B43"/>
          </p15:clr>
        </p15:guide>
        <p15:guide id="18" pos="7469">
          <p15:clr>
            <a:srgbClr val="F26B43"/>
          </p15:clr>
        </p15:guide>
      </p15:sldGuideLst>
    </p:ext>
  </p:extLst>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tx1"/>
        </a:solidFill>
        <a:effectLst/>
      </p:bgPr>
    </p:bg>
    <p:spTree>
      <p:nvGrpSpPr>
        <p:cNvPr id="1" name=""/>
        <p:cNvGrpSpPr/>
        <p:nvPr/>
      </p:nvGrpSpPr>
      <p:grpSpPr>
        <a:xfrm>
          <a:off x="0" y="0"/>
          <a:ext cx="0" cy="0"/>
          <a:chOff x="0" y="0"/>
          <a:chExt cx="0" cy="0"/>
        </a:xfrm>
      </p:grpSpPr>
      <p:sp>
        <p:nvSpPr>
          <p:cNvPr id="16" name="Rectangle 15"/>
          <p:cNvSpPr/>
          <p:nvPr userDrawn="1"/>
        </p:nvSpPr>
        <p:spPr>
          <a:xfrm>
            <a:off x="2" y="0"/>
            <a:ext cx="3341433" cy="6858000"/>
          </a:xfrm>
          <a:prstGeom prst="rect">
            <a:avLst/>
          </a:prstGeom>
          <a:solidFill>
            <a:schemeClr val="tx2">
              <a:lumMod val="20000"/>
              <a:lumOff val="80000"/>
            </a:schemeClr>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sz="2400" dirty="0">
              <a:solidFill>
                <a:schemeClr val="bg2"/>
              </a:solidFill>
            </a:endParaRPr>
          </a:p>
        </p:txBody>
      </p:sp>
      <p:sp>
        <p:nvSpPr>
          <p:cNvPr id="6" name="Rectangle 5"/>
          <p:cNvSpPr/>
          <p:nvPr userDrawn="1"/>
        </p:nvSpPr>
        <p:spPr>
          <a:xfrm>
            <a:off x="2" y="644608"/>
            <a:ext cx="12191999" cy="640333"/>
          </a:xfrm>
          <a:prstGeom prst="rect">
            <a:avLst/>
          </a:prstGeom>
          <a:solidFill>
            <a:schemeClr val="bg2"/>
          </a:solidFill>
          <a:ln>
            <a:noFill/>
          </a:ln>
        </p:spPr>
        <p:style>
          <a:lnRef idx="2">
            <a:schemeClr val="accent3"/>
          </a:lnRef>
          <a:fillRef idx="1">
            <a:schemeClr val="lt1"/>
          </a:fillRef>
          <a:effectRef idx="0">
            <a:schemeClr val="accent3"/>
          </a:effectRef>
          <a:fontRef idx="minor">
            <a:schemeClr val="dk1"/>
          </a:fontRef>
        </p:style>
        <p:txBody>
          <a:bodyPr lIns="288000" rtlCol="0" anchor="ctr"/>
          <a:lstStyle/>
          <a:p>
            <a:pPr algn="l"/>
            <a:endParaRPr lang="en-US" sz="2400" dirty="0">
              <a:solidFill>
                <a:schemeClr val="tx1"/>
              </a:solidFill>
            </a:endParaRPr>
          </a:p>
        </p:txBody>
      </p:sp>
      <p:sp>
        <p:nvSpPr>
          <p:cNvPr id="9" name="Rectangle 8"/>
          <p:cNvSpPr/>
          <p:nvPr userDrawn="1"/>
        </p:nvSpPr>
        <p:spPr>
          <a:xfrm>
            <a:off x="3" y="0"/>
            <a:ext cx="177799" cy="6858000"/>
          </a:xfrm>
          <a:prstGeom prst="rect">
            <a:avLst/>
          </a:prstGeom>
          <a:solidFill>
            <a:schemeClr val="bg2"/>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sz="2400">
              <a:solidFill>
                <a:schemeClr val="bg2"/>
              </a:solidFill>
            </a:endParaRPr>
          </a:p>
        </p:txBody>
      </p:sp>
      <p:pic>
        <p:nvPicPr>
          <p:cNvPr id="7" name="Picture 6"/>
          <p:cNvPicPr>
            <a:picLocks noChangeAspect="1"/>
          </p:cNvPicPr>
          <p:nvPr userDrawn="1"/>
        </p:nvPicPr>
        <p:blipFill>
          <a:blip r:embed="rId20" cstate="email">
            <a:extLst>
              <a:ext uri="{28A0092B-C50C-407E-A947-70E740481C1C}">
                <a14:useLocalDpi xmlns:a14="http://schemas.microsoft.com/office/drawing/2010/main"/>
              </a:ext>
            </a:extLst>
          </a:blip>
          <a:stretch>
            <a:fillRect/>
          </a:stretch>
        </p:blipFill>
        <p:spPr>
          <a:xfrm>
            <a:off x="9773055" y="5964430"/>
            <a:ext cx="2181884" cy="764913"/>
          </a:xfrm>
          <a:prstGeom prst="rect">
            <a:avLst/>
          </a:prstGeom>
        </p:spPr>
      </p:pic>
      <p:sp>
        <p:nvSpPr>
          <p:cNvPr id="8" name="Slide Number Placeholder 1"/>
          <p:cNvSpPr txBox="1">
            <a:spLocks/>
          </p:cNvSpPr>
          <p:nvPr userDrawn="1"/>
        </p:nvSpPr>
        <p:spPr>
          <a:xfrm>
            <a:off x="7" y="6337114"/>
            <a:ext cx="993421" cy="486833"/>
          </a:xfrm>
          <a:prstGeom prst="rect">
            <a:avLst/>
          </a:prstGeom>
        </p:spPr>
        <p:txBody>
          <a:bodyPr vert="horz" lIns="121920" tIns="60960" rIns="121920" bIns="60960" rtlCol="0" anchor="ctr"/>
          <a:lstStyle>
            <a:defPPr>
              <a:defRPr lang="en-US"/>
            </a:defPPr>
            <a:lvl1pPr marL="0" algn="r" defTabSz="457200" rtl="0" eaLnBrk="1" latinLnBrk="0" hangingPunct="1">
              <a:defRPr sz="1200" kern="1200">
                <a:solidFill>
                  <a:schemeClr val="bg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5AB56F38-8B3F-47A8-A2DA-EE539D894C13}" type="slidenum">
              <a:rPr lang="en-GB" sz="1600" smtClean="0"/>
              <a:pPr/>
              <a:t>‹#›</a:t>
            </a:fld>
            <a:endParaRPr lang="en-GB" sz="1600" dirty="0"/>
          </a:p>
        </p:txBody>
      </p:sp>
      <p:sp>
        <p:nvSpPr>
          <p:cNvPr id="3" name="TextBox 2">
            <a:extLst>
              <a:ext uri="{FF2B5EF4-FFF2-40B4-BE49-F238E27FC236}">
                <a16:creationId xmlns:a16="http://schemas.microsoft.com/office/drawing/2014/main" id="{19651F6C-7496-DA35-0F58-FBD0F4AD9C3D}"/>
              </a:ext>
            </a:extLst>
          </p:cNvPr>
          <p:cNvSpPr txBox="1"/>
          <p:nvPr userDrawn="1">
            <p:extLst>
              <p:ext uri="{1162E1C5-73C7-4A58-AE30-91384D911F3F}">
                <p184:classification xmlns:p184="http://schemas.microsoft.com/office/powerpoint/2018/4/main" val="hdr"/>
              </p:ext>
            </p:extLst>
          </p:nvPr>
        </p:nvSpPr>
        <p:spPr>
          <a:xfrm>
            <a:off x="5722938" y="0"/>
            <a:ext cx="774700" cy="152400"/>
          </a:xfrm>
          <a:prstGeom prst="rect">
            <a:avLst/>
          </a:prstGeom>
        </p:spPr>
        <p:txBody>
          <a:bodyPr horzOverflow="overflow" lIns="0" tIns="0" rIns="0" bIns="0">
            <a:spAutoFit/>
          </a:bodyPr>
          <a:lstStyle/>
          <a:p>
            <a:pPr algn="l"/>
            <a:r>
              <a:rPr lang="en-GB" sz="1000">
                <a:solidFill>
                  <a:srgbClr val="000000"/>
                </a:solidFill>
                <a:latin typeface="Calibri" panose="020F0502020204030204" pitchFamily="34" charset="0"/>
                <a:cs typeface="Calibri" panose="020F0502020204030204" pitchFamily="34" charset="0"/>
              </a:rPr>
              <a:t>Catapult Open</a:t>
            </a:r>
          </a:p>
        </p:txBody>
      </p:sp>
      <p:sp>
        <p:nvSpPr>
          <p:cNvPr id="2" name="MSIPCMContentMarking" descr="{&quot;HashCode&quot;:-685539060,&quot;Placement&quot;:&quot;Header&quot;,&quot;Top&quot;:0.0,&quot;Left&quot;:439.462372,&quot;SlideWidth&quot;:960,&quot;SlideHeight&quot;:540}">
            <a:extLst>
              <a:ext uri="{FF2B5EF4-FFF2-40B4-BE49-F238E27FC236}">
                <a16:creationId xmlns:a16="http://schemas.microsoft.com/office/drawing/2014/main" id="{D3437E94-CD9E-F6A6-BB1E-976739FA8686}"/>
              </a:ext>
            </a:extLst>
          </p:cNvPr>
          <p:cNvSpPr txBox="1"/>
          <p:nvPr userDrawn="1"/>
        </p:nvSpPr>
        <p:spPr>
          <a:xfrm>
            <a:off x="5581172" y="0"/>
            <a:ext cx="1029657" cy="262344"/>
          </a:xfrm>
          <a:prstGeom prst="rect">
            <a:avLst/>
          </a:prstGeom>
          <a:noFill/>
        </p:spPr>
        <p:txBody>
          <a:bodyPr vert="horz" wrap="square" lIns="0" tIns="0" rIns="0" bIns="0" rtlCol="0" anchor="ctr" anchorCtr="1">
            <a:spAutoFit/>
          </a:bodyPr>
          <a:lstStyle/>
          <a:p>
            <a:pPr algn="ctr">
              <a:spcBef>
                <a:spcPts val="0"/>
              </a:spcBef>
              <a:spcAft>
                <a:spcPts val="0"/>
              </a:spcAft>
            </a:pPr>
            <a:r>
              <a:rPr lang="en-GB" sz="1000">
                <a:solidFill>
                  <a:srgbClr val="000000"/>
                </a:solidFill>
                <a:latin typeface="Calibri" panose="020F0502020204030204" pitchFamily="34" charset="0"/>
              </a:rPr>
              <a:t>Catapult Open</a:t>
            </a:r>
            <a:endParaRPr lang="en-GB" sz="1000" dirty="0" err="1">
              <a:solidFill>
                <a:srgbClr val="000000"/>
              </a:solidFill>
              <a:latin typeface="Calibri" panose="020F0502020204030204" pitchFamily="34" charset="0"/>
            </a:endParaRPr>
          </a:p>
        </p:txBody>
      </p:sp>
    </p:spTree>
    <p:extLst>
      <p:ext uri="{BB962C8B-B14F-4D97-AF65-F5344CB8AC3E}">
        <p14:creationId xmlns:p14="http://schemas.microsoft.com/office/powerpoint/2010/main" val="2312574029"/>
      </p:ext>
    </p:extLst>
  </p:cSld>
  <p:clrMap bg1="dk1" tx1="lt1" bg2="dk2" tx2="lt2" accent1="accent1" accent2="accent2" accent3="accent3" accent4="accent4" accent5="accent5" accent6="accent6" hlink="hlink" folHlink="folHlink"/>
  <p:sldLayoutIdLst>
    <p:sldLayoutId id="2147483692" r:id="rId1"/>
    <p:sldLayoutId id="2147483693" r:id="rId2"/>
    <p:sldLayoutId id="2147483694" r:id="rId3"/>
    <p:sldLayoutId id="2147483695" r:id="rId4"/>
    <p:sldLayoutId id="2147483696" r:id="rId5"/>
    <p:sldLayoutId id="2147483697" r:id="rId6"/>
    <p:sldLayoutId id="2147483698" r:id="rId7"/>
    <p:sldLayoutId id="2147483699" r:id="rId8"/>
    <p:sldLayoutId id="2147483700" r:id="rId9"/>
    <p:sldLayoutId id="2147483701" r:id="rId10"/>
    <p:sldLayoutId id="2147483702" r:id="rId11"/>
    <p:sldLayoutId id="2147483703" r:id="rId12"/>
    <p:sldLayoutId id="2147483704" r:id="rId13"/>
    <p:sldLayoutId id="2147483705" r:id="rId14"/>
    <p:sldLayoutId id="2147483706" r:id="rId15"/>
    <p:sldLayoutId id="2147483707" r:id="rId16"/>
    <p:sldLayoutId id="2147483708" r:id="rId17"/>
    <p:sldLayoutId id="2147483709" r:id="rId18"/>
  </p:sldLayoutIdLst>
  <p:transition spd="slow">
    <p:fade/>
  </p:transition>
  <p:hf sldNum="0" hdr="0" ftr="0"/>
  <p:txStyles>
    <p:titleStyle>
      <a:lvl1pPr algn="l" defTabSz="609585" rtl="0" eaLnBrk="1" latinLnBrk="0" hangingPunct="1">
        <a:spcBef>
          <a:spcPct val="0"/>
        </a:spcBef>
        <a:buNone/>
        <a:defRPr sz="4267" b="0" i="0" kern="1200" baseline="0">
          <a:solidFill>
            <a:schemeClr val="bg2"/>
          </a:solidFill>
          <a:latin typeface="Arial"/>
          <a:ea typeface="+mj-ea"/>
          <a:cs typeface="Arial"/>
        </a:defRPr>
      </a:lvl1pPr>
    </p:titleStyle>
    <p:bodyStyle>
      <a:lvl1pPr marL="0" indent="0" algn="l" defTabSz="609585" rtl="0" eaLnBrk="1" latinLnBrk="0" hangingPunct="1">
        <a:spcBef>
          <a:spcPct val="20000"/>
        </a:spcBef>
        <a:buFont typeface="Arial"/>
        <a:buNone/>
        <a:defRPr sz="2667" kern="1200">
          <a:solidFill>
            <a:schemeClr val="bg2"/>
          </a:solidFill>
          <a:latin typeface="+mn-lt"/>
          <a:ea typeface="+mn-ea"/>
          <a:cs typeface="+mn-cs"/>
        </a:defRPr>
      </a:lvl1pPr>
      <a:lvl2pPr marL="990575" indent="-380990" algn="l" defTabSz="609585" rtl="0" eaLnBrk="1" latinLnBrk="0" hangingPunct="1">
        <a:spcBef>
          <a:spcPct val="20000"/>
        </a:spcBef>
        <a:buFont typeface="Arial"/>
        <a:buChar char="–"/>
        <a:defRPr sz="3733" kern="1200">
          <a:solidFill>
            <a:schemeClr val="tx1"/>
          </a:solidFill>
          <a:latin typeface="Arial"/>
          <a:ea typeface="+mn-ea"/>
          <a:cs typeface="Arial"/>
        </a:defRPr>
      </a:lvl2pPr>
      <a:lvl3pPr marL="1523962" indent="-304792" algn="l" defTabSz="609585" rtl="0" eaLnBrk="1" latinLnBrk="0" hangingPunct="1">
        <a:spcBef>
          <a:spcPct val="20000"/>
        </a:spcBef>
        <a:buFont typeface="Arial"/>
        <a:buChar char="•"/>
        <a:defRPr sz="3200" kern="1200">
          <a:solidFill>
            <a:schemeClr val="tx1"/>
          </a:solidFill>
          <a:latin typeface="+mn-lt"/>
          <a:ea typeface="+mn-ea"/>
          <a:cs typeface="+mn-cs"/>
        </a:defRPr>
      </a:lvl3pPr>
      <a:lvl4pPr marL="2133547" indent="-304792" algn="l" defTabSz="609585" rtl="0" eaLnBrk="1" latinLnBrk="0" hangingPunct="1">
        <a:spcBef>
          <a:spcPct val="20000"/>
        </a:spcBef>
        <a:buFont typeface="Arial"/>
        <a:buChar char="–"/>
        <a:defRPr sz="2667" kern="1200">
          <a:solidFill>
            <a:schemeClr val="tx1"/>
          </a:solidFill>
          <a:latin typeface="+mn-lt"/>
          <a:ea typeface="+mn-ea"/>
          <a:cs typeface="+mn-cs"/>
        </a:defRPr>
      </a:lvl4pPr>
      <a:lvl5pPr marL="2743131" indent="-304792" algn="l" defTabSz="609585" rtl="0" eaLnBrk="1" latinLnBrk="0" hangingPunct="1">
        <a:spcBef>
          <a:spcPct val="20000"/>
        </a:spcBef>
        <a:buFont typeface="Arial"/>
        <a:buChar char="»"/>
        <a:defRPr sz="2667" kern="1200">
          <a:solidFill>
            <a:schemeClr val="tx1"/>
          </a:solidFill>
          <a:latin typeface="+mn-lt"/>
          <a:ea typeface="+mn-ea"/>
          <a:cs typeface="+mn-cs"/>
        </a:defRPr>
      </a:lvl5pPr>
      <a:lvl6pPr marL="3352716" indent="-304792" algn="l" defTabSz="609585" rtl="0" eaLnBrk="1" latinLnBrk="0" hangingPunct="1">
        <a:spcBef>
          <a:spcPct val="20000"/>
        </a:spcBef>
        <a:buFont typeface="Arial"/>
        <a:buChar char="•"/>
        <a:defRPr sz="2667" kern="1200">
          <a:solidFill>
            <a:schemeClr val="tx1"/>
          </a:solidFill>
          <a:latin typeface="+mn-lt"/>
          <a:ea typeface="+mn-ea"/>
          <a:cs typeface="+mn-cs"/>
        </a:defRPr>
      </a:lvl6pPr>
      <a:lvl7pPr marL="3962301" indent="-304792" algn="l" defTabSz="609585" rtl="0" eaLnBrk="1" latinLnBrk="0" hangingPunct="1">
        <a:spcBef>
          <a:spcPct val="20000"/>
        </a:spcBef>
        <a:buFont typeface="Arial"/>
        <a:buChar char="•"/>
        <a:defRPr sz="2667" kern="1200">
          <a:solidFill>
            <a:schemeClr val="tx1"/>
          </a:solidFill>
          <a:latin typeface="+mn-lt"/>
          <a:ea typeface="+mn-ea"/>
          <a:cs typeface="+mn-cs"/>
        </a:defRPr>
      </a:lvl7pPr>
      <a:lvl8pPr marL="4571886" indent="-304792" algn="l" defTabSz="609585" rtl="0" eaLnBrk="1" latinLnBrk="0" hangingPunct="1">
        <a:spcBef>
          <a:spcPct val="20000"/>
        </a:spcBef>
        <a:buFont typeface="Arial"/>
        <a:buChar char="•"/>
        <a:defRPr sz="2667" kern="1200">
          <a:solidFill>
            <a:schemeClr val="tx1"/>
          </a:solidFill>
          <a:latin typeface="+mn-lt"/>
          <a:ea typeface="+mn-ea"/>
          <a:cs typeface="+mn-cs"/>
        </a:defRPr>
      </a:lvl8pPr>
      <a:lvl9pPr marL="5181470" indent="-304792" algn="l" defTabSz="609585" rtl="0" eaLnBrk="1" latinLnBrk="0" hangingPunct="1">
        <a:spcBef>
          <a:spcPct val="20000"/>
        </a:spcBef>
        <a:buFont typeface="Arial"/>
        <a:buChar char="•"/>
        <a:defRPr sz="2667" kern="1200">
          <a:solidFill>
            <a:schemeClr val="tx1"/>
          </a:solidFill>
          <a:latin typeface="+mn-lt"/>
          <a:ea typeface="+mn-ea"/>
          <a:cs typeface="+mn-cs"/>
        </a:defRPr>
      </a:lvl9pPr>
    </p:bodyStyle>
    <p:otherStyle>
      <a:defPPr>
        <a:defRPr lang="en-US"/>
      </a:defPPr>
      <a:lvl1pPr marL="0" algn="l" defTabSz="609585" rtl="0" eaLnBrk="1" latinLnBrk="0" hangingPunct="1">
        <a:defRPr sz="24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2.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7.xml"/></Relationships>
</file>

<file path=ppt/slides/_rels/slide3.xml.rels><?xml version="1.0" encoding="UTF-8" standalone="yes"?>
<Relationships xmlns="http://schemas.openxmlformats.org/package/2006/relationships"><Relationship Id="rId8" Type="http://schemas.openxmlformats.org/officeDocument/2006/relationships/image" Target="../media/image21.jpeg"/><Relationship Id="rId3" Type="http://schemas.openxmlformats.org/officeDocument/2006/relationships/image" Target="../media/image16.jpeg"/><Relationship Id="rId7" Type="http://schemas.openxmlformats.org/officeDocument/2006/relationships/image" Target="../media/image20.png"/><Relationship Id="rId2" Type="http://schemas.openxmlformats.org/officeDocument/2006/relationships/image" Target="../media/image15.jpeg"/><Relationship Id="rId1" Type="http://schemas.openxmlformats.org/officeDocument/2006/relationships/slideLayout" Target="../slideLayouts/slideLayout17.xml"/><Relationship Id="rId6" Type="http://schemas.openxmlformats.org/officeDocument/2006/relationships/image" Target="../media/image19.jpeg"/><Relationship Id="rId5" Type="http://schemas.openxmlformats.org/officeDocument/2006/relationships/image" Target="../media/image18.png"/><Relationship Id="rId4" Type="http://schemas.openxmlformats.org/officeDocument/2006/relationships/image" Target="../media/image17.jpeg"/><Relationship Id="rId9" Type="http://schemas.openxmlformats.org/officeDocument/2006/relationships/image" Target="../media/image22.png"/></Relationships>
</file>

<file path=ppt/slides/_rels/slide4.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23.jpeg"/><Relationship Id="rId1" Type="http://schemas.openxmlformats.org/officeDocument/2006/relationships/slideLayout" Target="../slideLayouts/slideLayout28.xml"/><Relationship Id="rId4" Type="http://schemas.openxmlformats.org/officeDocument/2006/relationships/image" Target="../media/image25.jpeg"/></Relationships>
</file>

<file path=ppt/slides/_rels/slide5.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24.jpeg"/><Relationship Id="rId1" Type="http://schemas.openxmlformats.org/officeDocument/2006/relationships/slideLayout" Target="../slideLayouts/slideLayout28.xml"/><Relationship Id="rId4" Type="http://schemas.openxmlformats.org/officeDocument/2006/relationships/image" Target="../media/image27.jpeg"/></Relationships>
</file>

<file path=ppt/slides/_rels/slide6.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image" Target="../media/image28.jpeg"/><Relationship Id="rId1" Type="http://schemas.openxmlformats.org/officeDocument/2006/relationships/slideLayout" Target="../slideLayouts/slideLayout28.xml"/><Relationship Id="rId4" Type="http://schemas.openxmlformats.org/officeDocument/2006/relationships/image" Target="../media/image30.jpeg"/></Relationships>
</file>

<file path=ppt/slides/_rels/slide7.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jpeg"/><Relationship Id="rId1" Type="http://schemas.openxmlformats.org/officeDocument/2006/relationships/slideLayout" Target="../slideLayouts/slideLayout28.xml"/><Relationship Id="rId5" Type="http://schemas.openxmlformats.org/officeDocument/2006/relationships/image" Target="../media/image34.jpeg"/><Relationship Id="rId4" Type="http://schemas.openxmlformats.org/officeDocument/2006/relationships/image" Target="../media/image33.jpeg"/></Relationships>
</file>

<file path=ppt/slides/_rels/slide8.xml.rels><?xml version="1.0" encoding="UTF-8" standalone="yes"?>
<Relationships xmlns="http://schemas.openxmlformats.org/package/2006/relationships"><Relationship Id="rId8" Type="http://schemas.openxmlformats.org/officeDocument/2006/relationships/image" Target="../media/image41.png"/><Relationship Id="rId13" Type="http://schemas.openxmlformats.org/officeDocument/2006/relationships/image" Target="../media/image45.png"/><Relationship Id="rId3" Type="http://schemas.openxmlformats.org/officeDocument/2006/relationships/image" Target="../media/image36.png"/><Relationship Id="rId7" Type="http://schemas.openxmlformats.org/officeDocument/2006/relationships/image" Target="../media/image40.png"/><Relationship Id="rId12" Type="http://schemas.openxmlformats.org/officeDocument/2006/relationships/image" Target="../media/image44.svg"/><Relationship Id="rId2" Type="http://schemas.openxmlformats.org/officeDocument/2006/relationships/image" Target="../media/image35.png"/><Relationship Id="rId1" Type="http://schemas.openxmlformats.org/officeDocument/2006/relationships/slideLayout" Target="../slideLayouts/slideLayout56.xml"/><Relationship Id="rId6" Type="http://schemas.openxmlformats.org/officeDocument/2006/relationships/image" Target="../media/image39.png"/><Relationship Id="rId11" Type="http://schemas.openxmlformats.org/officeDocument/2006/relationships/image" Target="../media/image43.png"/><Relationship Id="rId5" Type="http://schemas.openxmlformats.org/officeDocument/2006/relationships/image" Target="../media/image38.png"/><Relationship Id="rId15" Type="http://schemas.openxmlformats.org/officeDocument/2006/relationships/image" Target="../media/image10.png"/><Relationship Id="rId10" Type="http://schemas.openxmlformats.org/officeDocument/2006/relationships/hyperlink" Target="https://pixabay.com/illustrations/planet-earth-cosmos-continents-1457453/" TargetMode="External"/><Relationship Id="rId4" Type="http://schemas.openxmlformats.org/officeDocument/2006/relationships/image" Target="../media/image37.png"/><Relationship Id="rId9" Type="http://schemas.openxmlformats.org/officeDocument/2006/relationships/image" Target="../media/image42.png"/><Relationship Id="rId14" Type="http://schemas.openxmlformats.org/officeDocument/2006/relationships/customXml" Target="../ink/ink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3017AFA2-4296-5E28-C481-0B374D7E68AF}"/>
              </a:ext>
            </a:extLst>
          </p:cNvPr>
          <p:cNvSpPr>
            <a:spLocks noGrp="1"/>
          </p:cNvSpPr>
          <p:nvPr>
            <p:ph type="body" sz="quarter" idx="10"/>
          </p:nvPr>
        </p:nvSpPr>
        <p:spPr>
          <a:xfrm>
            <a:off x="603927" y="620821"/>
            <a:ext cx="8462067" cy="761613"/>
          </a:xfrm>
        </p:spPr>
        <p:txBody>
          <a:bodyPr/>
          <a:lstStyle/>
          <a:p>
            <a:pPr>
              <a:lnSpc>
                <a:spcPct val="100000"/>
              </a:lnSpc>
            </a:pPr>
            <a:r>
              <a:rPr lang="en-GB" sz="4400" b="1" dirty="0">
                <a:effectLst/>
                <a:latin typeface="Arial" panose="020B0604020202020204" pitchFamily="34" charset="0"/>
                <a:ea typeface="Calibri" panose="020F0502020204030204" pitchFamily="34" charset="0"/>
              </a:rPr>
              <a:t>Connectivity from the Sky</a:t>
            </a:r>
            <a:endParaRPr lang="en-GB" sz="4400" dirty="0"/>
          </a:p>
          <a:p>
            <a:pPr>
              <a:lnSpc>
                <a:spcPct val="100000"/>
              </a:lnSpc>
            </a:pPr>
            <a:endParaRPr lang="en-GB" sz="4000" dirty="0"/>
          </a:p>
        </p:txBody>
      </p:sp>
      <p:sp>
        <p:nvSpPr>
          <p:cNvPr id="3" name="TextBox 2">
            <a:extLst>
              <a:ext uri="{FF2B5EF4-FFF2-40B4-BE49-F238E27FC236}">
                <a16:creationId xmlns:a16="http://schemas.microsoft.com/office/drawing/2014/main" id="{C5A1E179-FBA2-1135-145F-BB597D59AB00}"/>
              </a:ext>
            </a:extLst>
          </p:cNvPr>
          <p:cNvSpPr txBox="1"/>
          <p:nvPr/>
        </p:nvSpPr>
        <p:spPr>
          <a:xfrm>
            <a:off x="719386" y="1473441"/>
            <a:ext cx="914400" cy="914400"/>
          </a:xfrm>
          <a:prstGeom prst="rect">
            <a:avLst/>
          </a:prstGeom>
        </p:spPr>
        <p:txBody>
          <a:bodyPr vert="horz" wrap="none" lIns="0" tIns="45720" rIns="91440" bIns="45720" rtlCol="0">
            <a:noAutofit/>
          </a:bodyPr>
          <a:lstStyle/>
          <a:p>
            <a:pPr algn="l">
              <a:lnSpc>
                <a:spcPct val="100000"/>
              </a:lnSpc>
              <a:spcBef>
                <a:spcPts val="0"/>
              </a:spcBef>
              <a:buClr>
                <a:schemeClr val="tx2"/>
              </a:buClr>
            </a:pPr>
            <a:r>
              <a:rPr lang="en-GB" sz="2000" spc="0" dirty="0">
                <a:solidFill>
                  <a:schemeClr val="bg1"/>
                </a:solidFill>
                <a:latin typeface="Arial" panose="020B0604020202020204" pitchFamily="34" charset="0"/>
                <a:cs typeface="Arial" panose="020B0604020202020204" pitchFamily="34" charset="0"/>
              </a:rPr>
              <a:t>Matt Child</a:t>
            </a:r>
          </a:p>
          <a:p>
            <a:pPr algn="l">
              <a:lnSpc>
                <a:spcPct val="100000"/>
              </a:lnSpc>
              <a:spcBef>
                <a:spcPts val="0"/>
              </a:spcBef>
              <a:buClr>
                <a:schemeClr val="tx2"/>
              </a:buClr>
            </a:pPr>
            <a:r>
              <a:rPr lang="en-GB" sz="2000" dirty="0">
                <a:solidFill>
                  <a:schemeClr val="bg1"/>
                </a:solidFill>
                <a:latin typeface="Arial" panose="020B0604020202020204" pitchFamily="34" charset="0"/>
                <a:cs typeface="Arial" panose="020B0604020202020204" pitchFamily="34" charset="0"/>
              </a:rPr>
              <a:t>Chief Architect, Future Satellite Systems</a:t>
            </a:r>
          </a:p>
          <a:p>
            <a:pPr algn="l">
              <a:lnSpc>
                <a:spcPct val="100000"/>
              </a:lnSpc>
              <a:spcBef>
                <a:spcPts val="0"/>
              </a:spcBef>
              <a:buClr>
                <a:schemeClr val="tx2"/>
              </a:buClr>
            </a:pPr>
            <a:endParaRPr lang="en-GB" sz="2000" spc="0" dirty="0">
              <a:solidFill>
                <a:schemeClr val="bg1"/>
              </a:solidFill>
              <a:latin typeface="Arial" panose="020B0604020202020204" pitchFamily="34" charset="0"/>
              <a:cs typeface="Arial" panose="020B0604020202020204" pitchFamily="34" charset="0"/>
            </a:endParaRPr>
          </a:p>
          <a:p>
            <a:pPr algn="l">
              <a:lnSpc>
                <a:spcPct val="100000"/>
              </a:lnSpc>
              <a:spcBef>
                <a:spcPts val="0"/>
              </a:spcBef>
              <a:buClr>
                <a:schemeClr val="tx2"/>
              </a:buClr>
            </a:pPr>
            <a:r>
              <a:rPr lang="en-GB" sz="2000" dirty="0">
                <a:solidFill>
                  <a:schemeClr val="bg1"/>
                </a:solidFill>
                <a:latin typeface="Arial" panose="020B0604020202020204" pitchFamily="34" charset="0"/>
                <a:cs typeface="Arial" panose="020B0604020202020204" pitchFamily="34" charset="0"/>
              </a:rPr>
              <a:t>Paul Febvre</a:t>
            </a:r>
          </a:p>
          <a:p>
            <a:pPr algn="l">
              <a:lnSpc>
                <a:spcPct val="100000"/>
              </a:lnSpc>
              <a:spcBef>
                <a:spcPts val="0"/>
              </a:spcBef>
              <a:buClr>
                <a:schemeClr val="tx2"/>
              </a:buClr>
            </a:pPr>
            <a:r>
              <a:rPr lang="en-GB" sz="2000" spc="0" dirty="0">
                <a:solidFill>
                  <a:schemeClr val="bg1"/>
                </a:solidFill>
                <a:latin typeface="Arial" panose="020B0604020202020204" pitchFamily="34" charset="0"/>
                <a:cs typeface="Arial" panose="020B0604020202020204" pitchFamily="34" charset="0"/>
              </a:rPr>
              <a:t>CTO</a:t>
            </a:r>
            <a:r>
              <a:rPr lang="en-GB" sz="2000" dirty="0">
                <a:solidFill>
                  <a:schemeClr val="bg1"/>
                </a:solidFill>
                <a:latin typeface="Arial" panose="020B0604020202020204" pitchFamily="34" charset="0"/>
                <a:cs typeface="Arial" panose="020B0604020202020204" pitchFamily="34" charset="0"/>
              </a:rPr>
              <a:t>, Satellite Applications Catapult</a:t>
            </a:r>
            <a:endParaRPr lang="en-GB" sz="2000" spc="0"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03126345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3017AFA2-4296-5E28-C481-0B374D7E68AF}"/>
              </a:ext>
            </a:extLst>
          </p:cNvPr>
          <p:cNvSpPr>
            <a:spLocks noGrp="1"/>
          </p:cNvSpPr>
          <p:nvPr>
            <p:ph type="body" sz="quarter" idx="10"/>
          </p:nvPr>
        </p:nvSpPr>
        <p:spPr>
          <a:xfrm>
            <a:off x="603927" y="620821"/>
            <a:ext cx="8462067" cy="761613"/>
          </a:xfrm>
        </p:spPr>
        <p:txBody>
          <a:bodyPr/>
          <a:lstStyle/>
          <a:p>
            <a:pPr>
              <a:lnSpc>
                <a:spcPct val="100000"/>
              </a:lnSpc>
            </a:pPr>
            <a:r>
              <a:rPr lang="en-GB" sz="4400" b="1" dirty="0">
                <a:effectLst/>
                <a:latin typeface="Arial" panose="020B0604020202020204" pitchFamily="34" charset="0"/>
                <a:ea typeface="Calibri" panose="020F0502020204030204" pitchFamily="34" charset="0"/>
              </a:rPr>
              <a:t>Connectivity from the Sky</a:t>
            </a:r>
            <a:endParaRPr lang="en-GB" sz="4400" dirty="0"/>
          </a:p>
          <a:p>
            <a:pPr>
              <a:lnSpc>
                <a:spcPct val="100000"/>
              </a:lnSpc>
            </a:pPr>
            <a:endParaRPr lang="en-GB" sz="4000" dirty="0"/>
          </a:p>
        </p:txBody>
      </p:sp>
      <p:sp>
        <p:nvSpPr>
          <p:cNvPr id="3" name="TextBox 2">
            <a:extLst>
              <a:ext uri="{FF2B5EF4-FFF2-40B4-BE49-F238E27FC236}">
                <a16:creationId xmlns:a16="http://schemas.microsoft.com/office/drawing/2014/main" id="{C5A1E179-FBA2-1135-145F-BB597D59AB00}"/>
              </a:ext>
            </a:extLst>
          </p:cNvPr>
          <p:cNvSpPr txBox="1"/>
          <p:nvPr/>
        </p:nvSpPr>
        <p:spPr>
          <a:xfrm>
            <a:off x="719386" y="1473441"/>
            <a:ext cx="914400" cy="914400"/>
          </a:xfrm>
          <a:prstGeom prst="rect">
            <a:avLst/>
          </a:prstGeom>
        </p:spPr>
        <p:txBody>
          <a:bodyPr vert="horz" wrap="none" lIns="0" tIns="45720" rIns="91440" bIns="45720" rtlCol="0">
            <a:noAutofit/>
          </a:bodyPr>
          <a:lstStyle/>
          <a:p>
            <a:pPr algn="l">
              <a:lnSpc>
                <a:spcPct val="100000"/>
              </a:lnSpc>
              <a:spcBef>
                <a:spcPts val="0"/>
              </a:spcBef>
              <a:buClr>
                <a:schemeClr val="tx2"/>
              </a:buClr>
            </a:pPr>
            <a:r>
              <a:rPr lang="en-GB" sz="2000" spc="0" dirty="0">
                <a:solidFill>
                  <a:schemeClr val="bg1"/>
                </a:solidFill>
                <a:latin typeface="Arial" panose="020B0604020202020204" pitchFamily="34" charset="0"/>
                <a:cs typeface="Arial" panose="020B0604020202020204" pitchFamily="34" charset="0"/>
              </a:rPr>
              <a:t>Matt Child</a:t>
            </a:r>
          </a:p>
          <a:p>
            <a:pPr algn="l">
              <a:lnSpc>
                <a:spcPct val="100000"/>
              </a:lnSpc>
              <a:spcBef>
                <a:spcPts val="0"/>
              </a:spcBef>
              <a:buClr>
                <a:schemeClr val="tx2"/>
              </a:buClr>
            </a:pPr>
            <a:r>
              <a:rPr lang="en-GB" sz="2000" dirty="0">
                <a:solidFill>
                  <a:schemeClr val="bg1"/>
                </a:solidFill>
                <a:latin typeface="Arial" panose="020B0604020202020204" pitchFamily="34" charset="0"/>
                <a:cs typeface="Arial" panose="020B0604020202020204" pitchFamily="34" charset="0"/>
              </a:rPr>
              <a:t>Chief Architect, Future Satellite Systems</a:t>
            </a:r>
          </a:p>
          <a:p>
            <a:pPr algn="l">
              <a:lnSpc>
                <a:spcPct val="100000"/>
              </a:lnSpc>
              <a:spcBef>
                <a:spcPts val="0"/>
              </a:spcBef>
              <a:buClr>
                <a:schemeClr val="tx2"/>
              </a:buClr>
            </a:pPr>
            <a:r>
              <a:rPr lang="en-GB" sz="2000" dirty="0">
                <a:solidFill>
                  <a:schemeClr val="bg1"/>
                </a:solidFill>
                <a:latin typeface="Arial" panose="020B0604020202020204" pitchFamily="34" charset="0"/>
                <a:cs typeface="Arial" panose="020B0604020202020204" pitchFamily="34" charset="0"/>
              </a:rPr>
              <a:t>Paul Febvre</a:t>
            </a:r>
          </a:p>
          <a:p>
            <a:pPr algn="l">
              <a:lnSpc>
                <a:spcPct val="100000"/>
              </a:lnSpc>
              <a:spcBef>
                <a:spcPts val="0"/>
              </a:spcBef>
              <a:buClr>
                <a:schemeClr val="tx2"/>
              </a:buClr>
            </a:pPr>
            <a:r>
              <a:rPr lang="en-GB" sz="2000" spc="0">
                <a:solidFill>
                  <a:schemeClr val="bg1"/>
                </a:solidFill>
                <a:latin typeface="Arial" panose="020B0604020202020204" pitchFamily="34" charset="0"/>
                <a:cs typeface="Arial" panose="020B0604020202020204" pitchFamily="34" charset="0"/>
              </a:rPr>
              <a:t>CTO</a:t>
            </a:r>
            <a:r>
              <a:rPr lang="en-GB" sz="2000">
                <a:solidFill>
                  <a:schemeClr val="bg1"/>
                </a:solidFill>
                <a:latin typeface="Arial" panose="020B0604020202020204" pitchFamily="34" charset="0"/>
                <a:cs typeface="Arial" panose="020B0604020202020204" pitchFamily="34" charset="0"/>
              </a:rPr>
              <a:t>, Satellite Applications Catapult</a:t>
            </a:r>
            <a:endParaRPr lang="en-GB" sz="2000" spc="0">
              <a:solidFill>
                <a:schemeClr val="bg1"/>
              </a:solidFill>
              <a:latin typeface="Arial" panose="020B0604020202020204" pitchFamily="34" charset="0"/>
              <a:cs typeface="Arial" panose="020B0604020202020204" pitchFamily="34" charset="0"/>
            </a:endParaRPr>
          </a:p>
          <a:p>
            <a:pPr algn="l">
              <a:lnSpc>
                <a:spcPct val="100000"/>
              </a:lnSpc>
              <a:spcBef>
                <a:spcPts val="0"/>
              </a:spcBef>
              <a:buClr>
                <a:schemeClr val="tx2"/>
              </a:buClr>
            </a:pPr>
            <a:endParaRPr lang="en-GB" sz="2000" spc="0" dirty="0">
              <a:solidFill>
                <a:schemeClr val="bg1"/>
              </a:solidFill>
              <a:latin typeface="Arial" panose="020B0604020202020204" pitchFamily="34" charset="0"/>
              <a:cs typeface="Arial" panose="020B0604020202020204" pitchFamily="34" charset="0"/>
            </a:endParaRPr>
          </a:p>
        </p:txBody>
      </p:sp>
      <p:sp>
        <p:nvSpPr>
          <p:cNvPr id="4" name="TextBox 3">
            <a:extLst>
              <a:ext uri="{FF2B5EF4-FFF2-40B4-BE49-F238E27FC236}">
                <a16:creationId xmlns:a16="http://schemas.microsoft.com/office/drawing/2014/main" id="{3F3BF58C-9907-8E53-62CC-AF2F1BA90FD1}"/>
              </a:ext>
            </a:extLst>
          </p:cNvPr>
          <p:cNvSpPr txBox="1"/>
          <p:nvPr/>
        </p:nvSpPr>
        <p:spPr>
          <a:xfrm>
            <a:off x="3908952" y="4121300"/>
            <a:ext cx="914400" cy="914400"/>
          </a:xfrm>
          <a:prstGeom prst="rect">
            <a:avLst/>
          </a:prstGeom>
        </p:spPr>
        <p:txBody>
          <a:bodyPr vert="horz" wrap="none" lIns="0" tIns="45720" rIns="91440" bIns="45720" rtlCol="0">
            <a:noAutofit/>
          </a:bodyPr>
          <a:lstStyle/>
          <a:p>
            <a:pPr algn="l">
              <a:lnSpc>
                <a:spcPct val="100000"/>
              </a:lnSpc>
              <a:spcBef>
                <a:spcPts val="0"/>
              </a:spcBef>
              <a:buClr>
                <a:schemeClr val="tx2"/>
              </a:buClr>
            </a:pPr>
            <a:endParaRPr lang="en-GB" sz="2000" spc="0" dirty="0" err="1">
              <a:solidFill>
                <a:schemeClr val="bg2"/>
              </a:solidFill>
              <a:latin typeface="Arial" panose="020B0604020202020204" pitchFamily="34" charset="0"/>
              <a:cs typeface="Arial" panose="020B0604020202020204" pitchFamily="34" charset="0"/>
            </a:endParaRPr>
          </a:p>
        </p:txBody>
      </p:sp>
      <p:sp>
        <p:nvSpPr>
          <p:cNvPr id="5" name="TextBox 4">
            <a:extLst>
              <a:ext uri="{FF2B5EF4-FFF2-40B4-BE49-F238E27FC236}">
                <a16:creationId xmlns:a16="http://schemas.microsoft.com/office/drawing/2014/main" id="{E7426DBA-A901-E1F0-719E-1C8DCC2E3986}"/>
              </a:ext>
            </a:extLst>
          </p:cNvPr>
          <p:cNvSpPr txBox="1"/>
          <p:nvPr/>
        </p:nvSpPr>
        <p:spPr>
          <a:xfrm>
            <a:off x="3731271" y="2736700"/>
            <a:ext cx="1742127" cy="914400"/>
          </a:xfrm>
          <a:prstGeom prst="rect">
            <a:avLst/>
          </a:prstGeom>
        </p:spPr>
        <p:txBody>
          <a:bodyPr vert="horz" wrap="none" lIns="0" tIns="45720" rIns="91440" bIns="45720" rtlCol="0">
            <a:noAutofit/>
          </a:bodyPr>
          <a:lstStyle/>
          <a:p>
            <a:pPr algn="l">
              <a:lnSpc>
                <a:spcPct val="100000"/>
              </a:lnSpc>
              <a:spcBef>
                <a:spcPts val="0"/>
              </a:spcBef>
              <a:buClr>
                <a:schemeClr val="tx2"/>
              </a:buClr>
            </a:pPr>
            <a:r>
              <a:rPr lang="en-GB" sz="5400" spc="0" dirty="0">
                <a:solidFill>
                  <a:schemeClr val="accent5">
                    <a:lumMod val="60000"/>
                    <a:lumOff val="40000"/>
                  </a:schemeClr>
                </a:solidFill>
                <a:latin typeface="Arial" panose="020B0604020202020204" pitchFamily="34" charset="0"/>
                <a:cs typeface="Arial" panose="020B0604020202020204" pitchFamily="34" charset="0"/>
              </a:rPr>
              <a:t>Thank You</a:t>
            </a:r>
          </a:p>
        </p:txBody>
      </p:sp>
    </p:spTree>
    <p:extLst>
      <p:ext uri="{BB962C8B-B14F-4D97-AF65-F5344CB8AC3E}">
        <p14:creationId xmlns:p14="http://schemas.microsoft.com/office/powerpoint/2010/main" val="343170243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90EE6210-9002-0C0D-F9D6-789A9DC5701C}"/>
              </a:ext>
            </a:extLst>
          </p:cNvPr>
          <p:cNvSpPr>
            <a:spLocks noGrp="1"/>
          </p:cNvSpPr>
          <p:nvPr>
            <p:ph type="title"/>
          </p:nvPr>
        </p:nvSpPr>
        <p:spPr/>
        <p:txBody>
          <a:bodyPr>
            <a:normAutofit/>
          </a:bodyPr>
          <a:lstStyle/>
          <a:p>
            <a:r>
              <a:rPr lang="en-GB" sz="3200" dirty="0">
                <a:solidFill>
                  <a:schemeClr val="accent5">
                    <a:lumMod val="75000"/>
                  </a:schemeClr>
                </a:solidFill>
              </a:rPr>
              <a:t>Satellite Direct to Handset</a:t>
            </a:r>
          </a:p>
        </p:txBody>
      </p:sp>
      <p:sp>
        <p:nvSpPr>
          <p:cNvPr id="4" name="Content Placeholder 3">
            <a:extLst>
              <a:ext uri="{FF2B5EF4-FFF2-40B4-BE49-F238E27FC236}">
                <a16:creationId xmlns:a16="http://schemas.microsoft.com/office/drawing/2014/main" id="{15E360F0-1091-F647-0FDF-0878883C244B}"/>
              </a:ext>
            </a:extLst>
          </p:cNvPr>
          <p:cNvSpPr>
            <a:spLocks noGrp="1"/>
          </p:cNvSpPr>
          <p:nvPr>
            <p:ph idx="1"/>
          </p:nvPr>
        </p:nvSpPr>
        <p:spPr>
          <a:xfrm>
            <a:off x="658228" y="1378271"/>
            <a:ext cx="10658475" cy="4736750"/>
          </a:xfrm>
        </p:spPr>
        <p:txBody>
          <a:bodyPr>
            <a:normAutofit fontScale="70000" lnSpcReduction="20000"/>
          </a:bodyPr>
          <a:lstStyle/>
          <a:p>
            <a:r>
              <a:rPr lang="en-GB" dirty="0"/>
              <a:t>Challenges</a:t>
            </a:r>
          </a:p>
          <a:p>
            <a:pPr lvl="1"/>
            <a:r>
              <a:rPr lang="en-GB" dirty="0"/>
              <a:t>Handset emissions and receive sensitivity</a:t>
            </a:r>
          </a:p>
          <a:p>
            <a:pPr lvl="2"/>
            <a:r>
              <a:rPr lang="en-GB" dirty="0"/>
              <a:t>Governed by cellular network requirements</a:t>
            </a:r>
          </a:p>
          <a:p>
            <a:pPr lvl="2"/>
            <a:r>
              <a:rPr lang="en-GB" dirty="0"/>
              <a:t>Restricted by health &amp; safety of electromagnetic field strength</a:t>
            </a:r>
          </a:p>
          <a:p>
            <a:pPr lvl="2"/>
            <a:r>
              <a:rPr lang="en-GB" dirty="0"/>
              <a:t>PFD, </a:t>
            </a:r>
            <a:r>
              <a:rPr lang="en-GB" dirty="0" err="1"/>
              <a:t>ModCod</a:t>
            </a:r>
            <a:r>
              <a:rPr lang="en-GB" dirty="0"/>
              <a:t> for satellites different to terrestrial 3G/4G &amp;5G</a:t>
            </a:r>
          </a:p>
          <a:p>
            <a:pPr lvl="1"/>
            <a:r>
              <a:rPr lang="en-GB" dirty="0"/>
              <a:t>Satellite emissions and receive sensitivity requires high gain systems</a:t>
            </a:r>
          </a:p>
          <a:p>
            <a:pPr lvl="2"/>
            <a:r>
              <a:rPr lang="en-GB" dirty="0"/>
              <a:t>Large Deployable Reflectors “LDR”s</a:t>
            </a:r>
          </a:p>
          <a:p>
            <a:pPr lvl="2"/>
            <a:r>
              <a:rPr lang="en-GB" dirty="0"/>
              <a:t>Dense Phased Array antenna</a:t>
            </a:r>
          </a:p>
          <a:p>
            <a:pPr lvl="1"/>
            <a:r>
              <a:rPr lang="en-GB" dirty="0"/>
              <a:t>Restricted to lower frequency bands</a:t>
            </a:r>
          </a:p>
          <a:p>
            <a:pPr lvl="2"/>
            <a:r>
              <a:rPr lang="en-GB" dirty="0"/>
              <a:t>Link budget, propagation and atmospheric effects</a:t>
            </a:r>
          </a:p>
          <a:p>
            <a:pPr lvl="2"/>
            <a:r>
              <a:rPr lang="en-GB" dirty="0"/>
              <a:t>L, S and C-bands preferred</a:t>
            </a:r>
          </a:p>
          <a:p>
            <a:pPr lvl="2"/>
            <a:r>
              <a:rPr lang="en-GB" dirty="0"/>
              <a:t>Therefore bandwidth and throughput restricted</a:t>
            </a:r>
          </a:p>
          <a:p>
            <a:pPr lvl="1"/>
            <a:r>
              <a:rPr lang="en-GB" dirty="0"/>
              <a:t>Satellite preference for FDD in bands where only TDD permitted</a:t>
            </a:r>
          </a:p>
          <a:p>
            <a:pPr lvl="1"/>
            <a:r>
              <a:rPr lang="en-GB" dirty="0"/>
              <a:t>In-band and out-of-band Interference</a:t>
            </a:r>
          </a:p>
          <a:p>
            <a:pPr lvl="1"/>
            <a:r>
              <a:rPr lang="en-GB" dirty="0"/>
              <a:t>Circular vs Linear Polarisation</a:t>
            </a:r>
          </a:p>
          <a:p>
            <a:pPr lvl="2"/>
            <a:r>
              <a:rPr lang="en-GB" dirty="0"/>
              <a:t>Handsets contain vertical or horizontal isotopic antenna</a:t>
            </a:r>
          </a:p>
          <a:p>
            <a:pPr lvl="1"/>
            <a:r>
              <a:rPr lang="en-GB" dirty="0"/>
              <a:t>Poor indoor penetration</a:t>
            </a:r>
          </a:p>
          <a:p>
            <a:pPr lvl="1"/>
            <a:r>
              <a:rPr lang="en-GB" dirty="0"/>
              <a:t>Doppler shift compensation</a:t>
            </a:r>
          </a:p>
          <a:p>
            <a:pPr lvl="1"/>
            <a:r>
              <a:rPr lang="en-GB" dirty="0"/>
              <a:t>Satellite hand-over for LEO systems</a:t>
            </a:r>
          </a:p>
          <a:p>
            <a:pPr lvl="1"/>
            <a:r>
              <a:rPr lang="en-GB" dirty="0"/>
              <a:t>Device registration  </a:t>
            </a:r>
          </a:p>
        </p:txBody>
      </p:sp>
      <p:pic>
        <p:nvPicPr>
          <p:cNvPr id="2050" name="Picture 2">
            <a:extLst>
              <a:ext uri="{FF2B5EF4-FFF2-40B4-BE49-F238E27FC236}">
                <a16:creationId xmlns:a16="http://schemas.microsoft.com/office/drawing/2014/main" id="{19B2E3E2-C730-A847-2E7D-AC2E3DC26921}"/>
              </a:ext>
            </a:extLst>
          </p:cNvPr>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8918514" y="4019685"/>
            <a:ext cx="2762250" cy="27622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6205286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B6B34A-EF45-ABFF-DFE8-A5D88BA46CC5}"/>
              </a:ext>
            </a:extLst>
          </p:cNvPr>
          <p:cNvSpPr>
            <a:spLocks noGrp="1"/>
          </p:cNvSpPr>
          <p:nvPr>
            <p:ph type="title"/>
          </p:nvPr>
        </p:nvSpPr>
        <p:spPr/>
        <p:txBody>
          <a:bodyPr>
            <a:normAutofit/>
          </a:bodyPr>
          <a:lstStyle/>
          <a:p>
            <a:r>
              <a:rPr lang="en-GB" sz="3200" dirty="0">
                <a:solidFill>
                  <a:schemeClr val="accent5">
                    <a:lumMod val="75000"/>
                  </a:schemeClr>
                </a:solidFill>
              </a:rPr>
              <a:t>MSS Systems</a:t>
            </a:r>
          </a:p>
        </p:txBody>
      </p:sp>
      <p:sp>
        <p:nvSpPr>
          <p:cNvPr id="3" name="Content Placeholder 2">
            <a:extLst>
              <a:ext uri="{FF2B5EF4-FFF2-40B4-BE49-F238E27FC236}">
                <a16:creationId xmlns:a16="http://schemas.microsoft.com/office/drawing/2014/main" id="{EA915444-67FD-F693-3B3E-FB27EA0583C4}"/>
              </a:ext>
            </a:extLst>
          </p:cNvPr>
          <p:cNvSpPr>
            <a:spLocks noGrp="1"/>
          </p:cNvSpPr>
          <p:nvPr>
            <p:ph idx="1"/>
          </p:nvPr>
        </p:nvSpPr>
        <p:spPr>
          <a:xfrm>
            <a:off x="766762" y="1381931"/>
            <a:ext cx="10658475" cy="5153211"/>
          </a:xfrm>
        </p:spPr>
        <p:txBody>
          <a:bodyPr>
            <a:normAutofit fontScale="70000" lnSpcReduction="20000"/>
          </a:bodyPr>
          <a:lstStyle/>
          <a:p>
            <a:r>
              <a:rPr lang="en-GB" dirty="0"/>
              <a:t>Iridium</a:t>
            </a:r>
          </a:p>
          <a:p>
            <a:pPr lvl="1"/>
            <a:r>
              <a:rPr lang="en-GB" dirty="0"/>
              <a:t>L-band, 66 satellites, LEO at 800km</a:t>
            </a:r>
          </a:p>
          <a:p>
            <a:pPr lvl="1"/>
            <a:r>
              <a:rPr lang="en-GB" dirty="0"/>
              <a:t>Ka-band ISLs, Ka-band feeder</a:t>
            </a:r>
          </a:p>
          <a:p>
            <a:pPr lvl="1"/>
            <a:r>
              <a:rPr lang="en-GB" dirty="0"/>
              <a:t>OFDM waveform</a:t>
            </a:r>
          </a:p>
          <a:p>
            <a:pPr marL="457200" lvl="1" indent="0">
              <a:buNone/>
            </a:pPr>
            <a:endParaRPr lang="en-GB" dirty="0"/>
          </a:p>
          <a:p>
            <a:r>
              <a:rPr lang="en-GB" dirty="0" err="1"/>
              <a:t>Globalstar</a:t>
            </a:r>
            <a:endParaRPr lang="en-GB" dirty="0"/>
          </a:p>
          <a:p>
            <a:pPr lvl="1"/>
            <a:r>
              <a:rPr lang="en-GB" dirty="0"/>
              <a:t>L/S-band, 22 satellites, LEO at 1400km</a:t>
            </a:r>
          </a:p>
          <a:p>
            <a:pPr lvl="1"/>
            <a:r>
              <a:rPr lang="en-GB" b="0" i="0" dirty="0">
                <a:effectLst/>
              </a:rPr>
              <a:t>C-band feeder</a:t>
            </a:r>
          </a:p>
          <a:p>
            <a:pPr lvl="1"/>
            <a:r>
              <a:rPr lang="en-GB" b="0" i="0" dirty="0">
                <a:effectLst/>
              </a:rPr>
              <a:t>IP-based WCDMA waveform</a:t>
            </a:r>
          </a:p>
          <a:p>
            <a:pPr lvl="1"/>
            <a:endParaRPr lang="en-GB" dirty="0"/>
          </a:p>
          <a:p>
            <a:r>
              <a:rPr lang="en-GB" dirty="0"/>
              <a:t>Inmarsat</a:t>
            </a:r>
          </a:p>
          <a:p>
            <a:pPr lvl="1"/>
            <a:r>
              <a:rPr lang="en-GB" dirty="0"/>
              <a:t>L-band, GEO</a:t>
            </a:r>
          </a:p>
          <a:p>
            <a:pPr lvl="1"/>
            <a:r>
              <a:rPr lang="en-GB" dirty="0"/>
              <a:t>C-band feeder</a:t>
            </a:r>
          </a:p>
          <a:p>
            <a:pPr lvl="1"/>
            <a:r>
              <a:rPr lang="en-GB" dirty="0"/>
              <a:t>GMR-1 waveform</a:t>
            </a:r>
          </a:p>
          <a:p>
            <a:endParaRPr lang="en-GB" dirty="0"/>
          </a:p>
          <a:p>
            <a:r>
              <a:rPr lang="en-GB" dirty="0"/>
              <a:t>Solaris Mobile*, </a:t>
            </a:r>
            <a:r>
              <a:rPr lang="en-GB" dirty="0" err="1"/>
              <a:t>Terrestar</a:t>
            </a:r>
            <a:r>
              <a:rPr lang="en-GB" dirty="0"/>
              <a:t>*</a:t>
            </a:r>
          </a:p>
          <a:p>
            <a:pPr lvl="1"/>
            <a:r>
              <a:rPr lang="en-GB" dirty="0"/>
              <a:t>S-band, GEO</a:t>
            </a:r>
          </a:p>
          <a:p>
            <a:pPr lvl="1"/>
            <a:r>
              <a:rPr lang="en-GB" dirty="0"/>
              <a:t>Ku-feeder</a:t>
            </a:r>
          </a:p>
          <a:p>
            <a:pPr lvl="1"/>
            <a:r>
              <a:rPr lang="en-GB" dirty="0"/>
              <a:t>GMR-3 waveform</a:t>
            </a:r>
          </a:p>
          <a:p>
            <a:endParaRPr lang="en-GB" dirty="0"/>
          </a:p>
          <a:p>
            <a:pPr marL="0" indent="0">
              <a:buNone/>
            </a:pPr>
            <a:endParaRPr lang="en-GB" dirty="0"/>
          </a:p>
          <a:p>
            <a:endParaRPr lang="en-GB" dirty="0"/>
          </a:p>
        </p:txBody>
      </p:sp>
      <p:pic>
        <p:nvPicPr>
          <p:cNvPr id="4" name="Picture 2" descr="TerreStar Genus now available to anyone who wants one for just $1,150 |  Engadget">
            <a:extLst>
              <a:ext uri="{FF2B5EF4-FFF2-40B4-BE49-F238E27FC236}">
                <a16:creationId xmlns:a16="http://schemas.microsoft.com/office/drawing/2014/main" id="{CDB68A43-CBE1-069E-8BE7-C720B01CC997}"/>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10015664" y="4993337"/>
            <a:ext cx="956067" cy="1435537"/>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6" descr="The Space Review: Buy this satellite?">
            <a:extLst>
              <a:ext uri="{FF2B5EF4-FFF2-40B4-BE49-F238E27FC236}">
                <a16:creationId xmlns:a16="http://schemas.microsoft.com/office/drawing/2014/main" id="{5D8F58B0-2A22-36F8-386D-3B38198DE45A}"/>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4910149" y="4948111"/>
            <a:ext cx="1918195" cy="1285191"/>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2" descr="Iridium: story of a communications solution no one listened to | New  Scientist">
            <a:extLst>
              <a:ext uri="{FF2B5EF4-FFF2-40B4-BE49-F238E27FC236}">
                <a16:creationId xmlns:a16="http://schemas.microsoft.com/office/drawing/2014/main" id="{95BB4362-DD28-A452-0D17-0B9374DE87C4}"/>
              </a:ext>
            </a:extLst>
          </p:cNvPr>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6936736" y="1078357"/>
            <a:ext cx="1714183" cy="1285191"/>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a:extLst>
              <a:ext uri="{FF2B5EF4-FFF2-40B4-BE49-F238E27FC236}">
                <a16:creationId xmlns:a16="http://schemas.microsoft.com/office/drawing/2014/main" id="{012EFDDC-234E-47C2-254B-1C8D2376CE39}"/>
              </a:ext>
            </a:extLst>
          </p:cNvPr>
          <p:cNvPicPr>
            <a:picLocks noChangeAspect="1"/>
          </p:cNvPicPr>
          <p:nvPr/>
        </p:nvPicPr>
        <p:blipFill>
          <a:blip r:embed="rId5" cstate="email">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a:off x="8421314" y="20082"/>
            <a:ext cx="2201339" cy="2411676"/>
          </a:xfrm>
          <a:prstGeom prst="rect">
            <a:avLst/>
          </a:prstGeom>
        </p:spPr>
      </p:pic>
      <p:pic>
        <p:nvPicPr>
          <p:cNvPr id="8" name="Picture 2" descr="Globalstar launches latest satellite batch - BBC News">
            <a:extLst>
              <a:ext uri="{FF2B5EF4-FFF2-40B4-BE49-F238E27FC236}">
                <a16:creationId xmlns:a16="http://schemas.microsoft.com/office/drawing/2014/main" id="{3358CA02-8845-859A-CE8F-7C298476AA8D}"/>
              </a:ext>
            </a:extLst>
          </p:cNvPr>
          <p:cNvPicPr>
            <a:picLocks noChangeAspect="1"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5220560" y="2431758"/>
            <a:ext cx="1363738" cy="1363738"/>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11">
            <a:extLst>
              <a:ext uri="{FF2B5EF4-FFF2-40B4-BE49-F238E27FC236}">
                <a16:creationId xmlns:a16="http://schemas.microsoft.com/office/drawing/2014/main" id="{4B164033-88A8-311A-D8F3-98F73AC82634}"/>
              </a:ext>
            </a:extLst>
          </p:cNvP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7352184" y="4988956"/>
            <a:ext cx="2057436" cy="1203500"/>
          </a:xfrm>
          <a:prstGeom prst="rect">
            <a:avLst/>
          </a:prstGeom>
        </p:spPr>
      </p:pic>
      <p:sp>
        <p:nvSpPr>
          <p:cNvPr id="9" name="TextBox 8">
            <a:extLst>
              <a:ext uri="{FF2B5EF4-FFF2-40B4-BE49-F238E27FC236}">
                <a16:creationId xmlns:a16="http://schemas.microsoft.com/office/drawing/2014/main" id="{9A7510C1-79E1-5BE1-C265-8D3157FB2831}"/>
              </a:ext>
            </a:extLst>
          </p:cNvPr>
          <p:cNvSpPr txBox="1"/>
          <p:nvPr/>
        </p:nvSpPr>
        <p:spPr>
          <a:xfrm>
            <a:off x="7875945" y="6427568"/>
            <a:ext cx="3642832" cy="410350"/>
          </a:xfrm>
          <a:prstGeom prst="rect">
            <a:avLst/>
          </a:prstGeom>
        </p:spPr>
        <p:txBody>
          <a:bodyPr vert="horz" wrap="none" lIns="0" tIns="45720" rIns="91440" bIns="45720" rtlCol="0">
            <a:noAutofit/>
          </a:bodyPr>
          <a:lstStyle/>
          <a:p>
            <a:pPr algn="l">
              <a:lnSpc>
                <a:spcPct val="100000"/>
              </a:lnSpc>
              <a:spcBef>
                <a:spcPts val="0"/>
              </a:spcBef>
              <a:buClr>
                <a:schemeClr val="tx2"/>
              </a:buClr>
            </a:pPr>
            <a:r>
              <a:rPr lang="en-GB" sz="2000" spc="0" dirty="0">
                <a:solidFill>
                  <a:schemeClr val="bg2"/>
                </a:solidFill>
                <a:latin typeface="Arial" panose="020B0604020202020204" pitchFamily="34" charset="0"/>
                <a:cs typeface="Arial" panose="020B0604020202020204" pitchFamily="34" charset="0"/>
              </a:rPr>
              <a:t>* </a:t>
            </a:r>
            <a:r>
              <a:rPr lang="en-GB" sz="1100" spc="0" dirty="0">
                <a:solidFill>
                  <a:schemeClr val="bg2"/>
                </a:solidFill>
                <a:latin typeface="Arial" panose="020B0604020202020204" pitchFamily="34" charset="0"/>
                <a:cs typeface="Arial" panose="020B0604020202020204" pitchFamily="34" charset="0"/>
              </a:rPr>
              <a:t>Both </a:t>
            </a:r>
            <a:r>
              <a:rPr lang="en-GB" sz="1100" spc="0" dirty="0" err="1">
                <a:solidFill>
                  <a:schemeClr val="bg2"/>
                </a:solidFill>
                <a:latin typeface="Arial" panose="020B0604020202020204" pitchFamily="34" charset="0"/>
                <a:cs typeface="Arial" panose="020B0604020202020204" pitchFamily="34" charset="0"/>
              </a:rPr>
              <a:t>Terrestar</a:t>
            </a:r>
            <a:r>
              <a:rPr lang="en-GB" sz="1100" spc="0" dirty="0">
                <a:solidFill>
                  <a:schemeClr val="bg2"/>
                </a:solidFill>
                <a:latin typeface="Arial" panose="020B0604020202020204" pitchFamily="34" charset="0"/>
                <a:cs typeface="Arial" panose="020B0604020202020204" pitchFamily="34" charset="0"/>
              </a:rPr>
              <a:t> and Solaris Mobile acquired by </a:t>
            </a:r>
            <a:r>
              <a:rPr lang="en-GB" sz="1100" spc="0" dirty="0" err="1">
                <a:solidFill>
                  <a:schemeClr val="bg2"/>
                </a:solidFill>
                <a:latin typeface="Arial" panose="020B0604020202020204" pitchFamily="34" charset="0"/>
                <a:cs typeface="Arial" panose="020B0604020202020204" pitchFamily="34" charset="0"/>
              </a:rPr>
              <a:t>Echostar</a:t>
            </a:r>
            <a:endParaRPr lang="en-GB" sz="2000" spc="0" dirty="0">
              <a:solidFill>
                <a:schemeClr val="bg2"/>
              </a:solidFill>
              <a:latin typeface="Arial" panose="020B0604020202020204" pitchFamily="34" charset="0"/>
              <a:cs typeface="Arial" panose="020B0604020202020204" pitchFamily="34" charset="0"/>
            </a:endParaRPr>
          </a:p>
        </p:txBody>
      </p:sp>
      <p:pic>
        <p:nvPicPr>
          <p:cNvPr id="11" name="Picture 10" descr="A satellite in space&#10;&#10;Description automatically generated with medium confidence">
            <a:extLst>
              <a:ext uri="{FF2B5EF4-FFF2-40B4-BE49-F238E27FC236}">
                <a16:creationId xmlns:a16="http://schemas.microsoft.com/office/drawing/2014/main" id="{50F952D8-5062-D284-D7DD-8A7D44752EE6}"/>
              </a:ext>
            </a:extLst>
          </p:cNvPr>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6950499" y="3622292"/>
            <a:ext cx="1700420" cy="1131552"/>
          </a:xfrm>
          <a:prstGeom prst="rect">
            <a:avLst/>
          </a:prstGeom>
        </p:spPr>
      </p:pic>
      <p:pic>
        <p:nvPicPr>
          <p:cNvPr id="14" name="Picture 13">
            <a:extLst>
              <a:ext uri="{FF2B5EF4-FFF2-40B4-BE49-F238E27FC236}">
                <a16:creationId xmlns:a16="http://schemas.microsoft.com/office/drawing/2014/main" id="{176BD7DF-F827-EE3F-C4A6-9B182B0698F6}"/>
              </a:ext>
            </a:extLst>
          </p:cNvPr>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a:off x="9017120" y="3444643"/>
            <a:ext cx="1363738" cy="1363738"/>
          </a:xfrm>
          <a:prstGeom prst="rect">
            <a:avLst/>
          </a:prstGeom>
        </p:spPr>
      </p:pic>
    </p:spTree>
    <p:extLst>
      <p:ext uri="{BB962C8B-B14F-4D97-AF65-F5344CB8AC3E}">
        <p14:creationId xmlns:p14="http://schemas.microsoft.com/office/powerpoint/2010/main" val="101847469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5F34A1-441C-E610-486B-9A4DC41D6723}"/>
              </a:ext>
            </a:extLst>
          </p:cNvPr>
          <p:cNvSpPr>
            <a:spLocks noGrp="1"/>
          </p:cNvSpPr>
          <p:nvPr>
            <p:ph type="title"/>
          </p:nvPr>
        </p:nvSpPr>
        <p:spPr/>
        <p:txBody>
          <a:bodyPr>
            <a:normAutofit/>
          </a:bodyPr>
          <a:lstStyle/>
          <a:p>
            <a:r>
              <a:rPr lang="en-GB" sz="2800" dirty="0">
                <a:solidFill>
                  <a:schemeClr val="accent5">
                    <a:lumMod val="75000"/>
                  </a:schemeClr>
                </a:solidFill>
              </a:rPr>
              <a:t>EU MSS S-Band </a:t>
            </a:r>
            <a:r>
              <a:rPr lang="en-GB" sz="1800" dirty="0">
                <a:solidFill>
                  <a:schemeClr val="accent5">
                    <a:lumMod val="75000"/>
                  </a:schemeClr>
                </a:solidFill>
              </a:rPr>
              <a:t>(1</a:t>
            </a:r>
            <a:r>
              <a:rPr lang="en-GB" sz="1800" dirty="0"/>
              <a:t>)</a:t>
            </a:r>
            <a:endParaRPr lang="en-GB" sz="2800" dirty="0"/>
          </a:p>
        </p:txBody>
      </p:sp>
      <p:sp>
        <p:nvSpPr>
          <p:cNvPr id="3" name="Content Placeholder 2">
            <a:extLst>
              <a:ext uri="{FF2B5EF4-FFF2-40B4-BE49-F238E27FC236}">
                <a16:creationId xmlns:a16="http://schemas.microsoft.com/office/drawing/2014/main" id="{6F582B4E-CD1B-FDA6-FA98-E023F0FA1882}"/>
              </a:ext>
            </a:extLst>
          </p:cNvPr>
          <p:cNvSpPr>
            <a:spLocks noGrp="1"/>
          </p:cNvSpPr>
          <p:nvPr>
            <p:ph idx="1"/>
          </p:nvPr>
        </p:nvSpPr>
        <p:spPr>
          <a:xfrm>
            <a:off x="789623" y="1196975"/>
            <a:ext cx="10817930" cy="5284584"/>
          </a:xfrm>
        </p:spPr>
        <p:txBody>
          <a:bodyPr>
            <a:normAutofit/>
          </a:bodyPr>
          <a:lstStyle/>
          <a:p>
            <a:pPr>
              <a:lnSpc>
                <a:spcPct val="110000"/>
              </a:lnSpc>
            </a:pPr>
            <a:r>
              <a:rPr lang="en-GB" sz="1800" dirty="0"/>
              <a:t>In 2009, European Commission held a beauty competition for the rights to the MSS S-band spectrum across the EU.</a:t>
            </a:r>
          </a:p>
          <a:p>
            <a:pPr>
              <a:lnSpc>
                <a:spcPct val="110000"/>
              </a:lnSpc>
            </a:pPr>
            <a:r>
              <a:rPr lang="en-GB" sz="1800" dirty="0"/>
              <a:t>The S-band spectrum up for grabs was the 2 x 30MHz in the 2GHz band, directly adjacent to the 3G UTRA band and uniquely, the licence also permitted the use of the spectrum for terrestrial services. This is known as CGC or Complementary Ground Component (or ATC in N America). </a:t>
            </a:r>
          </a:p>
          <a:p>
            <a:pPr>
              <a:lnSpc>
                <a:spcPct val="110000"/>
              </a:lnSpc>
            </a:pPr>
            <a:r>
              <a:rPr lang="en-GB" sz="1800" dirty="0"/>
              <a:t>The winners were Inmarsat and Solaris Mobile, a JV between SES &amp; Eutelsat and the spectrum was split as 2 x 15MHz (</a:t>
            </a:r>
            <a:r>
              <a:rPr lang="en-GB" sz="1800" dirty="0" err="1"/>
              <a:t>ul</a:t>
            </a:r>
            <a:r>
              <a:rPr lang="en-GB" sz="1800" dirty="0"/>
              <a:t>/dl) to each.</a:t>
            </a:r>
          </a:p>
          <a:p>
            <a:endParaRPr lang="en-GB" dirty="0"/>
          </a:p>
          <a:p>
            <a:endParaRPr lang="en-GB" dirty="0"/>
          </a:p>
          <a:p>
            <a:endParaRPr lang="en-GB" dirty="0"/>
          </a:p>
        </p:txBody>
      </p:sp>
      <p:pic>
        <p:nvPicPr>
          <p:cNvPr id="5" name="Picture 2" descr="Satellite Frequency Bands: L, S, C, X, Ku, Ka-band - UPSC">
            <a:extLst>
              <a:ext uri="{FF2B5EF4-FFF2-40B4-BE49-F238E27FC236}">
                <a16:creationId xmlns:a16="http://schemas.microsoft.com/office/drawing/2014/main" id="{9BCB2FBC-8B5F-1EB3-2F65-E3D27AD5F93C}"/>
              </a:ext>
            </a:extLst>
          </p:cNvPr>
          <p:cNvPicPr>
            <a:picLocks noChangeAspect="1" noChangeArrowheads="1"/>
          </p:cNvPicPr>
          <p:nvPr/>
        </p:nvPicPr>
        <p:blipFill>
          <a:blip r:embed="rId2" cstate="email">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6577633" y="3839267"/>
            <a:ext cx="5113868" cy="2462047"/>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16" descr="Solaris Mobile - Home | Facebook">
            <a:extLst>
              <a:ext uri="{FF2B5EF4-FFF2-40B4-BE49-F238E27FC236}">
                <a16:creationId xmlns:a16="http://schemas.microsoft.com/office/drawing/2014/main" id="{40F7288E-6C77-B3E9-210A-37D03C95809B}"/>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8935728" y="0"/>
            <a:ext cx="2718016" cy="1168270"/>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a:extLst>
              <a:ext uri="{FF2B5EF4-FFF2-40B4-BE49-F238E27FC236}">
                <a16:creationId xmlns:a16="http://schemas.microsoft.com/office/drawing/2014/main" id="{A8AD1120-916D-20F8-7FE0-B2DDC14D2020}"/>
              </a:ext>
            </a:extLst>
          </p:cNvPr>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649087" y="4229839"/>
            <a:ext cx="6153150" cy="1905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1754205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78378D6-2AD0-4C06-2A09-2AD7647B38A4}"/>
              </a:ext>
            </a:extLst>
          </p:cNvPr>
          <p:cNvSpPr>
            <a:spLocks noGrp="1"/>
          </p:cNvSpPr>
          <p:nvPr>
            <p:ph idx="1"/>
          </p:nvPr>
        </p:nvSpPr>
        <p:spPr>
          <a:xfrm>
            <a:off x="470329" y="1453933"/>
            <a:ext cx="5033405" cy="5211219"/>
          </a:xfrm>
        </p:spPr>
        <p:txBody>
          <a:bodyPr>
            <a:normAutofit lnSpcReduction="10000"/>
          </a:bodyPr>
          <a:lstStyle/>
          <a:p>
            <a:pPr>
              <a:lnSpc>
                <a:spcPct val="110000"/>
              </a:lnSpc>
            </a:pPr>
            <a:r>
              <a:rPr lang="en-GB" sz="1600" dirty="0"/>
              <a:t>So what do you do with only 2 x 15MHz in a GEO orbit?</a:t>
            </a:r>
          </a:p>
          <a:p>
            <a:pPr lvl="1">
              <a:lnSpc>
                <a:spcPct val="110000"/>
              </a:lnSpc>
            </a:pPr>
            <a:r>
              <a:rPr lang="en-GB" sz="1500" dirty="0"/>
              <a:t>Solaris Mobile’s BP was based upon exploiting the CGC licence with a satellite overlay, direct-to-handset for network extension, gap filler and blue light services</a:t>
            </a:r>
          </a:p>
          <a:p>
            <a:pPr>
              <a:lnSpc>
                <a:spcPct val="110000"/>
              </a:lnSpc>
            </a:pPr>
            <a:r>
              <a:rPr lang="en-GB" sz="1600" dirty="0"/>
              <a:t>In fact, the BP was not realised as the Solaris Mobile satellite had a catastrophic failure on its reflector on the hosted payload operated by Eutelsat.</a:t>
            </a:r>
          </a:p>
          <a:p>
            <a:pPr>
              <a:lnSpc>
                <a:spcPct val="110000"/>
              </a:lnSpc>
            </a:pPr>
            <a:r>
              <a:rPr lang="en-GB" sz="1600" dirty="0"/>
              <a:t>Inmarsat instead went on develop the European Aviation Network, EAN using LTE cells pointed vertically for in-flight Internet access</a:t>
            </a:r>
          </a:p>
          <a:p>
            <a:pPr>
              <a:lnSpc>
                <a:spcPct val="110000"/>
              </a:lnSpc>
            </a:pPr>
            <a:r>
              <a:rPr lang="en-GB" sz="1600" dirty="0"/>
              <a:t>Solaris Mobile is now </a:t>
            </a:r>
            <a:r>
              <a:rPr lang="en-GB" sz="1600" dirty="0" err="1"/>
              <a:t>Echostar</a:t>
            </a:r>
            <a:r>
              <a:rPr lang="en-GB" sz="1600" dirty="0"/>
              <a:t> Mobile which operates a large and powerful S-band satellite, </a:t>
            </a:r>
            <a:r>
              <a:rPr lang="en-GB" sz="1600" dirty="0" err="1"/>
              <a:t>Echostar</a:t>
            </a:r>
            <a:r>
              <a:rPr lang="en-GB" sz="1600" dirty="0"/>
              <a:t> XXI, with around 100 beams across the EU. </a:t>
            </a:r>
          </a:p>
          <a:p>
            <a:pPr>
              <a:lnSpc>
                <a:spcPct val="110000"/>
              </a:lnSpc>
            </a:pPr>
            <a:r>
              <a:rPr lang="en-GB" sz="1600" dirty="0"/>
              <a:t>Key points: S-band is low bandwidth and low(</a:t>
            </a:r>
            <a:r>
              <a:rPr lang="en-GB" sz="1600" dirty="0" err="1"/>
              <a:t>ish</a:t>
            </a:r>
            <a:r>
              <a:rPr lang="en-GB" sz="1600" dirty="0"/>
              <a:t>) frequency at 2GHz, licenced to integrate with terrestrial services adjacent to 3G/4G.    </a:t>
            </a:r>
          </a:p>
          <a:p>
            <a:pPr>
              <a:lnSpc>
                <a:spcPct val="110000"/>
              </a:lnSpc>
            </a:pPr>
            <a:endParaRPr lang="en-GB" dirty="0"/>
          </a:p>
          <a:p>
            <a:endParaRPr lang="en-GB" dirty="0"/>
          </a:p>
        </p:txBody>
      </p:sp>
      <p:pic>
        <p:nvPicPr>
          <p:cNvPr id="5" name="Picture 16" descr="Solaris Mobile - Home | Facebook">
            <a:extLst>
              <a:ext uri="{FF2B5EF4-FFF2-40B4-BE49-F238E27FC236}">
                <a16:creationId xmlns:a16="http://schemas.microsoft.com/office/drawing/2014/main" id="{BCF757B5-5EA6-8C50-898C-CE185FE3DD16}"/>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8935728" y="0"/>
            <a:ext cx="2718016" cy="1168270"/>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10" descr="Inmarsat-4A F4/Alphasat at 25° East - Skybrokers">
            <a:extLst>
              <a:ext uri="{FF2B5EF4-FFF2-40B4-BE49-F238E27FC236}">
                <a16:creationId xmlns:a16="http://schemas.microsoft.com/office/drawing/2014/main" id="{9BD5AB1E-FBA5-71CD-284D-AB4D4D61DC9E}"/>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6813194" y="4025808"/>
            <a:ext cx="4512650" cy="2588836"/>
          </a:xfrm>
          <a:prstGeom prst="rect">
            <a:avLst/>
          </a:prstGeom>
          <a:noFill/>
          <a:extLst>
            <a:ext uri="{909E8E84-426E-40DD-AFC4-6F175D3DCCD1}">
              <a14:hiddenFill xmlns:a14="http://schemas.microsoft.com/office/drawing/2010/main">
                <a:solidFill>
                  <a:srgbClr val="FFFFFF"/>
                </a:solidFill>
              </a14:hiddenFill>
            </a:ext>
          </a:extLst>
        </p:spPr>
      </p:pic>
      <p:sp>
        <p:nvSpPr>
          <p:cNvPr id="10" name="Title 1">
            <a:extLst>
              <a:ext uri="{FF2B5EF4-FFF2-40B4-BE49-F238E27FC236}">
                <a16:creationId xmlns:a16="http://schemas.microsoft.com/office/drawing/2014/main" id="{0F3ACB31-3236-F3A2-1488-FA49C550B821}"/>
              </a:ext>
            </a:extLst>
          </p:cNvPr>
          <p:cNvSpPr>
            <a:spLocks noGrp="1"/>
          </p:cNvSpPr>
          <p:nvPr>
            <p:ph type="title"/>
          </p:nvPr>
        </p:nvSpPr>
        <p:spPr>
          <a:xfrm>
            <a:off x="788988" y="625475"/>
            <a:ext cx="10658475" cy="571500"/>
          </a:xfrm>
        </p:spPr>
        <p:txBody>
          <a:bodyPr>
            <a:normAutofit/>
          </a:bodyPr>
          <a:lstStyle/>
          <a:p>
            <a:r>
              <a:rPr lang="en-GB" sz="2800" dirty="0">
                <a:solidFill>
                  <a:schemeClr val="accent5">
                    <a:lumMod val="75000"/>
                  </a:schemeClr>
                </a:solidFill>
              </a:rPr>
              <a:t>EU MSS S-band </a:t>
            </a:r>
            <a:r>
              <a:rPr lang="en-GB" sz="1800" dirty="0">
                <a:solidFill>
                  <a:schemeClr val="accent5">
                    <a:lumMod val="75000"/>
                  </a:schemeClr>
                </a:solidFill>
              </a:rPr>
              <a:t>(2)</a:t>
            </a:r>
            <a:endParaRPr lang="en-GB" sz="2800" dirty="0">
              <a:solidFill>
                <a:schemeClr val="accent5">
                  <a:lumMod val="75000"/>
                </a:schemeClr>
              </a:solidFill>
            </a:endParaRPr>
          </a:p>
        </p:txBody>
      </p:sp>
      <p:pic>
        <p:nvPicPr>
          <p:cNvPr id="4098" name="Picture 2" descr="Solaris Mobile">
            <a:extLst>
              <a:ext uri="{FF2B5EF4-FFF2-40B4-BE49-F238E27FC236}">
                <a16:creationId xmlns:a16="http://schemas.microsoft.com/office/drawing/2014/main" id="{F93F8157-D618-FCF9-DBCA-E5B39E6B3AE2}"/>
              </a:ext>
            </a:extLst>
          </p:cNvPr>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6849882" y="1196975"/>
            <a:ext cx="4475962" cy="268557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6465552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785A22-5270-9D9E-DE94-D67D5EDD8655}"/>
              </a:ext>
            </a:extLst>
          </p:cNvPr>
          <p:cNvSpPr>
            <a:spLocks noGrp="1"/>
          </p:cNvSpPr>
          <p:nvPr>
            <p:ph type="title"/>
          </p:nvPr>
        </p:nvSpPr>
        <p:spPr/>
        <p:txBody>
          <a:bodyPr>
            <a:normAutofit/>
          </a:bodyPr>
          <a:lstStyle/>
          <a:p>
            <a:r>
              <a:rPr lang="en-GB" sz="3200" dirty="0">
                <a:solidFill>
                  <a:schemeClr val="accent5">
                    <a:lumMod val="75000"/>
                  </a:schemeClr>
                </a:solidFill>
              </a:rPr>
              <a:t>Key Technology Enablers</a:t>
            </a:r>
          </a:p>
        </p:txBody>
      </p:sp>
      <p:sp>
        <p:nvSpPr>
          <p:cNvPr id="3" name="Content Placeholder 2">
            <a:extLst>
              <a:ext uri="{FF2B5EF4-FFF2-40B4-BE49-F238E27FC236}">
                <a16:creationId xmlns:a16="http://schemas.microsoft.com/office/drawing/2014/main" id="{7B22536F-968A-7A2D-2876-4A3D9B3ACC58}"/>
              </a:ext>
            </a:extLst>
          </p:cNvPr>
          <p:cNvSpPr>
            <a:spLocks noGrp="1"/>
          </p:cNvSpPr>
          <p:nvPr>
            <p:ph idx="1"/>
          </p:nvPr>
        </p:nvSpPr>
        <p:spPr>
          <a:xfrm>
            <a:off x="766762" y="1555692"/>
            <a:ext cx="10658475" cy="4593755"/>
          </a:xfrm>
        </p:spPr>
        <p:txBody>
          <a:bodyPr>
            <a:normAutofit fontScale="92500" lnSpcReduction="10000"/>
          </a:bodyPr>
          <a:lstStyle/>
          <a:p>
            <a:r>
              <a:rPr lang="en-GB" sz="2200" dirty="0"/>
              <a:t>Beam Forming</a:t>
            </a:r>
          </a:p>
          <a:p>
            <a:pPr lvl="1"/>
            <a:r>
              <a:rPr lang="en-GB" sz="1900" dirty="0"/>
              <a:t>Phased Array Antenna</a:t>
            </a:r>
          </a:p>
          <a:p>
            <a:pPr lvl="2"/>
            <a:r>
              <a:rPr lang="en-GB" sz="1700" dirty="0"/>
              <a:t>At the RAN - </a:t>
            </a:r>
            <a:r>
              <a:rPr lang="en-GB" sz="1700" dirty="0" err="1"/>
              <a:t>mMIMO</a:t>
            </a:r>
            <a:endParaRPr lang="en-GB" sz="1700" dirty="0"/>
          </a:p>
          <a:p>
            <a:pPr lvl="2"/>
            <a:r>
              <a:rPr lang="en-GB" sz="1700" dirty="0"/>
              <a:t>On board the satellite</a:t>
            </a:r>
          </a:p>
          <a:p>
            <a:pPr lvl="2"/>
            <a:r>
              <a:rPr lang="en-GB" sz="1700" dirty="0"/>
              <a:t>In the handset</a:t>
            </a:r>
          </a:p>
          <a:p>
            <a:pPr lvl="2"/>
            <a:r>
              <a:rPr lang="en-GB" sz="1700" dirty="0"/>
              <a:t>Interference mitigation</a:t>
            </a:r>
          </a:p>
          <a:p>
            <a:r>
              <a:rPr lang="en-GB" sz="2300" dirty="0"/>
              <a:t>Emergence of high density LEO constellations</a:t>
            </a:r>
          </a:p>
          <a:p>
            <a:pPr lvl="1"/>
            <a:r>
              <a:rPr lang="en-GB" sz="1900" dirty="0"/>
              <a:t>More achievable link margins</a:t>
            </a:r>
          </a:p>
          <a:p>
            <a:r>
              <a:rPr lang="en-GB" sz="2300" dirty="0"/>
              <a:t>Robust waveforms</a:t>
            </a:r>
          </a:p>
          <a:p>
            <a:r>
              <a:rPr lang="en-GB" sz="2200" dirty="0"/>
              <a:t>3GPP evolution and Revision 17</a:t>
            </a:r>
          </a:p>
          <a:p>
            <a:pPr lvl="1"/>
            <a:r>
              <a:rPr lang="en-GB" sz="1900" dirty="0"/>
              <a:t>Potential for shared spectrum?</a:t>
            </a:r>
          </a:p>
          <a:p>
            <a:r>
              <a:rPr lang="en-GB" sz="2200" dirty="0"/>
              <a:t>Satellite ready handsets</a:t>
            </a:r>
          </a:p>
          <a:p>
            <a:pPr lvl="1"/>
            <a:r>
              <a:rPr lang="en-GB" sz="1900" dirty="0"/>
              <a:t>iPhone 14 upwards with Qualcomm x65 modem and antenna </a:t>
            </a:r>
            <a:r>
              <a:rPr lang="en-GB" sz="1900" dirty="0" err="1"/>
              <a:t>pcb</a:t>
            </a:r>
            <a:r>
              <a:rPr lang="en-GB" sz="1900" dirty="0"/>
              <a:t> positioning</a:t>
            </a:r>
          </a:p>
          <a:p>
            <a:r>
              <a:rPr lang="en-GB" sz="2300" dirty="0"/>
              <a:t>Lower cost access to space</a:t>
            </a:r>
          </a:p>
          <a:p>
            <a:pPr lvl="1"/>
            <a:endParaRPr lang="en-GB" sz="1900" dirty="0"/>
          </a:p>
        </p:txBody>
      </p:sp>
      <p:pic>
        <p:nvPicPr>
          <p:cNvPr id="3074" name="Picture 2" descr="Iridium NEXT phased array antenna panels (harris) - TESLARATI">
            <a:extLst>
              <a:ext uri="{FF2B5EF4-FFF2-40B4-BE49-F238E27FC236}">
                <a16:creationId xmlns:a16="http://schemas.microsoft.com/office/drawing/2014/main" id="{F2FD46D2-72A3-6582-84EA-E6FE37B64C0F}"/>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7726688" y="1204183"/>
            <a:ext cx="1598756" cy="1598756"/>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descr="5G active antenna: Simulation of Massive MiMo Antenna Array with Beam Forming">
            <a:extLst>
              <a:ext uri="{FF2B5EF4-FFF2-40B4-BE49-F238E27FC236}">
                <a16:creationId xmlns:a16="http://schemas.microsoft.com/office/drawing/2014/main" id="{2EFF143A-1BBB-94CA-63EA-ED0424BD7A36}"/>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4628200" y="1196975"/>
            <a:ext cx="2842233" cy="1598756"/>
          </a:xfrm>
          <a:prstGeom prst="rect">
            <a:avLst/>
          </a:prstGeom>
          <a:noFill/>
          <a:extLst>
            <a:ext uri="{909E8E84-426E-40DD-AFC4-6F175D3DCCD1}">
              <a14:hiddenFill xmlns:a14="http://schemas.microsoft.com/office/drawing/2010/main">
                <a:solidFill>
                  <a:srgbClr val="FFFFFF"/>
                </a:solidFill>
              </a14:hiddenFill>
            </a:ext>
          </a:extLst>
        </p:spPr>
      </p:pic>
      <p:pic>
        <p:nvPicPr>
          <p:cNvPr id="3078" name="Picture 6" descr="Figure 1">
            <a:extLst>
              <a:ext uri="{FF2B5EF4-FFF2-40B4-BE49-F238E27FC236}">
                <a16:creationId xmlns:a16="http://schemas.microsoft.com/office/drawing/2014/main" id="{D3FE962A-84AC-D8C1-D7D6-67EB6B42A424}"/>
              </a:ext>
            </a:extLst>
          </p:cNvPr>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9581699" y="1147950"/>
            <a:ext cx="2168133" cy="164778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2663536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A25524-BEC9-9981-0092-348DBC17805D}"/>
              </a:ext>
            </a:extLst>
          </p:cNvPr>
          <p:cNvSpPr>
            <a:spLocks noGrp="1"/>
          </p:cNvSpPr>
          <p:nvPr>
            <p:ph type="title"/>
          </p:nvPr>
        </p:nvSpPr>
        <p:spPr/>
        <p:txBody>
          <a:bodyPr>
            <a:normAutofit/>
          </a:bodyPr>
          <a:lstStyle/>
          <a:p>
            <a:r>
              <a:rPr lang="en-GB" sz="3200" dirty="0">
                <a:solidFill>
                  <a:schemeClr val="accent5">
                    <a:lumMod val="75000"/>
                  </a:schemeClr>
                </a:solidFill>
              </a:rPr>
              <a:t>State of the Art</a:t>
            </a:r>
          </a:p>
        </p:txBody>
      </p:sp>
      <p:sp>
        <p:nvSpPr>
          <p:cNvPr id="3" name="Content Placeholder 2">
            <a:extLst>
              <a:ext uri="{FF2B5EF4-FFF2-40B4-BE49-F238E27FC236}">
                <a16:creationId xmlns:a16="http://schemas.microsoft.com/office/drawing/2014/main" id="{87A7B6B5-7E75-9C81-61E3-0A373CB86190}"/>
              </a:ext>
            </a:extLst>
          </p:cNvPr>
          <p:cNvSpPr>
            <a:spLocks noGrp="1"/>
          </p:cNvSpPr>
          <p:nvPr>
            <p:ph idx="1"/>
          </p:nvPr>
        </p:nvSpPr>
        <p:spPr>
          <a:xfrm>
            <a:off x="678345" y="1406580"/>
            <a:ext cx="10658475" cy="4863347"/>
          </a:xfrm>
        </p:spPr>
        <p:txBody>
          <a:bodyPr>
            <a:normAutofit fontScale="92500" lnSpcReduction="20000"/>
          </a:bodyPr>
          <a:lstStyle/>
          <a:p>
            <a:r>
              <a:rPr lang="en-GB" sz="2000" dirty="0" err="1"/>
              <a:t>Globalstar</a:t>
            </a:r>
            <a:endParaRPr lang="en-GB" sz="2000" dirty="0"/>
          </a:p>
          <a:p>
            <a:pPr lvl="1"/>
            <a:r>
              <a:rPr lang="en-GB" sz="1800" dirty="0"/>
              <a:t>Apple iPhone</a:t>
            </a:r>
          </a:p>
          <a:p>
            <a:pPr lvl="1"/>
            <a:r>
              <a:rPr lang="en-GB" sz="1800" dirty="0"/>
              <a:t>S-band emergency services</a:t>
            </a:r>
          </a:p>
          <a:p>
            <a:pPr lvl="1"/>
            <a:r>
              <a:rPr lang="en-GB" sz="1800" dirty="0"/>
              <a:t>5G Band n53 (2.4GHz) </a:t>
            </a:r>
          </a:p>
          <a:p>
            <a:pPr lvl="1"/>
            <a:endParaRPr lang="en-GB" sz="1800" dirty="0"/>
          </a:p>
          <a:p>
            <a:r>
              <a:rPr lang="en-GB" sz="2000" dirty="0"/>
              <a:t>AST</a:t>
            </a:r>
          </a:p>
          <a:p>
            <a:pPr lvl="1"/>
            <a:r>
              <a:rPr lang="en-GB" sz="1800" dirty="0"/>
              <a:t>64m² Phased Array</a:t>
            </a:r>
          </a:p>
          <a:p>
            <a:pPr marL="0" indent="0">
              <a:buNone/>
            </a:pPr>
            <a:endParaRPr lang="en-GB" sz="2000" dirty="0"/>
          </a:p>
          <a:p>
            <a:r>
              <a:rPr lang="en-GB" sz="2000" dirty="0"/>
              <a:t>LYNK</a:t>
            </a:r>
          </a:p>
          <a:p>
            <a:pPr lvl="1"/>
            <a:r>
              <a:rPr lang="en-GB" sz="1600" dirty="0"/>
              <a:t>5G tower in space</a:t>
            </a:r>
          </a:p>
          <a:p>
            <a:pPr marL="457200" lvl="1" indent="0">
              <a:buNone/>
            </a:pPr>
            <a:endParaRPr lang="en-GB" sz="1600" dirty="0"/>
          </a:p>
          <a:p>
            <a:r>
              <a:rPr lang="en-GB" sz="2000" dirty="0" err="1"/>
              <a:t>Omnispace</a:t>
            </a:r>
            <a:endParaRPr lang="en-GB" sz="2000" dirty="0"/>
          </a:p>
          <a:p>
            <a:pPr lvl="1"/>
            <a:r>
              <a:rPr lang="en-GB" sz="1600" dirty="0"/>
              <a:t>LEO Constellation operating in 5G spectrum. TBD</a:t>
            </a:r>
          </a:p>
          <a:p>
            <a:pPr lvl="1"/>
            <a:endParaRPr lang="en-GB" sz="1600" dirty="0"/>
          </a:p>
          <a:p>
            <a:r>
              <a:rPr lang="en-GB" sz="2000" dirty="0" err="1"/>
              <a:t>Starlink</a:t>
            </a:r>
            <a:endParaRPr lang="en-GB" sz="2000" dirty="0"/>
          </a:p>
          <a:p>
            <a:pPr lvl="1"/>
            <a:r>
              <a:rPr lang="en-GB" sz="1800" dirty="0"/>
              <a:t>“</a:t>
            </a:r>
            <a:r>
              <a:rPr lang="en-GB" sz="1800" b="0" i="1" dirty="0">
                <a:effectLst/>
              </a:rPr>
              <a:t>Gen2 </a:t>
            </a:r>
            <a:r>
              <a:rPr lang="en-GB" sz="1800" b="0" i="1" dirty="0" err="1">
                <a:effectLst/>
              </a:rPr>
              <a:t>Starlink</a:t>
            </a:r>
            <a:r>
              <a:rPr lang="en-GB" sz="1800" b="0" i="1" dirty="0">
                <a:effectLst/>
              </a:rPr>
              <a:t> satellites will use a section of </a:t>
            </a:r>
            <a:r>
              <a:rPr lang="en-GB" sz="1800" b="0" i="1" dirty="0" err="1">
                <a:effectLst/>
              </a:rPr>
              <a:t>t-Mobile’s</a:t>
            </a:r>
            <a:r>
              <a:rPr lang="en-GB" sz="1800" b="0" i="1" dirty="0">
                <a:effectLst/>
              </a:rPr>
              <a:t> mid-band PCS spectrum, which T-Mobile owns nationwide and is contiguous. In order to communicate in cell spectrum with cell phones, the satellites will have large phased array antennas, roughly 25 square meters large. These antennas will be supplemental to the Ku- and Ka-band antennas on the satellites.” Musk</a:t>
            </a:r>
            <a:endParaRPr lang="en-GB" sz="1800" i="1" dirty="0"/>
          </a:p>
          <a:p>
            <a:pPr lvl="1"/>
            <a:endParaRPr lang="en-GB" sz="1800" dirty="0"/>
          </a:p>
        </p:txBody>
      </p:sp>
      <p:pic>
        <p:nvPicPr>
          <p:cNvPr id="4" name="Picture 3">
            <a:extLst>
              <a:ext uri="{FF2B5EF4-FFF2-40B4-BE49-F238E27FC236}">
                <a16:creationId xmlns:a16="http://schemas.microsoft.com/office/drawing/2014/main" id="{7B79DFBB-49F5-EF6E-F4EE-19B943E90845}"/>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9011470" y="1337480"/>
            <a:ext cx="2646004" cy="1459296"/>
          </a:xfrm>
          <a:prstGeom prst="rect">
            <a:avLst/>
          </a:prstGeom>
        </p:spPr>
      </p:pic>
      <p:pic>
        <p:nvPicPr>
          <p:cNvPr id="5" name="Picture 4">
            <a:extLst>
              <a:ext uri="{FF2B5EF4-FFF2-40B4-BE49-F238E27FC236}">
                <a16:creationId xmlns:a16="http://schemas.microsoft.com/office/drawing/2014/main" id="{E8790439-E69D-D676-7327-D379533F716D}"/>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8108179" y="1406580"/>
            <a:ext cx="681537" cy="1321096"/>
          </a:xfrm>
          <a:prstGeom prst="rect">
            <a:avLst/>
          </a:prstGeom>
        </p:spPr>
      </p:pic>
      <p:pic>
        <p:nvPicPr>
          <p:cNvPr id="6" name="Picture 5">
            <a:extLst>
              <a:ext uri="{FF2B5EF4-FFF2-40B4-BE49-F238E27FC236}">
                <a16:creationId xmlns:a16="http://schemas.microsoft.com/office/drawing/2014/main" id="{36C72455-CCB9-E25B-A195-FED8674CCC9A}"/>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5401797" y="1795674"/>
            <a:ext cx="1657202" cy="1633326"/>
          </a:xfrm>
          <a:prstGeom prst="rect">
            <a:avLst/>
          </a:prstGeom>
        </p:spPr>
      </p:pic>
      <p:pic>
        <p:nvPicPr>
          <p:cNvPr id="5122" name="Picture 2" descr="Our technology — Lynk">
            <a:extLst>
              <a:ext uri="{FF2B5EF4-FFF2-40B4-BE49-F238E27FC236}">
                <a16:creationId xmlns:a16="http://schemas.microsoft.com/office/drawing/2014/main" id="{3C168C0F-C2F3-BD26-CFC5-6C838F003632}"/>
              </a:ext>
            </a:extLst>
          </p:cNvPr>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8108179" y="3357988"/>
            <a:ext cx="1868085" cy="140647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4917204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Oval 5">
            <a:extLst>
              <a:ext uri="{FF2B5EF4-FFF2-40B4-BE49-F238E27FC236}">
                <a16:creationId xmlns:a16="http://schemas.microsoft.com/office/drawing/2014/main" id="{09F42DCA-3F3F-DFF4-6605-C8945A654486}"/>
              </a:ext>
            </a:extLst>
          </p:cNvPr>
          <p:cNvSpPr/>
          <p:nvPr/>
        </p:nvSpPr>
        <p:spPr>
          <a:xfrm>
            <a:off x="9339309" y="-662818"/>
            <a:ext cx="4010966" cy="4986579"/>
          </a:xfrm>
          <a:prstGeom prst="ellipse">
            <a:avLst/>
          </a:prstGeom>
          <a:solidFill>
            <a:srgbClr val="F7E3F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a:ea typeface="+mn-ea"/>
              <a:cs typeface="+mn-cs"/>
            </a:endParaRPr>
          </a:p>
        </p:txBody>
      </p:sp>
      <p:sp>
        <p:nvSpPr>
          <p:cNvPr id="98" name="Isosceles Triangle 97">
            <a:extLst>
              <a:ext uri="{FF2B5EF4-FFF2-40B4-BE49-F238E27FC236}">
                <a16:creationId xmlns:a16="http://schemas.microsoft.com/office/drawing/2014/main" id="{42592564-299F-BF47-66F0-15E4590EAB30}"/>
              </a:ext>
            </a:extLst>
          </p:cNvPr>
          <p:cNvSpPr/>
          <p:nvPr/>
        </p:nvSpPr>
        <p:spPr>
          <a:xfrm rot="3390121">
            <a:off x="5034434" y="-2522325"/>
            <a:ext cx="2127739" cy="10672132"/>
          </a:xfrm>
          <a:prstGeom prst="triangle">
            <a:avLst>
              <a:gd name="adj" fmla="val 100000"/>
            </a:avLst>
          </a:prstGeom>
          <a:solidFill>
            <a:srgbClr val="5B9BD5">
              <a:lumMod val="20000"/>
              <a:lumOff val="80000"/>
              <a:alpha val="54000"/>
            </a:srgbClr>
          </a:solidFill>
          <a:ln w="12700" cap="flat" cmpd="sng" algn="ctr">
            <a:no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sp>
        <p:nvSpPr>
          <p:cNvPr id="100" name="Rectangle 99">
            <a:extLst>
              <a:ext uri="{FF2B5EF4-FFF2-40B4-BE49-F238E27FC236}">
                <a16:creationId xmlns:a16="http://schemas.microsoft.com/office/drawing/2014/main" id="{A34CBBAD-F9F9-D367-0D81-27384E4495EB}"/>
              </a:ext>
            </a:extLst>
          </p:cNvPr>
          <p:cNvSpPr/>
          <p:nvPr/>
        </p:nvSpPr>
        <p:spPr>
          <a:xfrm>
            <a:off x="184150" y="1"/>
            <a:ext cx="3195431" cy="6858000"/>
          </a:xfrm>
          <a:prstGeom prst="rect">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a:ea typeface="+mn-ea"/>
              <a:cs typeface="+mn-cs"/>
            </a:endParaRPr>
          </a:p>
        </p:txBody>
      </p:sp>
      <p:sp>
        <p:nvSpPr>
          <p:cNvPr id="4" name="Text Placeholder 3"/>
          <p:cNvSpPr>
            <a:spLocks noGrp="1"/>
          </p:cNvSpPr>
          <p:nvPr>
            <p:ph type="body" sz="quarter" idx="14"/>
          </p:nvPr>
        </p:nvSpPr>
        <p:spPr/>
        <p:txBody>
          <a:bodyPr/>
          <a:lstStyle/>
          <a:p>
            <a:r>
              <a:rPr lang="en-GB" dirty="0"/>
              <a:t>PULSARS Workshop</a:t>
            </a:r>
          </a:p>
        </p:txBody>
      </p:sp>
      <p:sp>
        <p:nvSpPr>
          <p:cNvPr id="52" name="Isosceles Triangle 51">
            <a:extLst>
              <a:ext uri="{FF2B5EF4-FFF2-40B4-BE49-F238E27FC236}">
                <a16:creationId xmlns:a16="http://schemas.microsoft.com/office/drawing/2014/main" id="{A03BCC47-7550-A0A8-6BD1-B0835A0CB366}"/>
              </a:ext>
            </a:extLst>
          </p:cNvPr>
          <p:cNvSpPr/>
          <p:nvPr/>
        </p:nvSpPr>
        <p:spPr>
          <a:xfrm rot="15528166">
            <a:off x="4847527" y="-1093297"/>
            <a:ext cx="4802509" cy="7650129"/>
          </a:xfrm>
          <a:prstGeom prst="triangle">
            <a:avLst/>
          </a:prstGeom>
          <a:gradFill flip="none" rotWithShape="1">
            <a:gsLst>
              <a:gs pos="0">
                <a:srgbClr val="CF91B9">
                  <a:tint val="66000"/>
                  <a:satMod val="160000"/>
                  <a:alpha val="24000"/>
                </a:srgbClr>
              </a:gs>
              <a:gs pos="65000">
                <a:srgbClr val="F9EBF4"/>
              </a:gs>
              <a:gs pos="100000">
                <a:srgbClr val="CF91B9">
                  <a:tint val="23500"/>
                  <a:satMod val="160000"/>
                </a:srgbClr>
              </a:gs>
            </a:gsLst>
            <a:path path="circle">
              <a:fillToRect l="50000" t="50000" r="50000" b="50000"/>
            </a:path>
            <a:tileRect/>
          </a:gradFill>
          <a:ln w="12700" cap="flat" cmpd="sng" algn="ctr">
            <a:no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grpSp>
        <p:nvGrpSpPr>
          <p:cNvPr id="53" name="Group 52">
            <a:extLst>
              <a:ext uri="{FF2B5EF4-FFF2-40B4-BE49-F238E27FC236}">
                <a16:creationId xmlns:a16="http://schemas.microsoft.com/office/drawing/2014/main" id="{FC427F0F-205C-265E-401B-404169B04A17}"/>
              </a:ext>
            </a:extLst>
          </p:cNvPr>
          <p:cNvGrpSpPr/>
          <p:nvPr/>
        </p:nvGrpSpPr>
        <p:grpSpPr>
          <a:xfrm rot="555713">
            <a:off x="9414132" y="296187"/>
            <a:ext cx="3074352" cy="3464829"/>
            <a:chOff x="7476475" y="290743"/>
            <a:chExt cx="3074352" cy="3464829"/>
          </a:xfrm>
        </p:grpSpPr>
        <p:pic>
          <p:nvPicPr>
            <p:cNvPr id="54" name="Picture 53">
              <a:extLst>
                <a:ext uri="{FF2B5EF4-FFF2-40B4-BE49-F238E27FC236}">
                  <a16:creationId xmlns:a16="http://schemas.microsoft.com/office/drawing/2014/main" id="{466F3611-FA8A-D894-AEF1-97C3416C15B7}"/>
                </a:ext>
              </a:extLst>
            </p:cNvPr>
            <p:cNvPicPr>
              <a:picLocks noChangeAspect="1"/>
            </p:cNvPicPr>
            <p:nvPr/>
          </p:nvPicPr>
          <p:blipFill>
            <a:blip r:embed="rId2" cstate="email">
              <a:clrChange>
                <a:clrFrom>
                  <a:srgbClr val="FFFFFF"/>
                </a:clrFrom>
                <a:clrTo>
                  <a:srgbClr val="FFFFFF">
                    <a:alpha val="0"/>
                  </a:srgbClr>
                </a:clrTo>
              </a:clrChange>
              <a:grayscl/>
              <a:extLst>
                <a:ext uri="{28A0092B-C50C-407E-A947-70E740481C1C}">
                  <a14:useLocalDpi xmlns:a14="http://schemas.microsoft.com/office/drawing/2010/main"/>
                </a:ext>
              </a:extLst>
            </a:blip>
            <a:stretch>
              <a:fillRect/>
            </a:stretch>
          </p:blipFill>
          <p:spPr>
            <a:xfrm rot="2619004">
              <a:off x="8649481" y="612892"/>
              <a:ext cx="1014007" cy="593273"/>
            </a:xfrm>
            <a:prstGeom prst="rect">
              <a:avLst/>
            </a:prstGeom>
          </p:spPr>
        </p:pic>
        <p:sp>
          <p:nvSpPr>
            <p:cNvPr id="55" name="Oval 54">
              <a:extLst>
                <a:ext uri="{FF2B5EF4-FFF2-40B4-BE49-F238E27FC236}">
                  <a16:creationId xmlns:a16="http://schemas.microsoft.com/office/drawing/2014/main" id="{67F8C48E-5807-51D7-ACBE-8DDC0E76D97E}"/>
                </a:ext>
              </a:extLst>
            </p:cNvPr>
            <p:cNvSpPr/>
            <p:nvPr/>
          </p:nvSpPr>
          <p:spPr>
            <a:xfrm rot="19708908">
              <a:off x="8084282" y="566057"/>
              <a:ext cx="1768929" cy="3189515"/>
            </a:xfrm>
            <a:prstGeom prst="ellipse">
              <a:avLst/>
            </a:prstGeom>
            <a:noFill/>
            <a:ln w="12700" cap="flat" cmpd="sng" algn="ctr">
              <a:solidFill>
                <a:srgbClr val="4472C4">
                  <a:shade val="50000"/>
                </a:srgbClr>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pic>
          <p:nvPicPr>
            <p:cNvPr id="56" name="Picture 55">
              <a:extLst>
                <a:ext uri="{FF2B5EF4-FFF2-40B4-BE49-F238E27FC236}">
                  <a16:creationId xmlns:a16="http://schemas.microsoft.com/office/drawing/2014/main" id="{35424810-259B-A08D-B7CE-04A0183CE631}"/>
                </a:ext>
              </a:extLst>
            </p:cNvPr>
            <p:cNvPicPr>
              <a:picLocks noChangeAspect="1"/>
            </p:cNvPicPr>
            <p:nvPr/>
          </p:nvPicPr>
          <p:blipFill>
            <a:blip r:embed="rId3" cstate="email">
              <a:clrChange>
                <a:clrFrom>
                  <a:srgbClr val="FFFFFF"/>
                </a:clrFrom>
                <a:clrTo>
                  <a:srgbClr val="FFFFFF">
                    <a:alpha val="0"/>
                  </a:srgbClr>
                </a:clrTo>
              </a:clrChange>
              <a:grayscl/>
              <a:extLst>
                <a:ext uri="{28A0092B-C50C-407E-A947-70E740481C1C}">
                  <a14:useLocalDpi xmlns:a14="http://schemas.microsoft.com/office/drawing/2010/main"/>
                </a:ext>
              </a:extLst>
            </a:blip>
            <a:stretch>
              <a:fillRect/>
            </a:stretch>
          </p:blipFill>
          <p:spPr>
            <a:xfrm rot="2619004">
              <a:off x="8512526" y="1891050"/>
              <a:ext cx="787044" cy="460482"/>
            </a:xfrm>
            <a:prstGeom prst="rect">
              <a:avLst/>
            </a:prstGeom>
          </p:spPr>
        </p:pic>
        <p:pic>
          <p:nvPicPr>
            <p:cNvPr id="57" name="Picture 56">
              <a:extLst>
                <a:ext uri="{FF2B5EF4-FFF2-40B4-BE49-F238E27FC236}">
                  <a16:creationId xmlns:a16="http://schemas.microsoft.com/office/drawing/2014/main" id="{44778729-EB7B-D154-9CC3-37A1C0A19CA4}"/>
                </a:ext>
              </a:extLst>
            </p:cNvPr>
            <p:cNvPicPr>
              <a:picLocks noChangeAspect="1"/>
            </p:cNvPicPr>
            <p:nvPr/>
          </p:nvPicPr>
          <p:blipFill>
            <a:blip r:embed="rId4" cstate="email">
              <a:clrChange>
                <a:clrFrom>
                  <a:srgbClr val="FFFFFF"/>
                </a:clrFrom>
                <a:clrTo>
                  <a:srgbClr val="FFFFFF">
                    <a:alpha val="0"/>
                  </a:srgbClr>
                </a:clrTo>
              </a:clrChange>
              <a:grayscl/>
              <a:extLst>
                <a:ext uri="{28A0092B-C50C-407E-A947-70E740481C1C}">
                  <a14:useLocalDpi xmlns:a14="http://schemas.microsoft.com/office/drawing/2010/main"/>
                </a:ext>
              </a:extLst>
            </a:blip>
            <a:stretch>
              <a:fillRect/>
            </a:stretch>
          </p:blipFill>
          <p:spPr>
            <a:xfrm rot="2619004">
              <a:off x="8969792" y="3212026"/>
              <a:ext cx="907355" cy="530873"/>
            </a:xfrm>
            <a:prstGeom prst="rect">
              <a:avLst/>
            </a:prstGeom>
          </p:spPr>
        </p:pic>
        <p:pic>
          <p:nvPicPr>
            <p:cNvPr id="58" name="Picture 57">
              <a:extLst>
                <a:ext uri="{FF2B5EF4-FFF2-40B4-BE49-F238E27FC236}">
                  <a16:creationId xmlns:a16="http://schemas.microsoft.com/office/drawing/2014/main" id="{64611211-77D2-7523-9EFC-DB96C88FB6BD}"/>
                </a:ext>
              </a:extLst>
            </p:cNvPr>
            <p:cNvPicPr>
              <a:picLocks noChangeAspect="1"/>
            </p:cNvPicPr>
            <p:nvPr/>
          </p:nvPicPr>
          <p:blipFill>
            <a:blip r:embed="rId5" cstate="email">
              <a:clrChange>
                <a:clrFrom>
                  <a:srgbClr val="FFFFFF"/>
                </a:clrFrom>
                <a:clrTo>
                  <a:srgbClr val="FFFFFF">
                    <a:alpha val="0"/>
                  </a:srgbClr>
                </a:clrTo>
              </a:clrChange>
              <a:grayscl/>
              <a:extLst>
                <a:ext uri="{28A0092B-C50C-407E-A947-70E740481C1C}">
                  <a14:useLocalDpi xmlns:a14="http://schemas.microsoft.com/office/drawing/2010/main"/>
                </a:ext>
              </a:extLst>
            </a:blip>
            <a:stretch>
              <a:fillRect/>
            </a:stretch>
          </p:blipFill>
          <p:spPr>
            <a:xfrm rot="2619004">
              <a:off x="9345919" y="1719078"/>
              <a:ext cx="1204908" cy="704965"/>
            </a:xfrm>
            <a:prstGeom prst="rect">
              <a:avLst/>
            </a:prstGeom>
          </p:spPr>
        </p:pic>
        <p:pic>
          <p:nvPicPr>
            <p:cNvPr id="59" name="Picture 58">
              <a:extLst>
                <a:ext uri="{FF2B5EF4-FFF2-40B4-BE49-F238E27FC236}">
                  <a16:creationId xmlns:a16="http://schemas.microsoft.com/office/drawing/2014/main" id="{D6D85152-EEC2-2DE0-216C-5D2BD119E2B4}"/>
                </a:ext>
              </a:extLst>
            </p:cNvPr>
            <p:cNvPicPr>
              <a:picLocks noChangeAspect="1"/>
            </p:cNvPicPr>
            <p:nvPr/>
          </p:nvPicPr>
          <p:blipFill>
            <a:blip r:embed="rId6" cstate="email">
              <a:clrChange>
                <a:clrFrom>
                  <a:srgbClr val="FFFFFF"/>
                </a:clrFrom>
                <a:clrTo>
                  <a:srgbClr val="FFFFFF">
                    <a:alpha val="0"/>
                  </a:srgbClr>
                </a:clrTo>
              </a:clrChange>
              <a:grayscl/>
              <a:extLst>
                <a:ext uri="{28A0092B-C50C-407E-A947-70E740481C1C}">
                  <a14:useLocalDpi xmlns:a14="http://schemas.microsoft.com/office/drawing/2010/main"/>
                </a:ext>
              </a:extLst>
            </a:blip>
            <a:stretch>
              <a:fillRect/>
            </a:stretch>
          </p:blipFill>
          <p:spPr>
            <a:xfrm rot="2619004">
              <a:off x="7627390" y="639685"/>
              <a:ext cx="628068" cy="367469"/>
            </a:xfrm>
            <a:prstGeom prst="rect">
              <a:avLst/>
            </a:prstGeom>
          </p:spPr>
        </p:pic>
        <p:pic>
          <p:nvPicPr>
            <p:cNvPr id="60" name="Picture 59">
              <a:extLst>
                <a:ext uri="{FF2B5EF4-FFF2-40B4-BE49-F238E27FC236}">
                  <a16:creationId xmlns:a16="http://schemas.microsoft.com/office/drawing/2014/main" id="{5D2B4CC5-E63C-1156-1440-21A6490C2A5C}"/>
                </a:ext>
              </a:extLst>
            </p:cNvPr>
            <p:cNvPicPr>
              <a:picLocks noChangeAspect="1"/>
            </p:cNvPicPr>
            <p:nvPr/>
          </p:nvPicPr>
          <p:blipFill>
            <a:blip r:embed="rId7" cstate="email">
              <a:clrChange>
                <a:clrFrom>
                  <a:srgbClr val="FFFFFF"/>
                </a:clrFrom>
                <a:clrTo>
                  <a:srgbClr val="FFFFFF">
                    <a:alpha val="0"/>
                  </a:srgbClr>
                </a:clrTo>
              </a:clrChange>
              <a:grayscl/>
              <a:extLst>
                <a:ext uri="{28A0092B-C50C-407E-A947-70E740481C1C}">
                  <a14:useLocalDpi xmlns:a14="http://schemas.microsoft.com/office/drawing/2010/main"/>
                </a:ext>
              </a:extLst>
            </a:blip>
            <a:stretch>
              <a:fillRect/>
            </a:stretch>
          </p:blipFill>
          <p:spPr>
            <a:xfrm rot="2619004">
              <a:off x="7711809" y="2000296"/>
              <a:ext cx="548705" cy="321035"/>
            </a:xfrm>
            <a:prstGeom prst="rect">
              <a:avLst/>
            </a:prstGeom>
          </p:spPr>
        </p:pic>
        <p:pic>
          <p:nvPicPr>
            <p:cNvPr id="61" name="Picture 60">
              <a:extLst>
                <a:ext uri="{FF2B5EF4-FFF2-40B4-BE49-F238E27FC236}">
                  <a16:creationId xmlns:a16="http://schemas.microsoft.com/office/drawing/2014/main" id="{F83EBB22-8441-CA70-3FAF-DB55ACCD4B36}"/>
                </a:ext>
              </a:extLst>
            </p:cNvPr>
            <p:cNvPicPr>
              <a:picLocks noChangeAspect="1"/>
            </p:cNvPicPr>
            <p:nvPr/>
          </p:nvPicPr>
          <p:blipFill>
            <a:blip r:embed="rId8" cstate="email">
              <a:clrChange>
                <a:clrFrom>
                  <a:srgbClr val="FFFFFF"/>
                </a:clrFrom>
                <a:clrTo>
                  <a:srgbClr val="FFFFFF">
                    <a:alpha val="0"/>
                  </a:srgbClr>
                </a:clrTo>
              </a:clrChange>
              <a:grayscl/>
              <a:extLst>
                <a:ext uri="{28A0092B-C50C-407E-A947-70E740481C1C}">
                  <a14:useLocalDpi xmlns:a14="http://schemas.microsoft.com/office/drawing/2010/main"/>
                </a:ext>
              </a:extLst>
            </a:blip>
            <a:stretch>
              <a:fillRect/>
            </a:stretch>
          </p:blipFill>
          <p:spPr>
            <a:xfrm rot="2619004">
              <a:off x="7476475" y="1249871"/>
              <a:ext cx="609371" cy="356530"/>
            </a:xfrm>
            <a:prstGeom prst="rect">
              <a:avLst/>
            </a:prstGeom>
          </p:spPr>
        </p:pic>
        <p:pic>
          <p:nvPicPr>
            <p:cNvPr id="62" name="Picture 61">
              <a:extLst>
                <a:ext uri="{FF2B5EF4-FFF2-40B4-BE49-F238E27FC236}">
                  <a16:creationId xmlns:a16="http://schemas.microsoft.com/office/drawing/2014/main" id="{B9B5353C-929E-CF90-09D8-260F72A23BE6}"/>
                </a:ext>
              </a:extLst>
            </p:cNvPr>
            <p:cNvPicPr>
              <a:picLocks noChangeAspect="1"/>
            </p:cNvPicPr>
            <p:nvPr/>
          </p:nvPicPr>
          <p:blipFill>
            <a:blip r:embed="rId8" cstate="email">
              <a:clrChange>
                <a:clrFrom>
                  <a:srgbClr val="FFFFFF"/>
                </a:clrFrom>
                <a:clrTo>
                  <a:srgbClr val="FFFFFF">
                    <a:alpha val="0"/>
                  </a:srgbClr>
                </a:clrTo>
              </a:clrChange>
              <a:grayscl/>
              <a:extLst>
                <a:ext uri="{28A0092B-C50C-407E-A947-70E740481C1C}">
                  <a14:useLocalDpi xmlns:a14="http://schemas.microsoft.com/office/drawing/2010/main"/>
                </a:ext>
              </a:extLst>
            </a:blip>
            <a:stretch>
              <a:fillRect/>
            </a:stretch>
          </p:blipFill>
          <p:spPr>
            <a:xfrm rot="2619004">
              <a:off x="8048082" y="2678155"/>
              <a:ext cx="609371" cy="356530"/>
            </a:xfrm>
            <a:prstGeom prst="rect">
              <a:avLst/>
            </a:prstGeom>
          </p:spPr>
        </p:pic>
        <p:pic>
          <p:nvPicPr>
            <p:cNvPr id="63" name="Picture 62">
              <a:extLst>
                <a:ext uri="{FF2B5EF4-FFF2-40B4-BE49-F238E27FC236}">
                  <a16:creationId xmlns:a16="http://schemas.microsoft.com/office/drawing/2014/main" id="{8B10D467-FFDF-476D-85BF-4969A41D5A46}"/>
                </a:ext>
              </a:extLst>
            </p:cNvPr>
            <p:cNvPicPr>
              <a:picLocks noChangeAspect="1"/>
            </p:cNvPicPr>
            <p:nvPr/>
          </p:nvPicPr>
          <p:blipFill>
            <a:blip r:embed="rId6" cstate="email">
              <a:clrChange>
                <a:clrFrom>
                  <a:srgbClr val="FFFFFF"/>
                </a:clrFrom>
                <a:clrTo>
                  <a:srgbClr val="FFFFFF">
                    <a:alpha val="0"/>
                  </a:srgbClr>
                </a:clrTo>
              </a:clrChange>
              <a:grayscl/>
              <a:extLst>
                <a:ext uri="{28A0092B-C50C-407E-A947-70E740481C1C}">
                  <a14:useLocalDpi xmlns:a14="http://schemas.microsoft.com/office/drawing/2010/main"/>
                </a:ext>
              </a:extLst>
            </a:blip>
            <a:stretch>
              <a:fillRect/>
            </a:stretch>
          </p:blipFill>
          <p:spPr>
            <a:xfrm rot="2619004">
              <a:off x="8588476" y="3140297"/>
              <a:ext cx="628068" cy="367469"/>
            </a:xfrm>
            <a:prstGeom prst="rect">
              <a:avLst/>
            </a:prstGeom>
          </p:spPr>
        </p:pic>
        <p:pic>
          <p:nvPicPr>
            <p:cNvPr id="64" name="Picture 63">
              <a:extLst>
                <a:ext uri="{FF2B5EF4-FFF2-40B4-BE49-F238E27FC236}">
                  <a16:creationId xmlns:a16="http://schemas.microsoft.com/office/drawing/2014/main" id="{47300B97-F36A-5786-9F2B-A1653163DA9B}"/>
                </a:ext>
              </a:extLst>
            </p:cNvPr>
            <p:cNvPicPr>
              <a:picLocks noChangeAspect="1"/>
            </p:cNvPicPr>
            <p:nvPr/>
          </p:nvPicPr>
          <p:blipFill>
            <a:blip r:embed="rId2" cstate="email">
              <a:clrChange>
                <a:clrFrom>
                  <a:srgbClr val="FFFFFF"/>
                </a:clrFrom>
                <a:clrTo>
                  <a:srgbClr val="FFFFFF">
                    <a:alpha val="0"/>
                  </a:srgbClr>
                </a:clrTo>
              </a:clrChange>
              <a:grayscl/>
              <a:extLst>
                <a:ext uri="{28A0092B-C50C-407E-A947-70E740481C1C}">
                  <a14:useLocalDpi xmlns:a14="http://schemas.microsoft.com/office/drawing/2010/main"/>
                </a:ext>
              </a:extLst>
            </a:blip>
            <a:stretch>
              <a:fillRect/>
            </a:stretch>
          </p:blipFill>
          <p:spPr>
            <a:xfrm rot="2619004">
              <a:off x="9488073" y="2797239"/>
              <a:ext cx="1014007" cy="593273"/>
            </a:xfrm>
            <a:prstGeom prst="rect">
              <a:avLst/>
            </a:prstGeom>
          </p:spPr>
        </p:pic>
        <p:pic>
          <p:nvPicPr>
            <p:cNvPr id="65" name="Picture 64">
              <a:extLst>
                <a:ext uri="{FF2B5EF4-FFF2-40B4-BE49-F238E27FC236}">
                  <a16:creationId xmlns:a16="http://schemas.microsoft.com/office/drawing/2014/main" id="{666BC935-27D7-D80E-6228-D813BBEBE41B}"/>
                </a:ext>
              </a:extLst>
            </p:cNvPr>
            <p:cNvPicPr>
              <a:picLocks noChangeAspect="1"/>
            </p:cNvPicPr>
            <p:nvPr/>
          </p:nvPicPr>
          <p:blipFill>
            <a:blip r:embed="rId4" cstate="email">
              <a:clrChange>
                <a:clrFrom>
                  <a:srgbClr val="FFFFFF"/>
                </a:clrFrom>
                <a:clrTo>
                  <a:srgbClr val="FFFFFF">
                    <a:alpha val="0"/>
                  </a:srgbClr>
                </a:clrTo>
              </a:clrChange>
              <a:grayscl/>
              <a:extLst>
                <a:ext uri="{28A0092B-C50C-407E-A947-70E740481C1C}">
                  <a14:useLocalDpi xmlns:a14="http://schemas.microsoft.com/office/drawing/2010/main"/>
                </a:ext>
              </a:extLst>
            </a:blip>
            <a:stretch>
              <a:fillRect/>
            </a:stretch>
          </p:blipFill>
          <p:spPr>
            <a:xfrm rot="2619004">
              <a:off x="7899089" y="290743"/>
              <a:ext cx="907355" cy="530873"/>
            </a:xfrm>
            <a:prstGeom prst="rect">
              <a:avLst/>
            </a:prstGeom>
          </p:spPr>
        </p:pic>
      </p:grpSp>
      <p:pic>
        <p:nvPicPr>
          <p:cNvPr id="66" name="Picture 65" descr="A picture containing blue, painted&#10;&#10;Description automatically generated">
            <a:extLst>
              <a:ext uri="{FF2B5EF4-FFF2-40B4-BE49-F238E27FC236}">
                <a16:creationId xmlns:a16="http://schemas.microsoft.com/office/drawing/2014/main" id="{7156F871-2FEE-191B-EE9D-EA7FCEC61BBB}"/>
              </a:ext>
            </a:extLst>
          </p:cNvPr>
          <p:cNvPicPr>
            <a:picLocks noChangeAspect="1"/>
          </p:cNvPicPr>
          <p:nvPr/>
        </p:nvPicPr>
        <p:blipFill>
          <a:blip r:embed="rId9" cstate="email">
            <a:extLst>
              <a:ext uri="{28A0092B-C50C-407E-A947-70E740481C1C}">
                <a14:useLocalDpi xmlns:a14="http://schemas.microsoft.com/office/drawing/2010/main"/>
              </a:ext>
              <a:ext uri="{837473B0-CC2E-450A-ABE3-18F120FF3D39}">
                <a1611:picAttrSrcUrl xmlns:a1611="http://schemas.microsoft.com/office/drawing/2016/11/main" r:id="rId10"/>
              </a:ext>
            </a:extLst>
          </a:blip>
          <a:stretch>
            <a:fillRect/>
          </a:stretch>
        </p:blipFill>
        <p:spPr>
          <a:xfrm>
            <a:off x="-639007" y="2394081"/>
            <a:ext cx="5103599" cy="5120717"/>
          </a:xfrm>
          <a:prstGeom prst="rect">
            <a:avLst/>
          </a:prstGeom>
        </p:spPr>
      </p:pic>
      <p:sp>
        <p:nvSpPr>
          <p:cNvPr id="67" name="Isosceles Triangle 66">
            <a:extLst>
              <a:ext uri="{FF2B5EF4-FFF2-40B4-BE49-F238E27FC236}">
                <a16:creationId xmlns:a16="http://schemas.microsoft.com/office/drawing/2014/main" id="{1DD0166B-002B-01A8-439D-095B68F483CD}"/>
              </a:ext>
            </a:extLst>
          </p:cNvPr>
          <p:cNvSpPr/>
          <p:nvPr/>
        </p:nvSpPr>
        <p:spPr>
          <a:xfrm rot="4615903">
            <a:off x="5382861" y="-203795"/>
            <a:ext cx="2004612" cy="9397625"/>
          </a:xfrm>
          <a:prstGeom prst="triangle">
            <a:avLst>
              <a:gd name="adj" fmla="val 48120"/>
            </a:avLst>
          </a:prstGeom>
          <a:solidFill>
            <a:srgbClr val="5B9BD5">
              <a:lumMod val="20000"/>
              <a:lumOff val="80000"/>
              <a:alpha val="49000"/>
            </a:srgbClr>
          </a:solidFill>
          <a:ln w="12700" cap="flat" cmpd="sng" algn="ctr">
            <a:solidFill>
              <a:schemeClr val="accent3">
                <a:lumMod val="20000"/>
                <a:lumOff val="80000"/>
              </a:schemeClr>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68" name="Isosceles Triangle 67">
            <a:extLst>
              <a:ext uri="{FF2B5EF4-FFF2-40B4-BE49-F238E27FC236}">
                <a16:creationId xmlns:a16="http://schemas.microsoft.com/office/drawing/2014/main" id="{38FA77F4-169D-EADF-C4AF-699F321FB075}"/>
              </a:ext>
            </a:extLst>
          </p:cNvPr>
          <p:cNvSpPr/>
          <p:nvPr/>
        </p:nvSpPr>
        <p:spPr>
          <a:xfrm rot="3488149">
            <a:off x="4511905" y="-1400298"/>
            <a:ext cx="2151030" cy="9207674"/>
          </a:xfrm>
          <a:prstGeom prst="triangle">
            <a:avLst>
              <a:gd name="adj" fmla="val 48120"/>
            </a:avLst>
          </a:prstGeom>
          <a:solidFill>
            <a:srgbClr val="5B9BD5">
              <a:lumMod val="20000"/>
              <a:lumOff val="80000"/>
            </a:srgbClr>
          </a:solidFill>
          <a:ln w="12700" cap="flat" cmpd="sng" algn="ctr">
            <a:no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69" name="Isosceles Triangle 68">
            <a:extLst>
              <a:ext uri="{FF2B5EF4-FFF2-40B4-BE49-F238E27FC236}">
                <a16:creationId xmlns:a16="http://schemas.microsoft.com/office/drawing/2014/main" id="{F683CCA4-3A03-0C53-E19A-21D7FC0BE5B7}"/>
              </a:ext>
            </a:extLst>
          </p:cNvPr>
          <p:cNvSpPr/>
          <p:nvPr/>
        </p:nvSpPr>
        <p:spPr>
          <a:xfrm rot="4523606">
            <a:off x="6465656" y="172135"/>
            <a:ext cx="370831" cy="8104170"/>
          </a:xfrm>
          <a:prstGeom prst="triangle">
            <a:avLst>
              <a:gd name="adj" fmla="val 48120"/>
            </a:avLst>
          </a:prstGeom>
          <a:solidFill>
            <a:srgbClr val="5B9BD5">
              <a:lumMod val="20000"/>
              <a:lumOff val="80000"/>
              <a:alpha val="84000"/>
            </a:srgbClr>
          </a:solidFill>
          <a:ln w="12700" cap="flat" cmpd="sng" algn="ctr">
            <a:no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70" name="Isosceles Triangle 69">
            <a:extLst>
              <a:ext uri="{FF2B5EF4-FFF2-40B4-BE49-F238E27FC236}">
                <a16:creationId xmlns:a16="http://schemas.microsoft.com/office/drawing/2014/main" id="{6ADA73A0-6248-1202-9109-FD3D599C999E}"/>
              </a:ext>
            </a:extLst>
          </p:cNvPr>
          <p:cNvSpPr/>
          <p:nvPr/>
        </p:nvSpPr>
        <p:spPr>
          <a:xfrm rot="4188329">
            <a:off x="4882315" y="-510148"/>
            <a:ext cx="2006806" cy="9007240"/>
          </a:xfrm>
          <a:prstGeom prst="triangle">
            <a:avLst>
              <a:gd name="adj" fmla="val 48120"/>
            </a:avLst>
          </a:prstGeom>
          <a:solidFill>
            <a:srgbClr val="5B9BD5">
              <a:lumMod val="20000"/>
              <a:lumOff val="80000"/>
            </a:srgbClr>
          </a:solidFill>
          <a:ln w="12700" cap="flat" cmpd="sng" algn="ctr">
            <a:solidFill>
              <a:schemeClr val="accent3">
                <a:lumMod val="20000"/>
                <a:lumOff val="80000"/>
              </a:schemeClr>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71" name="Isosceles Triangle 70">
            <a:extLst>
              <a:ext uri="{FF2B5EF4-FFF2-40B4-BE49-F238E27FC236}">
                <a16:creationId xmlns:a16="http://schemas.microsoft.com/office/drawing/2014/main" id="{0A32CD9B-127B-03C8-6826-DB72126A8A70}"/>
              </a:ext>
            </a:extLst>
          </p:cNvPr>
          <p:cNvSpPr/>
          <p:nvPr/>
        </p:nvSpPr>
        <p:spPr>
          <a:xfrm rot="3856720">
            <a:off x="6132294" y="-227637"/>
            <a:ext cx="465906" cy="7769333"/>
          </a:xfrm>
          <a:prstGeom prst="triangle">
            <a:avLst>
              <a:gd name="adj" fmla="val 48120"/>
            </a:avLst>
          </a:prstGeom>
          <a:solidFill>
            <a:srgbClr val="5B9BD5">
              <a:lumMod val="20000"/>
              <a:lumOff val="80000"/>
              <a:alpha val="91000"/>
            </a:srgbClr>
          </a:solidFill>
          <a:ln w="12700" cap="flat" cmpd="sng" algn="ctr">
            <a:solidFill>
              <a:schemeClr val="accent3">
                <a:lumMod val="20000"/>
                <a:lumOff val="80000"/>
              </a:schemeClr>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73" name="Isosceles Triangle 72">
            <a:extLst>
              <a:ext uri="{FF2B5EF4-FFF2-40B4-BE49-F238E27FC236}">
                <a16:creationId xmlns:a16="http://schemas.microsoft.com/office/drawing/2014/main" id="{0E5F6B34-857E-E533-55D5-442A1406D521}"/>
              </a:ext>
            </a:extLst>
          </p:cNvPr>
          <p:cNvSpPr/>
          <p:nvPr/>
        </p:nvSpPr>
        <p:spPr>
          <a:xfrm rot="3349629">
            <a:off x="4869327" y="-2420925"/>
            <a:ext cx="2177853" cy="10439643"/>
          </a:xfrm>
          <a:prstGeom prst="triangle">
            <a:avLst>
              <a:gd name="adj" fmla="val 72046"/>
            </a:avLst>
          </a:prstGeom>
          <a:solidFill>
            <a:srgbClr val="5B9BD5">
              <a:lumMod val="20000"/>
              <a:lumOff val="80000"/>
              <a:alpha val="54000"/>
            </a:srgbClr>
          </a:solidFill>
          <a:ln w="12700" cap="flat" cmpd="sng" algn="ctr">
            <a:solidFill>
              <a:schemeClr val="accent3">
                <a:lumMod val="20000"/>
                <a:lumOff val="80000"/>
              </a:schemeClr>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72" name="Isosceles Triangle 71">
            <a:extLst>
              <a:ext uri="{FF2B5EF4-FFF2-40B4-BE49-F238E27FC236}">
                <a16:creationId xmlns:a16="http://schemas.microsoft.com/office/drawing/2014/main" id="{442DCBD8-DD31-00C0-C597-AE0F52C22C5C}"/>
              </a:ext>
            </a:extLst>
          </p:cNvPr>
          <p:cNvSpPr/>
          <p:nvPr/>
        </p:nvSpPr>
        <p:spPr>
          <a:xfrm rot="3364806">
            <a:off x="6312486" y="-1423742"/>
            <a:ext cx="566344" cy="8529957"/>
          </a:xfrm>
          <a:prstGeom prst="triangle">
            <a:avLst>
              <a:gd name="adj" fmla="val 48120"/>
            </a:avLst>
          </a:prstGeom>
          <a:noFill/>
          <a:ln w="12700" cap="flat" cmpd="sng" algn="ctr">
            <a:no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74" name="Isosceles Triangle 73">
            <a:extLst>
              <a:ext uri="{FF2B5EF4-FFF2-40B4-BE49-F238E27FC236}">
                <a16:creationId xmlns:a16="http://schemas.microsoft.com/office/drawing/2014/main" id="{415548BA-6992-052E-92CD-36B88E79EAC7}"/>
              </a:ext>
            </a:extLst>
          </p:cNvPr>
          <p:cNvSpPr/>
          <p:nvPr/>
        </p:nvSpPr>
        <p:spPr>
          <a:xfrm rot="4521550">
            <a:off x="5531489" y="-872606"/>
            <a:ext cx="2061424" cy="10220904"/>
          </a:xfrm>
          <a:prstGeom prst="triangle">
            <a:avLst>
              <a:gd name="adj" fmla="val 48120"/>
            </a:avLst>
          </a:prstGeom>
          <a:solidFill>
            <a:srgbClr val="5B9BD5">
              <a:lumMod val="20000"/>
              <a:lumOff val="80000"/>
              <a:alpha val="54000"/>
            </a:srgbClr>
          </a:solidFill>
          <a:ln w="12700" cap="flat" cmpd="sng" algn="ctr">
            <a:solidFill>
              <a:schemeClr val="accent3">
                <a:lumMod val="20000"/>
                <a:lumOff val="80000"/>
              </a:schemeClr>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75" name="Isosceles Triangle 74">
            <a:extLst>
              <a:ext uri="{FF2B5EF4-FFF2-40B4-BE49-F238E27FC236}">
                <a16:creationId xmlns:a16="http://schemas.microsoft.com/office/drawing/2014/main" id="{86D68DEB-80B4-548A-ED76-9B77B7EDF6F3}"/>
              </a:ext>
            </a:extLst>
          </p:cNvPr>
          <p:cNvSpPr/>
          <p:nvPr/>
        </p:nvSpPr>
        <p:spPr>
          <a:xfrm rot="3729814">
            <a:off x="6725005" y="-1691582"/>
            <a:ext cx="440899" cy="9385840"/>
          </a:xfrm>
          <a:prstGeom prst="triangle">
            <a:avLst>
              <a:gd name="adj" fmla="val 48120"/>
            </a:avLst>
          </a:prstGeom>
          <a:solidFill>
            <a:srgbClr val="5B9BD5">
              <a:lumMod val="20000"/>
              <a:lumOff val="80000"/>
              <a:alpha val="54000"/>
            </a:srgbClr>
          </a:solidFill>
          <a:ln w="12700" cap="flat" cmpd="sng" algn="ctr">
            <a:solidFill>
              <a:schemeClr val="accent3">
                <a:lumMod val="20000"/>
                <a:lumOff val="80000"/>
              </a:schemeClr>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76" name="Isosceles Triangle 75">
            <a:extLst>
              <a:ext uri="{FF2B5EF4-FFF2-40B4-BE49-F238E27FC236}">
                <a16:creationId xmlns:a16="http://schemas.microsoft.com/office/drawing/2014/main" id="{D857DA89-30CC-221E-28A7-B219A903180C}"/>
              </a:ext>
            </a:extLst>
          </p:cNvPr>
          <p:cNvSpPr/>
          <p:nvPr/>
        </p:nvSpPr>
        <p:spPr>
          <a:xfrm rot="4223115">
            <a:off x="7014968" y="-1096986"/>
            <a:ext cx="435267" cy="9406497"/>
          </a:xfrm>
          <a:prstGeom prst="triangle">
            <a:avLst>
              <a:gd name="adj" fmla="val 48120"/>
            </a:avLst>
          </a:prstGeom>
          <a:solidFill>
            <a:srgbClr val="5B9BD5">
              <a:lumMod val="20000"/>
              <a:lumOff val="80000"/>
              <a:alpha val="54000"/>
            </a:srgbClr>
          </a:solidFill>
          <a:ln w="12700" cap="flat" cmpd="sng" algn="ctr">
            <a:solidFill>
              <a:schemeClr val="accent3">
                <a:lumMod val="20000"/>
                <a:lumOff val="80000"/>
              </a:schemeClr>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78" name="TextBox 77">
            <a:extLst>
              <a:ext uri="{FF2B5EF4-FFF2-40B4-BE49-F238E27FC236}">
                <a16:creationId xmlns:a16="http://schemas.microsoft.com/office/drawing/2014/main" id="{69231583-8C7B-5B2D-E147-CE2DABF97BE9}"/>
              </a:ext>
            </a:extLst>
          </p:cNvPr>
          <p:cNvSpPr txBox="1"/>
          <p:nvPr/>
        </p:nvSpPr>
        <p:spPr>
          <a:xfrm>
            <a:off x="7775222" y="2152378"/>
            <a:ext cx="2118057" cy="64633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1" i="0" u="none" strike="noStrike" kern="0" cap="none" spc="0" normalizeH="0" baseline="0" noProof="0" dirty="0">
                <a:ln>
                  <a:noFill/>
                </a:ln>
                <a:solidFill>
                  <a:prstClr val="black"/>
                </a:solidFill>
                <a:effectLst/>
                <a:uLnTx/>
                <a:uFillTx/>
                <a:latin typeface="Calibri"/>
                <a:ea typeface="+mn-ea"/>
                <a:cs typeface="+mn-cs"/>
              </a:rPr>
              <a:t>Node Cluster in Geostationary Orbit</a:t>
            </a:r>
          </a:p>
        </p:txBody>
      </p:sp>
      <p:sp>
        <p:nvSpPr>
          <p:cNvPr id="82" name="TextBox 81">
            <a:extLst>
              <a:ext uri="{FF2B5EF4-FFF2-40B4-BE49-F238E27FC236}">
                <a16:creationId xmlns:a16="http://schemas.microsoft.com/office/drawing/2014/main" id="{788376FA-AB89-86CA-408D-66A73C595B78}"/>
              </a:ext>
            </a:extLst>
          </p:cNvPr>
          <p:cNvSpPr txBox="1"/>
          <p:nvPr/>
        </p:nvSpPr>
        <p:spPr>
          <a:xfrm>
            <a:off x="4455090" y="5080729"/>
            <a:ext cx="5383897" cy="1569660"/>
          </a:xfrm>
          <a:prstGeom prst="rect">
            <a:avLst/>
          </a:prstGeom>
          <a:noFill/>
          <a:ln>
            <a:solidFill>
              <a:schemeClr val="bg1"/>
            </a:solidFill>
          </a:ln>
        </p:spPr>
        <p:txBody>
          <a:bodyPr wrap="square" rtlCol="0">
            <a:spAutoFit/>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600" b="1" i="0" u="none" strike="noStrike" kern="0" cap="none" spc="0" normalizeH="0" baseline="0" noProof="0" dirty="0">
                <a:ln>
                  <a:noFill/>
                </a:ln>
                <a:solidFill>
                  <a:prstClr val="black"/>
                </a:solidFill>
                <a:effectLst/>
                <a:uLnTx/>
                <a:uFillTx/>
                <a:latin typeface="Calibri"/>
                <a:ea typeface="+mn-ea"/>
                <a:cs typeface="+mn-cs"/>
              </a:rPr>
              <a:t>Multiple Steerable User Beams</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600" b="1" i="0" u="none" strike="noStrike" kern="0" cap="none" spc="0" normalizeH="0" baseline="0" noProof="0" dirty="0">
                <a:ln>
                  <a:noFill/>
                </a:ln>
                <a:solidFill>
                  <a:prstClr val="black"/>
                </a:solidFill>
                <a:effectLst/>
                <a:uLnTx/>
                <a:uFillTx/>
                <a:latin typeface="Calibri"/>
                <a:ea typeface="+mn-ea"/>
                <a:cs typeface="+mn-cs"/>
              </a:rPr>
              <a:t>100Mb/s per beam</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600" b="1" i="0" u="none" strike="noStrike" kern="0" cap="none" spc="0" normalizeH="0" baseline="0" noProof="0" dirty="0">
                <a:ln>
                  <a:noFill/>
                </a:ln>
                <a:solidFill>
                  <a:prstClr val="black"/>
                </a:solidFill>
                <a:effectLst/>
                <a:uLnTx/>
                <a:uFillTx/>
                <a:latin typeface="Calibri"/>
                <a:ea typeface="+mn-ea"/>
                <a:cs typeface="+mn-cs"/>
              </a:rPr>
              <a:t>Multiple users per beam</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600" b="1" i="0" u="none" strike="noStrike" kern="0" cap="none" spc="0" normalizeH="0" baseline="0" noProof="0" dirty="0">
                <a:ln>
                  <a:noFill/>
                </a:ln>
                <a:solidFill>
                  <a:prstClr val="black"/>
                </a:solidFill>
                <a:effectLst/>
                <a:uLnTx/>
                <a:uFillTx/>
                <a:latin typeface="Calibri"/>
                <a:ea typeface="+mn-ea"/>
                <a:cs typeface="+mn-cs"/>
              </a:rPr>
              <a:t>Aggregate EIRP = 60-80dBW</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600" b="1" i="0" u="none" strike="noStrike" kern="0" cap="none" spc="0" normalizeH="0" baseline="0" noProof="0" dirty="0">
                <a:ln>
                  <a:noFill/>
                </a:ln>
                <a:solidFill>
                  <a:prstClr val="black"/>
                </a:solidFill>
                <a:effectLst/>
                <a:uLnTx/>
                <a:uFillTx/>
                <a:latin typeface="Calibri"/>
                <a:ea typeface="+mn-ea"/>
                <a:cs typeface="+mn-cs"/>
              </a:rPr>
              <a:t>Beam Width &lt;1° (1km </a:t>
            </a:r>
            <a:r>
              <a:rPr kumimoji="0" lang="en-GB" sz="1600" b="1" i="0" u="none" strike="noStrike" kern="0" cap="none" spc="0" normalizeH="0" baseline="0" noProof="0" dirty="0" err="1">
                <a:ln>
                  <a:noFill/>
                </a:ln>
                <a:solidFill>
                  <a:prstClr val="black"/>
                </a:solidFill>
                <a:effectLst/>
                <a:uLnTx/>
                <a:uFillTx/>
                <a:latin typeface="Calibri"/>
                <a:ea typeface="+mn-ea"/>
                <a:cs typeface="+mn-cs"/>
              </a:rPr>
              <a:t>dia</a:t>
            </a:r>
            <a:r>
              <a:rPr kumimoji="0" lang="en-GB" sz="1600" b="1" i="0" u="none" strike="noStrike" kern="0" cap="none" spc="0" normalizeH="0" baseline="0" noProof="0" dirty="0">
                <a:ln>
                  <a:noFill/>
                </a:ln>
                <a:solidFill>
                  <a:prstClr val="black"/>
                </a:solidFill>
                <a:effectLst/>
                <a:uLnTx/>
                <a:uFillTx/>
                <a:latin typeface="Calibri"/>
                <a:ea typeface="+mn-ea"/>
                <a:cs typeface="+mn-cs"/>
              </a:rPr>
              <a:t>)</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600" b="1" i="0" u="none" strike="noStrike" kern="0" cap="none" spc="0" normalizeH="0" baseline="0" noProof="0" dirty="0">
                <a:ln>
                  <a:noFill/>
                </a:ln>
                <a:solidFill>
                  <a:prstClr val="black"/>
                </a:solidFill>
                <a:effectLst/>
                <a:uLnTx/>
                <a:uFillTx/>
                <a:latin typeface="Calibri"/>
                <a:ea typeface="+mn-ea"/>
                <a:cs typeface="+mn-cs"/>
              </a:rPr>
              <a:t>G/T = 5-10dB/K</a:t>
            </a:r>
          </a:p>
        </p:txBody>
      </p:sp>
      <p:sp>
        <p:nvSpPr>
          <p:cNvPr id="83" name="TextBox 82">
            <a:extLst>
              <a:ext uri="{FF2B5EF4-FFF2-40B4-BE49-F238E27FC236}">
                <a16:creationId xmlns:a16="http://schemas.microsoft.com/office/drawing/2014/main" id="{D72FA30F-EC8C-2D1B-FF58-8CD36160143C}"/>
              </a:ext>
            </a:extLst>
          </p:cNvPr>
          <p:cNvSpPr txBox="1"/>
          <p:nvPr/>
        </p:nvSpPr>
        <p:spPr>
          <a:xfrm>
            <a:off x="10083967" y="3944829"/>
            <a:ext cx="2601994"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1" i="0" u="none" strike="noStrike" kern="0" cap="none" spc="0" normalizeH="0" baseline="0" noProof="0" dirty="0">
                <a:ln>
                  <a:noFill/>
                </a:ln>
                <a:solidFill>
                  <a:prstClr val="black"/>
                </a:solidFill>
                <a:effectLst/>
                <a:uLnTx/>
                <a:uFillTx/>
                <a:latin typeface="Calibri"/>
                <a:ea typeface="+mn-ea"/>
                <a:cs typeface="+mn-cs"/>
              </a:rPr>
              <a:t>Distributed Phased-Array</a:t>
            </a:r>
          </a:p>
        </p:txBody>
      </p:sp>
      <p:sp>
        <p:nvSpPr>
          <p:cNvPr id="84" name="TextBox 83">
            <a:extLst>
              <a:ext uri="{FF2B5EF4-FFF2-40B4-BE49-F238E27FC236}">
                <a16:creationId xmlns:a16="http://schemas.microsoft.com/office/drawing/2014/main" id="{4125633D-05FE-3663-9213-8A1ACFB82FAC}"/>
              </a:ext>
            </a:extLst>
          </p:cNvPr>
          <p:cNvSpPr txBox="1"/>
          <p:nvPr/>
        </p:nvSpPr>
        <p:spPr>
          <a:xfrm>
            <a:off x="7493939" y="5066552"/>
            <a:ext cx="2167581" cy="830997"/>
          </a:xfrm>
          <a:prstGeom prst="rect">
            <a:avLst/>
          </a:prstGeom>
          <a:noFill/>
        </p:spPr>
        <p:txBody>
          <a:bodyPr wrap="none" rtlCol="0">
            <a:spAutoFit/>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600" b="1" i="0" u="none" strike="noStrike" kern="0" cap="none" spc="0" normalizeH="0" baseline="0" noProof="0" dirty="0">
                <a:ln>
                  <a:noFill/>
                </a:ln>
                <a:solidFill>
                  <a:prstClr val="black"/>
                </a:solidFill>
                <a:effectLst/>
                <a:uLnTx/>
                <a:uFillTx/>
                <a:latin typeface="Calibri"/>
                <a:ea typeface="+mn-ea"/>
                <a:cs typeface="+mn-cs"/>
              </a:rPr>
              <a:t>Low-cost spacecraft</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600" b="1" i="0" u="none" strike="noStrike" kern="0" cap="none" spc="0" normalizeH="0" baseline="0" noProof="0" dirty="0">
                <a:ln>
                  <a:noFill/>
                </a:ln>
                <a:solidFill>
                  <a:prstClr val="black"/>
                </a:solidFill>
                <a:effectLst/>
                <a:uLnTx/>
                <a:uFillTx/>
                <a:latin typeface="Calibri"/>
                <a:ea typeface="+mn-ea"/>
                <a:cs typeface="+mn-cs"/>
              </a:rPr>
              <a:t>200kg, 250W</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600" b="1" i="0" u="none" strike="noStrike" kern="0" cap="none" spc="0" normalizeH="0" baseline="0" noProof="0" dirty="0">
                <a:ln>
                  <a:noFill/>
                </a:ln>
                <a:solidFill>
                  <a:prstClr val="black"/>
                </a:solidFill>
                <a:effectLst/>
                <a:uLnTx/>
                <a:uFillTx/>
                <a:latin typeface="Calibri"/>
                <a:ea typeface="+mn-ea"/>
                <a:cs typeface="+mn-cs"/>
              </a:rPr>
              <a:t>2m folding r</a:t>
            </a:r>
            <a:r>
              <a:rPr kumimoji="0" lang="en-GB" sz="1600" b="1" i="0" u="none" strike="noStrike" kern="0" cap="none" spc="0" normalizeH="0" baseline="0" noProof="0" dirty="0" err="1">
                <a:ln>
                  <a:noFill/>
                </a:ln>
                <a:solidFill>
                  <a:prstClr val="black"/>
                </a:solidFill>
                <a:effectLst/>
                <a:uLnTx/>
                <a:uFillTx/>
                <a:latin typeface="Calibri"/>
                <a:ea typeface="+mn-ea"/>
                <a:cs typeface="+mn-cs"/>
              </a:rPr>
              <a:t>eflector</a:t>
            </a:r>
            <a:endParaRPr kumimoji="0" lang="en-GB" sz="1600" b="1" i="0" u="none" strike="noStrike" kern="0" cap="none" spc="0" normalizeH="0" baseline="0" noProof="0" dirty="0">
              <a:ln>
                <a:noFill/>
              </a:ln>
              <a:solidFill>
                <a:prstClr val="black"/>
              </a:solidFill>
              <a:effectLst/>
              <a:uLnTx/>
              <a:uFillTx/>
              <a:latin typeface="Calibri"/>
              <a:ea typeface="+mn-ea"/>
              <a:cs typeface="+mn-cs"/>
            </a:endParaRPr>
          </a:p>
        </p:txBody>
      </p:sp>
      <p:cxnSp>
        <p:nvCxnSpPr>
          <p:cNvPr id="85" name="Straight Arrow Connector 84">
            <a:extLst>
              <a:ext uri="{FF2B5EF4-FFF2-40B4-BE49-F238E27FC236}">
                <a16:creationId xmlns:a16="http://schemas.microsoft.com/office/drawing/2014/main" id="{FF13220A-7D1A-390B-842B-B30CD043232B}"/>
              </a:ext>
            </a:extLst>
          </p:cNvPr>
          <p:cNvCxnSpPr>
            <a:cxnSpLocks/>
          </p:cNvCxnSpPr>
          <p:nvPr/>
        </p:nvCxnSpPr>
        <p:spPr>
          <a:xfrm>
            <a:off x="10208551" y="2035476"/>
            <a:ext cx="1354120" cy="399125"/>
          </a:xfrm>
          <a:prstGeom prst="straightConnector1">
            <a:avLst/>
          </a:prstGeom>
          <a:noFill/>
          <a:ln w="6350" cap="flat" cmpd="sng" algn="ctr">
            <a:solidFill>
              <a:srgbClr val="4472C4"/>
            </a:solidFill>
            <a:prstDash val="solid"/>
            <a:miter lim="800000"/>
            <a:headEnd type="triangle"/>
            <a:tailEnd type="triangle"/>
          </a:ln>
          <a:effectLst/>
        </p:spPr>
      </p:cxnSp>
      <p:sp>
        <p:nvSpPr>
          <p:cNvPr id="86" name="TextBox 85">
            <a:extLst>
              <a:ext uri="{FF2B5EF4-FFF2-40B4-BE49-F238E27FC236}">
                <a16:creationId xmlns:a16="http://schemas.microsoft.com/office/drawing/2014/main" id="{B7F6212C-2842-D646-D7E4-65835900B679}"/>
              </a:ext>
            </a:extLst>
          </p:cNvPr>
          <p:cNvSpPr txBox="1"/>
          <p:nvPr/>
        </p:nvSpPr>
        <p:spPr>
          <a:xfrm rot="894077">
            <a:off x="10222670" y="2386689"/>
            <a:ext cx="1253869"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0" cap="none" spc="0" normalizeH="0" baseline="0" noProof="0" dirty="0">
                <a:ln>
                  <a:noFill/>
                </a:ln>
                <a:solidFill>
                  <a:prstClr val="black"/>
                </a:solidFill>
                <a:effectLst/>
                <a:uLnTx/>
                <a:uFillTx/>
                <a:latin typeface="Calibri"/>
                <a:ea typeface="+mn-ea"/>
                <a:cs typeface="+mn-cs"/>
              </a:rPr>
              <a:t>5-10km </a:t>
            </a:r>
            <a:r>
              <a:rPr kumimoji="0" lang="en-GB" sz="1800" b="0" i="0" u="none" strike="noStrike" kern="0" cap="none" spc="0" normalizeH="0" baseline="0" noProof="0" dirty="0" err="1">
                <a:ln>
                  <a:noFill/>
                </a:ln>
                <a:solidFill>
                  <a:prstClr val="black"/>
                </a:solidFill>
                <a:effectLst/>
                <a:uLnTx/>
                <a:uFillTx/>
                <a:latin typeface="Calibri"/>
                <a:ea typeface="+mn-ea"/>
                <a:cs typeface="+mn-cs"/>
              </a:rPr>
              <a:t>Dia</a:t>
            </a:r>
            <a:endParaRPr kumimoji="0" lang="en-GB" sz="1800" b="0" i="0" u="none" strike="noStrike" kern="0" cap="none" spc="0" normalizeH="0" baseline="0" noProof="0" dirty="0">
              <a:ln>
                <a:noFill/>
              </a:ln>
              <a:solidFill>
                <a:prstClr val="black"/>
              </a:solidFill>
              <a:effectLst/>
              <a:uLnTx/>
              <a:uFillTx/>
              <a:latin typeface="Calibri"/>
              <a:ea typeface="+mn-ea"/>
              <a:cs typeface="+mn-cs"/>
            </a:endParaRPr>
          </a:p>
        </p:txBody>
      </p:sp>
      <p:cxnSp>
        <p:nvCxnSpPr>
          <p:cNvPr id="87" name="Straight Arrow Connector 86">
            <a:extLst>
              <a:ext uri="{FF2B5EF4-FFF2-40B4-BE49-F238E27FC236}">
                <a16:creationId xmlns:a16="http://schemas.microsoft.com/office/drawing/2014/main" id="{C6D2A720-E0F0-578A-0EDC-393F0A18F8DF}"/>
              </a:ext>
            </a:extLst>
          </p:cNvPr>
          <p:cNvCxnSpPr>
            <a:cxnSpLocks/>
          </p:cNvCxnSpPr>
          <p:nvPr/>
        </p:nvCxnSpPr>
        <p:spPr>
          <a:xfrm>
            <a:off x="11592129" y="907643"/>
            <a:ext cx="330993" cy="726563"/>
          </a:xfrm>
          <a:prstGeom prst="straightConnector1">
            <a:avLst/>
          </a:prstGeom>
          <a:noFill/>
          <a:ln w="6350" cap="flat" cmpd="sng" algn="ctr">
            <a:solidFill>
              <a:srgbClr val="4472C4"/>
            </a:solidFill>
            <a:prstDash val="solid"/>
            <a:miter lim="800000"/>
            <a:headEnd type="triangle"/>
            <a:tailEnd type="triangle"/>
          </a:ln>
          <a:effectLst/>
        </p:spPr>
      </p:cxnSp>
      <p:sp>
        <p:nvSpPr>
          <p:cNvPr id="88" name="TextBox 87">
            <a:extLst>
              <a:ext uri="{FF2B5EF4-FFF2-40B4-BE49-F238E27FC236}">
                <a16:creationId xmlns:a16="http://schemas.microsoft.com/office/drawing/2014/main" id="{CE10EC12-B8D0-A823-E680-FD77692F4ADA}"/>
              </a:ext>
            </a:extLst>
          </p:cNvPr>
          <p:cNvSpPr txBox="1"/>
          <p:nvPr/>
        </p:nvSpPr>
        <p:spPr>
          <a:xfrm rot="3864248">
            <a:off x="11559239" y="1017129"/>
            <a:ext cx="651086"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0" cap="none" spc="0" normalizeH="0" baseline="0" noProof="0" dirty="0">
                <a:ln>
                  <a:noFill/>
                </a:ln>
                <a:solidFill>
                  <a:prstClr val="black"/>
                </a:solidFill>
                <a:effectLst/>
                <a:uLnTx/>
                <a:uFillTx/>
                <a:latin typeface="Calibri"/>
                <a:ea typeface="+mn-ea"/>
                <a:cs typeface="+mn-cs"/>
              </a:rPr>
              <a:t>1 km</a:t>
            </a:r>
          </a:p>
        </p:txBody>
      </p:sp>
      <p:sp>
        <p:nvSpPr>
          <p:cNvPr id="3" name="Oval 2">
            <a:extLst>
              <a:ext uri="{FF2B5EF4-FFF2-40B4-BE49-F238E27FC236}">
                <a16:creationId xmlns:a16="http://schemas.microsoft.com/office/drawing/2014/main" id="{C29D89FD-7262-FDAF-18F8-2CC7693CCE1F}"/>
              </a:ext>
            </a:extLst>
          </p:cNvPr>
          <p:cNvSpPr/>
          <p:nvPr/>
        </p:nvSpPr>
        <p:spPr>
          <a:xfrm>
            <a:off x="882658" y="4328627"/>
            <a:ext cx="2498656" cy="2176178"/>
          </a:xfrm>
          <a:prstGeom prst="ellipse">
            <a:avLst/>
          </a:prstGeom>
          <a:gradFill flip="none" rotWithShape="1">
            <a:gsLst>
              <a:gs pos="0">
                <a:srgbClr val="DEEBF7">
                  <a:shade val="30000"/>
                  <a:satMod val="115000"/>
                </a:srgbClr>
              </a:gs>
              <a:gs pos="69000">
                <a:srgbClr val="D5F5FF">
                  <a:alpha val="85000"/>
                  <a:lumMod val="53000"/>
                  <a:lumOff val="47000"/>
                </a:srgbClr>
              </a:gs>
              <a:gs pos="100000">
                <a:srgbClr val="DEEBF7">
                  <a:shade val="100000"/>
                  <a:satMod val="115000"/>
                </a:srgbClr>
              </a:gs>
            </a:gsLst>
            <a:path path="circle">
              <a:fillToRect t="100000" r="100000"/>
            </a:path>
            <a:tileRect l="-100000" b="-100000"/>
          </a:gradFill>
          <a:ln>
            <a:no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a:ea typeface="+mn-ea"/>
              <a:cs typeface="+mn-cs"/>
            </a:endParaRPr>
          </a:p>
        </p:txBody>
      </p:sp>
      <p:sp>
        <p:nvSpPr>
          <p:cNvPr id="89" name="TextBox 88">
            <a:extLst>
              <a:ext uri="{FF2B5EF4-FFF2-40B4-BE49-F238E27FC236}">
                <a16:creationId xmlns:a16="http://schemas.microsoft.com/office/drawing/2014/main" id="{5A01B441-7A73-56E4-B1FD-A034955CC144}"/>
              </a:ext>
            </a:extLst>
          </p:cNvPr>
          <p:cNvSpPr txBox="1"/>
          <p:nvPr/>
        </p:nvSpPr>
        <p:spPr>
          <a:xfrm rot="20260828">
            <a:off x="4138136" y="3753681"/>
            <a:ext cx="2554663"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1" i="0" u="none" strike="noStrike" kern="0" cap="none" spc="0" normalizeH="0" baseline="0" noProof="0" dirty="0">
                <a:ln>
                  <a:noFill/>
                </a:ln>
                <a:solidFill>
                  <a:prstClr val="black"/>
                </a:solidFill>
                <a:effectLst/>
                <a:uLnTx/>
                <a:uFillTx/>
                <a:latin typeface="Calibri"/>
                <a:ea typeface="+mn-ea"/>
                <a:cs typeface="+mn-cs"/>
              </a:rPr>
              <a:t>C, S or L-Band User links</a:t>
            </a:r>
          </a:p>
        </p:txBody>
      </p:sp>
      <p:pic>
        <p:nvPicPr>
          <p:cNvPr id="90" name="Graphic 89" descr="Satellite dish outline">
            <a:extLst>
              <a:ext uri="{FF2B5EF4-FFF2-40B4-BE49-F238E27FC236}">
                <a16:creationId xmlns:a16="http://schemas.microsoft.com/office/drawing/2014/main" id="{BB1E7411-3B86-99C9-B0D6-A51AF95C374D}"/>
              </a:ext>
            </a:extLst>
          </p:cNvPr>
          <p:cNvPicPr>
            <a:picLocks noChangeAspect="1"/>
          </p:cNvPicPr>
          <p:nvPr/>
        </p:nvPicPr>
        <p:blipFill>
          <a:blip r:embed="rId11" cstate="email">
            <a:extLst>
              <a:ext uri="{28A0092B-C50C-407E-A947-70E740481C1C}">
                <a14:useLocalDpi xmlns:a14="http://schemas.microsoft.com/office/drawing/2010/main"/>
              </a:ext>
              <a:ext uri="{96DAC541-7B7A-43D3-8B79-37D633B846F1}">
                <asvg:svgBlip xmlns:asvg="http://schemas.microsoft.com/office/drawing/2016/SVG/main" r:embed="rId12"/>
              </a:ext>
            </a:extLst>
          </a:blip>
          <a:stretch>
            <a:fillRect/>
          </a:stretch>
        </p:blipFill>
        <p:spPr>
          <a:xfrm rot="1716397">
            <a:off x="3087609" y="3353700"/>
            <a:ext cx="453230" cy="453230"/>
          </a:xfrm>
          <a:prstGeom prst="rect">
            <a:avLst/>
          </a:prstGeom>
        </p:spPr>
      </p:pic>
      <p:sp>
        <p:nvSpPr>
          <p:cNvPr id="91" name="TextBox 90">
            <a:extLst>
              <a:ext uri="{FF2B5EF4-FFF2-40B4-BE49-F238E27FC236}">
                <a16:creationId xmlns:a16="http://schemas.microsoft.com/office/drawing/2014/main" id="{217A5D73-401F-CF46-3A4F-8567E06C88A8}"/>
              </a:ext>
            </a:extLst>
          </p:cNvPr>
          <p:cNvSpPr txBox="1"/>
          <p:nvPr/>
        </p:nvSpPr>
        <p:spPr>
          <a:xfrm rot="20004194">
            <a:off x="4068416" y="2475326"/>
            <a:ext cx="2222083"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1" i="0" u="none" strike="noStrike" kern="0" cap="none" spc="0" normalizeH="0" baseline="0" noProof="0" dirty="0">
                <a:ln>
                  <a:noFill/>
                </a:ln>
                <a:solidFill>
                  <a:prstClr val="black"/>
                </a:solidFill>
                <a:effectLst/>
                <a:uLnTx/>
                <a:uFillTx/>
                <a:latin typeface="Calibri"/>
                <a:ea typeface="+mn-ea"/>
                <a:cs typeface="+mn-cs"/>
              </a:rPr>
              <a:t>Ka-band Feeder Links</a:t>
            </a:r>
          </a:p>
        </p:txBody>
      </p:sp>
      <p:sp>
        <p:nvSpPr>
          <p:cNvPr id="92" name="TextBox 91">
            <a:extLst>
              <a:ext uri="{FF2B5EF4-FFF2-40B4-BE49-F238E27FC236}">
                <a16:creationId xmlns:a16="http://schemas.microsoft.com/office/drawing/2014/main" id="{C3B45BE0-35AA-E68C-591B-AC280E1D9C21}"/>
              </a:ext>
            </a:extLst>
          </p:cNvPr>
          <p:cNvSpPr txBox="1"/>
          <p:nvPr/>
        </p:nvSpPr>
        <p:spPr>
          <a:xfrm>
            <a:off x="4867040" y="542463"/>
            <a:ext cx="1654620" cy="769441"/>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4400" b="1" i="0" u="none" strike="noStrike" kern="1200" cap="none" spc="0" normalizeH="0" baseline="0" noProof="0" dirty="0">
                <a:ln>
                  <a:noFill/>
                </a:ln>
                <a:solidFill>
                  <a:prstClr val="white"/>
                </a:solidFill>
                <a:effectLst/>
                <a:uLnTx/>
                <a:uFillTx/>
                <a:latin typeface="Agency FB" panose="020B0503020202020204" pitchFamily="34" charset="0"/>
                <a:ea typeface="+mn-ea"/>
                <a:cs typeface="+mn-cs"/>
              </a:rPr>
              <a:t>Pulsars</a:t>
            </a:r>
          </a:p>
        </p:txBody>
      </p:sp>
      <p:sp>
        <p:nvSpPr>
          <p:cNvPr id="93" name="TextBox 92">
            <a:extLst>
              <a:ext uri="{FF2B5EF4-FFF2-40B4-BE49-F238E27FC236}">
                <a16:creationId xmlns:a16="http://schemas.microsoft.com/office/drawing/2014/main" id="{0476949D-BB1D-3252-2C89-4E0B292D99B1}"/>
              </a:ext>
            </a:extLst>
          </p:cNvPr>
          <p:cNvSpPr txBox="1"/>
          <p:nvPr/>
        </p:nvSpPr>
        <p:spPr>
          <a:xfrm>
            <a:off x="2775136" y="2906020"/>
            <a:ext cx="845103" cy="52322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0" cap="none" spc="0" normalizeH="0" baseline="0" noProof="0" dirty="0">
                <a:ln>
                  <a:noFill/>
                </a:ln>
                <a:solidFill>
                  <a:prstClr val="black"/>
                </a:solidFill>
                <a:effectLst/>
                <a:uLnTx/>
                <a:uFillTx/>
                <a:latin typeface="Calibri"/>
                <a:ea typeface="+mn-ea"/>
                <a:cs typeface="+mn-cs"/>
              </a:rPr>
              <a:t>GBBF &amp;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0" cap="none" spc="0" normalizeH="0" baseline="0" noProof="0" dirty="0">
                <a:ln>
                  <a:noFill/>
                </a:ln>
                <a:solidFill>
                  <a:prstClr val="black"/>
                </a:solidFill>
                <a:effectLst/>
                <a:uLnTx/>
                <a:uFillTx/>
                <a:latin typeface="Calibri"/>
                <a:ea typeface="+mn-ea"/>
                <a:cs typeface="+mn-cs"/>
              </a:rPr>
              <a:t>Gateway</a:t>
            </a:r>
          </a:p>
        </p:txBody>
      </p:sp>
      <p:pic>
        <p:nvPicPr>
          <p:cNvPr id="94" name="Picture 93">
            <a:extLst>
              <a:ext uri="{FF2B5EF4-FFF2-40B4-BE49-F238E27FC236}">
                <a16:creationId xmlns:a16="http://schemas.microsoft.com/office/drawing/2014/main" id="{8AB4610D-789A-BE00-AF4D-4AA91D2B674A}"/>
              </a:ext>
            </a:extLst>
          </p:cNvPr>
          <p:cNvPicPr>
            <a:picLocks noChangeAspect="1"/>
          </p:cNvPicPr>
          <p:nvPr/>
        </p:nvPicPr>
        <p:blipFill>
          <a:blip r:embed="rId13" cstate="email">
            <a:extLst>
              <a:ext uri="{28A0092B-C50C-407E-A947-70E740481C1C}">
                <a14:useLocalDpi xmlns:a14="http://schemas.microsoft.com/office/drawing/2010/main"/>
              </a:ext>
            </a:extLst>
          </a:blip>
          <a:stretch>
            <a:fillRect/>
          </a:stretch>
        </p:blipFill>
        <p:spPr>
          <a:xfrm>
            <a:off x="-3669058" y="5989882"/>
            <a:ext cx="2020919" cy="2131150"/>
          </a:xfrm>
          <a:prstGeom prst="rect">
            <a:avLst/>
          </a:prstGeom>
        </p:spPr>
      </p:pic>
      <p:sp>
        <p:nvSpPr>
          <p:cNvPr id="95" name="TextBox 94">
            <a:extLst>
              <a:ext uri="{FF2B5EF4-FFF2-40B4-BE49-F238E27FC236}">
                <a16:creationId xmlns:a16="http://schemas.microsoft.com/office/drawing/2014/main" id="{CE961CD0-B2C0-338B-1BE5-8D056FE66ECD}"/>
              </a:ext>
            </a:extLst>
          </p:cNvPr>
          <p:cNvSpPr txBox="1"/>
          <p:nvPr/>
        </p:nvSpPr>
        <p:spPr>
          <a:xfrm>
            <a:off x="331162" y="150779"/>
            <a:ext cx="3539108" cy="2677656"/>
          </a:xfrm>
          <a:prstGeom prst="rect">
            <a:avLst/>
          </a:prstGeom>
          <a:noFill/>
          <a:ln>
            <a:solidFill>
              <a:sysClr val="windowText" lastClr="000000"/>
            </a:solidFill>
          </a:ln>
        </p:spPr>
        <p:txBody>
          <a:bodyPr wrap="square" rtlCol="0">
            <a:spAutoFit/>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400" b="1" i="0" u="none" strike="noStrike" kern="0" cap="none" spc="0" normalizeH="0" baseline="0" noProof="0" dirty="0">
                <a:ln>
                  <a:noFill/>
                </a:ln>
                <a:solidFill>
                  <a:prstClr val="black"/>
                </a:solidFill>
                <a:effectLst/>
                <a:uLnTx/>
                <a:uFillTx/>
                <a:latin typeface="Calibri"/>
                <a:ea typeface="+mn-ea"/>
                <a:cs typeface="+mn-cs"/>
              </a:rPr>
              <a:t>Bandwidth multiplier</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400" b="1" i="0" u="none" strike="noStrike" kern="0" cap="none" spc="0" normalizeH="0" baseline="0" noProof="0" dirty="0">
                <a:ln>
                  <a:noFill/>
                </a:ln>
                <a:solidFill>
                  <a:prstClr val="black"/>
                </a:solidFill>
                <a:effectLst/>
                <a:uLnTx/>
                <a:uFillTx/>
                <a:latin typeface="Calibri"/>
                <a:ea typeface="+mn-ea"/>
                <a:cs typeface="+mn-cs"/>
              </a:rPr>
              <a:t>Multiple Use Cases </a:t>
            </a:r>
            <a:r>
              <a:rPr kumimoji="0" lang="en-GB" sz="1400" b="1" i="0" u="none" strike="noStrike" kern="0" cap="none" spc="0" normalizeH="0" baseline="0" noProof="0" dirty="0" err="1">
                <a:ln>
                  <a:noFill/>
                </a:ln>
                <a:solidFill>
                  <a:prstClr val="black"/>
                </a:solidFill>
                <a:effectLst/>
                <a:uLnTx/>
                <a:uFillTx/>
                <a:latin typeface="Calibri"/>
                <a:ea typeface="+mn-ea"/>
                <a:cs typeface="+mn-cs"/>
              </a:rPr>
              <a:t>incl</a:t>
            </a:r>
            <a:r>
              <a:rPr kumimoji="0" lang="en-GB" sz="1400" b="1" i="0" u="none" strike="noStrike" kern="0" cap="none" spc="0" normalizeH="0" baseline="0" noProof="0" dirty="0">
                <a:ln>
                  <a:noFill/>
                </a:ln>
                <a:solidFill>
                  <a:prstClr val="black"/>
                </a:solidFill>
                <a:effectLst/>
                <a:uLnTx/>
                <a:uFillTx/>
                <a:latin typeface="Calibri"/>
                <a:ea typeface="+mn-ea"/>
                <a:cs typeface="+mn-cs"/>
              </a:rPr>
              <a:t>:</a:t>
            </a:r>
          </a:p>
          <a:p>
            <a:pPr marL="742950" marR="0" lvl="1"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400" b="1" i="0" u="none" strike="noStrike" kern="0" cap="none" spc="0" normalizeH="0" baseline="0" noProof="0" dirty="0">
                <a:ln>
                  <a:noFill/>
                </a:ln>
                <a:solidFill>
                  <a:prstClr val="black"/>
                </a:solidFill>
                <a:effectLst/>
                <a:uLnTx/>
                <a:uFillTx/>
                <a:latin typeface="Calibri"/>
                <a:ea typeface="+mn-ea"/>
                <a:cs typeface="+mn-cs"/>
              </a:rPr>
              <a:t>Direct to HH</a:t>
            </a:r>
          </a:p>
          <a:p>
            <a:pPr marL="742950" marR="0" lvl="1"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400" b="1" i="0" u="none" strike="noStrike" kern="0" cap="none" spc="0" normalizeH="0" baseline="0" noProof="0" dirty="0">
                <a:ln>
                  <a:noFill/>
                </a:ln>
                <a:solidFill>
                  <a:prstClr val="black"/>
                </a:solidFill>
                <a:effectLst/>
                <a:uLnTx/>
                <a:uFillTx/>
                <a:latin typeface="Calibri"/>
                <a:ea typeface="+mn-ea"/>
                <a:cs typeface="+mn-cs"/>
              </a:rPr>
              <a:t>VSAT Networks</a:t>
            </a:r>
          </a:p>
          <a:p>
            <a:pPr marL="742950" marR="0" lvl="1"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400" b="1" i="0" u="none" strike="noStrike" kern="0" cap="none" spc="0" normalizeH="0" baseline="0" noProof="0" dirty="0">
                <a:ln>
                  <a:noFill/>
                </a:ln>
                <a:solidFill>
                  <a:prstClr val="black"/>
                </a:solidFill>
                <a:effectLst/>
                <a:uLnTx/>
                <a:uFillTx/>
                <a:latin typeface="Calibri"/>
                <a:ea typeface="+mn-ea"/>
                <a:cs typeface="+mn-cs"/>
              </a:rPr>
              <a:t>Military Secure Comms</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400" b="1" i="0" u="none" strike="noStrike" kern="0" cap="none" spc="0" normalizeH="0" baseline="0" noProof="0" dirty="0">
                <a:ln>
                  <a:noFill/>
                </a:ln>
                <a:solidFill>
                  <a:prstClr val="black"/>
                </a:solidFill>
                <a:effectLst/>
                <a:uLnTx/>
                <a:uFillTx/>
                <a:latin typeface="Calibri"/>
                <a:ea typeface="+mn-ea"/>
                <a:cs typeface="+mn-cs"/>
              </a:rPr>
              <a:t>5G integration</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400" b="1" i="0" u="none" strike="noStrike" kern="0" cap="none" spc="0" normalizeH="0" baseline="0" noProof="0" dirty="0">
                <a:ln>
                  <a:noFill/>
                </a:ln>
                <a:solidFill>
                  <a:prstClr val="black"/>
                </a:solidFill>
                <a:effectLst/>
                <a:uLnTx/>
                <a:uFillTx/>
                <a:latin typeface="Calibri"/>
                <a:ea typeface="+mn-ea"/>
                <a:cs typeface="+mn-cs"/>
              </a:rPr>
              <a:t>Secure</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400" b="1" i="0" u="none" strike="noStrike" kern="0" cap="none" spc="0" normalizeH="0" baseline="0" noProof="0" dirty="0">
                <a:ln>
                  <a:noFill/>
                </a:ln>
                <a:solidFill>
                  <a:prstClr val="black"/>
                </a:solidFill>
                <a:effectLst/>
                <a:uLnTx/>
                <a:uFillTx/>
                <a:latin typeface="Calibri"/>
                <a:ea typeface="+mn-ea"/>
                <a:cs typeface="+mn-cs"/>
              </a:rPr>
              <a:t>Agile</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400" b="1" i="0" u="none" strike="noStrike" kern="0" cap="none" spc="0" normalizeH="0" baseline="0" noProof="0" dirty="0">
                <a:ln>
                  <a:noFill/>
                </a:ln>
                <a:solidFill>
                  <a:prstClr val="black"/>
                </a:solidFill>
                <a:effectLst/>
                <a:uLnTx/>
                <a:uFillTx/>
                <a:latin typeface="Calibri"/>
                <a:ea typeface="+mn-ea"/>
                <a:cs typeface="+mn-cs"/>
              </a:rPr>
              <a:t>Resilient</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400" b="1" i="0" u="none" strike="noStrike" kern="0" cap="none" spc="0" normalizeH="0" baseline="0" noProof="0" dirty="0">
                <a:ln>
                  <a:noFill/>
                </a:ln>
                <a:solidFill>
                  <a:prstClr val="black"/>
                </a:solidFill>
                <a:effectLst/>
                <a:uLnTx/>
                <a:uFillTx/>
                <a:latin typeface="Calibri"/>
                <a:ea typeface="+mn-ea"/>
                <a:cs typeface="+mn-cs"/>
              </a:rPr>
              <a:t>Scalable</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400" b="1" i="0" u="none" strike="noStrike" kern="0" cap="none" spc="0" normalizeH="0" baseline="0" noProof="0" dirty="0">
                <a:ln>
                  <a:noFill/>
                </a:ln>
                <a:solidFill>
                  <a:prstClr val="black"/>
                </a:solidFill>
                <a:effectLst/>
                <a:uLnTx/>
                <a:uFillTx/>
                <a:latin typeface="Calibri"/>
                <a:ea typeface="+mn-ea"/>
                <a:cs typeface="+mn-cs"/>
              </a:rPr>
              <a:t>Low cost</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400" b="1" i="0" u="none" strike="noStrike" kern="0" cap="none" spc="0" normalizeH="0" baseline="0" noProof="0" dirty="0">
                <a:ln>
                  <a:noFill/>
                </a:ln>
                <a:solidFill>
                  <a:prstClr val="black"/>
                </a:solidFill>
                <a:effectLst/>
                <a:uLnTx/>
                <a:uFillTx/>
                <a:latin typeface="Calibri"/>
                <a:ea typeface="+mn-ea"/>
                <a:cs typeface="+mn-cs"/>
              </a:rPr>
              <a:t>Protects C-band</a:t>
            </a:r>
          </a:p>
        </p:txBody>
      </p:sp>
      <p:sp>
        <p:nvSpPr>
          <p:cNvPr id="96" name="Arc 95">
            <a:extLst>
              <a:ext uri="{FF2B5EF4-FFF2-40B4-BE49-F238E27FC236}">
                <a16:creationId xmlns:a16="http://schemas.microsoft.com/office/drawing/2014/main" id="{5F581DCE-A20F-2587-EFBD-C79F39996324}"/>
              </a:ext>
            </a:extLst>
          </p:cNvPr>
          <p:cNvSpPr/>
          <p:nvPr/>
        </p:nvSpPr>
        <p:spPr>
          <a:xfrm>
            <a:off x="2719547" y="1899557"/>
            <a:ext cx="45719" cy="45719"/>
          </a:xfrm>
          <a:prstGeom prst="arc">
            <a:avLst/>
          </a:prstGeom>
          <a:noFill/>
          <a:ln w="6350" cap="flat" cmpd="sng" algn="ctr">
            <a:solidFill>
              <a:srgbClr val="4472C4"/>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prstClr val="black"/>
              </a:solidFill>
              <a:effectLst/>
              <a:uLnTx/>
              <a:uFillTx/>
              <a:latin typeface="Calibri" panose="020F0502020204030204"/>
              <a:ea typeface="+mn-ea"/>
              <a:cs typeface="+mn-cs"/>
            </a:endParaRPr>
          </a:p>
        </p:txBody>
      </p:sp>
      <p:sp>
        <p:nvSpPr>
          <p:cNvPr id="97" name="Oval 96">
            <a:extLst>
              <a:ext uri="{FF2B5EF4-FFF2-40B4-BE49-F238E27FC236}">
                <a16:creationId xmlns:a16="http://schemas.microsoft.com/office/drawing/2014/main" id="{F6404AAF-CA6C-533D-FFC6-4398B191B791}"/>
              </a:ext>
            </a:extLst>
          </p:cNvPr>
          <p:cNvSpPr/>
          <p:nvPr/>
        </p:nvSpPr>
        <p:spPr>
          <a:xfrm>
            <a:off x="-2232596" y="-1369367"/>
            <a:ext cx="13125450" cy="9798544"/>
          </a:xfrm>
          <a:prstGeom prst="ellipse">
            <a:avLst/>
          </a:prstGeom>
          <a:noFill/>
          <a:ln w="12700" cap="flat" cmpd="sng" algn="ctr">
            <a:solidFill>
              <a:srgbClr val="4472C4">
                <a:shade val="50000"/>
              </a:srgbClr>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sp>
        <p:nvSpPr>
          <p:cNvPr id="99" name="Oval 98">
            <a:extLst>
              <a:ext uri="{FF2B5EF4-FFF2-40B4-BE49-F238E27FC236}">
                <a16:creationId xmlns:a16="http://schemas.microsoft.com/office/drawing/2014/main" id="{670BA196-A021-D4C1-45BF-E0FB087FFFB5}"/>
              </a:ext>
            </a:extLst>
          </p:cNvPr>
          <p:cNvSpPr/>
          <p:nvPr/>
        </p:nvSpPr>
        <p:spPr>
          <a:xfrm rot="20454505">
            <a:off x="2499546" y="5111880"/>
            <a:ext cx="531928" cy="319063"/>
          </a:xfrm>
          <a:prstGeom prst="ellipse">
            <a:avLst/>
          </a:prstGeom>
          <a:gradFill flip="none" rotWithShape="1">
            <a:gsLst>
              <a:gs pos="0">
                <a:srgbClr val="5B9BD5">
                  <a:tint val="66000"/>
                  <a:satMod val="160000"/>
                  <a:alpha val="39000"/>
                </a:srgbClr>
              </a:gs>
              <a:gs pos="50000">
                <a:srgbClr val="5B9BD5">
                  <a:tint val="44500"/>
                  <a:satMod val="160000"/>
                </a:srgbClr>
              </a:gs>
              <a:gs pos="100000">
                <a:srgbClr val="5B9BD5">
                  <a:tint val="23500"/>
                  <a:satMod val="160000"/>
                </a:srgbClr>
              </a:gs>
            </a:gsLst>
            <a:path path="circle">
              <a:fillToRect l="50000" t="50000" r="50000" b="50000"/>
            </a:path>
            <a:tileRect/>
          </a:gradFill>
          <a:ln w="12700" cap="flat" cmpd="sng" algn="ctr">
            <a:noFill/>
            <a:prstDash val="solid"/>
            <a:miter lim="800000"/>
          </a:ln>
          <a:effectLst>
            <a:outerShdw blurRad="50800" dist="38100" dir="8100000" algn="tr" rotWithShape="0">
              <a:prstClr val="black">
                <a:alpha val="40000"/>
              </a:prstClr>
            </a:outerShdw>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77" name="TextBox 76">
            <a:extLst>
              <a:ext uri="{FF2B5EF4-FFF2-40B4-BE49-F238E27FC236}">
                <a16:creationId xmlns:a16="http://schemas.microsoft.com/office/drawing/2014/main" id="{18200BD1-95A5-890D-FC53-53BF4A7AEA82}"/>
              </a:ext>
            </a:extLst>
          </p:cNvPr>
          <p:cNvSpPr txBox="1"/>
          <p:nvPr/>
        </p:nvSpPr>
        <p:spPr>
          <a:xfrm rot="20221612">
            <a:off x="911656" y="4291624"/>
            <a:ext cx="3044423" cy="369332"/>
          </a:xfrm>
          <a:prstGeom prst="rect">
            <a:avLst/>
          </a:prstGeom>
          <a:noFill/>
          <a:ln>
            <a:noFill/>
          </a:ln>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1" i="0" u="none" strike="noStrike" kern="0" cap="none" spc="0" normalizeH="0" baseline="0" noProof="0" dirty="0">
                <a:ln>
                  <a:noFill/>
                </a:ln>
                <a:solidFill>
                  <a:prstClr val="black"/>
                </a:solidFill>
                <a:effectLst/>
                <a:uLnTx/>
                <a:uFillTx/>
                <a:latin typeface="Calibri"/>
                <a:ea typeface="+mn-ea"/>
                <a:cs typeface="+mn-cs"/>
              </a:rPr>
              <a:t>Phase Coherent Beamforming</a:t>
            </a:r>
          </a:p>
        </p:txBody>
      </p:sp>
      <mc:AlternateContent xmlns:mc="http://schemas.openxmlformats.org/markup-compatibility/2006" xmlns:p14="http://schemas.microsoft.com/office/powerpoint/2010/main">
        <mc:Choice Requires="p14">
          <p:contentPart p14:bwMode="auto" r:id="rId14">
            <p14:nvContentPartPr>
              <p14:cNvPr id="2" name="Ink 1">
                <a:extLst>
                  <a:ext uri="{FF2B5EF4-FFF2-40B4-BE49-F238E27FC236}">
                    <a16:creationId xmlns:a16="http://schemas.microsoft.com/office/drawing/2014/main" id="{7E8D7C9A-C193-F37C-3D43-3242AE620509}"/>
                  </a:ext>
                </a:extLst>
              </p14:cNvPr>
              <p14:cNvContentPartPr/>
              <p14:nvPr/>
            </p14:nvContentPartPr>
            <p14:xfrm>
              <a:off x="3074451" y="5622840"/>
              <a:ext cx="360" cy="360"/>
            </p14:xfrm>
          </p:contentPart>
        </mc:Choice>
        <mc:Fallback xmlns="">
          <p:pic>
            <p:nvPicPr>
              <p:cNvPr id="2" name="Ink 1">
                <a:extLst>
                  <a:ext uri="{FF2B5EF4-FFF2-40B4-BE49-F238E27FC236}">
                    <a16:creationId xmlns:a16="http://schemas.microsoft.com/office/drawing/2014/main" id="{7E8D7C9A-C193-F37C-3D43-3242AE620509}"/>
                  </a:ext>
                </a:extLst>
              </p:cNvPr>
              <p:cNvPicPr/>
              <p:nvPr/>
            </p:nvPicPr>
            <p:blipFill>
              <a:blip r:embed="rId15"/>
              <a:stretch>
                <a:fillRect/>
              </a:stretch>
            </p:blipFill>
            <p:spPr>
              <a:xfrm>
                <a:off x="3065451" y="5613840"/>
                <a:ext cx="18000" cy="18000"/>
              </a:xfrm>
              <a:prstGeom prst="rect">
                <a:avLst/>
              </a:prstGeom>
            </p:spPr>
          </p:pic>
        </mc:Fallback>
      </mc:AlternateContent>
      <p:sp>
        <p:nvSpPr>
          <p:cNvPr id="5" name="Oval 4">
            <a:extLst>
              <a:ext uri="{FF2B5EF4-FFF2-40B4-BE49-F238E27FC236}">
                <a16:creationId xmlns:a16="http://schemas.microsoft.com/office/drawing/2014/main" id="{D7A8B739-5667-38AC-B033-D085BDF589BB}"/>
              </a:ext>
            </a:extLst>
          </p:cNvPr>
          <p:cNvSpPr/>
          <p:nvPr/>
        </p:nvSpPr>
        <p:spPr>
          <a:xfrm rot="20454505">
            <a:off x="2525306" y="5526132"/>
            <a:ext cx="459178" cy="331318"/>
          </a:xfrm>
          <a:prstGeom prst="ellipse">
            <a:avLst/>
          </a:prstGeom>
          <a:solidFill>
            <a:schemeClr val="bg2">
              <a:lumMod val="40000"/>
              <a:lumOff val="60000"/>
              <a:alpha val="77000"/>
            </a:schemeClr>
          </a:solidFill>
          <a:ln w="12700" cap="flat" cmpd="sng" algn="ctr">
            <a:noFill/>
            <a:prstDash val="solid"/>
            <a:miter lim="800000"/>
          </a:ln>
          <a:effectLst>
            <a:outerShdw blurRad="50800" dist="38100" dir="8100000" algn="tr" rotWithShape="0">
              <a:prstClr val="black">
                <a:alpha val="40000"/>
              </a:prstClr>
            </a:outerShdw>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7" name="Oval 6">
            <a:extLst>
              <a:ext uri="{FF2B5EF4-FFF2-40B4-BE49-F238E27FC236}">
                <a16:creationId xmlns:a16="http://schemas.microsoft.com/office/drawing/2014/main" id="{3BF7CBF5-CB49-0A30-BB9E-CBC7C5BE8A76}"/>
              </a:ext>
            </a:extLst>
          </p:cNvPr>
          <p:cNvSpPr/>
          <p:nvPr/>
        </p:nvSpPr>
        <p:spPr>
          <a:xfrm rot="20454505">
            <a:off x="2097256" y="5918650"/>
            <a:ext cx="459178" cy="331318"/>
          </a:xfrm>
          <a:prstGeom prst="ellipse">
            <a:avLst/>
          </a:prstGeom>
          <a:gradFill flip="none" rotWithShape="1">
            <a:gsLst>
              <a:gs pos="0">
                <a:schemeClr val="accent3">
                  <a:lumMod val="60000"/>
                  <a:lumOff val="40000"/>
                  <a:tint val="66000"/>
                  <a:satMod val="160000"/>
                </a:schemeClr>
              </a:gs>
              <a:gs pos="50000">
                <a:schemeClr val="accent3">
                  <a:lumMod val="60000"/>
                  <a:lumOff val="40000"/>
                  <a:tint val="44500"/>
                  <a:satMod val="160000"/>
                </a:schemeClr>
              </a:gs>
              <a:gs pos="100000">
                <a:schemeClr val="accent3">
                  <a:lumMod val="60000"/>
                  <a:lumOff val="40000"/>
                  <a:tint val="23500"/>
                  <a:satMod val="160000"/>
                </a:schemeClr>
              </a:gs>
            </a:gsLst>
            <a:path path="circle">
              <a:fillToRect l="50000" t="50000" r="50000" b="50000"/>
            </a:path>
            <a:tileRect/>
          </a:gradFill>
          <a:ln w="12700" cap="flat" cmpd="sng" algn="ctr">
            <a:noFill/>
            <a:prstDash val="solid"/>
            <a:miter lim="800000"/>
          </a:ln>
          <a:effectLst>
            <a:outerShdw blurRad="50800" dist="38100" dir="8100000" algn="tr" rotWithShape="0">
              <a:prstClr val="black">
                <a:alpha val="40000"/>
              </a:prstClr>
            </a:outerShdw>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79" name="Oval 78">
            <a:extLst>
              <a:ext uri="{FF2B5EF4-FFF2-40B4-BE49-F238E27FC236}">
                <a16:creationId xmlns:a16="http://schemas.microsoft.com/office/drawing/2014/main" id="{F70569FC-EB05-95DE-ECE1-668765C17F9B}"/>
              </a:ext>
            </a:extLst>
          </p:cNvPr>
          <p:cNvSpPr/>
          <p:nvPr/>
        </p:nvSpPr>
        <p:spPr>
          <a:xfrm rot="20454505">
            <a:off x="1549319" y="5134590"/>
            <a:ext cx="473152" cy="322633"/>
          </a:xfrm>
          <a:prstGeom prst="ellipse">
            <a:avLst/>
          </a:prstGeom>
          <a:gradFill flip="none" rotWithShape="1">
            <a:gsLst>
              <a:gs pos="0">
                <a:srgbClr val="ED7D31">
                  <a:lumMod val="40000"/>
                  <a:lumOff val="60000"/>
                  <a:shade val="30000"/>
                  <a:satMod val="115000"/>
                </a:srgbClr>
              </a:gs>
              <a:gs pos="50000">
                <a:srgbClr val="ED7D31">
                  <a:lumMod val="40000"/>
                  <a:lumOff val="60000"/>
                  <a:shade val="67500"/>
                  <a:satMod val="115000"/>
                </a:srgbClr>
              </a:gs>
              <a:gs pos="100000">
                <a:srgbClr val="ED7D31">
                  <a:lumMod val="40000"/>
                  <a:lumOff val="60000"/>
                  <a:shade val="100000"/>
                  <a:satMod val="115000"/>
                </a:srgbClr>
              </a:gs>
            </a:gsLst>
            <a:path path="circle">
              <a:fillToRect l="50000" t="50000" r="50000" b="50000"/>
            </a:path>
            <a:tileRect/>
          </a:gradFill>
          <a:ln w="12700" cap="flat" cmpd="sng" algn="ctr">
            <a:noFill/>
            <a:prstDash val="solid"/>
            <a:miter lim="800000"/>
          </a:ln>
          <a:effectLst>
            <a:outerShdw blurRad="50800" dist="38100" dir="8100000" algn="tr" rotWithShape="0">
              <a:prstClr val="black">
                <a:alpha val="40000"/>
              </a:prstClr>
            </a:outerShdw>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80" name="Oval 79">
            <a:extLst>
              <a:ext uri="{FF2B5EF4-FFF2-40B4-BE49-F238E27FC236}">
                <a16:creationId xmlns:a16="http://schemas.microsoft.com/office/drawing/2014/main" id="{B35D26CC-29B1-F830-8608-F8214E9305AF}"/>
              </a:ext>
            </a:extLst>
          </p:cNvPr>
          <p:cNvSpPr/>
          <p:nvPr/>
        </p:nvSpPr>
        <p:spPr>
          <a:xfrm rot="20454505">
            <a:off x="1792231" y="5562831"/>
            <a:ext cx="459178" cy="331318"/>
          </a:xfrm>
          <a:prstGeom prst="ellipse">
            <a:avLst/>
          </a:prstGeom>
          <a:gradFill flip="none" rotWithShape="1">
            <a:gsLst>
              <a:gs pos="0">
                <a:srgbClr val="70AD47">
                  <a:lumMod val="60000"/>
                  <a:lumOff val="40000"/>
                  <a:tint val="66000"/>
                  <a:satMod val="160000"/>
                </a:srgbClr>
              </a:gs>
              <a:gs pos="50000">
                <a:srgbClr val="70AD47">
                  <a:lumMod val="60000"/>
                  <a:lumOff val="40000"/>
                  <a:tint val="44500"/>
                  <a:satMod val="160000"/>
                </a:srgbClr>
              </a:gs>
              <a:gs pos="100000">
                <a:srgbClr val="70AD47">
                  <a:lumMod val="60000"/>
                  <a:lumOff val="40000"/>
                  <a:tint val="23500"/>
                  <a:satMod val="160000"/>
                </a:srgbClr>
              </a:gs>
            </a:gsLst>
            <a:path path="circle">
              <a:fillToRect l="50000" t="50000" r="50000" b="50000"/>
            </a:path>
            <a:tileRect/>
          </a:gradFill>
          <a:ln w="12700" cap="flat" cmpd="sng" algn="ctr">
            <a:noFill/>
            <a:prstDash val="solid"/>
            <a:miter lim="800000"/>
          </a:ln>
          <a:effectLst>
            <a:outerShdw blurRad="50800" dist="38100" dir="8100000" algn="tr" rotWithShape="0">
              <a:prstClr val="black">
                <a:alpha val="40000"/>
              </a:prstClr>
            </a:outerShdw>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81" name="Oval 80">
            <a:extLst>
              <a:ext uri="{FF2B5EF4-FFF2-40B4-BE49-F238E27FC236}">
                <a16:creationId xmlns:a16="http://schemas.microsoft.com/office/drawing/2014/main" id="{5A5ACBB9-F3F9-786F-2A3F-4863CDBD58C7}"/>
              </a:ext>
            </a:extLst>
          </p:cNvPr>
          <p:cNvSpPr/>
          <p:nvPr/>
        </p:nvSpPr>
        <p:spPr>
          <a:xfrm rot="20454505">
            <a:off x="2068856" y="4720656"/>
            <a:ext cx="437308" cy="335036"/>
          </a:xfrm>
          <a:prstGeom prst="ellipse">
            <a:avLst/>
          </a:prstGeom>
          <a:gradFill flip="none" rotWithShape="1">
            <a:gsLst>
              <a:gs pos="0">
                <a:srgbClr val="FFC000">
                  <a:lumMod val="40000"/>
                  <a:lumOff val="60000"/>
                  <a:shade val="30000"/>
                  <a:satMod val="115000"/>
                </a:srgbClr>
              </a:gs>
              <a:gs pos="50000">
                <a:srgbClr val="FFC000">
                  <a:lumMod val="40000"/>
                  <a:lumOff val="60000"/>
                  <a:shade val="67500"/>
                  <a:satMod val="115000"/>
                </a:srgbClr>
              </a:gs>
              <a:gs pos="100000">
                <a:srgbClr val="FFC000">
                  <a:lumMod val="40000"/>
                  <a:lumOff val="60000"/>
                  <a:shade val="100000"/>
                  <a:satMod val="115000"/>
                </a:srgbClr>
              </a:gs>
            </a:gsLst>
            <a:path path="circle">
              <a:fillToRect l="50000" t="50000" r="50000" b="50000"/>
            </a:path>
            <a:tileRect/>
          </a:gradFill>
          <a:ln w="12700" cap="flat" cmpd="sng" algn="ctr">
            <a:noFill/>
            <a:prstDash val="solid"/>
            <a:miter lim="800000"/>
          </a:ln>
          <a:effectLst>
            <a:outerShdw blurRad="50800" dist="38100" dir="8100000" algn="tr" rotWithShape="0">
              <a:prstClr val="black">
                <a:alpha val="40000"/>
              </a:prstClr>
            </a:outerShdw>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8" name="TextBox 7">
            <a:extLst>
              <a:ext uri="{FF2B5EF4-FFF2-40B4-BE49-F238E27FC236}">
                <a16:creationId xmlns:a16="http://schemas.microsoft.com/office/drawing/2014/main" id="{F02597ED-F888-4013-9C84-F99923DC6824}"/>
              </a:ext>
            </a:extLst>
          </p:cNvPr>
          <p:cNvSpPr txBox="1"/>
          <p:nvPr/>
        </p:nvSpPr>
        <p:spPr>
          <a:xfrm>
            <a:off x="7232601" y="6670511"/>
            <a:ext cx="1934825" cy="184666"/>
          </a:xfrm>
          <a:prstGeom prst="rect">
            <a:avLst/>
          </a:prstGeom>
          <a:noFill/>
        </p:spPr>
        <p:txBody>
          <a:bodyPr wrap="non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srgbClr val="58585A"/>
                </a:solidFill>
                <a:effectLst/>
                <a:uLnTx/>
                <a:uFillTx/>
                <a:latin typeface="Arial"/>
                <a:ea typeface="+mn-ea"/>
                <a:cs typeface="+mn-cs"/>
              </a:rPr>
              <a:t>All parameters are indicative</a:t>
            </a:r>
          </a:p>
        </p:txBody>
      </p:sp>
    </p:spTree>
    <p:extLst>
      <p:ext uri="{BB962C8B-B14F-4D97-AF65-F5344CB8AC3E}">
        <p14:creationId xmlns:p14="http://schemas.microsoft.com/office/powerpoint/2010/main" val="379632292"/>
      </p:ext>
    </p:extLst>
  </p:cSld>
  <p:clrMapOvr>
    <a:masterClrMapping/>
  </p:clrMapOvr>
  <p:transition spd="slow">
    <p:fade/>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11FAF8-335B-509D-94A9-DF8293DDB243}"/>
              </a:ext>
            </a:extLst>
          </p:cNvPr>
          <p:cNvSpPr>
            <a:spLocks noGrp="1"/>
          </p:cNvSpPr>
          <p:nvPr>
            <p:ph type="title"/>
          </p:nvPr>
        </p:nvSpPr>
        <p:spPr/>
        <p:txBody>
          <a:bodyPr>
            <a:normAutofit/>
          </a:bodyPr>
          <a:lstStyle/>
          <a:p>
            <a:r>
              <a:rPr lang="en-GB" sz="3200" dirty="0">
                <a:solidFill>
                  <a:schemeClr val="accent5">
                    <a:lumMod val="75000"/>
                  </a:schemeClr>
                </a:solidFill>
              </a:rPr>
              <a:t>Summary</a:t>
            </a:r>
          </a:p>
        </p:txBody>
      </p:sp>
      <p:sp>
        <p:nvSpPr>
          <p:cNvPr id="3" name="Content Placeholder 2">
            <a:extLst>
              <a:ext uri="{FF2B5EF4-FFF2-40B4-BE49-F238E27FC236}">
                <a16:creationId xmlns:a16="http://schemas.microsoft.com/office/drawing/2014/main" id="{FCC9259D-B4E1-7BF1-BA76-C18D81FFB3C1}"/>
              </a:ext>
            </a:extLst>
          </p:cNvPr>
          <p:cNvSpPr>
            <a:spLocks noGrp="1"/>
          </p:cNvSpPr>
          <p:nvPr>
            <p:ph idx="1"/>
          </p:nvPr>
        </p:nvSpPr>
        <p:spPr/>
        <p:txBody>
          <a:bodyPr/>
          <a:lstStyle/>
          <a:p>
            <a:r>
              <a:rPr lang="en-GB" dirty="0"/>
              <a:t>To deliver the services the customer expects, the PFD needs to be equivalent to that delivered by the terrestrial mobile networks. </a:t>
            </a:r>
          </a:p>
          <a:p>
            <a:r>
              <a:rPr lang="en-GB" dirty="0"/>
              <a:t>Defence of the satellite uplink bands for FDD mode of operation for 5GNR, requires standardisation and regulatory intervention.</a:t>
            </a:r>
          </a:p>
          <a:p>
            <a:r>
              <a:rPr lang="en-GB" dirty="0"/>
              <a:t>Regulatory frameworks should accommodate regional variations to allow local regulators to adopt for their nations.</a:t>
            </a:r>
          </a:p>
          <a:p>
            <a:r>
              <a:rPr lang="en-GB" dirty="0"/>
              <a:t>Standardisation of waveforms under ETSI should drive towards simple integration into handsets to lower cost through increase scale and maximise interoperability.</a:t>
            </a:r>
          </a:p>
        </p:txBody>
      </p:sp>
    </p:spTree>
    <p:extLst>
      <p:ext uri="{BB962C8B-B14F-4D97-AF65-F5344CB8AC3E}">
        <p14:creationId xmlns:p14="http://schemas.microsoft.com/office/powerpoint/2010/main" val="189112711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Deck Template - Core">
  <a:themeElements>
    <a:clrScheme name="Satellite Applications Catapult">
      <a:dk1>
        <a:srgbClr val="FFFFFF"/>
      </a:dk1>
      <a:lt1>
        <a:srgbClr val="FFFFFF"/>
      </a:lt1>
      <a:dk2>
        <a:srgbClr val="E32119"/>
      </a:dk2>
      <a:lt2>
        <a:srgbClr val="58585A"/>
      </a:lt2>
      <a:accent1>
        <a:srgbClr val="4F81BD"/>
      </a:accent1>
      <a:accent2>
        <a:srgbClr val="C0504D"/>
      </a:accent2>
      <a:accent3>
        <a:srgbClr val="E32119"/>
      </a:accent3>
      <a:accent4>
        <a:srgbClr val="8064A2"/>
      </a:accent4>
      <a:accent5>
        <a:srgbClr val="4BACC6"/>
      </a:accent5>
      <a:accent6>
        <a:srgbClr val="F79646"/>
      </a:accent6>
      <a:hlink>
        <a:srgbClr val="1D1D1D"/>
      </a:hlink>
      <a:folHlink>
        <a:srgbClr val="800080"/>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bodyPr vert="horz" wrap="square" lIns="0" tIns="45720" rIns="91440" bIns="45720" rtlCol="0">
        <a:noAutofit/>
      </a:bodyPr>
      <a:lstStyle>
        <a:defPPr algn="l">
          <a:lnSpc>
            <a:spcPct val="100000"/>
          </a:lnSpc>
          <a:spcBef>
            <a:spcPts val="0"/>
          </a:spcBef>
          <a:buClr>
            <a:schemeClr val="tx2"/>
          </a:buClr>
          <a:defRPr sz="2000" spc="0" dirty="0" err="1" smtClean="0">
            <a:solidFill>
              <a:schemeClr val="bg2"/>
            </a:solidFill>
            <a:latin typeface="Arial" panose="020B0604020202020204" pitchFamily="34" charset="0"/>
            <a:cs typeface="Arial" panose="020B0604020202020204" pitchFamily="34" charset="0"/>
          </a:defRPr>
        </a:defPPr>
      </a:lstStyle>
    </a:txDef>
  </a:objectDefaults>
  <a:extraClrSchemeLst/>
  <a:extLst>
    <a:ext uri="{05A4C25C-085E-4340-85A3-A5531E510DB2}">
      <thm15:themeFamily xmlns:thm15="http://schemas.microsoft.com/office/thememl/2012/main" name="Corporate Presentation Template.pptx" id="{471FB848-8256-4F99-931B-8135FDB46AE5}" vid="{FAA6EF62-4EB4-4370-89F6-B4255069DA2F}"/>
    </a:ext>
  </a:extLst>
</a:theme>
</file>

<file path=ppt/theme/theme3.xml><?xml version="1.0" encoding="utf-8"?>
<a:theme xmlns:a="http://schemas.openxmlformats.org/drawingml/2006/main" name="1_Deck Template - Core">
  <a:themeElements>
    <a:clrScheme name="Satellite Applications Catapult">
      <a:dk1>
        <a:srgbClr val="FFFFFF"/>
      </a:dk1>
      <a:lt1>
        <a:srgbClr val="FFFFFF"/>
      </a:lt1>
      <a:dk2>
        <a:srgbClr val="E32119"/>
      </a:dk2>
      <a:lt2>
        <a:srgbClr val="58585A"/>
      </a:lt2>
      <a:accent1>
        <a:srgbClr val="4F81BD"/>
      </a:accent1>
      <a:accent2>
        <a:srgbClr val="C0504D"/>
      </a:accent2>
      <a:accent3>
        <a:srgbClr val="E32119"/>
      </a:accent3>
      <a:accent4>
        <a:srgbClr val="8064A2"/>
      </a:accent4>
      <a:accent5>
        <a:srgbClr val="4BACC6"/>
      </a:accent5>
      <a:accent6>
        <a:srgbClr val="F79646"/>
      </a:accent6>
      <a:hlink>
        <a:srgbClr val="1D1D1D"/>
      </a:hlink>
      <a:folHlink>
        <a:srgbClr val="800080"/>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bodyPr vert="horz" wrap="square" lIns="0" tIns="45720" rIns="91440" bIns="45720" rtlCol="0">
        <a:noAutofit/>
      </a:bodyPr>
      <a:lstStyle>
        <a:defPPr algn="l">
          <a:lnSpc>
            <a:spcPct val="100000"/>
          </a:lnSpc>
          <a:spcBef>
            <a:spcPts val="0"/>
          </a:spcBef>
          <a:buClr>
            <a:schemeClr val="tx2"/>
          </a:buClr>
          <a:defRPr sz="2000" spc="0" dirty="0" err="1" smtClean="0">
            <a:solidFill>
              <a:schemeClr val="bg2"/>
            </a:solidFill>
            <a:latin typeface="Arial" panose="020B0604020202020204" pitchFamily="34" charset="0"/>
            <a:cs typeface="Arial" panose="020B0604020202020204" pitchFamily="34" charset="0"/>
          </a:defRPr>
        </a:defPPr>
      </a:lstStyle>
    </a:tx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Slides">
  <a:themeElements>
    <a:clrScheme name="Satellite Applications Colour Theme">
      <a:dk1>
        <a:sysClr val="windowText" lastClr="000000"/>
      </a:dk1>
      <a:lt1>
        <a:sysClr val="window" lastClr="FFFFFF"/>
      </a:lt1>
      <a:dk2>
        <a:srgbClr val="E32119"/>
      </a:dk2>
      <a:lt2>
        <a:srgbClr val="58585A"/>
      </a:lt2>
      <a:accent1>
        <a:srgbClr val="008A9B"/>
      </a:accent1>
      <a:accent2>
        <a:srgbClr val="FABB00"/>
      </a:accent2>
      <a:accent3>
        <a:srgbClr val="004C93"/>
      </a:accent3>
      <a:accent4>
        <a:srgbClr val="A38509"/>
      </a:accent4>
      <a:accent5>
        <a:srgbClr val="B70068"/>
      </a:accent5>
      <a:accent6>
        <a:srgbClr val="5BAC26"/>
      </a:accent6>
      <a:hlink>
        <a:srgbClr val="E32119"/>
      </a:hlink>
      <a:folHlink>
        <a:srgbClr val="87888A"/>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bg2"/>
        </a:solidFill>
        <a:ln>
          <a:noFill/>
        </a:ln>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txDef>
      <a:spPr>
        <a:noFill/>
      </a:spPr>
      <a:bodyPr wrap="square" lIns="0" tIns="0" rIns="0" bIns="0" rtlCol="0">
        <a:spAutoFit/>
      </a:bodyPr>
      <a:lstStyle>
        <a:defPPr>
          <a:defRPr sz="1200" dirty="0" err="1" smtClean="0">
            <a:solidFill>
              <a:schemeClr val="tx2"/>
            </a:solidFill>
            <a:latin typeface="Arial"/>
          </a:defRPr>
        </a:defPPr>
      </a:lstStyle>
    </a:tx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688F8E05675D7B4F85EF887F774070E6" ma:contentTypeVersion="17" ma:contentTypeDescription="Create a new document." ma:contentTypeScope="" ma:versionID="b4fd859a47bee52db2d44a6ae4fd178e">
  <xsd:schema xmlns:xsd="http://www.w3.org/2001/XMLSchema" xmlns:xs="http://www.w3.org/2001/XMLSchema" xmlns:p="http://schemas.microsoft.com/office/2006/metadata/properties" xmlns:ns2="8e27b02f-614c-4e59-bd95-2db16e9187d1" xmlns:ns3="95096f47-cf50-4d7e-8303-9a957fd7003e" targetNamespace="http://schemas.microsoft.com/office/2006/metadata/properties" ma:root="true" ma:fieldsID="dfe02f6cecf8be78409deec64f938d37" ns2:_="" ns3:_="">
    <xsd:import namespace="8e27b02f-614c-4e59-bd95-2db16e9187d1"/>
    <xsd:import namespace="95096f47-cf50-4d7e-8303-9a957fd7003e"/>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2:MediaServiceOCR" minOccurs="0"/>
                <xsd:element ref="ns2:MediaServiceLocation" minOccurs="0"/>
                <xsd:element ref="ns2:MediaServiceEventHashCode" minOccurs="0"/>
                <xsd:element ref="ns2:MediaServiceGenerationTime" minOccurs="0"/>
                <xsd:element ref="ns3:SharedWithUsers" minOccurs="0"/>
                <xsd:element ref="ns3:SharedWithDetails" minOccurs="0"/>
                <xsd:element ref="ns2:_Flow_SignoffStatus" minOccurs="0"/>
                <xsd:element ref="ns2:MediaServiceAutoKeyPoints" minOccurs="0"/>
                <xsd:element ref="ns2:MediaServiceKeyPoints" minOccurs="0"/>
                <xsd:element ref="ns2:MediaLengthInSeconds" minOccurs="0"/>
                <xsd:element ref="ns2:lcf76f155ced4ddcb4097134ff3c332f" minOccurs="0"/>
                <xsd:element ref="ns3:TaxCatchAl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8e27b02f-614c-4e59-bd95-2db16e9187d1"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MediaServiceAutoTags" ma:internalName="MediaServiceAutoTags" ma:readOnly="true">
      <xsd:simpleType>
        <xsd:restriction base="dms:Text"/>
      </xsd:simpleType>
    </xsd:element>
    <xsd:element name="MediaServiceOCR" ma:index="12" nillable="true" ma:displayName="MediaServiceOCR" ma:internalName="MediaServiceOCR" ma:readOnly="true">
      <xsd:simpleType>
        <xsd:restriction base="dms:Note">
          <xsd:maxLength value="255"/>
        </xsd:restriction>
      </xsd:simpleType>
    </xsd:element>
    <xsd:element name="MediaServiceLocation" ma:index="13" nillable="true" ma:displayName="MediaServiceLocation" ma:internalName="MediaServiceLocation"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_Flow_SignoffStatus" ma:index="18" nillable="true" ma:displayName="Sign-off status" ma:internalName="_x0024_Resources_x003a_core_x002c_Signoff_Status_x003b_">
      <xsd:simpleType>
        <xsd:restriction base="dms:Text"/>
      </xsd:simpleType>
    </xsd:element>
    <xsd:element name="MediaServiceAutoKeyPoints" ma:index="19" nillable="true" ma:displayName="MediaServiceAutoKeyPoints" ma:hidden="true" ma:internalName="MediaServiceAutoKeyPoints" ma:readOnly="true">
      <xsd:simpleType>
        <xsd:restriction base="dms:Note"/>
      </xsd:simpleType>
    </xsd:element>
    <xsd:element name="MediaServiceKeyPoints" ma:index="20" nillable="true" ma:displayName="KeyPoints" ma:internalName="MediaServiceKeyPoints" ma:readOnly="true">
      <xsd:simpleType>
        <xsd:restriction base="dms:Note">
          <xsd:maxLength value="255"/>
        </xsd:restriction>
      </xsd:simpleType>
    </xsd:element>
    <xsd:element name="MediaLengthInSeconds" ma:index="21" nillable="true" ma:displayName="Length (seconds)" ma:internalName="MediaLengthInSeconds" ma:readOnly="true">
      <xsd:simpleType>
        <xsd:restriction base="dms:Unknown"/>
      </xsd:simpleType>
    </xsd:element>
    <xsd:element name="lcf76f155ced4ddcb4097134ff3c332f" ma:index="23" nillable="true" ma:taxonomy="true" ma:internalName="lcf76f155ced4ddcb4097134ff3c332f" ma:taxonomyFieldName="MediaServiceImageTags" ma:displayName="Image Tags" ma:readOnly="false" ma:fieldId="{5cf76f15-5ced-4ddc-b409-7134ff3c332f}" ma:taxonomyMulti="true" ma:sspId="abe41c1d-3341-4fc7-b55a-8b75683c6018" ma:termSetId="09814cd3-568e-fe90-9814-8d621ff8fb84" ma:anchorId="fba54fb3-c3e1-fe81-a776-ca4b69148c4d"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95096f47-cf50-4d7e-8303-9a957fd7003e" elementFormDefault="qualified">
    <xsd:import namespace="http://schemas.microsoft.com/office/2006/documentManagement/types"/>
    <xsd:import namespace="http://schemas.microsoft.com/office/infopath/2007/PartnerControls"/>
    <xsd:element name="SharedWithUsers" ma:index="16"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7" nillable="true" ma:displayName="Shared With Details" ma:internalName="SharedWithDetails" ma:readOnly="true">
      <xsd:simpleType>
        <xsd:restriction base="dms:Note">
          <xsd:maxLength value="255"/>
        </xsd:restriction>
      </xsd:simpleType>
    </xsd:element>
    <xsd:element name="TaxCatchAll" ma:index="24" nillable="true" ma:displayName="Taxonomy Catch All Column" ma:hidden="true" ma:list="{d21f5515-aa1b-41e8-859c-d522391f8b69}" ma:internalName="TaxCatchAll" ma:showField="CatchAllData" ma:web="95096f47-cf50-4d7e-8303-9a957fd7003e">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8e27b02f-614c-4e59-bd95-2db16e9187d1">
      <Terms xmlns="http://schemas.microsoft.com/office/infopath/2007/PartnerControls"/>
    </lcf76f155ced4ddcb4097134ff3c332f>
    <TaxCatchAll xmlns="95096f47-cf50-4d7e-8303-9a957fd7003e" xsi:nil="true"/>
    <_Flow_SignoffStatus xmlns="8e27b02f-614c-4e59-bd95-2db16e9187d1" xsi:nil="true"/>
  </documentManagement>
</p:properties>
</file>

<file path=customXml/itemProps1.xml><?xml version="1.0" encoding="utf-8"?>
<ds:datastoreItem xmlns:ds="http://schemas.openxmlformats.org/officeDocument/2006/customXml" ds:itemID="{A5B03324-EDF3-4194-93DF-C548D4B8929B}"/>
</file>

<file path=customXml/itemProps2.xml><?xml version="1.0" encoding="utf-8"?>
<ds:datastoreItem xmlns:ds="http://schemas.openxmlformats.org/officeDocument/2006/customXml" ds:itemID="{DC93B096-8CB5-445E-A177-F2BBB426D9B8}"/>
</file>

<file path=customXml/itemProps3.xml><?xml version="1.0" encoding="utf-8"?>
<ds:datastoreItem xmlns:ds="http://schemas.openxmlformats.org/officeDocument/2006/customXml" ds:itemID="{4568128F-E777-43E0-AAE8-DD5544AD97F9}"/>
</file>

<file path=docProps/app.xml><?xml version="1.0" encoding="utf-8"?>
<Properties xmlns="http://schemas.openxmlformats.org/officeDocument/2006/extended-properties" xmlns:vt="http://schemas.openxmlformats.org/officeDocument/2006/docPropsVTypes">
  <TotalTime>875</TotalTime>
  <Words>826</Words>
  <Application>Microsoft Office PowerPoint</Application>
  <PresentationFormat>Widescreen</PresentationFormat>
  <Paragraphs>137</Paragraphs>
  <Slides>10</Slides>
  <Notes>0</Notes>
  <HiddenSlides>0</HiddenSlides>
  <MMClips>0</MMClips>
  <ScaleCrop>false</ScaleCrop>
  <HeadingPairs>
    <vt:vector size="6" baseType="variant">
      <vt:variant>
        <vt:lpstr>Fonts Used</vt:lpstr>
      </vt:variant>
      <vt:variant>
        <vt:i4>5</vt:i4>
      </vt:variant>
      <vt:variant>
        <vt:lpstr>Theme</vt:lpstr>
      </vt:variant>
      <vt:variant>
        <vt:i4>4</vt:i4>
      </vt:variant>
      <vt:variant>
        <vt:lpstr>Slide Titles</vt:lpstr>
      </vt:variant>
      <vt:variant>
        <vt:i4>10</vt:i4>
      </vt:variant>
    </vt:vector>
  </HeadingPairs>
  <TitlesOfParts>
    <vt:vector size="19" baseType="lpstr">
      <vt:lpstr>Agency FB</vt:lpstr>
      <vt:lpstr>Arial</vt:lpstr>
      <vt:lpstr>Calibri</vt:lpstr>
      <vt:lpstr>Calibri Light</vt:lpstr>
      <vt:lpstr>Helvetica Neue</vt:lpstr>
      <vt:lpstr>Office Theme</vt:lpstr>
      <vt:lpstr>Deck Template - Core</vt:lpstr>
      <vt:lpstr>1_Deck Template - Core</vt:lpstr>
      <vt:lpstr>Slides</vt:lpstr>
      <vt:lpstr>PowerPoint Presentation</vt:lpstr>
      <vt:lpstr>Satellite Direct to Handset</vt:lpstr>
      <vt:lpstr>MSS Systems</vt:lpstr>
      <vt:lpstr>EU MSS S-Band (1)</vt:lpstr>
      <vt:lpstr>EU MSS S-band (2)</vt:lpstr>
      <vt:lpstr>Key Technology Enablers</vt:lpstr>
      <vt:lpstr>State of the Art</vt:lpstr>
      <vt:lpstr>PowerPoint Presentation</vt:lpstr>
      <vt:lpstr>Summary</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Matthew Child</dc:creator>
  <cp:lastModifiedBy>Paul Febvre</cp:lastModifiedBy>
  <cp:revision>23</cp:revision>
  <dcterms:created xsi:type="dcterms:W3CDTF">2022-12-07T13:45:46Z</dcterms:created>
  <dcterms:modified xsi:type="dcterms:W3CDTF">2022-12-15T10:37:49Z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lassificationContentMarkingHeaderLocations">
    <vt:lpwstr>Office Theme:8</vt:lpwstr>
  </property>
  <property fmtid="{D5CDD505-2E9C-101B-9397-08002B2CF9AE}" pid="3" name="ClassificationContentMarkingHeaderText">
    <vt:lpwstr>Catapult Open</vt:lpwstr>
  </property>
  <property fmtid="{D5CDD505-2E9C-101B-9397-08002B2CF9AE}" pid="4" name="MSIP_Label_a0bd08e1-bb58-4e8f-a337-a97265c85f8b_Enabled">
    <vt:lpwstr>true</vt:lpwstr>
  </property>
  <property fmtid="{D5CDD505-2E9C-101B-9397-08002B2CF9AE}" pid="5" name="MSIP_Label_a0bd08e1-bb58-4e8f-a337-a97265c85f8b_SetDate">
    <vt:lpwstr>2022-12-15T10:37:49Z</vt:lpwstr>
  </property>
  <property fmtid="{D5CDD505-2E9C-101B-9397-08002B2CF9AE}" pid="6" name="MSIP_Label_a0bd08e1-bb58-4e8f-a337-a97265c85f8b_Method">
    <vt:lpwstr>Standard</vt:lpwstr>
  </property>
  <property fmtid="{D5CDD505-2E9C-101B-9397-08002B2CF9AE}" pid="7" name="MSIP_Label_a0bd08e1-bb58-4e8f-a337-a97265c85f8b_Name">
    <vt:lpwstr>a0bd08e1-bb58-4e8f-a337-a97265c85f8b</vt:lpwstr>
  </property>
  <property fmtid="{D5CDD505-2E9C-101B-9397-08002B2CF9AE}" pid="8" name="MSIP_Label_a0bd08e1-bb58-4e8f-a337-a97265c85f8b_SiteId">
    <vt:lpwstr>a3b20c00-1663-4ee1-8af7-7863d423ee0a</vt:lpwstr>
  </property>
  <property fmtid="{D5CDD505-2E9C-101B-9397-08002B2CF9AE}" pid="9" name="MSIP_Label_a0bd08e1-bb58-4e8f-a337-a97265c85f8b_ActionId">
    <vt:lpwstr>bf097955-ed99-4bf7-8ef6-bdd876e99349</vt:lpwstr>
  </property>
  <property fmtid="{D5CDD505-2E9C-101B-9397-08002B2CF9AE}" pid="10" name="MSIP_Label_a0bd08e1-bb58-4e8f-a337-a97265c85f8b_ContentBits">
    <vt:lpwstr>1</vt:lpwstr>
  </property>
  <property fmtid="{D5CDD505-2E9C-101B-9397-08002B2CF9AE}" pid="11" name="ContentTypeId">
    <vt:lpwstr>0x010100688F8E05675D7B4F85EF887F774070E6</vt:lpwstr>
  </property>
</Properties>
</file>