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42" r:id="rId5"/>
    <p:sldId id="356" r:id="rId6"/>
    <p:sldId id="343" r:id="rId7"/>
    <p:sldId id="349" r:id="rId8"/>
    <p:sldId id="347" r:id="rId9"/>
    <p:sldId id="359" r:id="rId10"/>
    <p:sldId id="345" r:id="rId11"/>
    <p:sldId id="358" r:id="rId12"/>
    <p:sldId id="346" r:id="rId13"/>
    <p:sldId id="352" r:id="rId14"/>
    <p:sldId id="348" r:id="rId15"/>
    <p:sldId id="355" r:id="rId16"/>
    <p:sldId id="344" r:id="rId17"/>
    <p:sldId id="350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LIGHT" panose="02000000000000000000" pitchFamily="2" charset="0"/>
      <p:regular r:id="rId29"/>
    </p:embeddedFont>
    <p:embeddedFont>
      <p:font typeface="ROBOTO LIGHT" panose="02000000000000000000" pitchFamily="2" charset="0"/>
      <p:regular r:id="rId29"/>
    </p:embeddedFont>
    <p:embeddedFont>
      <p:font typeface="Roboto Medium" panose="02000000000000000000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E"/>
    <a:srgbClr val="FFFFFF"/>
    <a:srgbClr val="EF0B52"/>
    <a:srgbClr val="47FFF9"/>
    <a:srgbClr val="000000"/>
    <a:srgbClr val="74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34200-9D65-4F05-9727-F76D7C305A84}" v="5" dt="2023-01-10T10:30:27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alker" userId="S::robert.walker@techuk.org::5170614b-d452-47e2-a3df-a5d228466674" providerId="AD" clId="Web-{D5419989-9694-7F92-6C9D-80B4FDF101EA}"/>
    <pc:docChg chg="modSld">
      <pc:chgData name="Robert Walker" userId="S::robert.walker@techuk.org::5170614b-d452-47e2-a3df-a5d228466674" providerId="AD" clId="Web-{D5419989-9694-7F92-6C9D-80B4FDF101EA}" dt="2023-01-04T17:27:34.569" v="982" actId="20577"/>
      <pc:docMkLst>
        <pc:docMk/>
      </pc:docMkLst>
      <pc:sldChg chg="modSp">
        <pc:chgData name="Robert Walker" userId="S::robert.walker@techuk.org::5170614b-d452-47e2-a3df-a5d228466674" providerId="AD" clId="Web-{D5419989-9694-7F92-6C9D-80B4FDF101EA}" dt="2023-01-04T17:27:34.569" v="982" actId="20577"/>
        <pc:sldMkLst>
          <pc:docMk/>
          <pc:sldMk cId="944812945" sldId="359"/>
        </pc:sldMkLst>
        <pc:graphicFrameChg chg="mod modGraphic">
          <ac:chgData name="Robert Walker" userId="S::robert.walker@techuk.org::5170614b-d452-47e2-a3df-a5d228466674" providerId="AD" clId="Web-{D5419989-9694-7F92-6C9D-80B4FDF101EA}" dt="2023-01-04T17:27:34.569" v="982" actId="20577"/>
          <ac:graphicFrameMkLst>
            <pc:docMk/>
            <pc:sldMk cId="944812945" sldId="359"/>
            <ac:graphicFrameMk id="4" creationId="{1F594DAC-04EA-3E35-44CB-1542990434C7}"/>
          </ac:graphicFrameMkLst>
        </pc:graphicFrameChg>
      </pc:sldChg>
    </pc:docChg>
  </pc:docChgLst>
  <pc:docChgLst>
    <pc:chgData name="Robert Walker" userId="S::robert.walker@techuk.org::5170614b-d452-47e2-a3df-a5d228466674" providerId="AD" clId="Web-{C0706195-9F10-577B-2609-2279BB945B6A}"/>
    <pc:docChg chg="modSld">
      <pc:chgData name="Robert Walker" userId="S::robert.walker@techuk.org::5170614b-d452-47e2-a3df-a5d228466674" providerId="AD" clId="Web-{C0706195-9F10-577B-2609-2279BB945B6A}" dt="2022-12-21T14:38:49.136" v="3" actId="1076"/>
      <pc:docMkLst>
        <pc:docMk/>
      </pc:docMkLst>
      <pc:sldChg chg="modSp">
        <pc:chgData name="Robert Walker" userId="S::robert.walker@techuk.org::5170614b-d452-47e2-a3df-a5d228466674" providerId="AD" clId="Web-{C0706195-9F10-577B-2609-2279BB945B6A}" dt="2022-12-21T14:38:49.136" v="3" actId="1076"/>
        <pc:sldMkLst>
          <pc:docMk/>
          <pc:sldMk cId="751449278" sldId="349"/>
        </pc:sldMkLst>
        <pc:graphicFrameChg chg="mod">
          <ac:chgData name="Robert Walker" userId="S::robert.walker@techuk.org::5170614b-d452-47e2-a3df-a5d228466674" providerId="AD" clId="Web-{C0706195-9F10-577B-2609-2279BB945B6A}" dt="2022-12-21T14:38:49.136" v="3" actId="1076"/>
          <ac:graphicFrameMkLst>
            <pc:docMk/>
            <pc:sldMk cId="751449278" sldId="349"/>
            <ac:graphicFrameMk id="4" creationId="{1F594DAC-04EA-3E35-44CB-1542990434C7}"/>
          </ac:graphicFrameMkLst>
        </pc:graphicFrameChg>
      </pc:sldChg>
      <pc:sldChg chg="addSp modSp">
        <pc:chgData name="Robert Walker" userId="S::robert.walker@techuk.org::5170614b-d452-47e2-a3df-a5d228466674" providerId="AD" clId="Web-{C0706195-9F10-577B-2609-2279BB945B6A}" dt="2022-12-21T14:38:27.058" v="2" actId="14100"/>
        <pc:sldMkLst>
          <pc:docMk/>
          <pc:sldMk cId="792985586" sldId="353"/>
        </pc:sldMkLst>
        <pc:spChg chg="add mod">
          <ac:chgData name="Robert Walker" userId="S::robert.walker@techuk.org::5170614b-d452-47e2-a3df-a5d228466674" providerId="AD" clId="Web-{C0706195-9F10-577B-2609-2279BB945B6A}" dt="2022-12-21T14:38:27.058" v="2" actId="14100"/>
          <ac:spMkLst>
            <pc:docMk/>
            <pc:sldMk cId="792985586" sldId="353"/>
            <ac:spMk id="3" creationId="{532F304F-15F1-D684-8B6E-64E51473C8C4}"/>
          </ac:spMkLst>
        </pc:spChg>
      </pc:sldChg>
    </pc:docChg>
  </pc:docChgLst>
  <pc:docChgLst>
    <pc:chgData name="Leontina Postelnicu" userId="S::leontina.postelnicu@techuk.org::5517532c-ce10-48cb-8f38-f7b9082c161c" providerId="AD" clId="Web-{EC1196C7-1A28-1894-514A-77D1257FEC57}"/>
    <pc:docChg chg="addSld delSld modSld sldOrd">
      <pc:chgData name="Leontina Postelnicu" userId="S::leontina.postelnicu@techuk.org::5517532c-ce10-48cb-8f38-f7b9082c161c" providerId="AD" clId="Web-{EC1196C7-1A28-1894-514A-77D1257FEC57}" dt="2022-12-21T10:46:52.036" v="1314" actId="20577"/>
      <pc:docMkLst>
        <pc:docMk/>
      </pc:docMkLst>
      <pc:sldChg chg="ord">
        <pc:chgData name="Leontina Postelnicu" userId="S::leontina.postelnicu@techuk.org::5517532c-ce10-48cb-8f38-f7b9082c161c" providerId="AD" clId="Web-{EC1196C7-1A28-1894-514A-77D1257FEC57}" dt="2022-12-21T10:24:20.826" v="180"/>
        <pc:sldMkLst>
          <pc:docMk/>
          <pc:sldMk cId="434292902" sldId="344"/>
        </pc:sldMkLst>
      </pc:sldChg>
      <pc:sldChg chg="modSp">
        <pc:chgData name="Leontina Postelnicu" userId="S::leontina.postelnicu@techuk.org::5517532c-ce10-48cb-8f38-f7b9082c161c" providerId="AD" clId="Web-{EC1196C7-1A28-1894-514A-77D1257FEC57}" dt="2022-12-21T10:26:30.800" v="279" actId="20577"/>
        <pc:sldMkLst>
          <pc:docMk/>
          <pc:sldMk cId="1682144857" sldId="346"/>
        </pc:sldMkLst>
        <pc:spChg chg="mod">
          <ac:chgData name="Leontina Postelnicu" userId="S::leontina.postelnicu@techuk.org::5517532c-ce10-48cb-8f38-f7b9082c161c" providerId="AD" clId="Web-{EC1196C7-1A28-1894-514A-77D1257FEC57}" dt="2022-12-21T10:26:30.800" v="279" actId="20577"/>
          <ac:spMkLst>
            <pc:docMk/>
            <pc:sldMk cId="1682144857" sldId="346"/>
            <ac:spMk id="4" creationId="{1ADFF123-CB42-B54E-C1E6-FFDF93617687}"/>
          </ac:spMkLst>
        </pc:spChg>
      </pc:sldChg>
      <pc:sldChg chg="ord">
        <pc:chgData name="Leontina Postelnicu" userId="S::leontina.postelnicu@techuk.org::5517532c-ce10-48cb-8f38-f7b9082c161c" providerId="AD" clId="Web-{EC1196C7-1A28-1894-514A-77D1257FEC57}" dt="2022-12-21T10:24:33.998" v="182"/>
        <pc:sldMkLst>
          <pc:docMk/>
          <pc:sldMk cId="4003847213" sldId="347"/>
        </pc:sldMkLst>
      </pc:sldChg>
      <pc:sldChg chg="modSp">
        <pc:chgData name="Leontina Postelnicu" userId="S::leontina.postelnicu@techuk.org::5517532c-ce10-48cb-8f38-f7b9082c161c" providerId="AD" clId="Web-{EC1196C7-1A28-1894-514A-77D1257FEC57}" dt="2022-12-21T10:24:02.669" v="179" actId="20577"/>
        <pc:sldMkLst>
          <pc:docMk/>
          <pc:sldMk cId="751449278" sldId="349"/>
        </pc:sldMkLst>
        <pc:graphicFrameChg chg="modGraphic">
          <ac:chgData name="Leontina Postelnicu" userId="S::leontina.postelnicu@techuk.org::5517532c-ce10-48cb-8f38-f7b9082c161c" providerId="AD" clId="Web-{EC1196C7-1A28-1894-514A-77D1257FEC57}" dt="2022-12-21T10:24:02.669" v="179" actId="20577"/>
          <ac:graphicFrameMkLst>
            <pc:docMk/>
            <pc:sldMk cId="751449278" sldId="349"/>
            <ac:graphicFrameMk id="4" creationId="{1F594DAC-04EA-3E35-44CB-1542990434C7}"/>
          </ac:graphicFrameMkLst>
        </pc:graphicFrameChg>
      </pc:sldChg>
      <pc:sldChg chg="modSp ord">
        <pc:chgData name="Leontina Postelnicu" userId="S::leontina.postelnicu@techuk.org::5517532c-ce10-48cb-8f38-f7b9082c161c" providerId="AD" clId="Web-{EC1196C7-1A28-1894-514A-77D1257FEC57}" dt="2022-12-21T10:27:41.631" v="358" actId="20577"/>
        <pc:sldMkLst>
          <pc:docMk/>
          <pc:sldMk cId="2205050215" sldId="350"/>
        </pc:sldMkLst>
        <pc:graphicFrameChg chg="modGraphic">
          <ac:chgData name="Leontina Postelnicu" userId="S::leontina.postelnicu@techuk.org::5517532c-ce10-48cb-8f38-f7b9082c161c" providerId="AD" clId="Web-{EC1196C7-1A28-1894-514A-77D1257FEC57}" dt="2022-12-21T10:27:41.631" v="358" actId="20577"/>
          <ac:graphicFrameMkLst>
            <pc:docMk/>
            <pc:sldMk cId="2205050215" sldId="350"/>
            <ac:graphicFrameMk id="4" creationId="{27EF9898-B515-76F3-19E2-CDBEFD9D71B1}"/>
          </ac:graphicFrameMkLst>
        </pc:graphicFrameChg>
      </pc:sldChg>
      <pc:sldChg chg="del">
        <pc:chgData name="Leontina Postelnicu" userId="S::leontina.postelnicu@techuk.org::5517532c-ce10-48cb-8f38-f7b9082c161c" providerId="AD" clId="Web-{EC1196C7-1A28-1894-514A-77D1257FEC57}" dt="2022-12-21T10:34:36.288" v="685"/>
        <pc:sldMkLst>
          <pc:docMk/>
          <pc:sldMk cId="3456085534" sldId="351"/>
        </pc:sldMkLst>
      </pc:sldChg>
      <pc:sldChg chg="modSp">
        <pc:chgData name="Leontina Postelnicu" userId="S::leontina.postelnicu@techuk.org::5517532c-ce10-48cb-8f38-f7b9082c161c" providerId="AD" clId="Web-{EC1196C7-1A28-1894-514A-77D1257FEC57}" dt="2022-12-21T10:26:23.581" v="270" actId="20577"/>
        <pc:sldMkLst>
          <pc:docMk/>
          <pc:sldMk cId="2010542725" sldId="352"/>
        </pc:sldMkLst>
        <pc:graphicFrameChg chg="modGraphic">
          <ac:chgData name="Leontina Postelnicu" userId="S::leontina.postelnicu@techuk.org::5517532c-ce10-48cb-8f38-f7b9082c161c" providerId="AD" clId="Web-{EC1196C7-1A28-1894-514A-77D1257FEC57}" dt="2022-12-21T10:26:23.581" v="270" actId="20577"/>
          <ac:graphicFrameMkLst>
            <pc:docMk/>
            <pc:sldMk cId="2010542725" sldId="352"/>
            <ac:graphicFrameMk id="3" creationId="{CEA48F83-E94B-2107-50AD-01CE8083CC31}"/>
          </ac:graphicFrameMkLst>
        </pc:graphicFrameChg>
      </pc:sldChg>
      <pc:sldChg chg="ord">
        <pc:chgData name="Leontina Postelnicu" userId="S::leontina.postelnicu@techuk.org::5517532c-ce10-48cb-8f38-f7b9082c161c" providerId="AD" clId="Web-{EC1196C7-1A28-1894-514A-77D1257FEC57}" dt="2022-12-21T10:24:46.749" v="183"/>
        <pc:sldMkLst>
          <pc:docMk/>
          <pc:sldMk cId="792985586" sldId="353"/>
        </pc:sldMkLst>
      </pc:sldChg>
      <pc:sldChg chg="modSp">
        <pc:chgData name="Leontina Postelnicu" userId="S::leontina.postelnicu@techuk.org::5517532c-ce10-48cb-8f38-f7b9082c161c" providerId="AD" clId="Web-{EC1196C7-1A28-1894-514A-77D1257FEC57}" dt="2022-12-21T10:34:24.866" v="683" actId="20577"/>
        <pc:sldMkLst>
          <pc:docMk/>
          <pc:sldMk cId="2355160265" sldId="355"/>
        </pc:sldMkLst>
        <pc:graphicFrameChg chg="modGraphic">
          <ac:chgData name="Leontina Postelnicu" userId="S::leontina.postelnicu@techuk.org::5517532c-ce10-48cb-8f38-f7b9082c161c" providerId="AD" clId="Web-{EC1196C7-1A28-1894-514A-77D1257FEC57}" dt="2022-12-21T10:34:24.866" v="683" actId="20577"/>
          <ac:graphicFrameMkLst>
            <pc:docMk/>
            <pc:sldMk cId="2355160265" sldId="355"/>
            <ac:graphicFrameMk id="4" creationId="{27EF9898-B515-76F3-19E2-CDBEFD9D71B1}"/>
          </ac:graphicFrameMkLst>
        </pc:graphicFrameChg>
      </pc:sldChg>
      <pc:sldChg chg="modSp">
        <pc:chgData name="Leontina Postelnicu" userId="S::leontina.postelnicu@techuk.org::5517532c-ce10-48cb-8f38-f7b9082c161c" providerId="AD" clId="Web-{EC1196C7-1A28-1894-514A-77D1257FEC57}" dt="2022-12-21T10:22:51.604" v="130" actId="20577"/>
        <pc:sldMkLst>
          <pc:docMk/>
          <pc:sldMk cId="2162211463" sldId="356"/>
        </pc:sldMkLst>
        <pc:graphicFrameChg chg="modGraphic">
          <ac:chgData name="Leontina Postelnicu" userId="S::leontina.postelnicu@techuk.org::5517532c-ce10-48cb-8f38-f7b9082c161c" providerId="AD" clId="Web-{EC1196C7-1A28-1894-514A-77D1257FEC57}" dt="2022-12-21T10:22:51.604" v="130" actId="20577"/>
          <ac:graphicFrameMkLst>
            <pc:docMk/>
            <pc:sldMk cId="2162211463" sldId="356"/>
            <ac:graphicFrameMk id="7" creationId="{8A9B30BD-A795-B98E-ADDF-24655CE166D6}"/>
          </ac:graphicFrameMkLst>
        </pc:graphicFrameChg>
      </pc:sldChg>
      <pc:sldChg chg="modSp add del replId">
        <pc:chgData name="Leontina Postelnicu" userId="S::leontina.postelnicu@techuk.org::5517532c-ce10-48cb-8f38-f7b9082c161c" providerId="AD" clId="Web-{EC1196C7-1A28-1894-514A-77D1257FEC57}" dt="2022-12-21T10:45:56.362" v="1287"/>
        <pc:sldMkLst>
          <pc:docMk/>
          <pc:sldMk cId="3914337888" sldId="357"/>
        </pc:sldMkLst>
        <pc:spChg chg="mod">
          <ac:chgData name="Leontina Postelnicu" userId="S::leontina.postelnicu@techuk.org::5517532c-ce10-48cb-8f38-f7b9082c161c" providerId="AD" clId="Web-{EC1196C7-1A28-1894-514A-77D1257FEC57}" dt="2022-12-21T10:34:48.601" v="701" actId="20577"/>
          <ac:spMkLst>
            <pc:docMk/>
            <pc:sldMk cId="3914337888" sldId="357"/>
            <ac:spMk id="6" creationId="{FFA84419-FCCC-4459-5AF4-28FE3A6F4379}"/>
          </ac:spMkLst>
        </pc:spChg>
        <pc:graphicFrameChg chg="modGraphic">
          <ac:chgData name="Leontina Postelnicu" userId="S::leontina.postelnicu@techuk.org::5517532c-ce10-48cb-8f38-f7b9082c161c" providerId="AD" clId="Web-{EC1196C7-1A28-1894-514A-77D1257FEC57}" dt="2022-12-21T10:45:07.172" v="1282" actId="20577"/>
          <ac:graphicFrameMkLst>
            <pc:docMk/>
            <pc:sldMk cId="3914337888" sldId="357"/>
            <ac:graphicFrameMk id="4" creationId="{1F594DAC-04EA-3E35-44CB-1542990434C7}"/>
          </ac:graphicFrameMkLst>
        </pc:graphicFrameChg>
      </pc:sldChg>
      <pc:sldChg chg="modSp add ord replId">
        <pc:chgData name="Leontina Postelnicu" userId="S::leontina.postelnicu@techuk.org::5517532c-ce10-48cb-8f38-f7b9082c161c" providerId="AD" clId="Web-{EC1196C7-1A28-1894-514A-77D1257FEC57}" dt="2022-12-21T10:46:52.036" v="1314" actId="20577"/>
        <pc:sldMkLst>
          <pc:docMk/>
          <pc:sldMk cId="925779310" sldId="358"/>
        </pc:sldMkLst>
        <pc:spChg chg="mod">
          <ac:chgData name="Leontina Postelnicu" userId="S::leontina.postelnicu@techuk.org::5517532c-ce10-48cb-8f38-f7b9082c161c" providerId="AD" clId="Web-{EC1196C7-1A28-1894-514A-77D1257FEC57}" dt="2022-12-21T10:46:52.036" v="1314" actId="20577"/>
          <ac:spMkLst>
            <pc:docMk/>
            <pc:sldMk cId="925779310" sldId="358"/>
            <ac:spMk id="6" creationId="{FFA84419-FCCC-4459-5AF4-28FE3A6F4379}"/>
          </ac:spMkLst>
        </pc:spChg>
        <pc:graphicFrameChg chg="modGraphic">
          <ac:chgData name="Leontina Postelnicu" userId="S::leontina.postelnicu@techuk.org::5517532c-ce10-48cb-8f38-f7b9082c161c" providerId="AD" clId="Web-{EC1196C7-1A28-1894-514A-77D1257FEC57}" dt="2022-12-21T10:46:30.644" v="1289"/>
          <ac:graphicFrameMkLst>
            <pc:docMk/>
            <pc:sldMk cId="925779310" sldId="358"/>
            <ac:graphicFrameMk id="4" creationId="{1F594DAC-04EA-3E35-44CB-1542990434C7}"/>
          </ac:graphicFrameMkLst>
        </pc:graphicFrameChg>
      </pc:sldChg>
    </pc:docChg>
  </pc:docChgLst>
  <pc:docChgLst>
    <pc:chgData name="Leontina Postelnicu" userId="S::leontina.postelnicu@techuk.org::5517532c-ce10-48cb-8f38-f7b9082c161c" providerId="AD" clId="Web-{C7395945-A4B3-E67C-CE0E-3839A15EEBF6}"/>
    <pc:docChg chg="modSld">
      <pc:chgData name="Leontina Postelnicu" userId="S::leontina.postelnicu@techuk.org::5517532c-ce10-48cb-8f38-f7b9082c161c" providerId="AD" clId="Web-{C7395945-A4B3-E67C-CE0E-3839A15EEBF6}" dt="2023-01-09T09:11:25.997" v="284" actId="20577"/>
      <pc:docMkLst>
        <pc:docMk/>
      </pc:docMkLst>
      <pc:sldChg chg="modSp">
        <pc:chgData name="Leontina Postelnicu" userId="S::leontina.postelnicu@techuk.org::5517532c-ce10-48cb-8f38-f7b9082c161c" providerId="AD" clId="Web-{C7395945-A4B3-E67C-CE0E-3839A15EEBF6}" dt="2023-01-09T09:11:25.997" v="284" actId="20577"/>
        <pc:sldMkLst>
          <pc:docMk/>
          <pc:sldMk cId="925779310" sldId="358"/>
        </pc:sldMkLst>
        <pc:graphicFrameChg chg="modGraphic">
          <ac:chgData name="Leontina Postelnicu" userId="S::leontina.postelnicu@techuk.org::5517532c-ce10-48cb-8f38-f7b9082c161c" providerId="AD" clId="Web-{C7395945-A4B3-E67C-CE0E-3839A15EEBF6}" dt="2023-01-09T09:11:25.997" v="284" actId="20577"/>
          <ac:graphicFrameMkLst>
            <pc:docMk/>
            <pc:sldMk cId="925779310" sldId="358"/>
            <ac:graphicFrameMk id="4" creationId="{1F594DAC-04EA-3E35-44CB-1542990434C7}"/>
          </ac:graphicFrameMkLst>
        </pc:graphicFrameChg>
      </pc:sldChg>
      <pc:sldChg chg="modSp">
        <pc:chgData name="Leontina Postelnicu" userId="S::leontina.postelnicu@techuk.org::5517532c-ce10-48cb-8f38-f7b9082c161c" providerId="AD" clId="Web-{C7395945-A4B3-E67C-CE0E-3839A15EEBF6}" dt="2023-01-09T09:09:07.571" v="63" actId="20577"/>
        <pc:sldMkLst>
          <pc:docMk/>
          <pc:sldMk cId="944812945" sldId="359"/>
        </pc:sldMkLst>
        <pc:graphicFrameChg chg="modGraphic">
          <ac:chgData name="Leontina Postelnicu" userId="S::leontina.postelnicu@techuk.org::5517532c-ce10-48cb-8f38-f7b9082c161c" providerId="AD" clId="Web-{C7395945-A4B3-E67C-CE0E-3839A15EEBF6}" dt="2023-01-09T09:09:07.571" v="63" actId="20577"/>
          <ac:graphicFrameMkLst>
            <pc:docMk/>
            <pc:sldMk cId="944812945" sldId="359"/>
            <ac:graphicFrameMk id="4" creationId="{1F594DAC-04EA-3E35-44CB-1542990434C7}"/>
          </ac:graphicFrameMkLst>
        </pc:graphicFrameChg>
      </pc:sldChg>
    </pc:docChg>
  </pc:docChgLst>
  <pc:docChgLst>
    <pc:chgData name="Leontina Postelnicu" userId="S::leontina.postelnicu@techuk.org::5517532c-ce10-48cb-8f38-f7b9082c161c" providerId="AD" clId="Web-{E54468A9-9097-7366-3615-E030F87C94AE}"/>
    <pc:docChg chg="modSld">
      <pc:chgData name="Leontina Postelnicu" userId="S::leontina.postelnicu@techuk.org::5517532c-ce10-48cb-8f38-f7b9082c161c" providerId="AD" clId="Web-{E54468A9-9097-7366-3615-E030F87C94AE}" dt="2023-01-05T14:17:49.998" v="131" actId="20577"/>
      <pc:docMkLst>
        <pc:docMk/>
      </pc:docMkLst>
      <pc:sldChg chg="modSp">
        <pc:chgData name="Leontina Postelnicu" userId="S::leontina.postelnicu@techuk.org::5517532c-ce10-48cb-8f38-f7b9082c161c" providerId="AD" clId="Web-{E54468A9-9097-7366-3615-E030F87C94AE}" dt="2023-01-05T12:38:31.379" v="128" actId="20577"/>
        <pc:sldMkLst>
          <pc:docMk/>
          <pc:sldMk cId="2162211463" sldId="356"/>
        </pc:sldMkLst>
        <pc:spChg chg="mod">
          <ac:chgData name="Leontina Postelnicu" userId="S::leontina.postelnicu@techuk.org::5517532c-ce10-48cb-8f38-f7b9082c161c" providerId="AD" clId="Web-{E54468A9-9097-7366-3615-E030F87C94AE}" dt="2023-01-05T12:36:39.641" v="2" actId="20577"/>
          <ac:spMkLst>
            <pc:docMk/>
            <pc:sldMk cId="2162211463" sldId="356"/>
            <ac:spMk id="4" creationId="{F95D2062-9F53-5727-3C9B-9D2B3423E2DC}"/>
          </ac:spMkLst>
        </pc:spChg>
        <pc:graphicFrameChg chg="modGraphic">
          <ac:chgData name="Leontina Postelnicu" userId="S::leontina.postelnicu@techuk.org::5517532c-ce10-48cb-8f38-f7b9082c161c" providerId="AD" clId="Web-{E54468A9-9097-7366-3615-E030F87C94AE}" dt="2023-01-05T12:38:31.379" v="128" actId="20577"/>
          <ac:graphicFrameMkLst>
            <pc:docMk/>
            <pc:sldMk cId="2162211463" sldId="356"/>
            <ac:graphicFrameMk id="7" creationId="{8A9B30BD-A795-B98E-ADDF-24655CE166D6}"/>
          </ac:graphicFrameMkLst>
        </pc:graphicFrameChg>
      </pc:sldChg>
      <pc:sldChg chg="modSp">
        <pc:chgData name="Leontina Postelnicu" userId="S::leontina.postelnicu@techuk.org::5517532c-ce10-48cb-8f38-f7b9082c161c" providerId="AD" clId="Web-{E54468A9-9097-7366-3615-E030F87C94AE}" dt="2023-01-05T14:17:49.998" v="131" actId="20577"/>
        <pc:sldMkLst>
          <pc:docMk/>
          <pc:sldMk cId="925779310" sldId="358"/>
        </pc:sldMkLst>
        <pc:graphicFrameChg chg="modGraphic">
          <ac:chgData name="Leontina Postelnicu" userId="S::leontina.postelnicu@techuk.org::5517532c-ce10-48cb-8f38-f7b9082c161c" providerId="AD" clId="Web-{E54468A9-9097-7366-3615-E030F87C94AE}" dt="2023-01-05T14:17:49.998" v="131" actId="20577"/>
          <ac:graphicFrameMkLst>
            <pc:docMk/>
            <pc:sldMk cId="925779310" sldId="358"/>
            <ac:graphicFrameMk id="4" creationId="{1F594DAC-04EA-3E35-44CB-1542990434C7}"/>
          </ac:graphicFrameMkLst>
        </pc:graphicFrameChg>
      </pc:sldChg>
    </pc:docChg>
  </pc:docChgLst>
  <pc:docChgLst>
    <pc:chgData name="Robert Walker" userId="S::robert.walker@techuk.org::5170614b-d452-47e2-a3df-a5d228466674" providerId="AD" clId="Web-{557EDF8A-947C-88FE-E76D-2CBCF7D4D083}"/>
    <pc:docChg chg="modSld">
      <pc:chgData name="Robert Walker" userId="S::robert.walker@techuk.org::5170614b-d452-47e2-a3df-a5d228466674" providerId="AD" clId="Web-{557EDF8A-947C-88FE-E76D-2CBCF7D4D083}" dt="2022-12-21T14:35:30.572" v="6" actId="20577"/>
      <pc:docMkLst>
        <pc:docMk/>
      </pc:docMkLst>
      <pc:sldChg chg="modSp">
        <pc:chgData name="Robert Walker" userId="S::robert.walker@techuk.org::5170614b-d452-47e2-a3df-a5d228466674" providerId="AD" clId="Web-{557EDF8A-947C-88FE-E76D-2CBCF7D4D083}" dt="2022-12-21T14:35:30.572" v="6" actId="20577"/>
        <pc:sldMkLst>
          <pc:docMk/>
          <pc:sldMk cId="792985586" sldId="353"/>
        </pc:sldMkLst>
        <pc:spChg chg="mod">
          <ac:chgData name="Robert Walker" userId="S::robert.walker@techuk.org::5170614b-d452-47e2-a3df-a5d228466674" providerId="AD" clId="Web-{557EDF8A-947C-88FE-E76D-2CBCF7D4D083}" dt="2022-12-21T14:35:30.572" v="6" actId="20577"/>
          <ac:spMkLst>
            <pc:docMk/>
            <pc:sldMk cId="792985586" sldId="353"/>
            <ac:spMk id="2" creationId="{13C7857F-9552-EEAE-B8FE-142EBDD7D0AB}"/>
          </ac:spMkLst>
        </pc:spChg>
      </pc:sldChg>
    </pc:docChg>
  </pc:docChgLst>
  <pc:docChgLst>
    <pc:chgData name="Ashley Feldman" userId="c8d04cd5-368f-4017-ad0b-5dd6ae273b05" providerId="ADAL" clId="{C4C7E508-1528-4CED-84E5-D55ED1C684D5}"/>
    <pc:docChg chg="custSel modSld sldOrd">
      <pc:chgData name="Ashley Feldman" userId="c8d04cd5-368f-4017-ad0b-5dd6ae273b05" providerId="ADAL" clId="{C4C7E508-1528-4CED-84E5-D55ED1C684D5}" dt="2023-01-09T12:21:39.778" v="534"/>
      <pc:docMkLst>
        <pc:docMk/>
      </pc:docMkLst>
      <pc:sldChg chg="ord">
        <pc:chgData name="Ashley Feldman" userId="c8d04cd5-368f-4017-ad0b-5dd6ae273b05" providerId="ADAL" clId="{C4C7E508-1528-4CED-84E5-D55ED1C684D5}" dt="2023-01-05T13:23:30.065" v="1"/>
        <pc:sldMkLst>
          <pc:docMk/>
          <pc:sldMk cId="3681869317" sldId="345"/>
        </pc:sldMkLst>
      </pc:sldChg>
      <pc:sldChg chg="modSp">
        <pc:chgData name="Ashley Feldman" userId="c8d04cd5-368f-4017-ad0b-5dd6ae273b05" providerId="ADAL" clId="{C4C7E508-1528-4CED-84E5-D55ED1C684D5}" dt="2023-01-09T12:21:39.778" v="534"/>
        <pc:sldMkLst>
          <pc:docMk/>
          <pc:sldMk cId="2010542725" sldId="352"/>
        </pc:sldMkLst>
        <pc:graphicFrameChg chg="mod">
          <ac:chgData name="Ashley Feldman" userId="c8d04cd5-368f-4017-ad0b-5dd6ae273b05" providerId="ADAL" clId="{C4C7E508-1528-4CED-84E5-D55ED1C684D5}" dt="2023-01-09T12:21:39.778" v="534"/>
          <ac:graphicFrameMkLst>
            <pc:docMk/>
            <pc:sldMk cId="2010542725" sldId="352"/>
            <ac:graphicFrameMk id="3" creationId="{CEA48F83-E94B-2107-50AD-01CE8083CC31}"/>
          </ac:graphicFrameMkLst>
        </pc:graphicFrameChg>
      </pc:sldChg>
      <pc:sldChg chg="addSp delSp modSp mod">
        <pc:chgData name="Ashley Feldman" userId="c8d04cd5-368f-4017-ad0b-5dd6ae273b05" providerId="ADAL" clId="{C4C7E508-1528-4CED-84E5-D55ED1C684D5}" dt="2023-01-09T11:26:29.125" v="533"/>
        <pc:sldMkLst>
          <pc:docMk/>
          <pc:sldMk cId="2162211463" sldId="356"/>
        </pc:sldMkLst>
        <pc:graphicFrameChg chg="add mod">
          <ac:chgData name="Ashley Feldman" userId="c8d04cd5-368f-4017-ad0b-5dd6ae273b05" providerId="ADAL" clId="{C4C7E508-1528-4CED-84E5-D55ED1C684D5}" dt="2023-01-09T11:25:58.513" v="532"/>
          <ac:graphicFrameMkLst>
            <pc:docMk/>
            <pc:sldMk cId="2162211463" sldId="356"/>
            <ac:graphicFrameMk id="2" creationId="{C28C2359-FA03-354F-70E9-CC6FC2A30046}"/>
          </ac:graphicFrameMkLst>
        </pc:graphicFrameChg>
        <pc:graphicFrameChg chg="del mod">
          <ac:chgData name="Ashley Feldman" userId="c8d04cd5-368f-4017-ad0b-5dd6ae273b05" providerId="ADAL" clId="{C4C7E508-1528-4CED-84E5-D55ED1C684D5}" dt="2023-01-09T11:25:52.715" v="525" actId="478"/>
          <ac:graphicFrameMkLst>
            <pc:docMk/>
            <pc:sldMk cId="2162211463" sldId="356"/>
            <ac:graphicFrameMk id="7" creationId="{8A9B30BD-A795-B98E-ADDF-24655CE166D6}"/>
          </ac:graphicFrameMkLst>
        </pc:graphicFrameChg>
        <pc:picChg chg="add mod">
          <ac:chgData name="Ashley Feldman" userId="c8d04cd5-368f-4017-ad0b-5dd6ae273b05" providerId="ADAL" clId="{C4C7E508-1528-4CED-84E5-D55ED1C684D5}" dt="2023-01-09T11:26:29.125" v="533"/>
          <ac:picMkLst>
            <pc:docMk/>
            <pc:sldMk cId="2162211463" sldId="356"/>
            <ac:picMk id="3" creationId="{CB37CBAC-1881-0A1F-6E3D-198454FCC2C0}"/>
          </ac:picMkLst>
        </pc:picChg>
        <pc:picChg chg="add mod">
          <ac:chgData name="Ashley Feldman" userId="c8d04cd5-368f-4017-ad0b-5dd6ae273b05" providerId="ADAL" clId="{C4C7E508-1528-4CED-84E5-D55ED1C684D5}" dt="2023-01-09T11:26:29.125" v="533"/>
          <ac:picMkLst>
            <pc:docMk/>
            <pc:sldMk cId="2162211463" sldId="356"/>
            <ac:picMk id="5" creationId="{3DAC8C72-5864-2EBC-BEB5-58CD9CA0B2AE}"/>
          </ac:picMkLst>
        </pc:picChg>
        <pc:picChg chg="add mod">
          <ac:chgData name="Ashley Feldman" userId="c8d04cd5-368f-4017-ad0b-5dd6ae273b05" providerId="ADAL" clId="{C4C7E508-1528-4CED-84E5-D55ED1C684D5}" dt="2023-01-09T11:26:29.125" v="533"/>
          <ac:picMkLst>
            <pc:docMk/>
            <pc:sldMk cId="2162211463" sldId="356"/>
            <ac:picMk id="6" creationId="{F39F8C1B-7D8B-4359-3B7E-26AED775359B}"/>
          </ac:picMkLst>
        </pc:picChg>
        <pc:picChg chg="add mod">
          <ac:chgData name="Ashley Feldman" userId="c8d04cd5-368f-4017-ad0b-5dd6ae273b05" providerId="ADAL" clId="{C4C7E508-1528-4CED-84E5-D55ED1C684D5}" dt="2023-01-09T11:26:29.125" v="533"/>
          <ac:picMkLst>
            <pc:docMk/>
            <pc:sldMk cId="2162211463" sldId="356"/>
            <ac:picMk id="8" creationId="{992E4896-0C9D-8071-BEA2-80E5F6021C4D}"/>
          </ac:picMkLst>
        </pc:picChg>
        <pc:picChg chg="del">
          <ac:chgData name="Ashley Feldman" userId="c8d04cd5-368f-4017-ad0b-5dd6ae273b05" providerId="ADAL" clId="{C4C7E508-1528-4CED-84E5-D55ED1C684D5}" dt="2023-01-09T11:25:54.039" v="526" actId="478"/>
          <ac:picMkLst>
            <pc:docMk/>
            <pc:sldMk cId="2162211463" sldId="356"/>
            <ac:picMk id="9" creationId="{D174C780-A536-9213-90EB-84736B635675}"/>
          </ac:picMkLst>
        </pc:picChg>
        <pc:picChg chg="del">
          <ac:chgData name="Ashley Feldman" userId="c8d04cd5-368f-4017-ad0b-5dd6ae273b05" providerId="ADAL" clId="{C4C7E508-1528-4CED-84E5-D55ED1C684D5}" dt="2023-01-09T11:25:54.883" v="527" actId="478"/>
          <ac:picMkLst>
            <pc:docMk/>
            <pc:sldMk cId="2162211463" sldId="356"/>
            <ac:picMk id="11" creationId="{1E5AF21E-DE4B-24D6-5991-3D1505400902}"/>
          </ac:picMkLst>
        </pc:picChg>
        <pc:picChg chg="del">
          <ac:chgData name="Ashley Feldman" userId="c8d04cd5-368f-4017-ad0b-5dd6ae273b05" providerId="ADAL" clId="{C4C7E508-1528-4CED-84E5-D55ED1C684D5}" dt="2023-01-09T11:25:55.484" v="528" actId="478"/>
          <ac:picMkLst>
            <pc:docMk/>
            <pc:sldMk cId="2162211463" sldId="356"/>
            <ac:picMk id="13" creationId="{DF60B3EF-2EFC-EC43-1DB6-1E7E28D75F62}"/>
          </ac:picMkLst>
        </pc:picChg>
        <pc:picChg chg="del">
          <ac:chgData name="Ashley Feldman" userId="c8d04cd5-368f-4017-ad0b-5dd6ae273b05" providerId="ADAL" clId="{C4C7E508-1528-4CED-84E5-D55ED1C684D5}" dt="2023-01-09T11:25:55.945" v="529" actId="478"/>
          <ac:picMkLst>
            <pc:docMk/>
            <pc:sldMk cId="2162211463" sldId="356"/>
            <ac:picMk id="15" creationId="{528BE075-98BB-3D17-AF65-7AEEDB089B32}"/>
          </ac:picMkLst>
        </pc:picChg>
        <pc:picChg chg="del">
          <ac:chgData name="Ashley Feldman" userId="c8d04cd5-368f-4017-ad0b-5dd6ae273b05" providerId="ADAL" clId="{C4C7E508-1528-4CED-84E5-D55ED1C684D5}" dt="2023-01-09T11:25:56.382" v="530" actId="478"/>
          <ac:picMkLst>
            <pc:docMk/>
            <pc:sldMk cId="2162211463" sldId="356"/>
            <ac:picMk id="17" creationId="{695A344E-455F-863F-5FEE-859A88F3A268}"/>
          </ac:picMkLst>
        </pc:picChg>
        <pc:picChg chg="del">
          <ac:chgData name="Ashley Feldman" userId="c8d04cd5-368f-4017-ad0b-5dd6ae273b05" providerId="ADAL" clId="{C4C7E508-1528-4CED-84E5-D55ED1C684D5}" dt="2023-01-09T11:25:57.693" v="531" actId="478"/>
          <ac:picMkLst>
            <pc:docMk/>
            <pc:sldMk cId="2162211463" sldId="356"/>
            <ac:picMk id="19" creationId="{5313C6E2-C604-2744-9FC0-0BE6B0DBE060}"/>
          </ac:picMkLst>
        </pc:picChg>
      </pc:sldChg>
      <pc:sldChg chg="modSp">
        <pc:chgData name="Ashley Feldman" userId="c8d04cd5-368f-4017-ad0b-5dd6ae273b05" providerId="ADAL" clId="{C4C7E508-1528-4CED-84E5-D55ED1C684D5}" dt="2023-01-05T13:24:52.334" v="5" actId="33524"/>
        <pc:sldMkLst>
          <pc:docMk/>
          <pc:sldMk cId="925779310" sldId="358"/>
        </pc:sldMkLst>
        <pc:graphicFrameChg chg="mod">
          <ac:chgData name="Ashley Feldman" userId="c8d04cd5-368f-4017-ad0b-5dd6ae273b05" providerId="ADAL" clId="{C4C7E508-1528-4CED-84E5-D55ED1C684D5}" dt="2023-01-05T13:24:52.334" v="5" actId="33524"/>
          <ac:graphicFrameMkLst>
            <pc:docMk/>
            <pc:sldMk cId="925779310" sldId="358"/>
            <ac:graphicFrameMk id="4" creationId="{1F594DAC-04EA-3E35-44CB-1542990434C7}"/>
          </ac:graphicFrameMkLst>
        </pc:graphicFrameChg>
      </pc:sldChg>
      <pc:sldChg chg="modSp mod">
        <pc:chgData name="Ashley Feldman" userId="c8d04cd5-368f-4017-ad0b-5dd6ae273b05" providerId="ADAL" clId="{C4C7E508-1528-4CED-84E5-D55ED1C684D5}" dt="2023-01-05T13:23:41.261" v="2" actId="13926"/>
        <pc:sldMkLst>
          <pc:docMk/>
          <pc:sldMk cId="944812945" sldId="359"/>
        </pc:sldMkLst>
        <pc:spChg chg="mod">
          <ac:chgData name="Ashley Feldman" userId="c8d04cd5-368f-4017-ad0b-5dd6ae273b05" providerId="ADAL" clId="{C4C7E508-1528-4CED-84E5-D55ED1C684D5}" dt="2023-01-05T13:23:41.261" v="2" actId="13926"/>
          <ac:spMkLst>
            <pc:docMk/>
            <pc:sldMk cId="944812945" sldId="359"/>
            <ac:spMk id="6" creationId="{FFA84419-FCCC-4459-5AF4-28FE3A6F4379}"/>
          </ac:spMkLst>
        </pc:spChg>
      </pc:sldChg>
    </pc:docChg>
  </pc:docChgLst>
  <pc:docChgLst>
    <pc:chgData name="Alexandra Lawrence" userId="96d757fa-17fe-4b77-836e-c68172981402" providerId="ADAL" clId="{61734200-9D65-4F05-9727-F76D7C305A84}"/>
    <pc:docChg chg="undo custSel addSld delSld modSld sldOrd">
      <pc:chgData name="Alexandra Lawrence" userId="96d757fa-17fe-4b77-836e-c68172981402" providerId="ADAL" clId="{61734200-9D65-4F05-9727-F76D7C305A84}" dt="2023-01-10T15:13:01.306" v="4557" actId="20577"/>
      <pc:docMkLst>
        <pc:docMk/>
      </pc:docMkLst>
      <pc:sldChg chg="modSp mod">
        <pc:chgData name="Alexandra Lawrence" userId="96d757fa-17fe-4b77-836e-c68172981402" providerId="ADAL" clId="{61734200-9D65-4F05-9727-F76D7C305A84}" dt="2022-12-19T12:27:37.784" v="1552" actId="20577"/>
        <pc:sldMkLst>
          <pc:docMk/>
          <pc:sldMk cId="2285667636" sldId="343"/>
        </pc:sldMkLst>
        <pc:spChg chg="mod">
          <ac:chgData name="Alexandra Lawrence" userId="96d757fa-17fe-4b77-836e-c68172981402" providerId="ADAL" clId="{61734200-9D65-4F05-9727-F76D7C305A84}" dt="2022-12-19T12:27:37.784" v="1552" actId="20577"/>
          <ac:spMkLst>
            <pc:docMk/>
            <pc:sldMk cId="2285667636" sldId="343"/>
            <ac:spMk id="4" creationId="{1ADFF123-CB42-B54E-C1E6-FFDF93617687}"/>
          </ac:spMkLst>
        </pc:spChg>
      </pc:sldChg>
      <pc:sldChg chg="modSp mod ord">
        <pc:chgData name="Alexandra Lawrence" userId="96d757fa-17fe-4b77-836e-c68172981402" providerId="ADAL" clId="{61734200-9D65-4F05-9727-F76D7C305A84}" dt="2023-01-03T11:00:23.030" v="4065"/>
        <pc:sldMkLst>
          <pc:docMk/>
          <pc:sldMk cId="434292902" sldId="344"/>
        </pc:sldMkLst>
        <pc:spChg chg="mod">
          <ac:chgData name="Alexandra Lawrence" userId="96d757fa-17fe-4b77-836e-c68172981402" providerId="ADAL" clId="{61734200-9D65-4F05-9727-F76D7C305A84}" dt="2022-12-19T12:27:33.727" v="1550" actId="20577"/>
          <ac:spMkLst>
            <pc:docMk/>
            <pc:sldMk cId="434292902" sldId="344"/>
            <ac:spMk id="4" creationId="{1ADFF123-CB42-B54E-C1E6-FFDF93617687}"/>
          </ac:spMkLst>
        </pc:spChg>
      </pc:sldChg>
      <pc:sldChg chg="modSp mod">
        <pc:chgData name="Alexandra Lawrence" userId="96d757fa-17fe-4b77-836e-c68172981402" providerId="ADAL" clId="{61734200-9D65-4F05-9727-F76D7C305A84}" dt="2022-12-19T12:27:21.085" v="1542" actId="20577"/>
        <pc:sldMkLst>
          <pc:docMk/>
          <pc:sldMk cId="3681869317" sldId="345"/>
        </pc:sldMkLst>
        <pc:spChg chg="mod">
          <ac:chgData name="Alexandra Lawrence" userId="96d757fa-17fe-4b77-836e-c68172981402" providerId="ADAL" clId="{61734200-9D65-4F05-9727-F76D7C305A84}" dt="2022-12-19T12:27:21.085" v="1542" actId="20577"/>
          <ac:spMkLst>
            <pc:docMk/>
            <pc:sldMk cId="3681869317" sldId="345"/>
            <ac:spMk id="4" creationId="{1ADFF123-CB42-B54E-C1E6-FFDF93617687}"/>
          </ac:spMkLst>
        </pc:spChg>
      </pc:sldChg>
      <pc:sldChg chg="modSp mod">
        <pc:chgData name="Alexandra Lawrence" userId="96d757fa-17fe-4b77-836e-c68172981402" providerId="ADAL" clId="{61734200-9D65-4F05-9727-F76D7C305A84}" dt="2022-12-19T12:27:14.710" v="1536" actId="20577"/>
        <pc:sldMkLst>
          <pc:docMk/>
          <pc:sldMk cId="1682144857" sldId="346"/>
        </pc:sldMkLst>
        <pc:spChg chg="mod">
          <ac:chgData name="Alexandra Lawrence" userId="96d757fa-17fe-4b77-836e-c68172981402" providerId="ADAL" clId="{61734200-9D65-4F05-9727-F76D7C305A84}" dt="2022-12-19T12:27:14.710" v="1536" actId="20577"/>
          <ac:spMkLst>
            <pc:docMk/>
            <pc:sldMk cId="1682144857" sldId="346"/>
            <ac:spMk id="4" creationId="{1ADFF123-CB42-B54E-C1E6-FFDF93617687}"/>
          </ac:spMkLst>
        </pc:spChg>
      </pc:sldChg>
      <pc:sldChg chg="modSp mod modClrScheme chgLayout">
        <pc:chgData name="Alexandra Lawrence" userId="96d757fa-17fe-4b77-836e-c68172981402" providerId="ADAL" clId="{61734200-9D65-4F05-9727-F76D7C305A84}" dt="2023-01-03T11:00:01.443" v="4063" actId="700"/>
        <pc:sldMkLst>
          <pc:docMk/>
          <pc:sldMk cId="4003847213" sldId="347"/>
        </pc:sldMkLst>
        <pc:spChg chg="mod ord">
          <ac:chgData name="Alexandra Lawrence" userId="96d757fa-17fe-4b77-836e-c68172981402" providerId="ADAL" clId="{61734200-9D65-4F05-9727-F76D7C305A84}" dt="2023-01-03T11:00:01.443" v="4063" actId="700"/>
          <ac:spMkLst>
            <pc:docMk/>
            <pc:sldMk cId="4003847213" sldId="347"/>
            <ac:spMk id="2" creationId="{C7C95E4F-50C6-4DF4-4B70-A6AFEFFB3CA8}"/>
          </ac:spMkLst>
        </pc:spChg>
      </pc:sldChg>
      <pc:sldChg chg="modSp mod modClrScheme chgLayout">
        <pc:chgData name="Alexandra Lawrence" userId="96d757fa-17fe-4b77-836e-c68172981402" providerId="ADAL" clId="{61734200-9D65-4F05-9727-F76D7C305A84}" dt="2023-01-03T11:00:30.605" v="4066" actId="700"/>
        <pc:sldMkLst>
          <pc:docMk/>
          <pc:sldMk cId="25302315" sldId="348"/>
        </pc:sldMkLst>
        <pc:spChg chg="mod ord">
          <ac:chgData name="Alexandra Lawrence" userId="96d757fa-17fe-4b77-836e-c68172981402" providerId="ADAL" clId="{61734200-9D65-4F05-9727-F76D7C305A84}" dt="2023-01-03T11:00:30.605" v="4066" actId="700"/>
          <ac:spMkLst>
            <pc:docMk/>
            <pc:sldMk cId="25302315" sldId="348"/>
            <ac:spMk id="2" creationId="{C7C95E4F-50C6-4DF4-4B70-A6AFEFFB3CA8}"/>
          </ac:spMkLst>
        </pc:spChg>
      </pc:sldChg>
      <pc:sldChg chg="addSp delSp modSp mod">
        <pc:chgData name="Alexandra Lawrence" userId="96d757fa-17fe-4b77-836e-c68172981402" providerId="ADAL" clId="{61734200-9D65-4F05-9727-F76D7C305A84}" dt="2023-01-03T11:03:55.540" v="4296" actId="255"/>
        <pc:sldMkLst>
          <pc:docMk/>
          <pc:sldMk cId="751449278" sldId="349"/>
        </pc:sldMkLst>
        <pc:spChg chg="add mod">
          <ac:chgData name="Alexandra Lawrence" userId="96d757fa-17fe-4b77-836e-c68172981402" providerId="ADAL" clId="{61734200-9D65-4F05-9727-F76D7C305A84}" dt="2022-12-19T12:16:08.351" v="821" actId="113"/>
          <ac:spMkLst>
            <pc:docMk/>
            <pc:sldMk cId="751449278" sldId="349"/>
            <ac:spMk id="6" creationId="{FFA84419-FCCC-4459-5AF4-28FE3A6F4379}"/>
          </ac:spMkLst>
        </pc:spChg>
        <pc:graphicFrameChg chg="add del mod modGraphic">
          <ac:chgData name="Alexandra Lawrence" userId="96d757fa-17fe-4b77-836e-c68172981402" providerId="ADAL" clId="{61734200-9D65-4F05-9727-F76D7C305A84}" dt="2023-01-03T11:03:55.540" v="4296" actId="255"/>
          <ac:graphicFrameMkLst>
            <pc:docMk/>
            <pc:sldMk cId="751449278" sldId="349"/>
            <ac:graphicFrameMk id="4" creationId="{1F594DAC-04EA-3E35-44CB-1542990434C7}"/>
          </ac:graphicFrameMkLst>
        </pc:graphicFrameChg>
      </pc:sldChg>
      <pc:sldChg chg="addSp delSp modSp new mod ord modClrScheme chgLayout">
        <pc:chgData name="Alexandra Lawrence" userId="96d757fa-17fe-4b77-836e-c68172981402" providerId="ADAL" clId="{61734200-9D65-4F05-9727-F76D7C305A84}" dt="2023-01-03T11:08:34.520" v="4300" actId="255"/>
        <pc:sldMkLst>
          <pc:docMk/>
          <pc:sldMk cId="2205050215" sldId="350"/>
        </pc:sldMkLst>
        <pc:spChg chg="del mod ord">
          <ac:chgData name="Alexandra Lawrence" userId="96d757fa-17fe-4b77-836e-c68172981402" providerId="ADAL" clId="{61734200-9D65-4F05-9727-F76D7C305A84}" dt="2022-12-19T11:56:17.630" v="320" actId="700"/>
          <ac:spMkLst>
            <pc:docMk/>
            <pc:sldMk cId="2205050215" sldId="350"/>
            <ac:spMk id="2" creationId="{7488069D-2976-09C6-4FC0-897F7B505EC6}"/>
          </ac:spMkLst>
        </pc:spChg>
        <pc:spChg chg="add del mod ord">
          <ac:chgData name="Alexandra Lawrence" userId="96d757fa-17fe-4b77-836e-c68172981402" providerId="ADAL" clId="{61734200-9D65-4F05-9727-F76D7C305A84}" dt="2022-12-19T11:57:49.746" v="400" actId="478"/>
          <ac:spMkLst>
            <pc:docMk/>
            <pc:sldMk cId="2205050215" sldId="350"/>
            <ac:spMk id="3" creationId="{D58D602F-471B-6DF0-3543-08654932004D}"/>
          </ac:spMkLst>
        </pc:spChg>
        <pc:spChg chg="add mod">
          <ac:chgData name="Alexandra Lawrence" userId="96d757fa-17fe-4b77-836e-c68172981402" providerId="ADAL" clId="{61734200-9D65-4F05-9727-F76D7C305A84}" dt="2022-12-19T12:16:04.888" v="820" actId="1076"/>
          <ac:spMkLst>
            <pc:docMk/>
            <pc:sldMk cId="2205050215" sldId="350"/>
            <ac:spMk id="5" creationId="{B9803C15-54B0-22AE-DCA7-60BC75243A2E}"/>
          </ac:spMkLst>
        </pc:spChg>
        <pc:graphicFrameChg chg="add mod modGraphic">
          <ac:chgData name="Alexandra Lawrence" userId="96d757fa-17fe-4b77-836e-c68172981402" providerId="ADAL" clId="{61734200-9D65-4F05-9727-F76D7C305A84}" dt="2023-01-03T11:08:34.520" v="4300" actId="255"/>
          <ac:graphicFrameMkLst>
            <pc:docMk/>
            <pc:sldMk cId="2205050215" sldId="350"/>
            <ac:graphicFrameMk id="4" creationId="{27EF9898-B515-76F3-19E2-CDBEFD9D71B1}"/>
          </ac:graphicFrameMkLst>
        </pc:graphicFrameChg>
      </pc:sldChg>
      <pc:sldChg chg="modSp new mod ord">
        <pc:chgData name="Alexandra Lawrence" userId="96d757fa-17fe-4b77-836e-c68172981402" providerId="ADAL" clId="{61734200-9D65-4F05-9727-F76D7C305A84}" dt="2022-12-19T12:08:27.140" v="454" actId="20577"/>
        <pc:sldMkLst>
          <pc:docMk/>
          <pc:sldMk cId="3456085534" sldId="351"/>
        </pc:sldMkLst>
        <pc:spChg chg="mod">
          <ac:chgData name="Alexandra Lawrence" userId="96d757fa-17fe-4b77-836e-c68172981402" providerId="ADAL" clId="{61734200-9D65-4F05-9727-F76D7C305A84}" dt="2022-12-19T12:08:27.140" v="454" actId="20577"/>
          <ac:spMkLst>
            <pc:docMk/>
            <pc:sldMk cId="3456085534" sldId="351"/>
            <ac:spMk id="2" creationId="{89D57A2F-44E8-1694-8582-CA87CA0A6FE8}"/>
          </ac:spMkLst>
        </pc:spChg>
      </pc:sldChg>
      <pc:sldChg chg="addSp modSp new mod ord">
        <pc:chgData name="Alexandra Lawrence" userId="96d757fa-17fe-4b77-836e-c68172981402" providerId="ADAL" clId="{61734200-9D65-4F05-9727-F76D7C305A84}" dt="2023-01-05T09:21:04.128" v="4420" actId="20577"/>
        <pc:sldMkLst>
          <pc:docMk/>
          <pc:sldMk cId="2010542725" sldId="352"/>
        </pc:sldMkLst>
        <pc:spChg chg="mod">
          <ac:chgData name="Alexandra Lawrence" userId="96d757fa-17fe-4b77-836e-c68172981402" providerId="ADAL" clId="{61734200-9D65-4F05-9727-F76D7C305A84}" dt="2022-12-19T12:16:16.146" v="834" actId="20577"/>
          <ac:spMkLst>
            <pc:docMk/>
            <pc:sldMk cId="2010542725" sldId="352"/>
            <ac:spMk id="2" creationId="{C81DF326-BC60-14A7-BEB8-1AC512D1A5B2}"/>
          </ac:spMkLst>
        </pc:spChg>
        <pc:graphicFrameChg chg="add mod modGraphic">
          <ac:chgData name="Alexandra Lawrence" userId="96d757fa-17fe-4b77-836e-c68172981402" providerId="ADAL" clId="{61734200-9D65-4F05-9727-F76D7C305A84}" dt="2023-01-05T09:21:04.128" v="4420" actId="20577"/>
          <ac:graphicFrameMkLst>
            <pc:docMk/>
            <pc:sldMk cId="2010542725" sldId="352"/>
            <ac:graphicFrameMk id="3" creationId="{CEA48F83-E94B-2107-50AD-01CE8083CC31}"/>
          </ac:graphicFrameMkLst>
        </pc:graphicFrameChg>
      </pc:sldChg>
      <pc:sldChg chg="modSp new del mod ord">
        <pc:chgData name="Alexandra Lawrence" userId="96d757fa-17fe-4b77-836e-c68172981402" providerId="ADAL" clId="{61734200-9D65-4F05-9727-F76D7C305A84}" dt="2023-01-03T11:08:48.589" v="4304" actId="2696"/>
        <pc:sldMkLst>
          <pc:docMk/>
          <pc:sldMk cId="792985586" sldId="353"/>
        </pc:sldMkLst>
        <pc:spChg chg="mod">
          <ac:chgData name="Alexandra Lawrence" userId="96d757fa-17fe-4b77-836e-c68172981402" providerId="ADAL" clId="{61734200-9D65-4F05-9727-F76D7C305A84}" dt="2022-12-19T12:08:20.790" v="437" actId="20577"/>
          <ac:spMkLst>
            <pc:docMk/>
            <pc:sldMk cId="792985586" sldId="353"/>
            <ac:spMk id="2" creationId="{13C7857F-9552-EEAE-B8FE-142EBDD7D0AB}"/>
          </ac:spMkLst>
        </pc:spChg>
      </pc:sldChg>
      <pc:sldChg chg="new del ord">
        <pc:chgData name="Alexandra Lawrence" userId="96d757fa-17fe-4b77-836e-c68172981402" providerId="ADAL" clId="{61734200-9D65-4F05-9727-F76D7C305A84}" dt="2022-12-19T12:09:19.476" v="458" actId="2696"/>
        <pc:sldMkLst>
          <pc:docMk/>
          <pc:sldMk cId="1771473390" sldId="354"/>
        </pc:sldMkLst>
      </pc:sldChg>
      <pc:sldChg chg="addSp delSp modSp add mod ord">
        <pc:chgData name="Alexandra Lawrence" userId="96d757fa-17fe-4b77-836e-c68172981402" providerId="ADAL" clId="{61734200-9D65-4F05-9727-F76D7C305A84}" dt="2023-01-05T09:23:15.549" v="4522" actId="20577"/>
        <pc:sldMkLst>
          <pc:docMk/>
          <pc:sldMk cId="2355160265" sldId="355"/>
        </pc:sldMkLst>
        <pc:spChg chg="add mod">
          <ac:chgData name="Alexandra Lawrence" userId="96d757fa-17fe-4b77-836e-c68172981402" providerId="ADAL" clId="{61734200-9D65-4F05-9727-F76D7C305A84}" dt="2023-01-05T09:21:13.940" v="4431" actId="20577"/>
          <ac:spMkLst>
            <pc:docMk/>
            <pc:sldMk cId="2355160265" sldId="355"/>
            <ac:spMk id="2" creationId="{073E56C9-BAC2-12A5-35A4-D4B75C80C510}"/>
          </ac:spMkLst>
        </pc:spChg>
        <pc:graphicFrameChg chg="mod modGraphic">
          <ac:chgData name="Alexandra Lawrence" userId="96d757fa-17fe-4b77-836e-c68172981402" providerId="ADAL" clId="{61734200-9D65-4F05-9727-F76D7C305A84}" dt="2023-01-05T09:23:15.549" v="4522" actId="20577"/>
          <ac:graphicFrameMkLst>
            <pc:docMk/>
            <pc:sldMk cId="2355160265" sldId="355"/>
            <ac:graphicFrameMk id="4" creationId="{27EF9898-B515-76F3-19E2-CDBEFD9D71B1}"/>
          </ac:graphicFrameMkLst>
        </pc:graphicFrameChg>
        <pc:picChg chg="add del mod">
          <ac:chgData name="Alexandra Lawrence" userId="96d757fa-17fe-4b77-836e-c68172981402" providerId="ADAL" clId="{61734200-9D65-4F05-9727-F76D7C305A84}" dt="2022-12-20T13:21:24.805" v="4038" actId="21"/>
          <ac:picMkLst>
            <pc:docMk/>
            <pc:sldMk cId="2355160265" sldId="355"/>
            <ac:picMk id="5" creationId="{A9EA5482-F16C-DE46-3CAA-DCE953924E5C}"/>
          </ac:picMkLst>
        </pc:picChg>
        <pc:picChg chg="add del mod">
          <ac:chgData name="Alexandra Lawrence" userId="96d757fa-17fe-4b77-836e-c68172981402" providerId="ADAL" clId="{61734200-9D65-4F05-9727-F76D7C305A84}" dt="2022-12-20T13:22:04.341" v="4050" actId="478"/>
          <ac:picMkLst>
            <pc:docMk/>
            <pc:sldMk cId="2355160265" sldId="355"/>
            <ac:picMk id="6" creationId="{75688137-766A-9B77-1F00-EA985FC1956B}"/>
          </ac:picMkLst>
        </pc:picChg>
      </pc:sldChg>
      <pc:sldChg chg="new del">
        <pc:chgData name="Alexandra Lawrence" userId="96d757fa-17fe-4b77-836e-c68172981402" providerId="ADAL" clId="{61734200-9D65-4F05-9727-F76D7C305A84}" dt="2022-12-19T12:15:14.271" v="767" actId="2696"/>
        <pc:sldMkLst>
          <pc:docMk/>
          <pc:sldMk cId="472864800" sldId="356"/>
        </pc:sldMkLst>
      </pc:sldChg>
      <pc:sldChg chg="addSp delSp modSp new mod modClrScheme chgLayout">
        <pc:chgData name="Alexandra Lawrence" userId="96d757fa-17fe-4b77-836e-c68172981402" providerId="ADAL" clId="{61734200-9D65-4F05-9727-F76D7C305A84}" dt="2023-01-10T15:13:01.306" v="4557" actId="20577"/>
        <pc:sldMkLst>
          <pc:docMk/>
          <pc:sldMk cId="2162211463" sldId="356"/>
        </pc:sldMkLst>
        <pc:spChg chg="del mod ord">
          <ac:chgData name="Alexandra Lawrence" userId="96d757fa-17fe-4b77-836e-c68172981402" providerId="ADAL" clId="{61734200-9D65-4F05-9727-F76D7C305A84}" dt="2022-12-19T13:09:42.862" v="2737" actId="700"/>
          <ac:spMkLst>
            <pc:docMk/>
            <pc:sldMk cId="2162211463" sldId="356"/>
            <ac:spMk id="2" creationId="{D69E25EC-4A40-501F-14DB-B68999B36762}"/>
          </ac:spMkLst>
        </pc:spChg>
        <pc:spChg chg="del">
          <ac:chgData name="Alexandra Lawrence" userId="96d757fa-17fe-4b77-836e-c68172981402" providerId="ADAL" clId="{61734200-9D65-4F05-9727-F76D7C305A84}" dt="2022-12-19T13:09:42.862" v="2737" actId="700"/>
          <ac:spMkLst>
            <pc:docMk/>
            <pc:sldMk cId="2162211463" sldId="356"/>
            <ac:spMk id="3" creationId="{9B9943EB-D233-06E3-D0EC-1FBD2C0FBAF6}"/>
          </ac:spMkLst>
        </pc:spChg>
        <pc:spChg chg="add mod ord">
          <ac:chgData name="Alexandra Lawrence" userId="96d757fa-17fe-4b77-836e-c68172981402" providerId="ADAL" clId="{61734200-9D65-4F05-9727-F76D7C305A84}" dt="2023-01-10T15:13:01.306" v="4557" actId="20577"/>
          <ac:spMkLst>
            <pc:docMk/>
            <pc:sldMk cId="2162211463" sldId="356"/>
            <ac:spMk id="4" creationId="{F95D2062-9F53-5727-3C9B-9D2B3423E2DC}"/>
          </ac:spMkLst>
        </pc:spChg>
        <pc:spChg chg="add del mod">
          <ac:chgData name="Alexandra Lawrence" userId="96d757fa-17fe-4b77-836e-c68172981402" providerId="ADAL" clId="{61734200-9D65-4F05-9727-F76D7C305A84}" dt="2022-12-19T13:20:34.566" v="3239" actId="478"/>
          <ac:spMkLst>
            <pc:docMk/>
            <pc:sldMk cId="2162211463" sldId="356"/>
            <ac:spMk id="24" creationId="{A6766207-A11E-7022-D700-7DDADD92E450}"/>
          </ac:spMkLst>
        </pc:spChg>
        <pc:graphicFrameChg chg="mod">
          <ac:chgData name="Alexandra Lawrence" userId="96d757fa-17fe-4b77-836e-c68172981402" providerId="ADAL" clId="{61734200-9D65-4F05-9727-F76D7C305A84}" dt="2023-01-10T10:29:17.076" v="4542" actId="931"/>
          <ac:graphicFrameMkLst>
            <pc:docMk/>
            <pc:sldMk cId="2162211463" sldId="356"/>
            <ac:graphicFrameMk id="2" creationId="{C28C2359-FA03-354F-70E9-CC6FC2A30046}"/>
          </ac:graphicFrameMkLst>
        </pc:graphicFrameChg>
        <pc:graphicFrameChg chg="add del mod modGraphic">
          <ac:chgData name="Alexandra Lawrence" userId="96d757fa-17fe-4b77-836e-c68172981402" providerId="ADAL" clId="{61734200-9D65-4F05-9727-F76D7C305A84}" dt="2022-12-19T13:12:59.856" v="2927" actId="478"/>
          <ac:graphicFrameMkLst>
            <pc:docMk/>
            <pc:sldMk cId="2162211463" sldId="356"/>
            <ac:graphicFrameMk id="5" creationId="{90D28F55-3EFB-2056-DD64-A943723B4C80}"/>
          </ac:graphicFrameMkLst>
        </pc:graphicFrameChg>
        <pc:graphicFrameChg chg="add del modGraphic">
          <ac:chgData name="Alexandra Lawrence" userId="96d757fa-17fe-4b77-836e-c68172981402" providerId="ADAL" clId="{61734200-9D65-4F05-9727-F76D7C305A84}" dt="2022-12-19T13:12:20.567" v="2925" actId="478"/>
          <ac:graphicFrameMkLst>
            <pc:docMk/>
            <pc:sldMk cId="2162211463" sldId="356"/>
            <ac:graphicFrameMk id="6" creationId="{BE4D6338-49E7-B32E-A0C7-42F1B03A79FE}"/>
          </ac:graphicFrameMkLst>
        </pc:graphicFrameChg>
        <pc:graphicFrameChg chg="add mod modGraphic">
          <ac:chgData name="Alexandra Lawrence" userId="96d757fa-17fe-4b77-836e-c68172981402" providerId="ADAL" clId="{61734200-9D65-4F05-9727-F76D7C305A84}" dt="2023-01-03T10:58:27.644" v="4056" actId="1076"/>
          <ac:graphicFrameMkLst>
            <pc:docMk/>
            <pc:sldMk cId="2162211463" sldId="356"/>
            <ac:graphicFrameMk id="7" creationId="{8A9B30BD-A795-B98E-ADDF-24655CE166D6}"/>
          </ac:graphicFrameMkLst>
        </pc:graphicFrameChg>
        <pc:picChg chg="add mod">
          <ac:chgData name="Alexandra Lawrence" userId="96d757fa-17fe-4b77-836e-c68172981402" providerId="ADAL" clId="{61734200-9D65-4F05-9727-F76D7C305A84}" dt="2023-01-03T10:58:27.644" v="4056" actId="1076"/>
          <ac:picMkLst>
            <pc:docMk/>
            <pc:sldMk cId="2162211463" sldId="356"/>
            <ac:picMk id="9" creationId="{D174C780-A536-9213-90EB-84736B635675}"/>
          </ac:picMkLst>
        </pc:picChg>
        <pc:picChg chg="add mod">
          <ac:chgData name="Alexandra Lawrence" userId="96d757fa-17fe-4b77-836e-c68172981402" providerId="ADAL" clId="{61734200-9D65-4F05-9727-F76D7C305A84}" dt="2023-01-03T10:58:27.644" v="4056" actId="1076"/>
          <ac:picMkLst>
            <pc:docMk/>
            <pc:sldMk cId="2162211463" sldId="356"/>
            <ac:picMk id="11" creationId="{1E5AF21E-DE4B-24D6-5991-3D1505400902}"/>
          </ac:picMkLst>
        </pc:picChg>
        <pc:picChg chg="add mod">
          <ac:chgData name="Alexandra Lawrence" userId="96d757fa-17fe-4b77-836e-c68172981402" providerId="ADAL" clId="{61734200-9D65-4F05-9727-F76D7C305A84}" dt="2023-01-10T10:30:45.529" v="4555" actId="1076"/>
          <ac:picMkLst>
            <pc:docMk/>
            <pc:sldMk cId="2162211463" sldId="356"/>
            <ac:picMk id="12" creationId="{CEED0FE9-6242-BD00-919E-AB58EF49F657}"/>
          </ac:picMkLst>
        </pc:picChg>
        <pc:picChg chg="add mod">
          <ac:chgData name="Alexandra Lawrence" userId="96d757fa-17fe-4b77-836e-c68172981402" providerId="ADAL" clId="{61734200-9D65-4F05-9727-F76D7C305A84}" dt="2023-01-03T10:58:27.644" v="4056" actId="1076"/>
          <ac:picMkLst>
            <pc:docMk/>
            <pc:sldMk cId="2162211463" sldId="356"/>
            <ac:picMk id="13" creationId="{DF60B3EF-2EFC-EC43-1DB6-1E7E28D75F62}"/>
          </ac:picMkLst>
        </pc:picChg>
        <pc:picChg chg="add mod">
          <ac:chgData name="Alexandra Lawrence" userId="96d757fa-17fe-4b77-836e-c68172981402" providerId="ADAL" clId="{61734200-9D65-4F05-9727-F76D7C305A84}" dt="2023-01-03T10:58:27.644" v="4056" actId="1076"/>
          <ac:picMkLst>
            <pc:docMk/>
            <pc:sldMk cId="2162211463" sldId="356"/>
            <ac:picMk id="15" creationId="{528BE075-98BB-3D17-AF65-7AEEDB089B32}"/>
          </ac:picMkLst>
        </pc:picChg>
        <pc:picChg chg="add mod">
          <ac:chgData name="Alexandra Lawrence" userId="96d757fa-17fe-4b77-836e-c68172981402" providerId="ADAL" clId="{61734200-9D65-4F05-9727-F76D7C305A84}" dt="2023-01-10T10:30:39.661" v="4554" actId="1076"/>
          <ac:picMkLst>
            <pc:docMk/>
            <pc:sldMk cId="2162211463" sldId="356"/>
            <ac:picMk id="16" creationId="{331B95F7-B289-AC51-175B-E65D10ADB423}"/>
          </ac:picMkLst>
        </pc:picChg>
        <pc:picChg chg="add mod">
          <ac:chgData name="Alexandra Lawrence" userId="96d757fa-17fe-4b77-836e-c68172981402" providerId="ADAL" clId="{61734200-9D65-4F05-9727-F76D7C305A84}" dt="2023-01-03T10:58:27.644" v="4056" actId="1076"/>
          <ac:picMkLst>
            <pc:docMk/>
            <pc:sldMk cId="2162211463" sldId="356"/>
            <ac:picMk id="17" creationId="{695A344E-455F-863F-5FEE-859A88F3A268}"/>
          </ac:picMkLst>
        </pc:picChg>
        <pc:picChg chg="add mod">
          <ac:chgData name="Alexandra Lawrence" userId="96d757fa-17fe-4b77-836e-c68172981402" providerId="ADAL" clId="{61734200-9D65-4F05-9727-F76D7C305A84}" dt="2023-01-03T10:58:27.644" v="4056" actId="1076"/>
          <ac:picMkLst>
            <pc:docMk/>
            <pc:sldMk cId="2162211463" sldId="356"/>
            <ac:picMk id="19" creationId="{5313C6E2-C604-2744-9FC0-0BE6B0DBE060}"/>
          </ac:picMkLst>
        </pc:picChg>
        <pc:picChg chg="add del">
          <ac:chgData name="Alexandra Lawrence" userId="96d757fa-17fe-4b77-836e-c68172981402" providerId="ADAL" clId="{61734200-9D65-4F05-9727-F76D7C305A84}" dt="2022-12-19T13:18:34.607" v="3198" actId="478"/>
          <ac:picMkLst>
            <pc:docMk/>
            <pc:sldMk cId="2162211463" sldId="356"/>
            <ac:picMk id="21" creationId="{B0D2CACB-1D74-1580-3300-392BEBD971E5}"/>
          </ac:picMkLst>
        </pc:picChg>
        <pc:picChg chg="add del mod">
          <ac:chgData name="Alexandra Lawrence" userId="96d757fa-17fe-4b77-836e-c68172981402" providerId="ADAL" clId="{61734200-9D65-4F05-9727-F76D7C305A84}" dt="2022-12-19T13:19:25.718" v="3210" actId="478"/>
          <ac:picMkLst>
            <pc:docMk/>
            <pc:sldMk cId="2162211463" sldId="356"/>
            <ac:picMk id="23" creationId="{294E8DC1-30B2-3895-58B5-88C362EAE805}"/>
          </ac:picMkLst>
        </pc:picChg>
      </pc:sldChg>
      <pc:sldChg chg="addSp delSp modSp new del mod ord modClrScheme chgLayout">
        <pc:chgData name="Alexandra Lawrence" userId="96d757fa-17fe-4b77-836e-c68172981402" providerId="ADAL" clId="{61734200-9D65-4F05-9727-F76D7C305A84}" dt="2022-12-19T13:34:44.921" v="3342" actId="2696"/>
        <pc:sldMkLst>
          <pc:docMk/>
          <pc:sldMk cId="1997129135" sldId="357"/>
        </pc:sldMkLst>
        <pc:spChg chg="del mod ord">
          <ac:chgData name="Alexandra Lawrence" userId="96d757fa-17fe-4b77-836e-c68172981402" providerId="ADAL" clId="{61734200-9D65-4F05-9727-F76D7C305A84}" dt="2022-12-19T13:27:14.233" v="3308" actId="700"/>
          <ac:spMkLst>
            <pc:docMk/>
            <pc:sldMk cId="1997129135" sldId="357"/>
            <ac:spMk id="2" creationId="{0629FF3C-AA39-1964-B505-3B6637750CE3}"/>
          </ac:spMkLst>
        </pc:spChg>
        <pc:spChg chg="add mod ord">
          <ac:chgData name="Alexandra Lawrence" userId="96d757fa-17fe-4b77-836e-c68172981402" providerId="ADAL" clId="{61734200-9D65-4F05-9727-F76D7C305A84}" dt="2022-12-19T13:29:21.259" v="3341" actId="20577"/>
          <ac:spMkLst>
            <pc:docMk/>
            <pc:sldMk cId="1997129135" sldId="357"/>
            <ac:spMk id="3" creationId="{EAFC51F5-CF2D-32BF-40F5-3C8D0CA23D0C}"/>
          </ac:spMkLst>
        </pc:spChg>
      </pc:sldChg>
      <pc:sldChg chg="modSp mod">
        <pc:chgData name="Alexandra Lawrence" userId="96d757fa-17fe-4b77-836e-c68172981402" providerId="ADAL" clId="{61734200-9D65-4F05-9727-F76D7C305A84}" dt="2023-01-05T09:20:47.403" v="4407" actId="20577"/>
        <pc:sldMkLst>
          <pc:docMk/>
          <pc:sldMk cId="925779310" sldId="358"/>
        </pc:sldMkLst>
        <pc:graphicFrameChg chg="mod modGraphic">
          <ac:chgData name="Alexandra Lawrence" userId="96d757fa-17fe-4b77-836e-c68172981402" providerId="ADAL" clId="{61734200-9D65-4F05-9727-F76D7C305A84}" dt="2023-01-05T09:20:47.403" v="4407" actId="20577"/>
          <ac:graphicFrameMkLst>
            <pc:docMk/>
            <pc:sldMk cId="925779310" sldId="358"/>
            <ac:graphicFrameMk id="4" creationId="{1F594DAC-04EA-3E35-44CB-1542990434C7}"/>
          </ac:graphicFrameMkLst>
        </pc:graphicFrameChg>
      </pc:sldChg>
      <pc:sldChg chg="modSp add mod ord">
        <pc:chgData name="Alexandra Lawrence" userId="96d757fa-17fe-4b77-836e-c68172981402" providerId="ADAL" clId="{61734200-9D65-4F05-9727-F76D7C305A84}" dt="2023-01-05T13:30:09.731" v="4541" actId="13926"/>
        <pc:sldMkLst>
          <pc:docMk/>
          <pc:sldMk cId="944812945" sldId="359"/>
        </pc:sldMkLst>
        <pc:spChg chg="mod">
          <ac:chgData name="Alexandra Lawrence" userId="96d757fa-17fe-4b77-836e-c68172981402" providerId="ADAL" clId="{61734200-9D65-4F05-9727-F76D7C305A84}" dt="2023-01-05T13:30:09.731" v="4541" actId="13926"/>
          <ac:spMkLst>
            <pc:docMk/>
            <pc:sldMk cId="944812945" sldId="359"/>
            <ac:spMk id="6" creationId="{FFA84419-FCCC-4459-5AF4-28FE3A6F4379}"/>
          </ac:spMkLst>
        </pc:spChg>
        <pc:graphicFrameChg chg="mod modGraphic">
          <ac:chgData name="Alexandra Lawrence" userId="96d757fa-17fe-4b77-836e-c68172981402" providerId="ADAL" clId="{61734200-9D65-4F05-9727-F76D7C305A84}" dt="2023-01-05T09:19:03.113" v="4378" actId="313"/>
          <ac:graphicFrameMkLst>
            <pc:docMk/>
            <pc:sldMk cId="944812945" sldId="359"/>
            <ac:graphicFrameMk id="4" creationId="{1F594DAC-04EA-3E35-44CB-1542990434C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99000">
                  <a:schemeClr val="accent5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99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33-AE48-8774-F5BD85E9B7CB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99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33-AE48-8774-F5BD85E9B7CB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99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33-AE48-8774-F5BD85E9B7CB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99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33-AE48-8774-F5BD85E9B7CB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99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33-AE48-8774-F5BD85E9B7CB}"/>
              </c:ext>
            </c:extLst>
          </c:dPt>
          <c:cat>
            <c:strRef>
              <c:f>Sheet1!$A$2:$A$10</c:f>
              <c:strCache>
                <c:ptCount val="9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33-AE48-8774-F5BD85E9B7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99000">
                  <a:schemeClr val="accent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3">
                  <c:v>7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33-AE48-8774-F5BD85E9B7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99000">
                  <a:schemeClr val="accent6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33-AE48-8774-F5BD85E9B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100"/>
        <c:axId val="362220224"/>
        <c:axId val="819219360"/>
      </c:barChart>
      <c:catAx>
        <c:axId val="3622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n-US"/>
          </a:p>
        </c:txPr>
        <c:crossAx val="819219360"/>
        <c:crossesAt val="0"/>
        <c:auto val="1"/>
        <c:lblAlgn val="ctr"/>
        <c:lblOffset val="100"/>
        <c:noMultiLvlLbl val="0"/>
      </c:catAx>
      <c:valAx>
        <c:axId val="8192193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n-US"/>
          </a:p>
        </c:txPr>
        <c:crossAx val="362220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2616704849029179"/>
          <c:y val="1.7700048879212598E-2"/>
          <c:w val="0.26641254708872825"/>
          <c:h val="4.8474679389679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 Light" panose="02000000000000000000" pitchFamily="2" charset="0"/>
          <a:ea typeface="Roboto Light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1-034C-8222-8F03632B53F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1-034C-8222-8F03632B53F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1-034C-8222-8F03632B53F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1-034C-8222-8F03632B53F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1-034C-8222-8F03632B53F1}"/>
              </c:ext>
            </c:extLst>
          </c:dPt>
          <c:cat>
            <c:strRef>
              <c:f>Sheet1!$A$2:$A$10</c:f>
              <c:strCache>
                <c:ptCount val="9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1-034C-8222-8F03632B5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3">
                  <c:v>7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B1-034C-8222-8F03632B5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B1-034C-8222-8F03632B5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100"/>
        <c:axId val="362220224"/>
        <c:axId val="819219360"/>
      </c:barChart>
      <c:catAx>
        <c:axId val="3622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n-US"/>
          </a:p>
        </c:txPr>
        <c:crossAx val="819219360"/>
        <c:crossesAt val="0"/>
        <c:auto val="1"/>
        <c:lblAlgn val="ctr"/>
        <c:lblOffset val="100"/>
        <c:noMultiLvlLbl val="0"/>
      </c:catAx>
      <c:valAx>
        <c:axId val="8192193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n-US"/>
          </a:p>
        </c:txPr>
        <c:crossAx val="362220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054478346456704"/>
          <c:y val="1.7700048879212598E-2"/>
          <c:w val="0.18203486121169257"/>
          <c:h val="4.8474679389679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 Light" panose="02000000000000000000" pitchFamily="2" charset="0"/>
          <a:ea typeface="Roboto Light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3E343-A6D9-4F96-8897-5FD631FCAE1A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CD0D413-BF53-4D08-9B54-C169DB7C3C12}">
      <dgm:prSet phldrT="[Text]" custT="1"/>
      <dgm:spPr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/>
          <a:br>
            <a:rPr lang="en-US" sz="1800" b="1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>
              <a:latin typeface="Roboto" panose="02000000000000000000" pitchFamily="2" charset="0"/>
              <a:ea typeface="Roboto" panose="02000000000000000000" pitchFamily="2" charset="0"/>
            </a:rPr>
            <a:t>Policy</a:t>
          </a:r>
          <a:endParaRPr lang="en-GB" sz="18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0DF17D1-03BB-4B07-8D95-894448C2F223}" type="parTrans" cxnId="{5F22475E-259C-4FAD-8475-7469A53B8FD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A240B2F-DA7D-4095-93D2-D4FC704ABD48}" type="sibTrans" cxnId="{5F22475E-259C-4FAD-8475-7469A53B8FD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08DEB5C-FD12-4E2E-B23B-9B92C9E5E08C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/>
          <a:r>
            <a:rPr lang="en-US" sz="1800" b="1" i="0">
              <a:latin typeface="Roboto" panose="02000000000000000000" pitchFamily="2" charset="0"/>
              <a:ea typeface="Roboto" panose="02000000000000000000" pitchFamily="2" charset="0"/>
            </a:rPr>
            <a:t>Technology and  Innovation</a:t>
          </a:r>
        </a:p>
      </dgm:t>
    </dgm:pt>
    <dgm:pt modelId="{A406E3D2-476D-404C-A60B-C7E3415885D0}" type="parTrans" cxnId="{8F57DC86-CAA9-4813-82C6-F24E6F9DAD3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FF82FEC-D4F3-4765-AC9F-EAE61650E7B7}" type="sibTrans" cxnId="{8F57DC86-CAA9-4813-82C6-F24E6F9DAD3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EA01844-A846-4DBA-8FC5-1FB3DA831854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Exploring the application of</a:t>
          </a:r>
        </a:p>
      </dgm:t>
    </dgm:pt>
    <dgm:pt modelId="{D67D026D-3755-4860-97D9-31467366AB2A}" type="parTrans" cxnId="{7D568261-A123-4282-803F-0CA79F6AFB47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B7A7630-02F2-4CD0-A349-2AA1B79249DA}" type="sibTrans" cxnId="{7D568261-A123-4282-803F-0CA79F6AFB47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E9DD74E-5D8B-4D7A-890E-861B5896DF9F}">
      <dgm:prSet custT="1"/>
      <dgm:spPr>
        <a:gradFill rotWithShape="0">
          <a:gsLst>
            <a:gs pos="0">
              <a:schemeClr val="accent4"/>
            </a:gs>
            <a:gs pos="99000">
              <a:schemeClr val="accent3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/>
          <a:br>
            <a:rPr lang="en-US" sz="1800" b="1" i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 i="0">
              <a:latin typeface="Roboto" panose="02000000000000000000" pitchFamily="2" charset="0"/>
              <a:ea typeface="Roboto" panose="02000000000000000000" pitchFamily="2" charset="0"/>
            </a:rPr>
            <a:t>Markets</a:t>
          </a:r>
        </a:p>
      </dgm:t>
    </dgm:pt>
    <dgm:pt modelId="{6C4E404E-F66B-4B94-9B62-590ACA8AA832}" type="parTrans" cxnId="{61404D4B-C1F3-44FE-8E32-02229B5273CC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080D91-9E79-4F75-AB70-C34DE6EDB438}" type="sibTrans" cxnId="{61404D4B-C1F3-44FE-8E32-02229B5273CC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67C90FB-0D53-4CA6-9E6E-680590E46A3E}">
      <dgm:prSet custT="1"/>
      <dgm:spPr>
        <a:gradFill rotWithShape="0">
          <a:gsLst>
            <a:gs pos="0">
              <a:schemeClr val="accent4"/>
            </a:gs>
            <a:gs pos="99000">
              <a:schemeClr val="accent3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Identify across markets where members can power progress and advance innovation</a:t>
          </a:r>
        </a:p>
      </dgm:t>
    </dgm:pt>
    <dgm:pt modelId="{29E8D9F1-9830-41F0-B5A1-3F3D47635A46}" type="parTrans" cxnId="{981DC149-EE52-43B8-9079-6DB22D8B02B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3B0468-5E64-424E-A1AD-BBFD896EC578}" type="sibTrans" cxnId="{981DC149-EE52-43B8-9079-6DB22D8B02B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C8D7E9B-CBDA-4FD1-8139-831778792861}">
      <dgm:prSet custT="1"/>
      <dgm:spPr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>
            <a:buNone/>
          </a:pPr>
          <a: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  <a:t>Creating a</a:t>
          </a:r>
        </a:p>
      </dgm:t>
    </dgm:pt>
    <dgm:pt modelId="{C3A29C77-6193-4DD6-9E33-7C27FB636E04}" type="sibTrans" cxnId="{EF496B45-76EE-4890-A46A-5294DB2C0D8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62EE0F1-ACCC-4D3B-B1C1-81B6495A4FD8}" type="parTrans" cxnId="{EF496B45-76EE-4890-A46A-5294DB2C0D8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B34025B-96F9-9043-911F-55A261937807}">
      <dgm:prSet custT="1"/>
      <dgm:spPr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>
            <a:buNone/>
          </a:pPr>
          <a: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  <a:t>comprehensive policy platform with clear</a:t>
          </a:r>
          <a:b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  <a:t>asks of government</a:t>
          </a:r>
        </a:p>
      </dgm:t>
    </dgm:pt>
    <dgm:pt modelId="{ED0A7785-0FE5-404A-BBD5-850393E87DD1}" type="parTrans" cxnId="{81ED16E8-7BC4-9D4F-B99D-9BDE35E4622B}">
      <dgm:prSet/>
      <dgm:spPr/>
      <dgm:t>
        <a:bodyPr/>
        <a:lstStyle/>
        <a:p>
          <a:endParaRPr lang="en-GB"/>
        </a:p>
      </dgm:t>
    </dgm:pt>
    <dgm:pt modelId="{B9C5F51E-0D21-5346-B06D-38A381D27935}" type="sibTrans" cxnId="{81ED16E8-7BC4-9D4F-B99D-9BDE35E4622B}">
      <dgm:prSet/>
      <dgm:spPr/>
      <dgm:t>
        <a:bodyPr/>
        <a:lstStyle/>
        <a:p>
          <a:endParaRPr lang="en-GB"/>
        </a:p>
      </dgm:t>
    </dgm:pt>
    <dgm:pt modelId="{756B922F-BB34-5F4F-A8F5-818D2064AF2A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new and emerging technologies</a:t>
          </a:r>
        </a:p>
      </dgm:t>
    </dgm:pt>
    <dgm:pt modelId="{1ECC44C0-20F1-5A45-A002-C178F02693E6}" type="parTrans" cxnId="{EF9A825D-96C9-1749-AB23-16C65BF906C5}">
      <dgm:prSet/>
      <dgm:spPr/>
      <dgm:t>
        <a:bodyPr/>
        <a:lstStyle/>
        <a:p>
          <a:endParaRPr lang="en-GB"/>
        </a:p>
      </dgm:t>
    </dgm:pt>
    <dgm:pt modelId="{80DC8268-71DB-1745-A2D2-BFA9E9F6EC5A}" type="sibTrans" cxnId="{EF9A825D-96C9-1749-AB23-16C65BF906C5}">
      <dgm:prSet/>
      <dgm:spPr/>
      <dgm:t>
        <a:bodyPr/>
        <a:lstStyle/>
        <a:p>
          <a:endParaRPr lang="en-GB"/>
        </a:p>
      </dgm:t>
    </dgm:pt>
    <dgm:pt modelId="{1DEC36B8-9AB4-3345-8174-912D0DF8DD14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 and champion their use</a:t>
          </a:r>
        </a:p>
      </dgm:t>
    </dgm:pt>
    <dgm:pt modelId="{AD6BF260-07ED-EF4B-958C-A0E1C6253D7D}" type="parTrans" cxnId="{A7BA6FB0-606A-EA42-983B-0E82EA417DCB}">
      <dgm:prSet/>
      <dgm:spPr/>
      <dgm:t>
        <a:bodyPr/>
        <a:lstStyle/>
        <a:p>
          <a:endParaRPr lang="en-GB"/>
        </a:p>
      </dgm:t>
    </dgm:pt>
    <dgm:pt modelId="{392C4966-BE72-354B-B7E8-FA170C3FBF4D}" type="sibTrans" cxnId="{A7BA6FB0-606A-EA42-983B-0E82EA417DCB}">
      <dgm:prSet/>
      <dgm:spPr/>
      <dgm:t>
        <a:bodyPr/>
        <a:lstStyle/>
        <a:p>
          <a:endParaRPr lang="en-GB"/>
        </a:p>
      </dgm:t>
    </dgm:pt>
    <dgm:pt modelId="{A745B971-55BA-4B31-BBB6-5D6086A987E2}" type="pres">
      <dgm:prSet presAssocID="{0893E343-A6D9-4F96-8897-5FD631FCAE1A}" presName="compositeShape" presStyleCnt="0">
        <dgm:presLayoutVars>
          <dgm:chMax val="7"/>
          <dgm:dir/>
          <dgm:resizeHandles val="exact"/>
        </dgm:presLayoutVars>
      </dgm:prSet>
      <dgm:spPr/>
    </dgm:pt>
    <dgm:pt modelId="{9A429994-537F-444E-9553-819EA95CD8C1}" type="pres">
      <dgm:prSet presAssocID="{0893E343-A6D9-4F96-8897-5FD631FCAE1A}" presName="wedge1" presStyleLbl="node1" presStyleIdx="0" presStyleCnt="3"/>
      <dgm:spPr/>
    </dgm:pt>
    <dgm:pt modelId="{AC934ECD-4AA8-48B3-891F-30279EB4C700}" type="pres">
      <dgm:prSet presAssocID="{0893E343-A6D9-4F96-8897-5FD631FCAE1A}" presName="dummy1a" presStyleCnt="0"/>
      <dgm:spPr/>
    </dgm:pt>
    <dgm:pt modelId="{B80C1372-55A7-46CF-8137-82FCB0C90D8B}" type="pres">
      <dgm:prSet presAssocID="{0893E343-A6D9-4F96-8897-5FD631FCAE1A}" presName="dummy1b" presStyleCnt="0"/>
      <dgm:spPr/>
    </dgm:pt>
    <dgm:pt modelId="{098B4C5D-3CEF-4E6D-9834-5D641FDD8E6B}" type="pres">
      <dgm:prSet presAssocID="{0893E343-A6D9-4F96-8897-5FD631FCAE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1AFD8F1-76FF-43F8-A7CE-CF0A8F61F4BD}" type="pres">
      <dgm:prSet presAssocID="{0893E343-A6D9-4F96-8897-5FD631FCAE1A}" presName="wedge2" presStyleLbl="node1" presStyleIdx="1" presStyleCnt="3"/>
      <dgm:spPr/>
    </dgm:pt>
    <dgm:pt modelId="{845238A4-68F9-4A41-8767-8B8EDFBC4E75}" type="pres">
      <dgm:prSet presAssocID="{0893E343-A6D9-4F96-8897-5FD631FCAE1A}" presName="dummy2a" presStyleCnt="0"/>
      <dgm:spPr/>
    </dgm:pt>
    <dgm:pt modelId="{B21D05A9-FFBB-42F0-A0DA-C716F50BAFF6}" type="pres">
      <dgm:prSet presAssocID="{0893E343-A6D9-4F96-8897-5FD631FCAE1A}" presName="dummy2b" presStyleCnt="0"/>
      <dgm:spPr/>
    </dgm:pt>
    <dgm:pt modelId="{CCE6EA8B-F537-4810-ACE8-D844CBF21DF7}" type="pres">
      <dgm:prSet presAssocID="{0893E343-A6D9-4F96-8897-5FD631FCAE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B777A3-1BDF-446E-AB2A-F75728C2FAB2}" type="pres">
      <dgm:prSet presAssocID="{0893E343-A6D9-4F96-8897-5FD631FCAE1A}" presName="wedge3" presStyleLbl="node1" presStyleIdx="2" presStyleCnt="3"/>
      <dgm:spPr/>
    </dgm:pt>
    <dgm:pt modelId="{28ADEDE9-9335-4126-9D5E-3AC2831A8FB3}" type="pres">
      <dgm:prSet presAssocID="{0893E343-A6D9-4F96-8897-5FD631FCAE1A}" presName="dummy3a" presStyleCnt="0"/>
      <dgm:spPr/>
    </dgm:pt>
    <dgm:pt modelId="{5F709234-83CA-42C8-87F3-C457C7B15032}" type="pres">
      <dgm:prSet presAssocID="{0893E343-A6D9-4F96-8897-5FD631FCAE1A}" presName="dummy3b" presStyleCnt="0"/>
      <dgm:spPr/>
    </dgm:pt>
    <dgm:pt modelId="{91CDE262-1327-48FF-83BE-88B6FCCD2514}" type="pres">
      <dgm:prSet presAssocID="{0893E343-A6D9-4F96-8897-5FD631FCAE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C546CCE-908A-4B6B-BACA-3015E65D15D7}" type="pres">
      <dgm:prSet presAssocID="{6A240B2F-DA7D-4095-93D2-D4FC704ABD48}" presName="arrowWedge1" presStyleLbl="fgSibTrans2D1" presStyleIdx="0" presStyleCnt="3"/>
      <dgm:spPr>
        <a:solidFill>
          <a:schemeClr val="tx1">
            <a:lumMod val="20000"/>
            <a:lumOff val="80000"/>
          </a:schemeClr>
        </a:solidFill>
        <a:ln w="25400">
          <a:solidFill>
            <a:schemeClr val="tx1">
              <a:lumMod val="20000"/>
              <a:lumOff val="80000"/>
            </a:schemeClr>
          </a:solidFill>
        </a:ln>
      </dgm:spPr>
    </dgm:pt>
    <dgm:pt modelId="{09F29B9B-DDF1-4E1E-AF5E-7A327232A1E5}" type="pres">
      <dgm:prSet presAssocID="{1FF82FEC-D4F3-4765-AC9F-EAE61650E7B7}" presName="arrowWedge2" presStyleLbl="fgSibTrans2D1" presStyleIdx="1" presStyleCnt="3"/>
      <dgm:spPr>
        <a:solidFill>
          <a:schemeClr val="tx1">
            <a:lumMod val="20000"/>
            <a:lumOff val="80000"/>
          </a:schemeClr>
        </a:solidFill>
        <a:ln w="25400">
          <a:solidFill>
            <a:schemeClr val="tx1">
              <a:lumMod val="20000"/>
              <a:lumOff val="80000"/>
            </a:schemeClr>
          </a:solidFill>
        </a:ln>
      </dgm:spPr>
    </dgm:pt>
    <dgm:pt modelId="{2ABB3FC1-F4D1-4036-A268-F4A7F1FA4BBB}" type="pres">
      <dgm:prSet presAssocID="{01080D91-9E79-4F75-AB70-C34DE6EDB438}" presName="arrowWedge3" presStyleLbl="fgSibTrans2D1" presStyleIdx="2" presStyleCnt="3"/>
      <dgm:spPr>
        <a:solidFill>
          <a:schemeClr val="tx1">
            <a:lumMod val="20000"/>
            <a:lumOff val="80000"/>
          </a:schemeClr>
        </a:solidFill>
        <a:ln w="25400">
          <a:solidFill>
            <a:schemeClr val="tx1">
              <a:lumMod val="20000"/>
              <a:lumOff val="80000"/>
            </a:schemeClr>
          </a:solidFill>
        </a:ln>
      </dgm:spPr>
    </dgm:pt>
  </dgm:ptLst>
  <dgm:cxnLst>
    <dgm:cxn modelId="{9C3CEE06-4749-724D-8FB6-01FBBB0B4170}" type="presOf" srcId="{756B922F-BB34-5F4F-A8F5-818D2064AF2A}" destId="{21AFD8F1-76FF-43F8-A7CE-CF0A8F61F4BD}" srcOrd="0" destOrd="2" presId="urn:microsoft.com/office/officeart/2005/8/layout/cycle8"/>
    <dgm:cxn modelId="{4F626907-1606-8544-BC87-319BE6D799D2}" type="presOf" srcId="{7B34025B-96F9-9043-911F-55A261937807}" destId="{9A429994-537F-444E-9553-819EA95CD8C1}" srcOrd="0" destOrd="2" presId="urn:microsoft.com/office/officeart/2005/8/layout/cycle8"/>
    <dgm:cxn modelId="{24CEA21A-0D85-478F-9FCC-281FEC926D89}" type="presOf" srcId="{4EA01844-A846-4DBA-8FC5-1FB3DA831854}" destId="{CCE6EA8B-F537-4810-ACE8-D844CBF21DF7}" srcOrd="1" destOrd="1" presId="urn:microsoft.com/office/officeart/2005/8/layout/cycle8"/>
    <dgm:cxn modelId="{099AE923-45A7-41F0-908E-0783FAD3F677}" type="presOf" srcId="{CE9DD74E-5D8B-4D7A-890E-861B5896DF9F}" destId="{91CDE262-1327-48FF-83BE-88B6FCCD2514}" srcOrd="1" destOrd="0" presId="urn:microsoft.com/office/officeart/2005/8/layout/cycle8"/>
    <dgm:cxn modelId="{CDBA062F-4516-4796-B84F-7D906711D58A}" type="presOf" srcId="{0893E343-A6D9-4F96-8897-5FD631FCAE1A}" destId="{A745B971-55BA-4B31-BBB6-5D6086A987E2}" srcOrd="0" destOrd="0" presId="urn:microsoft.com/office/officeart/2005/8/layout/cycle8"/>
    <dgm:cxn modelId="{FF617640-E512-CB40-94D8-7AD0681A8328}" type="presOf" srcId="{756B922F-BB34-5F4F-A8F5-818D2064AF2A}" destId="{CCE6EA8B-F537-4810-ACE8-D844CBF21DF7}" srcOrd="1" destOrd="2" presId="urn:microsoft.com/office/officeart/2005/8/layout/cycle8"/>
    <dgm:cxn modelId="{EF9A825D-96C9-1749-AB23-16C65BF906C5}" srcId="{508DEB5C-FD12-4E2E-B23B-9B92C9E5E08C}" destId="{756B922F-BB34-5F4F-A8F5-818D2064AF2A}" srcOrd="1" destOrd="0" parTransId="{1ECC44C0-20F1-5A45-A002-C178F02693E6}" sibTransId="{80DC8268-71DB-1745-A2D2-BFA9E9F6EC5A}"/>
    <dgm:cxn modelId="{5F22475E-259C-4FAD-8475-7469A53B8FD1}" srcId="{0893E343-A6D9-4F96-8897-5FD631FCAE1A}" destId="{ECD0D413-BF53-4D08-9B54-C169DB7C3C12}" srcOrd="0" destOrd="0" parTransId="{80DF17D1-03BB-4B07-8D95-894448C2F223}" sibTransId="{6A240B2F-DA7D-4095-93D2-D4FC704ABD48}"/>
    <dgm:cxn modelId="{7D568261-A123-4282-803F-0CA79F6AFB47}" srcId="{508DEB5C-FD12-4E2E-B23B-9B92C9E5E08C}" destId="{4EA01844-A846-4DBA-8FC5-1FB3DA831854}" srcOrd="0" destOrd="0" parTransId="{D67D026D-3755-4860-97D9-31467366AB2A}" sibTransId="{4B7A7630-02F2-4CD0-A349-2AA1B79249DA}"/>
    <dgm:cxn modelId="{0AB40044-53CA-40FB-8D0B-3BFCA37E2877}" type="presOf" srcId="{CE9DD74E-5D8B-4D7A-890E-861B5896DF9F}" destId="{46B777A3-1BDF-446E-AB2A-F75728C2FAB2}" srcOrd="0" destOrd="0" presId="urn:microsoft.com/office/officeart/2005/8/layout/cycle8"/>
    <dgm:cxn modelId="{EF496B45-76EE-4890-A46A-5294DB2C0D81}" srcId="{ECD0D413-BF53-4D08-9B54-C169DB7C3C12}" destId="{6C8D7E9B-CBDA-4FD1-8139-831778792861}" srcOrd="0" destOrd="0" parTransId="{A62EE0F1-ACCC-4D3B-B1C1-81B6495A4FD8}" sibTransId="{C3A29C77-6193-4DD6-9E33-7C27FB636E04}"/>
    <dgm:cxn modelId="{EC5FF745-818D-47C4-9E94-DFD6D89393D7}" type="presOf" srcId="{508DEB5C-FD12-4E2E-B23B-9B92C9E5E08C}" destId="{CCE6EA8B-F537-4810-ACE8-D844CBF21DF7}" srcOrd="1" destOrd="0" presId="urn:microsoft.com/office/officeart/2005/8/layout/cycle8"/>
    <dgm:cxn modelId="{981DC149-EE52-43B8-9079-6DB22D8B02BD}" srcId="{CE9DD74E-5D8B-4D7A-890E-861B5896DF9F}" destId="{C67C90FB-0D53-4CA6-9E6E-680590E46A3E}" srcOrd="0" destOrd="0" parTransId="{29E8D9F1-9830-41F0-B5A1-3F3D47635A46}" sibTransId="{433B0468-5E64-424E-A1AD-BBFD896EC578}"/>
    <dgm:cxn modelId="{61404D4B-C1F3-44FE-8E32-02229B5273CC}" srcId="{0893E343-A6D9-4F96-8897-5FD631FCAE1A}" destId="{CE9DD74E-5D8B-4D7A-890E-861B5896DF9F}" srcOrd="2" destOrd="0" parTransId="{6C4E404E-F66B-4B94-9B62-590ACA8AA832}" sibTransId="{01080D91-9E79-4F75-AB70-C34DE6EDB438}"/>
    <dgm:cxn modelId="{4F715B6D-FBE8-CB40-9D2C-A1FA3A62420B}" type="presOf" srcId="{7B34025B-96F9-9043-911F-55A261937807}" destId="{098B4C5D-3CEF-4E6D-9834-5D641FDD8E6B}" srcOrd="1" destOrd="2" presId="urn:microsoft.com/office/officeart/2005/8/layout/cycle8"/>
    <dgm:cxn modelId="{BB11434D-7662-423F-BF82-0FDD8C1D628A}" type="presOf" srcId="{6C8D7E9B-CBDA-4FD1-8139-831778792861}" destId="{098B4C5D-3CEF-4E6D-9834-5D641FDD8E6B}" srcOrd="1" destOrd="1" presId="urn:microsoft.com/office/officeart/2005/8/layout/cycle8"/>
    <dgm:cxn modelId="{D067C06E-739F-4C0F-B284-41183C12404A}" type="presOf" srcId="{6C8D7E9B-CBDA-4FD1-8139-831778792861}" destId="{9A429994-537F-444E-9553-819EA95CD8C1}" srcOrd="0" destOrd="1" presId="urn:microsoft.com/office/officeart/2005/8/layout/cycle8"/>
    <dgm:cxn modelId="{9CF8D36F-E377-104C-9807-A7BE848C44C1}" type="presOf" srcId="{1DEC36B8-9AB4-3345-8174-912D0DF8DD14}" destId="{21AFD8F1-76FF-43F8-A7CE-CF0A8F61F4BD}" srcOrd="0" destOrd="3" presId="urn:microsoft.com/office/officeart/2005/8/layout/cycle8"/>
    <dgm:cxn modelId="{DA428658-4FAA-4040-9352-A59B59A9C042}" type="presOf" srcId="{C67C90FB-0D53-4CA6-9E6E-680590E46A3E}" destId="{46B777A3-1BDF-446E-AB2A-F75728C2FAB2}" srcOrd="0" destOrd="1" presId="urn:microsoft.com/office/officeart/2005/8/layout/cycle8"/>
    <dgm:cxn modelId="{8F57DC86-CAA9-4813-82C6-F24E6F9DAD31}" srcId="{0893E343-A6D9-4F96-8897-5FD631FCAE1A}" destId="{508DEB5C-FD12-4E2E-B23B-9B92C9E5E08C}" srcOrd="1" destOrd="0" parTransId="{A406E3D2-476D-404C-A60B-C7E3415885D0}" sibTransId="{1FF82FEC-D4F3-4765-AC9F-EAE61650E7B7}"/>
    <dgm:cxn modelId="{F89DB288-4C59-4CD0-8517-109C48ADEE0E}" type="presOf" srcId="{C67C90FB-0D53-4CA6-9E6E-680590E46A3E}" destId="{91CDE262-1327-48FF-83BE-88B6FCCD2514}" srcOrd="1" destOrd="1" presId="urn:microsoft.com/office/officeart/2005/8/layout/cycle8"/>
    <dgm:cxn modelId="{FD48B19D-528D-4A08-8F79-70D7E6F63AC8}" type="presOf" srcId="{ECD0D413-BF53-4D08-9B54-C169DB7C3C12}" destId="{098B4C5D-3CEF-4E6D-9834-5D641FDD8E6B}" srcOrd="1" destOrd="0" presId="urn:microsoft.com/office/officeart/2005/8/layout/cycle8"/>
    <dgm:cxn modelId="{E22C269F-C130-CB47-AE99-31CED556F968}" type="presOf" srcId="{1DEC36B8-9AB4-3345-8174-912D0DF8DD14}" destId="{CCE6EA8B-F537-4810-ACE8-D844CBF21DF7}" srcOrd="1" destOrd="3" presId="urn:microsoft.com/office/officeart/2005/8/layout/cycle8"/>
    <dgm:cxn modelId="{A47268A4-D11B-4DC9-BAF7-3D916B75CDA3}" type="presOf" srcId="{ECD0D413-BF53-4D08-9B54-C169DB7C3C12}" destId="{9A429994-537F-444E-9553-819EA95CD8C1}" srcOrd="0" destOrd="0" presId="urn:microsoft.com/office/officeart/2005/8/layout/cycle8"/>
    <dgm:cxn modelId="{A7BA6FB0-606A-EA42-983B-0E82EA417DCB}" srcId="{508DEB5C-FD12-4E2E-B23B-9B92C9E5E08C}" destId="{1DEC36B8-9AB4-3345-8174-912D0DF8DD14}" srcOrd="2" destOrd="0" parTransId="{AD6BF260-07ED-EF4B-958C-A0E1C6253D7D}" sibTransId="{392C4966-BE72-354B-B7E8-FA170C3FBF4D}"/>
    <dgm:cxn modelId="{81ED16E8-7BC4-9D4F-B99D-9BDE35E4622B}" srcId="{ECD0D413-BF53-4D08-9B54-C169DB7C3C12}" destId="{7B34025B-96F9-9043-911F-55A261937807}" srcOrd="1" destOrd="0" parTransId="{ED0A7785-0FE5-404A-BBD5-850393E87DD1}" sibTransId="{B9C5F51E-0D21-5346-B06D-38A381D27935}"/>
    <dgm:cxn modelId="{F890C1EC-4440-4519-A39D-36E6A88ADD07}" type="presOf" srcId="{508DEB5C-FD12-4E2E-B23B-9B92C9E5E08C}" destId="{21AFD8F1-76FF-43F8-A7CE-CF0A8F61F4BD}" srcOrd="0" destOrd="0" presId="urn:microsoft.com/office/officeart/2005/8/layout/cycle8"/>
    <dgm:cxn modelId="{F5CA2BFE-436F-4B2E-9F3F-CEA7E728DBAA}" type="presOf" srcId="{4EA01844-A846-4DBA-8FC5-1FB3DA831854}" destId="{21AFD8F1-76FF-43F8-A7CE-CF0A8F61F4BD}" srcOrd="0" destOrd="1" presId="urn:microsoft.com/office/officeart/2005/8/layout/cycle8"/>
    <dgm:cxn modelId="{F44BA838-E386-4BC2-A20F-1228FDB9F186}" type="presParOf" srcId="{A745B971-55BA-4B31-BBB6-5D6086A987E2}" destId="{9A429994-537F-444E-9553-819EA95CD8C1}" srcOrd="0" destOrd="0" presId="urn:microsoft.com/office/officeart/2005/8/layout/cycle8"/>
    <dgm:cxn modelId="{63FE8F09-D974-4270-903A-AFEE68A1F7EE}" type="presParOf" srcId="{A745B971-55BA-4B31-BBB6-5D6086A987E2}" destId="{AC934ECD-4AA8-48B3-891F-30279EB4C700}" srcOrd="1" destOrd="0" presId="urn:microsoft.com/office/officeart/2005/8/layout/cycle8"/>
    <dgm:cxn modelId="{B5C83619-F237-4E49-8469-AC13980D0E17}" type="presParOf" srcId="{A745B971-55BA-4B31-BBB6-5D6086A987E2}" destId="{B80C1372-55A7-46CF-8137-82FCB0C90D8B}" srcOrd="2" destOrd="0" presId="urn:microsoft.com/office/officeart/2005/8/layout/cycle8"/>
    <dgm:cxn modelId="{6CC7A171-31AB-40FF-AC87-E3F373BF3449}" type="presParOf" srcId="{A745B971-55BA-4B31-BBB6-5D6086A987E2}" destId="{098B4C5D-3CEF-4E6D-9834-5D641FDD8E6B}" srcOrd="3" destOrd="0" presId="urn:microsoft.com/office/officeart/2005/8/layout/cycle8"/>
    <dgm:cxn modelId="{78FB8CFC-B6B3-45BF-85B5-93B494E9332E}" type="presParOf" srcId="{A745B971-55BA-4B31-BBB6-5D6086A987E2}" destId="{21AFD8F1-76FF-43F8-A7CE-CF0A8F61F4BD}" srcOrd="4" destOrd="0" presId="urn:microsoft.com/office/officeart/2005/8/layout/cycle8"/>
    <dgm:cxn modelId="{DB343184-BAA2-4D54-AF55-CBAF01104721}" type="presParOf" srcId="{A745B971-55BA-4B31-BBB6-5D6086A987E2}" destId="{845238A4-68F9-4A41-8767-8B8EDFBC4E75}" srcOrd="5" destOrd="0" presId="urn:microsoft.com/office/officeart/2005/8/layout/cycle8"/>
    <dgm:cxn modelId="{4C763DE6-86BD-403B-AA42-0A0EA661EB67}" type="presParOf" srcId="{A745B971-55BA-4B31-BBB6-5D6086A987E2}" destId="{B21D05A9-FFBB-42F0-A0DA-C716F50BAFF6}" srcOrd="6" destOrd="0" presId="urn:microsoft.com/office/officeart/2005/8/layout/cycle8"/>
    <dgm:cxn modelId="{FB97784D-4355-46C2-A6B0-E37B076A69CB}" type="presParOf" srcId="{A745B971-55BA-4B31-BBB6-5D6086A987E2}" destId="{CCE6EA8B-F537-4810-ACE8-D844CBF21DF7}" srcOrd="7" destOrd="0" presId="urn:microsoft.com/office/officeart/2005/8/layout/cycle8"/>
    <dgm:cxn modelId="{BF9E6B1C-A05A-43B2-B2CD-62BABBB2851B}" type="presParOf" srcId="{A745B971-55BA-4B31-BBB6-5D6086A987E2}" destId="{46B777A3-1BDF-446E-AB2A-F75728C2FAB2}" srcOrd="8" destOrd="0" presId="urn:microsoft.com/office/officeart/2005/8/layout/cycle8"/>
    <dgm:cxn modelId="{713EE5F7-297C-4774-87C3-2CFE1DACAF4D}" type="presParOf" srcId="{A745B971-55BA-4B31-BBB6-5D6086A987E2}" destId="{28ADEDE9-9335-4126-9D5E-3AC2831A8FB3}" srcOrd="9" destOrd="0" presId="urn:microsoft.com/office/officeart/2005/8/layout/cycle8"/>
    <dgm:cxn modelId="{88A56FFF-322E-42FF-9567-D83517078944}" type="presParOf" srcId="{A745B971-55BA-4B31-BBB6-5D6086A987E2}" destId="{5F709234-83CA-42C8-87F3-C457C7B15032}" srcOrd="10" destOrd="0" presId="urn:microsoft.com/office/officeart/2005/8/layout/cycle8"/>
    <dgm:cxn modelId="{B42D95C6-A087-4B71-88A8-1384D4284D6B}" type="presParOf" srcId="{A745B971-55BA-4B31-BBB6-5D6086A987E2}" destId="{91CDE262-1327-48FF-83BE-88B6FCCD2514}" srcOrd="11" destOrd="0" presId="urn:microsoft.com/office/officeart/2005/8/layout/cycle8"/>
    <dgm:cxn modelId="{2C1A5C3A-87A1-4610-A6B9-AF26476CC59C}" type="presParOf" srcId="{A745B971-55BA-4B31-BBB6-5D6086A987E2}" destId="{BC546CCE-908A-4B6B-BACA-3015E65D15D7}" srcOrd="12" destOrd="0" presId="urn:microsoft.com/office/officeart/2005/8/layout/cycle8"/>
    <dgm:cxn modelId="{AFD739E8-5EF5-4C1F-9D3B-98BDB516CDCE}" type="presParOf" srcId="{A745B971-55BA-4B31-BBB6-5D6086A987E2}" destId="{09F29B9B-DDF1-4E1E-AF5E-7A327232A1E5}" srcOrd="13" destOrd="0" presId="urn:microsoft.com/office/officeart/2005/8/layout/cycle8"/>
    <dgm:cxn modelId="{D925F727-1386-490C-A058-673A88498C60}" type="presParOf" srcId="{A745B971-55BA-4B31-BBB6-5D6086A987E2}" destId="{2ABB3FC1-F4D1-4036-A268-F4A7F1FA4BB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3E343-A6D9-4F96-8897-5FD631FCAE1A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CD0D413-BF53-4D08-9B54-C169DB7C3C12}">
      <dgm:prSet phldrT="[Text]" custT="1"/>
      <dgm:spPr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/>
          <a:br>
            <a:rPr lang="en-US" sz="1800" b="1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>
              <a:latin typeface="Roboto" panose="02000000000000000000" pitchFamily="2" charset="0"/>
              <a:ea typeface="Roboto" panose="02000000000000000000" pitchFamily="2" charset="0"/>
            </a:rPr>
            <a:t>Policy</a:t>
          </a:r>
          <a:endParaRPr lang="en-GB" sz="18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0DF17D1-03BB-4B07-8D95-894448C2F223}" type="parTrans" cxnId="{5F22475E-259C-4FAD-8475-7469A53B8FD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A240B2F-DA7D-4095-93D2-D4FC704ABD48}" type="sibTrans" cxnId="{5F22475E-259C-4FAD-8475-7469A53B8FD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08DEB5C-FD12-4E2E-B23B-9B92C9E5E08C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/>
          <a:r>
            <a:rPr lang="en-US" sz="1800" b="1" i="0">
              <a:latin typeface="Roboto" panose="02000000000000000000" pitchFamily="2" charset="0"/>
              <a:ea typeface="Roboto" panose="02000000000000000000" pitchFamily="2" charset="0"/>
            </a:rPr>
            <a:t>Technology and  Innovation</a:t>
          </a:r>
        </a:p>
      </dgm:t>
    </dgm:pt>
    <dgm:pt modelId="{A406E3D2-476D-404C-A60B-C7E3415885D0}" type="parTrans" cxnId="{8F57DC86-CAA9-4813-82C6-F24E6F9DAD3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FF82FEC-D4F3-4765-AC9F-EAE61650E7B7}" type="sibTrans" cxnId="{8F57DC86-CAA9-4813-82C6-F24E6F9DAD3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EA01844-A846-4DBA-8FC5-1FB3DA831854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Exploring the application of</a:t>
          </a:r>
        </a:p>
      </dgm:t>
    </dgm:pt>
    <dgm:pt modelId="{D67D026D-3755-4860-97D9-31467366AB2A}" type="parTrans" cxnId="{7D568261-A123-4282-803F-0CA79F6AFB47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B7A7630-02F2-4CD0-A349-2AA1B79249DA}" type="sibTrans" cxnId="{7D568261-A123-4282-803F-0CA79F6AFB47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E9DD74E-5D8B-4D7A-890E-861B5896DF9F}">
      <dgm:prSet custT="1"/>
      <dgm:spPr>
        <a:gradFill rotWithShape="0">
          <a:gsLst>
            <a:gs pos="0">
              <a:schemeClr val="accent4"/>
            </a:gs>
            <a:gs pos="99000">
              <a:schemeClr val="accent3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/>
          <a:br>
            <a:rPr lang="en-US" sz="1800" b="1" i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 i="0">
              <a:latin typeface="Roboto" panose="02000000000000000000" pitchFamily="2" charset="0"/>
              <a:ea typeface="Roboto" panose="02000000000000000000" pitchFamily="2" charset="0"/>
            </a:rPr>
            <a:t>Markets</a:t>
          </a:r>
        </a:p>
      </dgm:t>
    </dgm:pt>
    <dgm:pt modelId="{6C4E404E-F66B-4B94-9B62-590ACA8AA832}" type="parTrans" cxnId="{61404D4B-C1F3-44FE-8E32-02229B5273CC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080D91-9E79-4F75-AB70-C34DE6EDB438}" type="sibTrans" cxnId="{61404D4B-C1F3-44FE-8E32-02229B5273CC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67C90FB-0D53-4CA6-9E6E-680590E46A3E}">
      <dgm:prSet custT="1"/>
      <dgm:spPr>
        <a:gradFill rotWithShape="0">
          <a:gsLst>
            <a:gs pos="0">
              <a:schemeClr val="accent4"/>
            </a:gs>
            <a:gs pos="99000">
              <a:schemeClr val="accent3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Identify across markets where members can power progress and advance innovation</a:t>
          </a:r>
        </a:p>
      </dgm:t>
    </dgm:pt>
    <dgm:pt modelId="{29E8D9F1-9830-41F0-B5A1-3F3D47635A46}" type="parTrans" cxnId="{981DC149-EE52-43B8-9079-6DB22D8B02B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3B0468-5E64-424E-A1AD-BBFD896EC578}" type="sibTrans" cxnId="{981DC149-EE52-43B8-9079-6DB22D8B02B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C8D7E9B-CBDA-4FD1-8139-831778792861}">
      <dgm:prSet custT="1"/>
      <dgm:spPr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>
            <a:buNone/>
          </a:pPr>
          <a: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  <a:t>Creating a</a:t>
          </a:r>
        </a:p>
      </dgm:t>
    </dgm:pt>
    <dgm:pt modelId="{C3A29C77-6193-4DD6-9E33-7C27FB636E04}" type="sibTrans" cxnId="{EF496B45-76EE-4890-A46A-5294DB2C0D8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62EE0F1-ACCC-4D3B-B1C1-81B6495A4FD8}" type="parTrans" cxnId="{EF496B45-76EE-4890-A46A-5294DB2C0D81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B34025B-96F9-9043-911F-55A261937807}">
      <dgm:prSet custT="1"/>
      <dgm:spPr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>
          <a:noFill/>
        </a:ln>
      </dgm:spPr>
      <dgm:t>
        <a:bodyPr/>
        <a:lstStyle/>
        <a:p>
          <a:pPr algn="ctr">
            <a:buNone/>
          </a:pPr>
          <a: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  <a:t>comprehensive policy platform with clear</a:t>
          </a:r>
          <a:b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100" b="0" i="0">
              <a:latin typeface="Roboto" panose="02000000000000000000" pitchFamily="2" charset="0"/>
              <a:ea typeface="Roboto" panose="02000000000000000000" pitchFamily="2" charset="0"/>
            </a:rPr>
            <a:t>asks of government</a:t>
          </a:r>
        </a:p>
      </dgm:t>
    </dgm:pt>
    <dgm:pt modelId="{ED0A7785-0FE5-404A-BBD5-850393E87DD1}" type="parTrans" cxnId="{81ED16E8-7BC4-9D4F-B99D-9BDE35E4622B}">
      <dgm:prSet/>
      <dgm:spPr/>
      <dgm:t>
        <a:bodyPr/>
        <a:lstStyle/>
        <a:p>
          <a:endParaRPr lang="en-GB"/>
        </a:p>
      </dgm:t>
    </dgm:pt>
    <dgm:pt modelId="{B9C5F51E-0D21-5346-B06D-38A381D27935}" type="sibTrans" cxnId="{81ED16E8-7BC4-9D4F-B99D-9BDE35E4622B}">
      <dgm:prSet/>
      <dgm:spPr/>
      <dgm:t>
        <a:bodyPr/>
        <a:lstStyle/>
        <a:p>
          <a:endParaRPr lang="en-GB"/>
        </a:p>
      </dgm:t>
    </dgm:pt>
    <dgm:pt modelId="{756B922F-BB34-5F4F-A8F5-818D2064AF2A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new and emerging technologies</a:t>
          </a:r>
        </a:p>
      </dgm:t>
    </dgm:pt>
    <dgm:pt modelId="{1ECC44C0-20F1-5A45-A002-C178F02693E6}" type="parTrans" cxnId="{EF9A825D-96C9-1749-AB23-16C65BF906C5}">
      <dgm:prSet/>
      <dgm:spPr/>
      <dgm:t>
        <a:bodyPr/>
        <a:lstStyle/>
        <a:p>
          <a:endParaRPr lang="en-GB"/>
        </a:p>
      </dgm:t>
    </dgm:pt>
    <dgm:pt modelId="{80DC8268-71DB-1745-A2D2-BFA9E9F6EC5A}" type="sibTrans" cxnId="{EF9A825D-96C9-1749-AB23-16C65BF906C5}">
      <dgm:prSet/>
      <dgm:spPr/>
      <dgm:t>
        <a:bodyPr/>
        <a:lstStyle/>
        <a:p>
          <a:endParaRPr lang="en-GB"/>
        </a:p>
      </dgm:t>
    </dgm:pt>
    <dgm:pt modelId="{1DEC36B8-9AB4-3345-8174-912D0DF8DD14}">
      <dgm:prSet custT="1"/>
      <dgm:spPr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>
          <a:noFill/>
        </a:ln>
      </dgm:spPr>
      <dgm:t>
        <a:bodyPr/>
        <a:lstStyle/>
        <a:p>
          <a:pPr algn="ctr">
            <a:buNone/>
          </a:pPr>
          <a:r>
            <a:rPr lang="en-US" sz="1100">
              <a:latin typeface="Roboto" panose="02000000000000000000" pitchFamily="2" charset="0"/>
              <a:ea typeface="Roboto" panose="02000000000000000000" pitchFamily="2" charset="0"/>
            </a:rPr>
            <a:t> and champion their use</a:t>
          </a:r>
        </a:p>
      </dgm:t>
    </dgm:pt>
    <dgm:pt modelId="{AD6BF260-07ED-EF4B-958C-A0E1C6253D7D}" type="parTrans" cxnId="{A7BA6FB0-606A-EA42-983B-0E82EA417DCB}">
      <dgm:prSet/>
      <dgm:spPr/>
      <dgm:t>
        <a:bodyPr/>
        <a:lstStyle/>
        <a:p>
          <a:endParaRPr lang="en-GB"/>
        </a:p>
      </dgm:t>
    </dgm:pt>
    <dgm:pt modelId="{392C4966-BE72-354B-B7E8-FA170C3FBF4D}" type="sibTrans" cxnId="{A7BA6FB0-606A-EA42-983B-0E82EA417DCB}">
      <dgm:prSet/>
      <dgm:spPr/>
      <dgm:t>
        <a:bodyPr/>
        <a:lstStyle/>
        <a:p>
          <a:endParaRPr lang="en-GB"/>
        </a:p>
      </dgm:t>
    </dgm:pt>
    <dgm:pt modelId="{A745B971-55BA-4B31-BBB6-5D6086A987E2}" type="pres">
      <dgm:prSet presAssocID="{0893E343-A6D9-4F96-8897-5FD631FCAE1A}" presName="compositeShape" presStyleCnt="0">
        <dgm:presLayoutVars>
          <dgm:chMax val="7"/>
          <dgm:dir/>
          <dgm:resizeHandles val="exact"/>
        </dgm:presLayoutVars>
      </dgm:prSet>
      <dgm:spPr/>
    </dgm:pt>
    <dgm:pt modelId="{9A429994-537F-444E-9553-819EA95CD8C1}" type="pres">
      <dgm:prSet presAssocID="{0893E343-A6D9-4F96-8897-5FD631FCAE1A}" presName="wedge1" presStyleLbl="node1" presStyleIdx="0" presStyleCnt="3"/>
      <dgm:spPr/>
    </dgm:pt>
    <dgm:pt modelId="{AC934ECD-4AA8-48B3-891F-30279EB4C700}" type="pres">
      <dgm:prSet presAssocID="{0893E343-A6D9-4F96-8897-5FD631FCAE1A}" presName="dummy1a" presStyleCnt="0"/>
      <dgm:spPr/>
    </dgm:pt>
    <dgm:pt modelId="{B80C1372-55A7-46CF-8137-82FCB0C90D8B}" type="pres">
      <dgm:prSet presAssocID="{0893E343-A6D9-4F96-8897-5FD631FCAE1A}" presName="dummy1b" presStyleCnt="0"/>
      <dgm:spPr/>
    </dgm:pt>
    <dgm:pt modelId="{098B4C5D-3CEF-4E6D-9834-5D641FDD8E6B}" type="pres">
      <dgm:prSet presAssocID="{0893E343-A6D9-4F96-8897-5FD631FCAE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1AFD8F1-76FF-43F8-A7CE-CF0A8F61F4BD}" type="pres">
      <dgm:prSet presAssocID="{0893E343-A6D9-4F96-8897-5FD631FCAE1A}" presName="wedge2" presStyleLbl="node1" presStyleIdx="1" presStyleCnt="3"/>
      <dgm:spPr/>
    </dgm:pt>
    <dgm:pt modelId="{845238A4-68F9-4A41-8767-8B8EDFBC4E75}" type="pres">
      <dgm:prSet presAssocID="{0893E343-A6D9-4F96-8897-5FD631FCAE1A}" presName="dummy2a" presStyleCnt="0"/>
      <dgm:spPr/>
    </dgm:pt>
    <dgm:pt modelId="{B21D05A9-FFBB-42F0-A0DA-C716F50BAFF6}" type="pres">
      <dgm:prSet presAssocID="{0893E343-A6D9-4F96-8897-5FD631FCAE1A}" presName="dummy2b" presStyleCnt="0"/>
      <dgm:spPr/>
    </dgm:pt>
    <dgm:pt modelId="{CCE6EA8B-F537-4810-ACE8-D844CBF21DF7}" type="pres">
      <dgm:prSet presAssocID="{0893E343-A6D9-4F96-8897-5FD631FCAE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B777A3-1BDF-446E-AB2A-F75728C2FAB2}" type="pres">
      <dgm:prSet presAssocID="{0893E343-A6D9-4F96-8897-5FD631FCAE1A}" presName="wedge3" presStyleLbl="node1" presStyleIdx="2" presStyleCnt="3"/>
      <dgm:spPr/>
    </dgm:pt>
    <dgm:pt modelId="{28ADEDE9-9335-4126-9D5E-3AC2831A8FB3}" type="pres">
      <dgm:prSet presAssocID="{0893E343-A6D9-4F96-8897-5FD631FCAE1A}" presName="dummy3a" presStyleCnt="0"/>
      <dgm:spPr/>
    </dgm:pt>
    <dgm:pt modelId="{5F709234-83CA-42C8-87F3-C457C7B15032}" type="pres">
      <dgm:prSet presAssocID="{0893E343-A6D9-4F96-8897-5FD631FCAE1A}" presName="dummy3b" presStyleCnt="0"/>
      <dgm:spPr/>
    </dgm:pt>
    <dgm:pt modelId="{91CDE262-1327-48FF-83BE-88B6FCCD2514}" type="pres">
      <dgm:prSet presAssocID="{0893E343-A6D9-4F96-8897-5FD631FCAE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C546CCE-908A-4B6B-BACA-3015E65D15D7}" type="pres">
      <dgm:prSet presAssocID="{6A240B2F-DA7D-4095-93D2-D4FC704ABD48}" presName="arrowWedge1" presStyleLbl="fgSibTrans2D1" presStyleIdx="0" presStyleCnt="3" custLinFactNeighborX="10780" custLinFactNeighborY="-7486"/>
      <dgm:spPr>
        <a:noFill/>
        <a:ln w="25400">
          <a:noFill/>
        </a:ln>
      </dgm:spPr>
    </dgm:pt>
    <dgm:pt modelId="{09F29B9B-DDF1-4E1E-AF5E-7A327232A1E5}" type="pres">
      <dgm:prSet presAssocID="{1FF82FEC-D4F3-4765-AC9F-EAE61650E7B7}" presName="arrowWedge2" presStyleLbl="fgSibTrans2D1" presStyleIdx="1" presStyleCnt="3" custLinFactNeighborX="689" custLinFactNeighborY="11199"/>
      <dgm:spPr>
        <a:noFill/>
        <a:ln w="25400">
          <a:noFill/>
        </a:ln>
      </dgm:spPr>
    </dgm:pt>
    <dgm:pt modelId="{2ABB3FC1-F4D1-4036-A268-F4A7F1FA4BBB}" type="pres">
      <dgm:prSet presAssocID="{01080D91-9E79-4F75-AB70-C34DE6EDB438}" presName="arrowWedge3" presStyleLbl="fgSibTrans2D1" presStyleIdx="2" presStyleCnt="3" custLinFactNeighborX="-8489" custLinFactNeighborY="-5576"/>
      <dgm:spPr>
        <a:noFill/>
        <a:ln w="25400">
          <a:noFill/>
        </a:ln>
      </dgm:spPr>
    </dgm:pt>
  </dgm:ptLst>
  <dgm:cxnLst>
    <dgm:cxn modelId="{9C3CEE06-4749-724D-8FB6-01FBBB0B4170}" type="presOf" srcId="{756B922F-BB34-5F4F-A8F5-818D2064AF2A}" destId="{21AFD8F1-76FF-43F8-A7CE-CF0A8F61F4BD}" srcOrd="0" destOrd="2" presId="urn:microsoft.com/office/officeart/2005/8/layout/cycle8"/>
    <dgm:cxn modelId="{4F626907-1606-8544-BC87-319BE6D799D2}" type="presOf" srcId="{7B34025B-96F9-9043-911F-55A261937807}" destId="{9A429994-537F-444E-9553-819EA95CD8C1}" srcOrd="0" destOrd="2" presId="urn:microsoft.com/office/officeart/2005/8/layout/cycle8"/>
    <dgm:cxn modelId="{24CEA21A-0D85-478F-9FCC-281FEC926D89}" type="presOf" srcId="{4EA01844-A846-4DBA-8FC5-1FB3DA831854}" destId="{CCE6EA8B-F537-4810-ACE8-D844CBF21DF7}" srcOrd="1" destOrd="1" presId="urn:microsoft.com/office/officeart/2005/8/layout/cycle8"/>
    <dgm:cxn modelId="{099AE923-45A7-41F0-908E-0783FAD3F677}" type="presOf" srcId="{CE9DD74E-5D8B-4D7A-890E-861B5896DF9F}" destId="{91CDE262-1327-48FF-83BE-88B6FCCD2514}" srcOrd="1" destOrd="0" presId="urn:microsoft.com/office/officeart/2005/8/layout/cycle8"/>
    <dgm:cxn modelId="{CDBA062F-4516-4796-B84F-7D906711D58A}" type="presOf" srcId="{0893E343-A6D9-4F96-8897-5FD631FCAE1A}" destId="{A745B971-55BA-4B31-BBB6-5D6086A987E2}" srcOrd="0" destOrd="0" presId="urn:microsoft.com/office/officeart/2005/8/layout/cycle8"/>
    <dgm:cxn modelId="{FF617640-E512-CB40-94D8-7AD0681A8328}" type="presOf" srcId="{756B922F-BB34-5F4F-A8F5-818D2064AF2A}" destId="{CCE6EA8B-F537-4810-ACE8-D844CBF21DF7}" srcOrd="1" destOrd="2" presId="urn:microsoft.com/office/officeart/2005/8/layout/cycle8"/>
    <dgm:cxn modelId="{EF9A825D-96C9-1749-AB23-16C65BF906C5}" srcId="{508DEB5C-FD12-4E2E-B23B-9B92C9E5E08C}" destId="{756B922F-BB34-5F4F-A8F5-818D2064AF2A}" srcOrd="1" destOrd="0" parTransId="{1ECC44C0-20F1-5A45-A002-C178F02693E6}" sibTransId="{80DC8268-71DB-1745-A2D2-BFA9E9F6EC5A}"/>
    <dgm:cxn modelId="{5F22475E-259C-4FAD-8475-7469A53B8FD1}" srcId="{0893E343-A6D9-4F96-8897-5FD631FCAE1A}" destId="{ECD0D413-BF53-4D08-9B54-C169DB7C3C12}" srcOrd="0" destOrd="0" parTransId="{80DF17D1-03BB-4B07-8D95-894448C2F223}" sibTransId="{6A240B2F-DA7D-4095-93D2-D4FC704ABD48}"/>
    <dgm:cxn modelId="{7D568261-A123-4282-803F-0CA79F6AFB47}" srcId="{508DEB5C-FD12-4E2E-B23B-9B92C9E5E08C}" destId="{4EA01844-A846-4DBA-8FC5-1FB3DA831854}" srcOrd="0" destOrd="0" parTransId="{D67D026D-3755-4860-97D9-31467366AB2A}" sibTransId="{4B7A7630-02F2-4CD0-A349-2AA1B79249DA}"/>
    <dgm:cxn modelId="{0AB40044-53CA-40FB-8D0B-3BFCA37E2877}" type="presOf" srcId="{CE9DD74E-5D8B-4D7A-890E-861B5896DF9F}" destId="{46B777A3-1BDF-446E-AB2A-F75728C2FAB2}" srcOrd="0" destOrd="0" presId="urn:microsoft.com/office/officeart/2005/8/layout/cycle8"/>
    <dgm:cxn modelId="{EF496B45-76EE-4890-A46A-5294DB2C0D81}" srcId="{ECD0D413-BF53-4D08-9B54-C169DB7C3C12}" destId="{6C8D7E9B-CBDA-4FD1-8139-831778792861}" srcOrd="0" destOrd="0" parTransId="{A62EE0F1-ACCC-4D3B-B1C1-81B6495A4FD8}" sibTransId="{C3A29C77-6193-4DD6-9E33-7C27FB636E04}"/>
    <dgm:cxn modelId="{EC5FF745-818D-47C4-9E94-DFD6D89393D7}" type="presOf" srcId="{508DEB5C-FD12-4E2E-B23B-9B92C9E5E08C}" destId="{CCE6EA8B-F537-4810-ACE8-D844CBF21DF7}" srcOrd="1" destOrd="0" presId="urn:microsoft.com/office/officeart/2005/8/layout/cycle8"/>
    <dgm:cxn modelId="{981DC149-EE52-43B8-9079-6DB22D8B02BD}" srcId="{CE9DD74E-5D8B-4D7A-890E-861B5896DF9F}" destId="{C67C90FB-0D53-4CA6-9E6E-680590E46A3E}" srcOrd="0" destOrd="0" parTransId="{29E8D9F1-9830-41F0-B5A1-3F3D47635A46}" sibTransId="{433B0468-5E64-424E-A1AD-BBFD896EC578}"/>
    <dgm:cxn modelId="{61404D4B-C1F3-44FE-8E32-02229B5273CC}" srcId="{0893E343-A6D9-4F96-8897-5FD631FCAE1A}" destId="{CE9DD74E-5D8B-4D7A-890E-861B5896DF9F}" srcOrd="2" destOrd="0" parTransId="{6C4E404E-F66B-4B94-9B62-590ACA8AA832}" sibTransId="{01080D91-9E79-4F75-AB70-C34DE6EDB438}"/>
    <dgm:cxn modelId="{4F715B6D-FBE8-CB40-9D2C-A1FA3A62420B}" type="presOf" srcId="{7B34025B-96F9-9043-911F-55A261937807}" destId="{098B4C5D-3CEF-4E6D-9834-5D641FDD8E6B}" srcOrd="1" destOrd="2" presId="urn:microsoft.com/office/officeart/2005/8/layout/cycle8"/>
    <dgm:cxn modelId="{BB11434D-7662-423F-BF82-0FDD8C1D628A}" type="presOf" srcId="{6C8D7E9B-CBDA-4FD1-8139-831778792861}" destId="{098B4C5D-3CEF-4E6D-9834-5D641FDD8E6B}" srcOrd="1" destOrd="1" presId="urn:microsoft.com/office/officeart/2005/8/layout/cycle8"/>
    <dgm:cxn modelId="{D067C06E-739F-4C0F-B284-41183C12404A}" type="presOf" srcId="{6C8D7E9B-CBDA-4FD1-8139-831778792861}" destId="{9A429994-537F-444E-9553-819EA95CD8C1}" srcOrd="0" destOrd="1" presId="urn:microsoft.com/office/officeart/2005/8/layout/cycle8"/>
    <dgm:cxn modelId="{9CF8D36F-E377-104C-9807-A7BE848C44C1}" type="presOf" srcId="{1DEC36B8-9AB4-3345-8174-912D0DF8DD14}" destId="{21AFD8F1-76FF-43F8-A7CE-CF0A8F61F4BD}" srcOrd="0" destOrd="3" presId="urn:microsoft.com/office/officeart/2005/8/layout/cycle8"/>
    <dgm:cxn modelId="{DA428658-4FAA-4040-9352-A59B59A9C042}" type="presOf" srcId="{C67C90FB-0D53-4CA6-9E6E-680590E46A3E}" destId="{46B777A3-1BDF-446E-AB2A-F75728C2FAB2}" srcOrd="0" destOrd="1" presId="urn:microsoft.com/office/officeart/2005/8/layout/cycle8"/>
    <dgm:cxn modelId="{8F57DC86-CAA9-4813-82C6-F24E6F9DAD31}" srcId="{0893E343-A6D9-4F96-8897-5FD631FCAE1A}" destId="{508DEB5C-FD12-4E2E-B23B-9B92C9E5E08C}" srcOrd="1" destOrd="0" parTransId="{A406E3D2-476D-404C-A60B-C7E3415885D0}" sibTransId="{1FF82FEC-D4F3-4765-AC9F-EAE61650E7B7}"/>
    <dgm:cxn modelId="{F89DB288-4C59-4CD0-8517-109C48ADEE0E}" type="presOf" srcId="{C67C90FB-0D53-4CA6-9E6E-680590E46A3E}" destId="{91CDE262-1327-48FF-83BE-88B6FCCD2514}" srcOrd="1" destOrd="1" presId="urn:microsoft.com/office/officeart/2005/8/layout/cycle8"/>
    <dgm:cxn modelId="{FD48B19D-528D-4A08-8F79-70D7E6F63AC8}" type="presOf" srcId="{ECD0D413-BF53-4D08-9B54-C169DB7C3C12}" destId="{098B4C5D-3CEF-4E6D-9834-5D641FDD8E6B}" srcOrd="1" destOrd="0" presId="urn:microsoft.com/office/officeart/2005/8/layout/cycle8"/>
    <dgm:cxn modelId="{E22C269F-C130-CB47-AE99-31CED556F968}" type="presOf" srcId="{1DEC36B8-9AB4-3345-8174-912D0DF8DD14}" destId="{CCE6EA8B-F537-4810-ACE8-D844CBF21DF7}" srcOrd="1" destOrd="3" presId="urn:microsoft.com/office/officeart/2005/8/layout/cycle8"/>
    <dgm:cxn modelId="{A47268A4-D11B-4DC9-BAF7-3D916B75CDA3}" type="presOf" srcId="{ECD0D413-BF53-4D08-9B54-C169DB7C3C12}" destId="{9A429994-537F-444E-9553-819EA95CD8C1}" srcOrd="0" destOrd="0" presId="urn:microsoft.com/office/officeart/2005/8/layout/cycle8"/>
    <dgm:cxn modelId="{A7BA6FB0-606A-EA42-983B-0E82EA417DCB}" srcId="{508DEB5C-FD12-4E2E-B23B-9B92C9E5E08C}" destId="{1DEC36B8-9AB4-3345-8174-912D0DF8DD14}" srcOrd="2" destOrd="0" parTransId="{AD6BF260-07ED-EF4B-958C-A0E1C6253D7D}" sibTransId="{392C4966-BE72-354B-B7E8-FA170C3FBF4D}"/>
    <dgm:cxn modelId="{81ED16E8-7BC4-9D4F-B99D-9BDE35E4622B}" srcId="{ECD0D413-BF53-4D08-9B54-C169DB7C3C12}" destId="{7B34025B-96F9-9043-911F-55A261937807}" srcOrd="1" destOrd="0" parTransId="{ED0A7785-0FE5-404A-BBD5-850393E87DD1}" sibTransId="{B9C5F51E-0D21-5346-B06D-38A381D27935}"/>
    <dgm:cxn modelId="{F890C1EC-4440-4519-A39D-36E6A88ADD07}" type="presOf" srcId="{508DEB5C-FD12-4E2E-B23B-9B92C9E5E08C}" destId="{21AFD8F1-76FF-43F8-A7CE-CF0A8F61F4BD}" srcOrd="0" destOrd="0" presId="urn:microsoft.com/office/officeart/2005/8/layout/cycle8"/>
    <dgm:cxn modelId="{F5CA2BFE-436F-4B2E-9F3F-CEA7E728DBAA}" type="presOf" srcId="{4EA01844-A846-4DBA-8FC5-1FB3DA831854}" destId="{21AFD8F1-76FF-43F8-A7CE-CF0A8F61F4BD}" srcOrd="0" destOrd="1" presId="urn:microsoft.com/office/officeart/2005/8/layout/cycle8"/>
    <dgm:cxn modelId="{F44BA838-E386-4BC2-A20F-1228FDB9F186}" type="presParOf" srcId="{A745B971-55BA-4B31-BBB6-5D6086A987E2}" destId="{9A429994-537F-444E-9553-819EA95CD8C1}" srcOrd="0" destOrd="0" presId="urn:microsoft.com/office/officeart/2005/8/layout/cycle8"/>
    <dgm:cxn modelId="{63FE8F09-D974-4270-903A-AFEE68A1F7EE}" type="presParOf" srcId="{A745B971-55BA-4B31-BBB6-5D6086A987E2}" destId="{AC934ECD-4AA8-48B3-891F-30279EB4C700}" srcOrd="1" destOrd="0" presId="urn:microsoft.com/office/officeart/2005/8/layout/cycle8"/>
    <dgm:cxn modelId="{B5C83619-F237-4E49-8469-AC13980D0E17}" type="presParOf" srcId="{A745B971-55BA-4B31-BBB6-5D6086A987E2}" destId="{B80C1372-55A7-46CF-8137-82FCB0C90D8B}" srcOrd="2" destOrd="0" presId="urn:microsoft.com/office/officeart/2005/8/layout/cycle8"/>
    <dgm:cxn modelId="{6CC7A171-31AB-40FF-AC87-E3F373BF3449}" type="presParOf" srcId="{A745B971-55BA-4B31-BBB6-5D6086A987E2}" destId="{098B4C5D-3CEF-4E6D-9834-5D641FDD8E6B}" srcOrd="3" destOrd="0" presId="urn:microsoft.com/office/officeart/2005/8/layout/cycle8"/>
    <dgm:cxn modelId="{78FB8CFC-B6B3-45BF-85B5-93B494E9332E}" type="presParOf" srcId="{A745B971-55BA-4B31-BBB6-5D6086A987E2}" destId="{21AFD8F1-76FF-43F8-A7CE-CF0A8F61F4BD}" srcOrd="4" destOrd="0" presId="urn:microsoft.com/office/officeart/2005/8/layout/cycle8"/>
    <dgm:cxn modelId="{DB343184-BAA2-4D54-AF55-CBAF01104721}" type="presParOf" srcId="{A745B971-55BA-4B31-BBB6-5D6086A987E2}" destId="{845238A4-68F9-4A41-8767-8B8EDFBC4E75}" srcOrd="5" destOrd="0" presId="urn:microsoft.com/office/officeart/2005/8/layout/cycle8"/>
    <dgm:cxn modelId="{4C763DE6-86BD-403B-AA42-0A0EA661EB67}" type="presParOf" srcId="{A745B971-55BA-4B31-BBB6-5D6086A987E2}" destId="{B21D05A9-FFBB-42F0-A0DA-C716F50BAFF6}" srcOrd="6" destOrd="0" presId="urn:microsoft.com/office/officeart/2005/8/layout/cycle8"/>
    <dgm:cxn modelId="{FB97784D-4355-46C2-A6B0-E37B076A69CB}" type="presParOf" srcId="{A745B971-55BA-4B31-BBB6-5D6086A987E2}" destId="{CCE6EA8B-F537-4810-ACE8-D844CBF21DF7}" srcOrd="7" destOrd="0" presId="urn:microsoft.com/office/officeart/2005/8/layout/cycle8"/>
    <dgm:cxn modelId="{BF9E6B1C-A05A-43B2-B2CD-62BABBB2851B}" type="presParOf" srcId="{A745B971-55BA-4B31-BBB6-5D6086A987E2}" destId="{46B777A3-1BDF-446E-AB2A-F75728C2FAB2}" srcOrd="8" destOrd="0" presId="urn:microsoft.com/office/officeart/2005/8/layout/cycle8"/>
    <dgm:cxn modelId="{713EE5F7-297C-4774-87C3-2CFE1DACAF4D}" type="presParOf" srcId="{A745B971-55BA-4B31-BBB6-5D6086A987E2}" destId="{28ADEDE9-9335-4126-9D5E-3AC2831A8FB3}" srcOrd="9" destOrd="0" presId="urn:microsoft.com/office/officeart/2005/8/layout/cycle8"/>
    <dgm:cxn modelId="{88A56FFF-322E-42FF-9567-D83517078944}" type="presParOf" srcId="{A745B971-55BA-4B31-BBB6-5D6086A987E2}" destId="{5F709234-83CA-42C8-87F3-C457C7B15032}" srcOrd="10" destOrd="0" presId="urn:microsoft.com/office/officeart/2005/8/layout/cycle8"/>
    <dgm:cxn modelId="{B42D95C6-A087-4B71-88A8-1384D4284D6B}" type="presParOf" srcId="{A745B971-55BA-4B31-BBB6-5D6086A987E2}" destId="{91CDE262-1327-48FF-83BE-88B6FCCD2514}" srcOrd="11" destOrd="0" presId="urn:microsoft.com/office/officeart/2005/8/layout/cycle8"/>
    <dgm:cxn modelId="{2C1A5C3A-87A1-4610-A6B9-AF26476CC59C}" type="presParOf" srcId="{A745B971-55BA-4B31-BBB6-5D6086A987E2}" destId="{BC546CCE-908A-4B6B-BACA-3015E65D15D7}" srcOrd="12" destOrd="0" presId="urn:microsoft.com/office/officeart/2005/8/layout/cycle8"/>
    <dgm:cxn modelId="{AFD739E8-5EF5-4C1F-9D3B-98BDB516CDCE}" type="presParOf" srcId="{A745B971-55BA-4B31-BBB6-5D6086A987E2}" destId="{09F29B9B-DDF1-4E1E-AF5E-7A327232A1E5}" srcOrd="13" destOrd="0" presId="urn:microsoft.com/office/officeart/2005/8/layout/cycle8"/>
    <dgm:cxn modelId="{D925F727-1386-490C-A058-673A88498C60}" type="presParOf" srcId="{A745B971-55BA-4B31-BBB6-5D6086A987E2}" destId="{2ABB3FC1-F4D1-4036-A268-F4A7F1FA4BB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4426B-266B-4A0A-B7B7-DACC662C99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19AC60-3F88-47F2-836A-0885EDDB9A9D}">
      <dgm:prSet phldrT="[Text]"/>
      <dgm:spPr/>
      <dgm:t>
        <a:bodyPr/>
        <a:lstStyle/>
        <a:p>
          <a:pPr rtl="0"/>
          <a:r>
            <a:rPr lang="en-GB" dirty="0"/>
            <a:t>Engaging </a:t>
          </a:r>
          <a:r>
            <a:rPr lang="en-GB" dirty="0">
              <a:latin typeface="Roboto Light"/>
            </a:rPr>
            <a:t>across the UK, with a focus on Integrated Care Systems</a:t>
          </a:r>
          <a:endParaRPr lang="en-GB" dirty="0"/>
        </a:p>
      </dgm:t>
    </dgm:pt>
    <dgm:pt modelId="{FFC3B26F-50BD-46B1-BD3B-65D6E4E981AE}" type="parTrans" cxnId="{DB6F6461-4E1E-4729-9D20-2D157BF838F5}">
      <dgm:prSet/>
      <dgm:spPr/>
      <dgm:t>
        <a:bodyPr/>
        <a:lstStyle/>
        <a:p>
          <a:endParaRPr lang="en-GB"/>
        </a:p>
      </dgm:t>
    </dgm:pt>
    <dgm:pt modelId="{AB04A757-53E8-4EFF-A48A-6AE29BE1EECB}" type="sibTrans" cxnId="{DB6F6461-4E1E-4729-9D20-2D157BF838F5}">
      <dgm:prSet/>
      <dgm:spPr/>
      <dgm:t>
        <a:bodyPr/>
        <a:lstStyle/>
        <a:p>
          <a:endParaRPr lang="en-GB"/>
        </a:p>
      </dgm:t>
    </dgm:pt>
    <dgm:pt modelId="{3AAB0BA0-6A11-490F-B36C-9E456F4469E8}">
      <dgm:prSet phldrT="[Text]" phldr="0"/>
      <dgm:spPr/>
      <dgm:t>
        <a:bodyPr/>
        <a:lstStyle/>
        <a:p>
          <a:pPr rtl="0"/>
          <a:r>
            <a:rPr lang="en-GB">
              <a:latin typeface="Roboto Light"/>
            </a:rPr>
            <a:t>Collaborating on interoperability across health and social care</a:t>
          </a:r>
          <a:endParaRPr lang="en-GB"/>
        </a:p>
      </dgm:t>
    </dgm:pt>
    <dgm:pt modelId="{BBD3E1A6-263A-41A9-B319-FF33E711967D}" type="parTrans" cxnId="{4EBC4477-A3EB-450A-BE7B-7DE441C75891}">
      <dgm:prSet/>
      <dgm:spPr/>
      <dgm:t>
        <a:bodyPr/>
        <a:lstStyle/>
        <a:p>
          <a:endParaRPr lang="en-GB"/>
        </a:p>
      </dgm:t>
    </dgm:pt>
    <dgm:pt modelId="{539AE7F2-DEC5-4A36-8AC0-368650DE241F}" type="sibTrans" cxnId="{4EBC4477-A3EB-450A-BE7B-7DE441C75891}">
      <dgm:prSet/>
      <dgm:spPr/>
      <dgm:t>
        <a:bodyPr/>
        <a:lstStyle/>
        <a:p>
          <a:endParaRPr lang="en-GB"/>
        </a:p>
      </dgm:t>
    </dgm:pt>
    <dgm:pt modelId="{85E78C2C-F8CC-44A8-91A7-39F400141ECB}">
      <dgm:prSet phldrT="[Text]"/>
      <dgm:spPr/>
      <dgm:t>
        <a:bodyPr/>
        <a:lstStyle/>
        <a:p>
          <a:pPr rtl="0"/>
          <a:r>
            <a:rPr lang="en-GB">
              <a:latin typeface="Roboto Light"/>
            </a:rPr>
            <a:t> Helping to improve the commercial and procurement landscape</a:t>
          </a:r>
          <a:endParaRPr lang="en-GB"/>
        </a:p>
      </dgm:t>
    </dgm:pt>
    <dgm:pt modelId="{D491DF08-EA6E-4604-ADFE-36A5CC3E1740}" type="parTrans" cxnId="{1AF52E46-A98A-4E89-8FAF-439F0862B3CE}">
      <dgm:prSet/>
      <dgm:spPr/>
      <dgm:t>
        <a:bodyPr/>
        <a:lstStyle/>
        <a:p>
          <a:endParaRPr lang="en-GB"/>
        </a:p>
      </dgm:t>
    </dgm:pt>
    <dgm:pt modelId="{BFB0C4F5-9D65-4D1B-A5A2-F7F8C079D6B4}" type="sibTrans" cxnId="{1AF52E46-A98A-4E89-8FAF-439F0862B3CE}">
      <dgm:prSet/>
      <dgm:spPr/>
      <dgm:t>
        <a:bodyPr/>
        <a:lstStyle/>
        <a:p>
          <a:endParaRPr lang="en-GB"/>
        </a:p>
      </dgm:t>
    </dgm:pt>
    <dgm:pt modelId="{3F7B7A38-79BD-4498-AD87-9C3C742CD924}">
      <dgm:prSet/>
      <dgm:spPr/>
      <dgm:t>
        <a:bodyPr/>
        <a:lstStyle/>
        <a:p>
          <a:r>
            <a:rPr lang="en-GB"/>
            <a:t>Shaping policy</a:t>
          </a:r>
        </a:p>
      </dgm:t>
    </dgm:pt>
    <dgm:pt modelId="{47E1E613-BAD8-47C0-AEDD-BB0084B08075}" type="parTrans" cxnId="{A3EC1F2D-CE10-4E0F-BA0B-518DC042D064}">
      <dgm:prSet/>
      <dgm:spPr/>
      <dgm:t>
        <a:bodyPr/>
        <a:lstStyle/>
        <a:p>
          <a:endParaRPr lang="en-GB"/>
        </a:p>
      </dgm:t>
    </dgm:pt>
    <dgm:pt modelId="{79622ACE-DB8E-4866-AA66-0CD69E979D79}" type="sibTrans" cxnId="{A3EC1F2D-CE10-4E0F-BA0B-518DC042D064}">
      <dgm:prSet/>
      <dgm:spPr/>
      <dgm:t>
        <a:bodyPr/>
        <a:lstStyle/>
        <a:p>
          <a:endParaRPr lang="en-GB"/>
        </a:p>
      </dgm:t>
    </dgm:pt>
    <dgm:pt modelId="{8DEC5B6D-309B-4335-B4CE-09A0F0B09C8F}">
      <dgm:prSet/>
      <dgm:spPr/>
      <dgm:t>
        <a:bodyPr/>
        <a:lstStyle/>
        <a:p>
          <a:pPr rtl="0"/>
          <a:r>
            <a:rPr lang="en-GB">
              <a:latin typeface="Roboto Light"/>
            </a:rPr>
            <a:t>Driving digital transformation in </a:t>
          </a:r>
          <a:r>
            <a:rPr lang="en-GB"/>
            <a:t>social care</a:t>
          </a:r>
        </a:p>
      </dgm:t>
    </dgm:pt>
    <dgm:pt modelId="{B90546B0-16C5-4972-9218-26276F9AE9D5}" type="parTrans" cxnId="{A65940F1-D002-444E-BDAB-E4A3C08F3D4A}">
      <dgm:prSet/>
      <dgm:spPr/>
      <dgm:t>
        <a:bodyPr/>
        <a:lstStyle/>
        <a:p>
          <a:endParaRPr lang="en-GB"/>
        </a:p>
      </dgm:t>
    </dgm:pt>
    <dgm:pt modelId="{243371AC-661D-4492-8CA9-410BEB873E64}" type="sibTrans" cxnId="{A65940F1-D002-444E-BDAB-E4A3C08F3D4A}">
      <dgm:prSet/>
      <dgm:spPr/>
      <dgm:t>
        <a:bodyPr/>
        <a:lstStyle/>
        <a:p>
          <a:endParaRPr lang="en-GB"/>
        </a:p>
      </dgm:t>
    </dgm:pt>
    <dgm:pt modelId="{59297A03-9D0F-4956-B24A-B54BDF8B6087}">
      <dgm:prSet/>
      <dgm:spPr/>
      <dgm:t>
        <a:bodyPr/>
        <a:lstStyle/>
        <a:p>
          <a:pPr rtl="0"/>
          <a:r>
            <a:rPr lang="en-GB">
              <a:latin typeface="Roboto Light"/>
            </a:rPr>
            <a:t>Exploring</a:t>
          </a:r>
          <a:r>
            <a:rPr lang="en-GB"/>
            <a:t> digital innovation in life sciences</a:t>
          </a:r>
        </a:p>
      </dgm:t>
    </dgm:pt>
    <dgm:pt modelId="{F539B4EB-4C57-44FC-B1A0-8715B1965C3B}" type="parTrans" cxnId="{5072116D-E73A-4F42-A6B7-CC002FB3793E}">
      <dgm:prSet/>
      <dgm:spPr/>
      <dgm:t>
        <a:bodyPr/>
        <a:lstStyle/>
        <a:p>
          <a:endParaRPr lang="en-GB"/>
        </a:p>
      </dgm:t>
    </dgm:pt>
    <dgm:pt modelId="{3E783328-B18A-451A-A10F-98173A9F1593}" type="sibTrans" cxnId="{5072116D-E73A-4F42-A6B7-CC002FB3793E}">
      <dgm:prSet/>
      <dgm:spPr/>
      <dgm:t>
        <a:bodyPr/>
        <a:lstStyle/>
        <a:p>
          <a:endParaRPr lang="en-GB"/>
        </a:p>
      </dgm:t>
    </dgm:pt>
    <dgm:pt modelId="{04E58C4D-6231-446E-9751-E750A3E5855F}" type="pres">
      <dgm:prSet presAssocID="{ECE4426B-266B-4A0A-B7B7-DACC662C9981}" presName="Name0" presStyleCnt="0">
        <dgm:presLayoutVars>
          <dgm:chMax val="7"/>
          <dgm:chPref val="7"/>
          <dgm:dir/>
        </dgm:presLayoutVars>
      </dgm:prSet>
      <dgm:spPr/>
    </dgm:pt>
    <dgm:pt modelId="{06D369D8-8886-45CB-9BC5-E6E776DC9CBD}" type="pres">
      <dgm:prSet presAssocID="{ECE4426B-266B-4A0A-B7B7-DACC662C9981}" presName="Name1" presStyleCnt="0"/>
      <dgm:spPr/>
    </dgm:pt>
    <dgm:pt modelId="{724F1311-F592-4B52-ADE8-69127DD57087}" type="pres">
      <dgm:prSet presAssocID="{ECE4426B-266B-4A0A-B7B7-DACC662C9981}" presName="cycle" presStyleCnt="0"/>
      <dgm:spPr/>
    </dgm:pt>
    <dgm:pt modelId="{D657F8E1-1C9E-4D2E-B0D9-73710F5EA1A8}" type="pres">
      <dgm:prSet presAssocID="{ECE4426B-266B-4A0A-B7B7-DACC662C9981}" presName="srcNode" presStyleLbl="node1" presStyleIdx="0" presStyleCnt="6"/>
      <dgm:spPr/>
    </dgm:pt>
    <dgm:pt modelId="{8E1FB5C1-75B5-47D2-B87C-901B3807B11A}" type="pres">
      <dgm:prSet presAssocID="{ECE4426B-266B-4A0A-B7B7-DACC662C9981}" presName="conn" presStyleLbl="parChTrans1D2" presStyleIdx="0" presStyleCnt="1"/>
      <dgm:spPr/>
    </dgm:pt>
    <dgm:pt modelId="{0E3D89EB-2472-487C-83B9-27CD47350B40}" type="pres">
      <dgm:prSet presAssocID="{ECE4426B-266B-4A0A-B7B7-DACC662C9981}" presName="extraNode" presStyleLbl="node1" presStyleIdx="0" presStyleCnt="6"/>
      <dgm:spPr/>
    </dgm:pt>
    <dgm:pt modelId="{243C5806-B3D7-4965-A3F7-F3F2A5B5596A}" type="pres">
      <dgm:prSet presAssocID="{ECE4426B-266B-4A0A-B7B7-DACC662C9981}" presName="dstNode" presStyleLbl="node1" presStyleIdx="0" presStyleCnt="6"/>
      <dgm:spPr/>
    </dgm:pt>
    <dgm:pt modelId="{1CAF198A-4E5C-43C3-9239-66DFE64E02F3}" type="pres">
      <dgm:prSet presAssocID="{EF19AC60-3F88-47F2-836A-0885EDDB9A9D}" presName="text_1" presStyleLbl="node1" presStyleIdx="0" presStyleCnt="6">
        <dgm:presLayoutVars>
          <dgm:bulletEnabled val="1"/>
        </dgm:presLayoutVars>
      </dgm:prSet>
      <dgm:spPr/>
    </dgm:pt>
    <dgm:pt modelId="{4360B366-3DA0-45CF-B5C4-180B0CA63565}" type="pres">
      <dgm:prSet presAssocID="{EF19AC60-3F88-47F2-836A-0885EDDB9A9D}" presName="accent_1" presStyleCnt="0"/>
      <dgm:spPr/>
    </dgm:pt>
    <dgm:pt modelId="{43497739-25BA-407A-8D7D-D11C339BAED8}" type="pres">
      <dgm:prSet presAssocID="{EF19AC60-3F88-47F2-836A-0885EDDB9A9D}" presName="accentRepeatNode" presStyleLbl="solidFgAcc1" presStyleIdx="0" presStyleCnt="6"/>
      <dgm:spPr/>
    </dgm:pt>
    <dgm:pt modelId="{0208D2AA-E6E6-4A88-B451-F8B6599C52E6}" type="pres">
      <dgm:prSet presAssocID="{3AAB0BA0-6A11-490F-B36C-9E456F4469E8}" presName="text_2" presStyleLbl="node1" presStyleIdx="1" presStyleCnt="6">
        <dgm:presLayoutVars>
          <dgm:bulletEnabled val="1"/>
        </dgm:presLayoutVars>
      </dgm:prSet>
      <dgm:spPr/>
    </dgm:pt>
    <dgm:pt modelId="{6155B29A-FFFA-4318-A616-2096FDDCB165}" type="pres">
      <dgm:prSet presAssocID="{3AAB0BA0-6A11-490F-B36C-9E456F4469E8}" presName="accent_2" presStyleCnt="0"/>
      <dgm:spPr/>
    </dgm:pt>
    <dgm:pt modelId="{3D05A4F0-31A4-42F2-9534-51D7015A53EA}" type="pres">
      <dgm:prSet presAssocID="{3AAB0BA0-6A11-490F-B36C-9E456F4469E8}" presName="accentRepeatNode" presStyleLbl="solidFgAcc1" presStyleIdx="1" presStyleCnt="6"/>
      <dgm:spPr/>
    </dgm:pt>
    <dgm:pt modelId="{07E303FB-57B2-4A59-99CE-944269FC8F18}" type="pres">
      <dgm:prSet presAssocID="{85E78C2C-F8CC-44A8-91A7-39F400141ECB}" presName="text_3" presStyleLbl="node1" presStyleIdx="2" presStyleCnt="6">
        <dgm:presLayoutVars>
          <dgm:bulletEnabled val="1"/>
        </dgm:presLayoutVars>
      </dgm:prSet>
      <dgm:spPr/>
    </dgm:pt>
    <dgm:pt modelId="{20FC2A0C-6902-4811-AC3A-67B2AA53EE22}" type="pres">
      <dgm:prSet presAssocID="{85E78C2C-F8CC-44A8-91A7-39F400141ECB}" presName="accent_3" presStyleCnt="0"/>
      <dgm:spPr/>
    </dgm:pt>
    <dgm:pt modelId="{AEB5E8E5-9777-4F22-AB61-457EF43CC9D9}" type="pres">
      <dgm:prSet presAssocID="{85E78C2C-F8CC-44A8-91A7-39F400141ECB}" presName="accentRepeatNode" presStyleLbl="solidFgAcc1" presStyleIdx="2" presStyleCnt="6"/>
      <dgm:spPr/>
    </dgm:pt>
    <dgm:pt modelId="{8D0C31DB-2C80-4570-9E3E-03EA473D7DFE}" type="pres">
      <dgm:prSet presAssocID="{8DEC5B6D-309B-4335-B4CE-09A0F0B09C8F}" presName="text_4" presStyleLbl="node1" presStyleIdx="3" presStyleCnt="6">
        <dgm:presLayoutVars>
          <dgm:bulletEnabled val="1"/>
        </dgm:presLayoutVars>
      </dgm:prSet>
      <dgm:spPr/>
    </dgm:pt>
    <dgm:pt modelId="{6823BC3F-7C20-4279-BA56-D0A9BD227F0F}" type="pres">
      <dgm:prSet presAssocID="{8DEC5B6D-309B-4335-B4CE-09A0F0B09C8F}" presName="accent_4" presStyleCnt="0"/>
      <dgm:spPr/>
    </dgm:pt>
    <dgm:pt modelId="{C24511B6-F514-4E4E-A930-655ABD6566A1}" type="pres">
      <dgm:prSet presAssocID="{8DEC5B6D-309B-4335-B4CE-09A0F0B09C8F}" presName="accentRepeatNode" presStyleLbl="solidFgAcc1" presStyleIdx="3" presStyleCnt="6"/>
      <dgm:spPr/>
    </dgm:pt>
    <dgm:pt modelId="{D76C5981-6958-41AD-8654-F26A090A292B}" type="pres">
      <dgm:prSet presAssocID="{59297A03-9D0F-4956-B24A-B54BDF8B6087}" presName="text_5" presStyleLbl="node1" presStyleIdx="4" presStyleCnt="6">
        <dgm:presLayoutVars>
          <dgm:bulletEnabled val="1"/>
        </dgm:presLayoutVars>
      </dgm:prSet>
      <dgm:spPr/>
    </dgm:pt>
    <dgm:pt modelId="{8C6DD24D-4183-491E-9C2E-A77266D78472}" type="pres">
      <dgm:prSet presAssocID="{59297A03-9D0F-4956-B24A-B54BDF8B6087}" presName="accent_5" presStyleCnt="0"/>
      <dgm:spPr/>
    </dgm:pt>
    <dgm:pt modelId="{683FD5F1-0001-4606-8AEF-5F9EC05631CF}" type="pres">
      <dgm:prSet presAssocID="{59297A03-9D0F-4956-B24A-B54BDF8B6087}" presName="accentRepeatNode" presStyleLbl="solidFgAcc1" presStyleIdx="4" presStyleCnt="6"/>
      <dgm:spPr/>
    </dgm:pt>
    <dgm:pt modelId="{D29395D0-B2BD-4BCA-A76F-A80F822C1471}" type="pres">
      <dgm:prSet presAssocID="{3F7B7A38-79BD-4498-AD87-9C3C742CD924}" presName="text_6" presStyleLbl="node1" presStyleIdx="5" presStyleCnt="6">
        <dgm:presLayoutVars>
          <dgm:bulletEnabled val="1"/>
        </dgm:presLayoutVars>
      </dgm:prSet>
      <dgm:spPr/>
    </dgm:pt>
    <dgm:pt modelId="{CD74C533-251F-43DA-BA4D-47170E941920}" type="pres">
      <dgm:prSet presAssocID="{3F7B7A38-79BD-4498-AD87-9C3C742CD924}" presName="accent_6" presStyleCnt="0"/>
      <dgm:spPr/>
    </dgm:pt>
    <dgm:pt modelId="{52EE4C25-5938-495B-9637-939A5C6ED4D9}" type="pres">
      <dgm:prSet presAssocID="{3F7B7A38-79BD-4498-AD87-9C3C742CD924}" presName="accentRepeatNode" presStyleLbl="solidFgAcc1" presStyleIdx="5" presStyleCnt="6"/>
      <dgm:spPr/>
    </dgm:pt>
  </dgm:ptLst>
  <dgm:cxnLst>
    <dgm:cxn modelId="{C7DAA702-01E4-4B8D-879A-AFA030D66E73}" type="presOf" srcId="{EF19AC60-3F88-47F2-836A-0885EDDB9A9D}" destId="{1CAF198A-4E5C-43C3-9239-66DFE64E02F3}" srcOrd="0" destOrd="0" presId="urn:microsoft.com/office/officeart/2008/layout/VerticalCurvedList"/>
    <dgm:cxn modelId="{A039A712-6005-4845-A4E5-BC9EACD56491}" type="presOf" srcId="{AB04A757-53E8-4EFF-A48A-6AE29BE1EECB}" destId="{8E1FB5C1-75B5-47D2-B87C-901B3807B11A}" srcOrd="0" destOrd="0" presId="urn:microsoft.com/office/officeart/2008/layout/VerticalCurvedList"/>
    <dgm:cxn modelId="{A3EC1F2D-CE10-4E0F-BA0B-518DC042D064}" srcId="{ECE4426B-266B-4A0A-B7B7-DACC662C9981}" destId="{3F7B7A38-79BD-4498-AD87-9C3C742CD924}" srcOrd="5" destOrd="0" parTransId="{47E1E613-BAD8-47C0-AEDD-BB0084B08075}" sibTransId="{79622ACE-DB8E-4866-AA66-0CD69E979D79}"/>
    <dgm:cxn modelId="{556FB22F-7A79-4437-AB9F-946BBAF19ED0}" type="presOf" srcId="{3AAB0BA0-6A11-490F-B36C-9E456F4469E8}" destId="{0208D2AA-E6E6-4A88-B451-F8B6599C52E6}" srcOrd="0" destOrd="0" presId="urn:microsoft.com/office/officeart/2008/layout/VerticalCurvedList"/>
    <dgm:cxn modelId="{DB6F6461-4E1E-4729-9D20-2D157BF838F5}" srcId="{ECE4426B-266B-4A0A-B7B7-DACC662C9981}" destId="{EF19AC60-3F88-47F2-836A-0885EDDB9A9D}" srcOrd="0" destOrd="0" parTransId="{FFC3B26F-50BD-46B1-BD3B-65D6E4E981AE}" sibTransId="{AB04A757-53E8-4EFF-A48A-6AE29BE1EECB}"/>
    <dgm:cxn modelId="{1AF52E46-A98A-4E89-8FAF-439F0862B3CE}" srcId="{ECE4426B-266B-4A0A-B7B7-DACC662C9981}" destId="{85E78C2C-F8CC-44A8-91A7-39F400141ECB}" srcOrd="2" destOrd="0" parTransId="{D491DF08-EA6E-4604-ADFE-36A5CC3E1740}" sibTransId="{BFB0C4F5-9D65-4D1B-A5A2-F7F8C079D6B4}"/>
    <dgm:cxn modelId="{0C8E7347-0935-40AF-8061-CF1E6D3690A9}" type="presOf" srcId="{8DEC5B6D-309B-4335-B4CE-09A0F0B09C8F}" destId="{8D0C31DB-2C80-4570-9E3E-03EA473D7DFE}" srcOrd="0" destOrd="0" presId="urn:microsoft.com/office/officeart/2008/layout/VerticalCurvedList"/>
    <dgm:cxn modelId="{5072116D-E73A-4F42-A6B7-CC002FB3793E}" srcId="{ECE4426B-266B-4A0A-B7B7-DACC662C9981}" destId="{59297A03-9D0F-4956-B24A-B54BDF8B6087}" srcOrd="4" destOrd="0" parTransId="{F539B4EB-4C57-44FC-B1A0-8715B1965C3B}" sibTransId="{3E783328-B18A-451A-A10F-98173A9F1593}"/>
    <dgm:cxn modelId="{4EBC4477-A3EB-450A-BE7B-7DE441C75891}" srcId="{ECE4426B-266B-4A0A-B7B7-DACC662C9981}" destId="{3AAB0BA0-6A11-490F-B36C-9E456F4469E8}" srcOrd="1" destOrd="0" parTransId="{BBD3E1A6-263A-41A9-B319-FF33E711967D}" sibTransId="{539AE7F2-DEC5-4A36-8AC0-368650DE241F}"/>
    <dgm:cxn modelId="{AB737288-14F0-4F87-BD23-2A55D0D73CC7}" type="presOf" srcId="{59297A03-9D0F-4956-B24A-B54BDF8B6087}" destId="{D76C5981-6958-41AD-8654-F26A090A292B}" srcOrd="0" destOrd="0" presId="urn:microsoft.com/office/officeart/2008/layout/VerticalCurvedList"/>
    <dgm:cxn modelId="{A1C8F4AB-11BA-47D4-BEFF-4B268CFF3FDC}" type="presOf" srcId="{ECE4426B-266B-4A0A-B7B7-DACC662C9981}" destId="{04E58C4D-6231-446E-9751-E750A3E5855F}" srcOrd="0" destOrd="0" presId="urn:microsoft.com/office/officeart/2008/layout/VerticalCurvedList"/>
    <dgm:cxn modelId="{884E07C4-2CAB-4BF9-B92C-970E75942078}" type="presOf" srcId="{85E78C2C-F8CC-44A8-91A7-39F400141ECB}" destId="{07E303FB-57B2-4A59-99CE-944269FC8F18}" srcOrd="0" destOrd="0" presId="urn:microsoft.com/office/officeart/2008/layout/VerticalCurvedList"/>
    <dgm:cxn modelId="{A65940F1-D002-444E-BDAB-E4A3C08F3D4A}" srcId="{ECE4426B-266B-4A0A-B7B7-DACC662C9981}" destId="{8DEC5B6D-309B-4335-B4CE-09A0F0B09C8F}" srcOrd="3" destOrd="0" parTransId="{B90546B0-16C5-4972-9218-26276F9AE9D5}" sibTransId="{243371AC-661D-4492-8CA9-410BEB873E64}"/>
    <dgm:cxn modelId="{10DD70FA-8CF9-4B72-89DB-32F4474DE155}" type="presOf" srcId="{3F7B7A38-79BD-4498-AD87-9C3C742CD924}" destId="{D29395D0-B2BD-4BCA-A76F-A80F822C1471}" srcOrd="0" destOrd="0" presId="urn:microsoft.com/office/officeart/2008/layout/VerticalCurvedList"/>
    <dgm:cxn modelId="{3DA79335-362F-4B4D-B1F6-0EF09E527D84}" type="presParOf" srcId="{04E58C4D-6231-446E-9751-E750A3E5855F}" destId="{06D369D8-8886-45CB-9BC5-E6E776DC9CBD}" srcOrd="0" destOrd="0" presId="urn:microsoft.com/office/officeart/2008/layout/VerticalCurvedList"/>
    <dgm:cxn modelId="{8BF6BC40-7505-446B-A261-C1A05FE76DCD}" type="presParOf" srcId="{06D369D8-8886-45CB-9BC5-E6E776DC9CBD}" destId="{724F1311-F592-4B52-ADE8-69127DD57087}" srcOrd="0" destOrd="0" presId="urn:microsoft.com/office/officeart/2008/layout/VerticalCurvedList"/>
    <dgm:cxn modelId="{EEAA9E77-DA7B-4E6B-A02D-941A409C5737}" type="presParOf" srcId="{724F1311-F592-4B52-ADE8-69127DD57087}" destId="{D657F8E1-1C9E-4D2E-B0D9-73710F5EA1A8}" srcOrd="0" destOrd="0" presId="urn:microsoft.com/office/officeart/2008/layout/VerticalCurvedList"/>
    <dgm:cxn modelId="{2E48E5FD-50F9-487A-91D6-4D6F7AD54D49}" type="presParOf" srcId="{724F1311-F592-4B52-ADE8-69127DD57087}" destId="{8E1FB5C1-75B5-47D2-B87C-901B3807B11A}" srcOrd="1" destOrd="0" presId="urn:microsoft.com/office/officeart/2008/layout/VerticalCurvedList"/>
    <dgm:cxn modelId="{40517F05-D8D2-47D2-A9F3-6CCE51DBF799}" type="presParOf" srcId="{724F1311-F592-4B52-ADE8-69127DD57087}" destId="{0E3D89EB-2472-487C-83B9-27CD47350B40}" srcOrd="2" destOrd="0" presId="urn:microsoft.com/office/officeart/2008/layout/VerticalCurvedList"/>
    <dgm:cxn modelId="{97E2EF90-9D78-496E-8047-B0994EA889C9}" type="presParOf" srcId="{724F1311-F592-4B52-ADE8-69127DD57087}" destId="{243C5806-B3D7-4965-A3F7-F3F2A5B5596A}" srcOrd="3" destOrd="0" presId="urn:microsoft.com/office/officeart/2008/layout/VerticalCurvedList"/>
    <dgm:cxn modelId="{8917484C-EE8C-44BE-8C4E-4562AA811773}" type="presParOf" srcId="{06D369D8-8886-45CB-9BC5-E6E776DC9CBD}" destId="{1CAF198A-4E5C-43C3-9239-66DFE64E02F3}" srcOrd="1" destOrd="0" presId="urn:microsoft.com/office/officeart/2008/layout/VerticalCurvedList"/>
    <dgm:cxn modelId="{D5781995-1F4B-4874-8047-A73AF8A820F7}" type="presParOf" srcId="{06D369D8-8886-45CB-9BC5-E6E776DC9CBD}" destId="{4360B366-3DA0-45CF-B5C4-180B0CA63565}" srcOrd="2" destOrd="0" presId="urn:microsoft.com/office/officeart/2008/layout/VerticalCurvedList"/>
    <dgm:cxn modelId="{C9D7DC6E-0286-4045-9946-4242DD464027}" type="presParOf" srcId="{4360B366-3DA0-45CF-B5C4-180B0CA63565}" destId="{43497739-25BA-407A-8D7D-D11C339BAED8}" srcOrd="0" destOrd="0" presId="urn:microsoft.com/office/officeart/2008/layout/VerticalCurvedList"/>
    <dgm:cxn modelId="{8F6A404B-2779-42DF-A9FA-D1E4502C82E1}" type="presParOf" srcId="{06D369D8-8886-45CB-9BC5-E6E776DC9CBD}" destId="{0208D2AA-E6E6-4A88-B451-F8B6599C52E6}" srcOrd="3" destOrd="0" presId="urn:microsoft.com/office/officeart/2008/layout/VerticalCurvedList"/>
    <dgm:cxn modelId="{0461482B-C2EC-4DDD-A074-D5987227EDEB}" type="presParOf" srcId="{06D369D8-8886-45CB-9BC5-E6E776DC9CBD}" destId="{6155B29A-FFFA-4318-A616-2096FDDCB165}" srcOrd="4" destOrd="0" presId="urn:microsoft.com/office/officeart/2008/layout/VerticalCurvedList"/>
    <dgm:cxn modelId="{CD07BBF1-1942-418A-A8CD-74ED07A1C387}" type="presParOf" srcId="{6155B29A-FFFA-4318-A616-2096FDDCB165}" destId="{3D05A4F0-31A4-42F2-9534-51D7015A53EA}" srcOrd="0" destOrd="0" presId="urn:microsoft.com/office/officeart/2008/layout/VerticalCurvedList"/>
    <dgm:cxn modelId="{8A79FDE1-A7F6-4C09-BF25-D0EF47F8FC3E}" type="presParOf" srcId="{06D369D8-8886-45CB-9BC5-E6E776DC9CBD}" destId="{07E303FB-57B2-4A59-99CE-944269FC8F18}" srcOrd="5" destOrd="0" presId="urn:microsoft.com/office/officeart/2008/layout/VerticalCurvedList"/>
    <dgm:cxn modelId="{F10F1860-E5BA-4E36-BB8B-6E7AFD39115A}" type="presParOf" srcId="{06D369D8-8886-45CB-9BC5-E6E776DC9CBD}" destId="{20FC2A0C-6902-4811-AC3A-67B2AA53EE22}" srcOrd="6" destOrd="0" presId="urn:microsoft.com/office/officeart/2008/layout/VerticalCurvedList"/>
    <dgm:cxn modelId="{2DBD1E21-1D42-4689-8C87-BD5BF4FD878B}" type="presParOf" srcId="{20FC2A0C-6902-4811-AC3A-67B2AA53EE22}" destId="{AEB5E8E5-9777-4F22-AB61-457EF43CC9D9}" srcOrd="0" destOrd="0" presId="urn:microsoft.com/office/officeart/2008/layout/VerticalCurvedList"/>
    <dgm:cxn modelId="{4B0D431A-423E-4F39-9D4F-39C8CA334EF7}" type="presParOf" srcId="{06D369D8-8886-45CB-9BC5-E6E776DC9CBD}" destId="{8D0C31DB-2C80-4570-9E3E-03EA473D7DFE}" srcOrd="7" destOrd="0" presId="urn:microsoft.com/office/officeart/2008/layout/VerticalCurvedList"/>
    <dgm:cxn modelId="{2C7AFBD0-C9F4-4B84-8A22-6EE50C473D65}" type="presParOf" srcId="{06D369D8-8886-45CB-9BC5-E6E776DC9CBD}" destId="{6823BC3F-7C20-4279-BA56-D0A9BD227F0F}" srcOrd="8" destOrd="0" presId="urn:microsoft.com/office/officeart/2008/layout/VerticalCurvedList"/>
    <dgm:cxn modelId="{B73167C6-21E2-47B8-83C9-963FEB01C621}" type="presParOf" srcId="{6823BC3F-7C20-4279-BA56-D0A9BD227F0F}" destId="{C24511B6-F514-4E4E-A930-655ABD6566A1}" srcOrd="0" destOrd="0" presId="urn:microsoft.com/office/officeart/2008/layout/VerticalCurvedList"/>
    <dgm:cxn modelId="{5E0817FF-B698-41CB-8AB0-FC75A745794E}" type="presParOf" srcId="{06D369D8-8886-45CB-9BC5-E6E776DC9CBD}" destId="{D76C5981-6958-41AD-8654-F26A090A292B}" srcOrd="9" destOrd="0" presId="urn:microsoft.com/office/officeart/2008/layout/VerticalCurvedList"/>
    <dgm:cxn modelId="{176AB981-70EB-4C07-A006-D2F6839F669E}" type="presParOf" srcId="{06D369D8-8886-45CB-9BC5-E6E776DC9CBD}" destId="{8C6DD24D-4183-491E-9C2E-A77266D78472}" srcOrd="10" destOrd="0" presId="urn:microsoft.com/office/officeart/2008/layout/VerticalCurvedList"/>
    <dgm:cxn modelId="{A42BB23B-E02F-4978-9920-3047BD661533}" type="presParOf" srcId="{8C6DD24D-4183-491E-9C2E-A77266D78472}" destId="{683FD5F1-0001-4606-8AEF-5F9EC05631CF}" srcOrd="0" destOrd="0" presId="urn:microsoft.com/office/officeart/2008/layout/VerticalCurvedList"/>
    <dgm:cxn modelId="{B6D13755-FF6E-492F-B677-3F1057B2C254}" type="presParOf" srcId="{06D369D8-8886-45CB-9BC5-E6E776DC9CBD}" destId="{D29395D0-B2BD-4BCA-A76F-A80F822C1471}" srcOrd="11" destOrd="0" presId="urn:microsoft.com/office/officeart/2008/layout/VerticalCurvedList"/>
    <dgm:cxn modelId="{2D08EAE0-5573-4FA6-83A3-C1268AFF7033}" type="presParOf" srcId="{06D369D8-8886-45CB-9BC5-E6E776DC9CBD}" destId="{CD74C533-251F-43DA-BA4D-47170E941920}" srcOrd="12" destOrd="0" presId="urn:microsoft.com/office/officeart/2008/layout/VerticalCurvedList"/>
    <dgm:cxn modelId="{029F84E5-C0AF-4AFE-9E63-044E9E4C439C}" type="presParOf" srcId="{CD74C533-251F-43DA-BA4D-47170E941920}" destId="{52EE4C25-5938-495B-9637-939A5C6ED4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E9CF7-C6D2-444A-8179-22AE89253E4A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A7E102B3-A96B-40C2-8D76-E1ECC060F381}">
      <dgm:prSet phldrT="[Text]" custT="1"/>
      <dgm:spPr/>
      <dgm:t>
        <a:bodyPr/>
        <a:lstStyle/>
        <a:p>
          <a:r>
            <a:rPr lang="en-GB" sz="3000" b="1">
              <a:solidFill>
                <a:schemeClr val="accent6"/>
              </a:solidFill>
            </a:rPr>
            <a:t>Industry briefings</a:t>
          </a:r>
        </a:p>
      </dgm:t>
    </dgm:pt>
    <dgm:pt modelId="{C5EEF1F3-33B9-4C0D-9602-96FCF11F599E}" type="parTrans" cxnId="{08135AC6-03CF-435A-968C-D41E98575458}">
      <dgm:prSet/>
      <dgm:spPr/>
      <dgm:t>
        <a:bodyPr/>
        <a:lstStyle/>
        <a:p>
          <a:endParaRPr lang="en-GB"/>
        </a:p>
      </dgm:t>
    </dgm:pt>
    <dgm:pt modelId="{A0016E3E-F365-47F0-A6E7-1413BD1AFF9B}" type="sibTrans" cxnId="{08135AC6-03CF-435A-968C-D41E98575458}">
      <dgm:prSet/>
      <dgm:spPr/>
      <dgm:t>
        <a:bodyPr/>
        <a:lstStyle/>
        <a:p>
          <a:endParaRPr lang="en-GB"/>
        </a:p>
      </dgm:t>
    </dgm:pt>
    <dgm:pt modelId="{9FD72117-901B-4F08-931F-973347ED6028}">
      <dgm:prSet phldrT="[Text]"/>
      <dgm:spPr/>
      <dgm:t>
        <a:bodyPr/>
        <a:lstStyle/>
        <a:p>
          <a:r>
            <a:rPr lang="en-GB"/>
            <a:t>Holding a series of briefings with CIOs and CDIOs across the country to provide tailored market insights</a:t>
          </a:r>
        </a:p>
      </dgm:t>
    </dgm:pt>
    <dgm:pt modelId="{E2F28DB4-020B-4FC7-86C2-EA8350A9F9BD}" type="parTrans" cxnId="{4DF5321F-8C18-4ACA-9CA9-D742C8220286}">
      <dgm:prSet/>
      <dgm:spPr/>
      <dgm:t>
        <a:bodyPr/>
        <a:lstStyle/>
        <a:p>
          <a:endParaRPr lang="en-GB"/>
        </a:p>
      </dgm:t>
    </dgm:pt>
    <dgm:pt modelId="{83B5FFC7-87CD-4678-AC22-05C7BD040E2A}" type="sibTrans" cxnId="{4DF5321F-8C18-4ACA-9CA9-D742C8220286}">
      <dgm:prSet/>
      <dgm:spPr/>
      <dgm:t>
        <a:bodyPr/>
        <a:lstStyle/>
        <a:p>
          <a:endParaRPr lang="en-GB"/>
        </a:p>
      </dgm:t>
    </dgm:pt>
    <dgm:pt modelId="{7CF24BA0-16D8-4E42-A140-B9FC10C0BB72}">
      <dgm:prSet phldrT="[Text]"/>
      <dgm:spPr/>
      <dgm:t>
        <a:bodyPr/>
        <a:lstStyle/>
        <a:p>
          <a:pPr rtl="0"/>
          <a:r>
            <a:rPr lang="en-GB"/>
            <a:t>Panel events examining</a:t>
          </a:r>
          <a:r>
            <a:rPr lang="en-GB">
              <a:latin typeface="Roboto Light"/>
            </a:rPr>
            <a:t> </a:t>
          </a:r>
          <a:r>
            <a:rPr lang="en-GB"/>
            <a:t>specific themes such as </a:t>
          </a:r>
          <a:r>
            <a:rPr lang="en-GB">
              <a:latin typeface="Roboto Light"/>
            </a:rPr>
            <a:t>the</a:t>
          </a:r>
          <a:r>
            <a:rPr lang="en-GB"/>
            <a:t> clinical view on digital transformation</a:t>
          </a:r>
        </a:p>
      </dgm:t>
    </dgm:pt>
    <dgm:pt modelId="{AF41A299-2E85-47B1-8A13-A655A7D2742E}" type="parTrans" cxnId="{813717F4-65F5-435F-A657-A86E87C28455}">
      <dgm:prSet/>
      <dgm:spPr/>
      <dgm:t>
        <a:bodyPr/>
        <a:lstStyle/>
        <a:p>
          <a:endParaRPr lang="en-GB"/>
        </a:p>
      </dgm:t>
    </dgm:pt>
    <dgm:pt modelId="{35F87505-C863-4F08-A743-DA07879B9F76}" type="sibTrans" cxnId="{813717F4-65F5-435F-A657-A86E87C28455}">
      <dgm:prSet/>
      <dgm:spPr/>
      <dgm:t>
        <a:bodyPr/>
        <a:lstStyle/>
        <a:p>
          <a:endParaRPr lang="en-GB"/>
        </a:p>
      </dgm:t>
    </dgm:pt>
    <dgm:pt modelId="{3BA69306-F942-4C68-B095-3D1D747E278E}">
      <dgm:prSet phldrT="[Text]" custT="1"/>
      <dgm:spPr/>
      <dgm:t>
        <a:bodyPr/>
        <a:lstStyle/>
        <a:p>
          <a:r>
            <a:rPr lang="en-GB" sz="3000" b="1">
              <a:solidFill>
                <a:schemeClr val="accent6"/>
              </a:solidFill>
            </a:rPr>
            <a:t>Roundtables</a:t>
          </a:r>
        </a:p>
      </dgm:t>
    </dgm:pt>
    <dgm:pt modelId="{C86B9830-1880-4535-8325-62CC1B646305}" type="parTrans" cxnId="{323122D3-AAE1-453B-8C89-76A834D6A029}">
      <dgm:prSet/>
      <dgm:spPr/>
      <dgm:t>
        <a:bodyPr/>
        <a:lstStyle/>
        <a:p>
          <a:endParaRPr lang="en-GB"/>
        </a:p>
      </dgm:t>
    </dgm:pt>
    <dgm:pt modelId="{26E948F3-007C-45FD-8387-024DDCCC16BD}" type="sibTrans" cxnId="{323122D3-AAE1-453B-8C89-76A834D6A029}">
      <dgm:prSet/>
      <dgm:spPr/>
      <dgm:t>
        <a:bodyPr/>
        <a:lstStyle/>
        <a:p>
          <a:endParaRPr lang="en-GB"/>
        </a:p>
      </dgm:t>
    </dgm:pt>
    <dgm:pt modelId="{F2CFE403-49CD-4F4E-A58A-C913132445B1}">
      <dgm:prSet phldrT="[Text]"/>
      <dgm:spPr/>
      <dgm:t>
        <a:bodyPr/>
        <a:lstStyle/>
        <a:p>
          <a:pPr rtl="0"/>
          <a:r>
            <a:rPr lang="en-GB"/>
            <a:t>Sessions across the country examining the</a:t>
          </a:r>
          <a:r>
            <a:rPr lang="en-GB">
              <a:latin typeface="Roboto Light"/>
            </a:rPr>
            <a:t> five</a:t>
          </a:r>
          <a:r>
            <a:rPr lang="en-GB"/>
            <a:t> recommendations set out in the </a:t>
          </a:r>
          <a:r>
            <a:rPr lang="en-GB" err="1"/>
            <a:t>techUK</a:t>
          </a:r>
          <a:r>
            <a:rPr lang="en-GB"/>
            <a:t> ICS report</a:t>
          </a:r>
          <a:r>
            <a:rPr lang="en-GB">
              <a:latin typeface="Roboto Light"/>
            </a:rPr>
            <a:t> published in July 2022</a:t>
          </a:r>
          <a:endParaRPr lang="en-GB"/>
        </a:p>
      </dgm:t>
    </dgm:pt>
    <dgm:pt modelId="{DE33E124-2181-42E8-8EF7-45C5023D6D07}" type="parTrans" cxnId="{1ED07D70-D887-486F-A2D8-5E1E753C7192}">
      <dgm:prSet/>
      <dgm:spPr/>
      <dgm:t>
        <a:bodyPr/>
        <a:lstStyle/>
        <a:p>
          <a:endParaRPr lang="en-GB"/>
        </a:p>
      </dgm:t>
    </dgm:pt>
    <dgm:pt modelId="{BBDB5B72-A92D-4852-A0B2-A5C5F422E160}" type="sibTrans" cxnId="{1ED07D70-D887-486F-A2D8-5E1E753C7192}">
      <dgm:prSet/>
      <dgm:spPr/>
      <dgm:t>
        <a:bodyPr/>
        <a:lstStyle/>
        <a:p>
          <a:endParaRPr lang="en-GB"/>
        </a:p>
      </dgm:t>
    </dgm:pt>
    <dgm:pt modelId="{8C0E2DFA-83FB-4A50-82D6-B2B79A3E52D6}">
      <dgm:prSet phldrT="[Text]"/>
      <dgm:spPr/>
      <dgm:t>
        <a:bodyPr/>
        <a:lstStyle/>
        <a:p>
          <a:r>
            <a:rPr lang="en-GB"/>
            <a:t>Bringing together local authorities, Trusts, ICSs, and third sector organisations</a:t>
          </a:r>
        </a:p>
      </dgm:t>
    </dgm:pt>
    <dgm:pt modelId="{0A71A1ED-67FE-412C-AE08-E3209B34A422}" type="parTrans" cxnId="{BE7111A3-CAB4-437C-B344-4D66C575103D}">
      <dgm:prSet/>
      <dgm:spPr/>
      <dgm:t>
        <a:bodyPr/>
        <a:lstStyle/>
        <a:p>
          <a:endParaRPr lang="en-GB"/>
        </a:p>
      </dgm:t>
    </dgm:pt>
    <dgm:pt modelId="{02338A9C-BF9E-47AC-BCDC-E465070150DE}" type="sibTrans" cxnId="{BE7111A3-CAB4-437C-B344-4D66C575103D}">
      <dgm:prSet/>
      <dgm:spPr/>
      <dgm:t>
        <a:bodyPr/>
        <a:lstStyle/>
        <a:p>
          <a:endParaRPr lang="en-GB"/>
        </a:p>
      </dgm:t>
    </dgm:pt>
    <dgm:pt modelId="{556BB1E1-3BA2-4E2A-83BF-E928F647F9F9}">
      <dgm:prSet phldrT="[Text]" custT="1"/>
      <dgm:spPr/>
      <dgm:t>
        <a:bodyPr/>
        <a:lstStyle/>
        <a:p>
          <a:r>
            <a:rPr lang="en-GB" sz="3000" b="1">
              <a:solidFill>
                <a:schemeClr val="accent6"/>
              </a:solidFill>
            </a:rPr>
            <a:t>Devolved Nations</a:t>
          </a:r>
        </a:p>
      </dgm:t>
    </dgm:pt>
    <dgm:pt modelId="{2754F552-423E-4129-A8E8-635A31B3725E}" type="parTrans" cxnId="{4C6074F8-9457-40A4-AD48-0D06ACE89EA6}">
      <dgm:prSet/>
      <dgm:spPr/>
      <dgm:t>
        <a:bodyPr/>
        <a:lstStyle/>
        <a:p>
          <a:endParaRPr lang="en-GB"/>
        </a:p>
      </dgm:t>
    </dgm:pt>
    <dgm:pt modelId="{76DB3045-34C0-4F76-9A35-962E0FEA7D57}" type="sibTrans" cxnId="{4C6074F8-9457-40A4-AD48-0D06ACE89EA6}">
      <dgm:prSet/>
      <dgm:spPr/>
      <dgm:t>
        <a:bodyPr/>
        <a:lstStyle/>
        <a:p>
          <a:endParaRPr lang="en-GB"/>
        </a:p>
      </dgm:t>
    </dgm:pt>
    <dgm:pt modelId="{9F6BCBE8-F82B-4F53-8AD2-B1C837B7F7AE}">
      <dgm:prSet phldrT="[Text]"/>
      <dgm:spPr/>
      <dgm:t>
        <a:bodyPr/>
        <a:lstStyle/>
        <a:p>
          <a:r>
            <a:rPr lang="en-GB"/>
            <a:t>Growing our work with Digital Health and Care Wales and the Scottish Government’s digital health team</a:t>
          </a:r>
        </a:p>
      </dgm:t>
    </dgm:pt>
    <dgm:pt modelId="{66E1CC76-ECD7-425D-96CC-132E4BDFBBF1}" type="parTrans" cxnId="{3E3D9392-942D-4F33-9A73-251CC061A61B}">
      <dgm:prSet/>
      <dgm:spPr/>
      <dgm:t>
        <a:bodyPr/>
        <a:lstStyle/>
        <a:p>
          <a:endParaRPr lang="en-GB"/>
        </a:p>
      </dgm:t>
    </dgm:pt>
    <dgm:pt modelId="{5D8CD5ED-B30E-46EE-A8C2-0E90C83B9B32}" type="sibTrans" cxnId="{3E3D9392-942D-4F33-9A73-251CC061A61B}">
      <dgm:prSet/>
      <dgm:spPr/>
      <dgm:t>
        <a:bodyPr/>
        <a:lstStyle/>
        <a:p>
          <a:endParaRPr lang="en-GB"/>
        </a:p>
      </dgm:t>
    </dgm:pt>
    <dgm:pt modelId="{ACCE6B95-9AFA-4F5C-83FF-5C2B8CEF2C45}">
      <dgm:prSet phldrT="[Text]"/>
      <dgm:spPr/>
      <dgm:t>
        <a:bodyPr/>
        <a:lstStyle/>
        <a:p>
          <a:pPr rtl="0"/>
          <a:r>
            <a:rPr lang="en-GB"/>
            <a:t>Developing a ‘Best </a:t>
          </a:r>
          <a:r>
            <a:rPr lang="en-GB">
              <a:latin typeface="Roboto Light"/>
            </a:rPr>
            <a:t>Practice' programme of work to</a:t>
          </a:r>
          <a:r>
            <a:rPr lang="en-GB"/>
            <a:t> provide a forum for learnings to be shared across the</a:t>
          </a:r>
          <a:r>
            <a:rPr lang="en-GB">
              <a:latin typeface="Roboto Light"/>
            </a:rPr>
            <a:t> UK</a:t>
          </a:r>
          <a:endParaRPr lang="en-GB"/>
        </a:p>
      </dgm:t>
    </dgm:pt>
    <dgm:pt modelId="{2E127598-2D79-4F9E-84CC-D658222F3B03}" type="parTrans" cxnId="{B813D817-0744-48C1-A023-863ED2797DAA}">
      <dgm:prSet/>
      <dgm:spPr/>
      <dgm:t>
        <a:bodyPr/>
        <a:lstStyle/>
        <a:p>
          <a:endParaRPr lang="en-GB"/>
        </a:p>
      </dgm:t>
    </dgm:pt>
    <dgm:pt modelId="{B4FD926B-7C5F-4616-A709-140F4726BCA8}" type="sibTrans" cxnId="{B813D817-0744-48C1-A023-863ED2797DAA}">
      <dgm:prSet/>
      <dgm:spPr/>
      <dgm:t>
        <a:bodyPr/>
        <a:lstStyle/>
        <a:p>
          <a:endParaRPr lang="en-GB"/>
        </a:p>
      </dgm:t>
    </dgm:pt>
    <dgm:pt modelId="{5996F6AE-D5F7-4122-AE05-EFABD0E3AB7C}" type="pres">
      <dgm:prSet presAssocID="{1ACE9CF7-C6D2-444A-8179-22AE89253E4A}" presName="theList" presStyleCnt="0">
        <dgm:presLayoutVars>
          <dgm:dir/>
          <dgm:animLvl val="lvl"/>
          <dgm:resizeHandles val="exact"/>
        </dgm:presLayoutVars>
      </dgm:prSet>
      <dgm:spPr/>
    </dgm:pt>
    <dgm:pt modelId="{C04CF5BE-D1EB-4A77-9620-1E381DA15C9A}" type="pres">
      <dgm:prSet presAssocID="{A7E102B3-A96B-40C2-8D76-E1ECC060F381}" presName="compNode" presStyleCnt="0"/>
      <dgm:spPr/>
    </dgm:pt>
    <dgm:pt modelId="{5362A646-3F40-452E-86F8-2CC6351623E6}" type="pres">
      <dgm:prSet presAssocID="{A7E102B3-A96B-40C2-8D76-E1ECC060F381}" presName="aNode" presStyleLbl="bgShp" presStyleIdx="0" presStyleCnt="3"/>
      <dgm:spPr/>
    </dgm:pt>
    <dgm:pt modelId="{4180FD39-0C2C-4B7D-AF01-3A8DED586505}" type="pres">
      <dgm:prSet presAssocID="{A7E102B3-A96B-40C2-8D76-E1ECC060F381}" presName="textNode" presStyleLbl="bgShp" presStyleIdx="0" presStyleCnt="3"/>
      <dgm:spPr/>
    </dgm:pt>
    <dgm:pt modelId="{5CC8FD66-A0D7-464B-9808-B7751EAE45FD}" type="pres">
      <dgm:prSet presAssocID="{A7E102B3-A96B-40C2-8D76-E1ECC060F381}" presName="compChildNode" presStyleCnt="0"/>
      <dgm:spPr/>
    </dgm:pt>
    <dgm:pt modelId="{BE4D6FBE-DFA6-473B-9CF2-32F9101CFB26}" type="pres">
      <dgm:prSet presAssocID="{A7E102B3-A96B-40C2-8D76-E1ECC060F381}" presName="theInnerList" presStyleCnt="0"/>
      <dgm:spPr/>
    </dgm:pt>
    <dgm:pt modelId="{D6322A55-99E3-47A8-B5D4-2601084F1019}" type="pres">
      <dgm:prSet presAssocID="{9FD72117-901B-4F08-931F-973347ED6028}" presName="childNode" presStyleLbl="node1" presStyleIdx="0" presStyleCnt="6">
        <dgm:presLayoutVars>
          <dgm:bulletEnabled val="1"/>
        </dgm:presLayoutVars>
      </dgm:prSet>
      <dgm:spPr/>
    </dgm:pt>
    <dgm:pt modelId="{F4DAFD89-6711-45AD-809C-3487774FA115}" type="pres">
      <dgm:prSet presAssocID="{9FD72117-901B-4F08-931F-973347ED6028}" presName="aSpace2" presStyleCnt="0"/>
      <dgm:spPr/>
    </dgm:pt>
    <dgm:pt modelId="{19946020-46A5-4563-8ADE-8E1D1E42803C}" type="pres">
      <dgm:prSet presAssocID="{7CF24BA0-16D8-4E42-A140-B9FC10C0BB72}" presName="childNode" presStyleLbl="node1" presStyleIdx="1" presStyleCnt="6">
        <dgm:presLayoutVars>
          <dgm:bulletEnabled val="1"/>
        </dgm:presLayoutVars>
      </dgm:prSet>
      <dgm:spPr/>
    </dgm:pt>
    <dgm:pt modelId="{F83A277C-9F4B-42C1-A535-F11803C47276}" type="pres">
      <dgm:prSet presAssocID="{A7E102B3-A96B-40C2-8D76-E1ECC060F381}" presName="aSpace" presStyleCnt="0"/>
      <dgm:spPr/>
    </dgm:pt>
    <dgm:pt modelId="{B00FA761-5EFA-48BD-A6E8-779BC21F1908}" type="pres">
      <dgm:prSet presAssocID="{3BA69306-F942-4C68-B095-3D1D747E278E}" presName="compNode" presStyleCnt="0"/>
      <dgm:spPr/>
    </dgm:pt>
    <dgm:pt modelId="{102A96BC-22C8-42B7-8C59-A031EEEFD4E3}" type="pres">
      <dgm:prSet presAssocID="{3BA69306-F942-4C68-B095-3D1D747E278E}" presName="aNode" presStyleLbl="bgShp" presStyleIdx="1" presStyleCnt="3"/>
      <dgm:spPr/>
    </dgm:pt>
    <dgm:pt modelId="{1055E372-4DE2-4850-A913-505C3D3D9A0E}" type="pres">
      <dgm:prSet presAssocID="{3BA69306-F942-4C68-B095-3D1D747E278E}" presName="textNode" presStyleLbl="bgShp" presStyleIdx="1" presStyleCnt="3"/>
      <dgm:spPr/>
    </dgm:pt>
    <dgm:pt modelId="{E77E53C4-021A-461F-9C2A-6897EC116033}" type="pres">
      <dgm:prSet presAssocID="{3BA69306-F942-4C68-B095-3D1D747E278E}" presName="compChildNode" presStyleCnt="0"/>
      <dgm:spPr/>
    </dgm:pt>
    <dgm:pt modelId="{3BD8FC97-528F-46C1-A372-3BB07FACA8FF}" type="pres">
      <dgm:prSet presAssocID="{3BA69306-F942-4C68-B095-3D1D747E278E}" presName="theInnerList" presStyleCnt="0"/>
      <dgm:spPr/>
    </dgm:pt>
    <dgm:pt modelId="{BE0A6215-0E02-4946-9C88-331D4950B5BF}" type="pres">
      <dgm:prSet presAssocID="{F2CFE403-49CD-4F4E-A58A-C913132445B1}" presName="childNode" presStyleLbl="node1" presStyleIdx="2" presStyleCnt="6">
        <dgm:presLayoutVars>
          <dgm:bulletEnabled val="1"/>
        </dgm:presLayoutVars>
      </dgm:prSet>
      <dgm:spPr/>
    </dgm:pt>
    <dgm:pt modelId="{F262B0C8-8C9B-4D61-8B30-D8EB0C3B400D}" type="pres">
      <dgm:prSet presAssocID="{F2CFE403-49CD-4F4E-A58A-C913132445B1}" presName="aSpace2" presStyleCnt="0"/>
      <dgm:spPr/>
    </dgm:pt>
    <dgm:pt modelId="{0A4D76CB-42DE-45EF-8937-66E8CBF96676}" type="pres">
      <dgm:prSet presAssocID="{8C0E2DFA-83FB-4A50-82D6-B2B79A3E52D6}" presName="childNode" presStyleLbl="node1" presStyleIdx="3" presStyleCnt="6">
        <dgm:presLayoutVars>
          <dgm:bulletEnabled val="1"/>
        </dgm:presLayoutVars>
      </dgm:prSet>
      <dgm:spPr/>
    </dgm:pt>
    <dgm:pt modelId="{55D66012-1901-4B82-99BB-25F4A553D1F8}" type="pres">
      <dgm:prSet presAssocID="{3BA69306-F942-4C68-B095-3D1D747E278E}" presName="aSpace" presStyleCnt="0"/>
      <dgm:spPr/>
    </dgm:pt>
    <dgm:pt modelId="{8D5A27AD-CB84-4365-A4AF-973BCE95D32C}" type="pres">
      <dgm:prSet presAssocID="{556BB1E1-3BA2-4E2A-83BF-E928F647F9F9}" presName="compNode" presStyleCnt="0"/>
      <dgm:spPr/>
    </dgm:pt>
    <dgm:pt modelId="{2BEC0F98-E1C1-4411-9168-D566908191D0}" type="pres">
      <dgm:prSet presAssocID="{556BB1E1-3BA2-4E2A-83BF-E928F647F9F9}" presName="aNode" presStyleLbl="bgShp" presStyleIdx="2" presStyleCnt="3"/>
      <dgm:spPr/>
    </dgm:pt>
    <dgm:pt modelId="{5AF86A20-78FB-416B-A03C-56544C8C021D}" type="pres">
      <dgm:prSet presAssocID="{556BB1E1-3BA2-4E2A-83BF-E928F647F9F9}" presName="textNode" presStyleLbl="bgShp" presStyleIdx="2" presStyleCnt="3"/>
      <dgm:spPr/>
    </dgm:pt>
    <dgm:pt modelId="{780334F2-27B6-4E08-804D-5E54A77B8834}" type="pres">
      <dgm:prSet presAssocID="{556BB1E1-3BA2-4E2A-83BF-E928F647F9F9}" presName="compChildNode" presStyleCnt="0"/>
      <dgm:spPr/>
    </dgm:pt>
    <dgm:pt modelId="{131D8386-18FB-4AAF-8820-4E7B2FDCB5EB}" type="pres">
      <dgm:prSet presAssocID="{556BB1E1-3BA2-4E2A-83BF-E928F647F9F9}" presName="theInnerList" presStyleCnt="0"/>
      <dgm:spPr/>
    </dgm:pt>
    <dgm:pt modelId="{EB185464-9FA4-4851-AD64-14B1576D9531}" type="pres">
      <dgm:prSet presAssocID="{9F6BCBE8-F82B-4F53-8AD2-B1C837B7F7AE}" presName="childNode" presStyleLbl="node1" presStyleIdx="4" presStyleCnt="6">
        <dgm:presLayoutVars>
          <dgm:bulletEnabled val="1"/>
        </dgm:presLayoutVars>
      </dgm:prSet>
      <dgm:spPr/>
    </dgm:pt>
    <dgm:pt modelId="{B43C8045-EA2E-444E-898E-166273D477B3}" type="pres">
      <dgm:prSet presAssocID="{9F6BCBE8-F82B-4F53-8AD2-B1C837B7F7AE}" presName="aSpace2" presStyleCnt="0"/>
      <dgm:spPr/>
    </dgm:pt>
    <dgm:pt modelId="{1B01930A-3D6B-457B-B9A6-8CAD2F4F510C}" type="pres">
      <dgm:prSet presAssocID="{ACCE6B95-9AFA-4F5C-83FF-5C2B8CEF2C4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813D817-0744-48C1-A023-863ED2797DAA}" srcId="{556BB1E1-3BA2-4E2A-83BF-E928F647F9F9}" destId="{ACCE6B95-9AFA-4F5C-83FF-5C2B8CEF2C45}" srcOrd="1" destOrd="0" parTransId="{2E127598-2D79-4F9E-84CC-D658222F3B03}" sibTransId="{B4FD926B-7C5F-4616-A709-140F4726BCA8}"/>
    <dgm:cxn modelId="{4DF5321F-8C18-4ACA-9CA9-D742C8220286}" srcId="{A7E102B3-A96B-40C2-8D76-E1ECC060F381}" destId="{9FD72117-901B-4F08-931F-973347ED6028}" srcOrd="0" destOrd="0" parTransId="{E2F28DB4-020B-4FC7-86C2-EA8350A9F9BD}" sibTransId="{83B5FFC7-87CD-4678-AC22-05C7BD040E2A}"/>
    <dgm:cxn modelId="{A70D792D-C353-4623-B8BC-817F7F39847F}" type="presOf" srcId="{7CF24BA0-16D8-4E42-A140-B9FC10C0BB72}" destId="{19946020-46A5-4563-8ADE-8E1D1E42803C}" srcOrd="0" destOrd="0" presId="urn:microsoft.com/office/officeart/2005/8/layout/lProcess2"/>
    <dgm:cxn modelId="{FCE9E847-FE18-42D1-94A7-D93FD0B12B4F}" type="presOf" srcId="{3BA69306-F942-4C68-B095-3D1D747E278E}" destId="{102A96BC-22C8-42B7-8C59-A031EEEFD4E3}" srcOrd="0" destOrd="0" presId="urn:microsoft.com/office/officeart/2005/8/layout/lProcess2"/>
    <dgm:cxn modelId="{FA0AE16F-999D-4D85-8012-CE330B8231FB}" type="presOf" srcId="{3BA69306-F942-4C68-B095-3D1D747E278E}" destId="{1055E372-4DE2-4850-A913-505C3D3D9A0E}" srcOrd="1" destOrd="0" presId="urn:microsoft.com/office/officeart/2005/8/layout/lProcess2"/>
    <dgm:cxn modelId="{1ED07D70-D887-486F-A2D8-5E1E753C7192}" srcId="{3BA69306-F942-4C68-B095-3D1D747E278E}" destId="{F2CFE403-49CD-4F4E-A58A-C913132445B1}" srcOrd="0" destOrd="0" parTransId="{DE33E124-2181-42E8-8EF7-45C5023D6D07}" sibTransId="{BBDB5B72-A92D-4852-A0B2-A5C5F422E160}"/>
    <dgm:cxn modelId="{0A8E9551-C3F8-4E2E-9C92-9700A7F2F412}" type="presOf" srcId="{F2CFE403-49CD-4F4E-A58A-C913132445B1}" destId="{BE0A6215-0E02-4946-9C88-331D4950B5BF}" srcOrd="0" destOrd="0" presId="urn:microsoft.com/office/officeart/2005/8/layout/lProcess2"/>
    <dgm:cxn modelId="{97495474-3D72-433B-B6B2-38DF93C5BEA3}" type="presOf" srcId="{9FD72117-901B-4F08-931F-973347ED6028}" destId="{D6322A55-99E3-47A8-B5D4-2601084F1019}" srcOrd="0" destOrd="0" presId="urn:microsoft.com/office/officeart/2005/8/layout/lProcess2"/>
    <dgm:cxn modelId="{597E0A75-3C27-4980-AE72-C79308B3D56E}" type="presOf" srcId="{556BB1E1-3BA2-4E2A-83BF-E928F647F9F9}" destId="{2BEC0F98-E1C1-4411-9168-D566908191D0}" srcOrd="0" destOrd="0" presId="urn:microsoft.com/office/officeart/2005/8/layout/lProcess2"/>
    <dgm:cxn modelId="{823DF385-795B-4385-8BB3-1D3772F7B356}" type="presOf" srcId="{1ACE9CF7-C6D2-444A-8179-22AE89253E4A}" destId="{5996F6AE-D5F7-4122-AE05-EFABD0E3AB7C}" srcOrd="0" destOrd="0" presId="urn:microsoft.com/office/officeart/2005/8/layout/lProcess2"/>
    <dgm:cxn modelId="{0971238D-E3C5-4F3D-808D-1FCE4B92A759}" type="presOf" srcId="{556BB1E1-3BA2-4E2A-83BF-E928F647F9F9}" destId="{5AF86A20-78FB-416B-A03C-56544C8C021D}" srcOrd="1" destOrd="0" presId="urn:microsoft.com/office/officeart/2005/8/layout/lProcess2"/>
    <dgm:cxn modelId="{3E3D9392-942D-4F33-9A73-251CC061A61B}" srcId="{556BB1E1-3BA2-4E2A-83BF-E928F647F9F9}" destId="{9F6BCBE8-F82B-4F53-8AD2-B1C837B7F7AE}" srcOrd="0" destOrd="0" parTransId="{66E1CC76-ECD7-425D-96CC-132E4BDFBBF1}" sibTransId="{5D8CD5ED-B30E-46EE-A8C2-0E90C83B9B32}"/>
    <dgm:cxn modelId="{BEC58B9E-80A7-41E5-8566-B615E5A715ED}" type="presOf" srcId="{A7E102B3-A96B-40C2-8D76-E1ECC060F381}" destId="{5362A646-3F40-452E-86F8-2CC6351623E6}" srcOrd="0" destOrd="0" presId="urn:microsoft.com/office/officeart/2005/8/layout/lProcess2"/>
    <dgm:cxn modelId="{BE7111A3-CAB4-437C-B344-4D66C575103D}" srcId="{3BA69306-F942-4C68-B095-3D1D747E278E}" destId="{8C0E2DFA-83FB-4A50-82D6-B2B79A3E52D6}" srcOrd="1" destOrd="0" parTransId="{0A71A1ED-67FE-412C-AE08-E3209B34A422}" sibTransId="{02338A9C-BF9E-47AC-BCDC-E465070150DE}"/>
    <dgm:cxn modelId="{06E1B8B0-8415-4566-86BC-3BB7B5B722D8}" type="presOf" srcId="{A7E102B3-A96B-40C2-8D76-E1ECC060F381}" destId="{4180FD39-0C2C-4B7D-AF01-3A8DED586505}" srcOrd="1" destOrd="0" presId="urn:microsoft.com/office/officeart/2005/8/layout/lProcess2"/>
    <dgm:cxn modelId="{08135AC6-03CF-435A-968C-D41E98575458}" srcId="{1ACE9CF7-C6D2-444A-8179-22AE89253E4A}" destId="{A7E102B3-A96B-40C2-8D76-E1ECC060F381}" srcOrd="0" destOrd="0" parTransId="{C5EEF1F3-33B9-4C0D-9602-96FCF11F599E}" sibTransId="{A0016E3E-F365-47F0-A6E7-1413BD1AFF9B}"/>
    <dgm:cxn modelId="{323122D3-AAE1-453B-8C89-76A834D6A029}" srcId="{1ACE9CF7-C6D2-444A-8179-22AE89253E4A}" destId="{3BA69306-F942-4C68-B095-3D1D747E278E}" srcOrd="1" destOrd="0" parTransId="{C86B9830-1880-4535-8325-62CC1B646305}" sibTransId="{26E948F3-007C-45FD-8387-024DDCCC16BD}"/>
    <dgm:cxn modelId="{5B213ED9-4D00-48BE-8874-F2BF7128A984}" type="presOf" srcId="{8C0E2DFA-83FB-4A50-82D6-B2B79A3E52D6}" destId="{0A4D76CB-42DE-45EF-8937-66E8CBF96676}" srcOrd="0" destOrd="0" presId="urn:microsoft.com/office/officeart/2005/8/layout/lProcess2"/>
    <dgm:cxn modelId="{EF8C6EDE-84F7-4786-8AC6-7F56D9861FEE}" type="presOf" srcId="{ACCE6B95-9AFA-4F5C-83FF-5C2B8CEF2C45}" destId="{1B01930A-3D6B-457B-B9A6-8CAD2F4F510C}" srcOrd="0" destOrd="0" presId="urn:microsoft.com/office/officeart/2005/8/layout/lProcess2"/>
    <dgm:cxn modelId="{B121E1E7-0703-47EE-80CA-31905C6E3873}" type="presOf" srcId="{9F6BCBE8-F82B-4F53-8AD2-B1C837B7F7AE}" destId="{EB185464-9FA4-4851-AD64-14B1576D9531}" srcOrd="0" destOrd="0" presId="urn:microsoft.com/office/officeart/2005/8/layout/lProcess2"/>
    <dgm:cxn modelId="{813717F4-65F5-435F-A657-A86E87C28455}" srcId="{A7E102B3-A96B-40C2-8D76-E1ECC060F381}" destId="{7CF24BA0-16D8-4E42-A140-B9FC10C0BB72}" srcOrd="1" destOrd="0" parTransId="{AF41A299-2E85-47B1-8A13-A655A7D2742E}" sibTransId="{35F87505-C863-4F08-A743-DA07879B9F76}"/>
    <dgm:cxn modelId="{4C6074F8-9457-40A4-AD48-0D06ACE89EA6}" srcId="{1ACE9CF7-C6D2-444A-8179-22AE89253E4A}" destId="{556BB1E1-3BA2-4E2A-83BF-E928F647F9F9}" srcOrd="2" destOrd="0" parTransId="{2754F552-423E-4129-A8E8-635A31B3725E}" sibTransId="{76DB3045-34C0-4F76-9A35-962E0FEA7D57}"/>
    <dgm:cxn modelId="{F40F5601-D3F0-4982-B9E9-D853A674BB7E}" type="presParOf" srcId="{5996F6AE-D5F7-4122-AE05-EFABD0E3AB7C}" destId="{C04CF5BE-D1EB-4A77-9620-1E381DA15C9A}" srcOrd="0" destOrd="0" presId="urn:microsoft.com/office/officeart/2005/8/layout/lProcess2"/>
    <dgm:cxn modelId="{7D3A8F92-0B82-40AF-9ECE-B9BF28FB362E}" type="presParOf" srcId="{C04CF5BE-D1EB-4A77-9620-1E381DA15C9A}" destId="{5362A646-3F40-452E-86F8-2CC6351623E6}" srcOrd="0" destOrd="0" presId="urn:microsoft.com/office/officeart/2005/8/layout/lProcess2"/>
    <dgm:cxn modelId="{9C5888D1-2035-489A-BCB3-10C426BF181F}" type="presParOf" srcId="{C04CF5BE-D1EB-4A77-9620-1E381DA15C9A}" destId="{4180FD39-0C2C-4B7D-AF01-3A8DED586505}" srcOrd="1" destOrd="0" presId="urn:microsoft.com/office/officeart/2005/8/layout/lProcess2"/>
    <dgm:cxn modelId="{E78D401A-9937-4028-9021-E8B1AA8FA9D9}" type="presParOf" srcId="{C04CF5BE-D1EB-4A77-9620-1E381DA15C9A}" destId="{5CC8FD66-A0D7-464B-9808-B7751EAE45FD}" srcOrd="2" destOrd="0" presId="urn:microsoft.com/office/officeart/2005/8/layout/lProcess2"/>
    <dgm:cxn modelId="{90B50B44-0A24-48DF-8425-CDC523D292B9}" type="presParOf" srcId="{5CC8FD66-A0D7-464B-9808-B7751EAE45FD}" destId="{BE4D6FBE-DFA6-473B-9CF2-32F9101CFB26}" srcOrd="0" destOrd="0" presId="urn:microsoft.com/office/officeart/2005/8/layout/lProcess2"/>
    <dgm:cxn modelId="{8FB1D6F2-CC3A-44E0-9DF1-D16E29B9D397}" type="presParOf" srcId="{BE4D6FBE-DFA6-473B-9CF2-32F9101CFB26}" destId="{D6322A55-99E3-47A8-B5D4-2601084F1019}" srcOrd="0" destOrd="0" presId="urn:microsoft.com/office/officeart/2005/8/layout/lProcess2"/>
    <dgm:cxn modelId="{A74FA0A4-12E8-4D8B-BFC8-135A5C3B4B6D}" type="presParOf" srcId="{BE4D6FBE-DFA6-473B-9CF2-32F9101CFB26}" destId="{F4DAFD89-6711-45AD-809C-3487774FA115}" srcOrd="1" destOrd="0" presId="urn:microsoft.com/office/officeart/2005/8/layout/lProcess2"/>
    <dgm:cxn modelId="{FACC1A48-FBE7-42E5-8636-C2C19AAC8E60}" type="presParOf" srcId="{BE4D6FBE-DFA6-473B-9CF2-32F9101CFB26}" destId="{19946020-46A5-4563-8ADE-8E1D1E42803C}" srcOrd="2" destOrd="0" presId="urn:microsoft.com/office/officeart/2005/8/layout/lProcess2"/>
    <dgm:cxn modelId="{1A073D32-B7B4-478A-9F24-9821700FE7E2}" type="presParOf" srcId="{5996F6AE-D5F7-4122-AE05-EFABD0E3AB7C}" destId="{F83A277C-9F4B-42C1-A535-F11803C47276}" srcOrd="1" destOrd="0" presId="urn:microsoft.com/office/officeart/2005/8/layout/lProcess2"/>
    <dgm:cxn modelId="{0E52CA2F-F1E5-4ABD-AB50-70A878EFD309}" type="presParOf" srcId="{5996F6AE-D5F7-4122-AE05-EFABD0E3AB7C}" destId="{B00FA761-5EFA-48BD-A6E8-779BC21F1908}" srcOrd="2" destOrd="0" presId="urn:microsoft.com/office/officeart/2005/8/layout/lProcess2"/>
    <dgm:cxn modelId="{E54A9494-ADE9-41A3-B24B-BDD91DA50F33}" type="presParOf" srcId="{B00FA761-5EFA-48BD-A6E8-779BC21F1908}" destId="{102A96BC-22C8-42B7-8C59-A031EEEFD4E3}" srcOrd="0" destOrd="0" presId="urn:microsoft.com/office/officeart/2005/8/layout/lProcess2"/>
    <dgm:cxn modelId="{17A02DF8-8EDB-4AB2-AD03-A46AEBC0D3A9}" type="presParOf" srcId="{B00FA761-5EFA-48BD-A6E8-779BC21F1908}" destId="{1055E372-4DE2-4850-A913-505C3D3D9A0E}" srcOrd="1" destOrd="0" presId="urn:microsoft.com/office/officeart/2005/8/layout/lProcess2"/>
    <dgm:cxn modelId="{FDFEF781-408D-47D4-997D-551D4543A556}" type="presParOf" srcId="{B00FA761-5EFA-48BD-A6E8-779BC21F1908}" destId="{E77E53C4-021A-461F-9C2A-6897EC116033}" srcOrd="2" destOrd="0" presId="urn:microsoft.com/office/officeart/2005/8/layout/lProcess2"/>
    <dgm:cxn modelId="{C699794F-4836-443C-93E1-9060B52BA1ED}" type="presParOf" srcId="{E77E53C4-021A-461F-9C2A-6897EC116033}" destId="{3BD8FC97-528F-46C1-A372-3BB07FACA8FF}" srcOrd="0" destOrd="0" presId="urn:microsoft.com/office/officeart/2005/8/layout/lProcess2"/>
    <dgm:cxn modelId="{4D765EB9-907F-43EB-9B42-414C3D7FABC8}" type="presParOf" srcId="{3BD8FC97-528F-46C1-A372-3BB07FACA8FF}" destId="{BE0A6215-0E02-4946-9C88-331D4950B5BF}" srcOrd="0" destOrd="0" presId="urn:microsoft.com/office/officeart/2005/8/layout/lProcess2"/>
    <dgm:cxn modelId="{A11E0BCF-D99C-413B-B2F3-DA1E6A0EBE8C}" type="presParOf" srcId="{3BD8FC97-528F-46C1-A372-3BB07FACA8FF}" destId="{F262B0C8-8C9B-4D61-8B30-D8EB0C3B400D}" srcOrd="1" destOrd="0" presId="urn:microsoft.com/office/officeart/2005/8/layout/lProcess2"/>
    <dgm:cxn modelId="{9D30C1C4-881F-47AF-BEFF-E67018F97481}" type="presParOf" srcId="{3BD8FC97-528F-46C1-A372-3BB07FACA8FF}" destId="{0A4D76CB-42DE-45EF-8937-66E8CBF96676}" srcOrd="2" destOrd="0" presId="urn:microsoft.com/office/officeart/2005/8/layout/lProcess2"/>
    <dgm:cxn modelId="{11EEE961-4CB7-40FC-B90B-A377911AD02E}" type="presParOf" srcId="{5996F6AE-D5F7-4122-AE05-EFABD0E3AB7C}" destId="{55D66012-1901-4B82-99BB-25F4A553D1F8}" srcOrd="3" destOrd="0" presId="urn:microsoft.com/office/officeart/2005/8/layout/lProcess2"/>
    <dgm:cxn modelId="{54BF5E7E-5D8F-4C06-B372-130E87FB0C1C}" type="presParOf" srcId="{5996F6AE-D5F7-4122-AE05-EFABD0E3AB7C}" destId="{8D5A27AD-CB84-4365-A4AF-973BCE95D32C}" srcOrd="4" destOrd="0" presId="urn:microsoft.com/office/officeart/2005/8/layout/lProcess2"/>
    <dgm:cxn modelId="{39356558-910B-473B-97B9-777E5717FDEE}" type="presParOf" srcId="{8D5A27AD-CB84-4365-A4AF-973BCE95D32C}" destId="{2BEC0F98-E1C1-4411-9168-D566908191D0}" srcOrd="0" destOrd="0" presId="urn:microsoft.com/office/officeart/2005/8/layout/lProcess2"/>
    <dgm:cxn modelId="{DDFB301E-EE6D-46DB-9384-7F3F31BCFF3C}" type="presParOf" srcId="{8D5A27AD-CB84-4365-A4AF-973BCE95D32C}" destId="{5AF86A20-78FB-416B-A03C-56544C8C021D}" srcOrd="1" destOrd="0" presId="urn:microsoft.com/office/officeart/2005/8/layout/lProcess2"/>
    <dgm:cxn modelId="{338E8D9E-D14C-485B-A2C7-D4332F8B4660}" type="presParOf" srcId="{8D5A27AD-CB84-4365-A4AF-973BCE95D32C}" destId="{780334F2-27B6-4E08-804D-5E54A77B8834}" srcOrd="2" destOrd="0" presId="urn:microsoft.com/office/officeart/2005/8/layout/lProcess2"/>
    <dgm:cxn modelId="{65DAB856-B849-4FAB-BBE2-7E408D15EB0A}" type="presParOf" srcId="{780334F2-27B6-4E08-804D-5E54A77B8834}" destId="{131D8386-18FB-4AAF-8820-4E7B2FDCB5EB}" srcOrd="0" destOrd="0" presId="urn:microsoft.com/office/officeart/2005/8/layout/lProcess2"/>
    <dgm:cxn modelId="{24F333BD-9271-451B-80A2-57B8BC8E574A}" type="presParOf" srcId="{131D8386-18FB-4AAF-8820-4E7B2FDCB5EB}" destId="{EB185464-9FA4-4851-AD64-14B1576D9531}" srcOrd="0" destOrd="0" presId="urn:microsoft.com/office/officeart/2005/8/layout/lProcess2"/>
    <dgm:cxn modelId="{E5E61232-357B-432E-B0EB-7A8B9C6BA5DA}" type="presParOf" srcId="{131D8386-18FB-4AAF-8820-4E7B2FDCB5EB}" destId="{B43C8045-EA2E-444E-898E-166273D477B3}" srcOrd="1" destOrd="0" presId="urn:microsoft.com/office/officeart/2005/8/layout/lProcess2"/>
    <dgm:cxn modelId="{A31E098E-8625-4DF8-97B5-98F2808B8F6C}" type="presParOf" srcId="{131D8386-18FB-4AAF-8820-4E7B2FDCB5EB}" destId="{1B01930A-3D6B-457B-B9A6-8CAD2F4F51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E9CF7-C6D2-444A-8179-22AE89253E4A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A7E102B3-A96B-40C2-8D76-E1ECC060F381}">
      <dgm:prSet phldrT="[Text]" phldr="0" custT="1"/>
      <dgm:spPr/>
      <dgm:t>
        <a:bodyPr/>
        <a:lstStyle/>
        <a:p>
          <a:pPr rtl="0"/>
          <a:r>
            <a:rPr lang="en-GB" sz="3000" b="1">
              <a:solidFill>
                <a:schemeClr val="accent4"/>
              </a:solidFill>
              <a:latin typeface="Roboto Light"/>
            </a:rPr>
            <a:t>Interoperability Working Group</a:t>
          </a:r>
          <a:endParaRPr lang="en-GB" sz="3000" b="1">
            <a:solidFill>
              <a:schemeClr val="accent4"/>
            </a:solidFill>
          </a:endParaRPr>
        </a:p>
      </dgm:t>
    </dgm:pt>
    <dgm:pt modelId="{C5EEF1F3-33B9-4C0D-9602-96FCF11F599E}" type="parTrans" cxnId="{08135AC6-03CF-435A-968C-D41E98575458}">
      <dgm:prSet/>
      <dgm:spPr/>
      <dgm:t>
        <a:bodyPr/>
        <a:lstStyle/>
        <a:p>
          <a:endParaRPr lang="en-GB"/>
        </a:p>
      </dgm:t>
    </dgm:pt>
    <dgm:pt modelId="{A0016E3E-F365-47F0-A6E7-1413BD1AFF9B}" type="sibTrans" cxnId="{08135AC6-03CF-435A-968C-D41E98575458}">
      <dgm:prSet/>
      <dgm:spPr/>
      <dgm:t>
        <a:bodyPr/>
        <a:lstStyle/>
        <a:p>
          <a:endParaRPr lang="en-GB"/>
        </a:p>
      </dgm:t>
    </dgm:pt>
    <dgm:pt modelId="{9FD72117-901B-4F08-931F-973347ED6028}">
      <dgm:prSet phldrT="[Text]" phldr="0" custT="1"/>
      <dgm:spPr/>
      <dgm:t>
        <a:bodyPr/>
        <a:lstStyle/>
        <a:p>
          <a:pPr rtl="0"/>
          <a:r>
            <a:rPr lang="en-GB" sz="1300">
              <a:latin typeface="Roboto Light"/>
            </a:rPr>
            <a:t> </a:t>
          </a:r>
          <a:r>
            <a:rPr lang="en-GB" sz="1500">
              <a:latin typeface="Roboto Light"/>
            </a:rPr>
            <a:t>The working group will meet every 2 months to provide strategic direction for all activities related to interoperability </a:t>
          </a:r>
          <a:endParaRPr lang="en-GB" sz="1500"/>
        </a:p>
      </dgm:t>
    </dgm:pt>
    <dgm:pt modelId="{E2F28DB4-020B-4FC7-86C2-EA8350A9F9BD}" type="parTrans" cxnId="{4DF5321F-8C18-4ACA-9CA9-D742C8220286}">
      <dgm:prSet/>
      <dgm:spPr/>
      <dgm:t>
        <a:bodyPr/>
        <a:lstStyle/>
        <a:p>
          <a:endParaRPr lang="en-GB"/>
        </a:p>
      </dgm:t>
    </dgm:pt>
    <dgm:pt modelId="{83B5FFC7-87CD-4678-AC22-05C7BD040E2A}" type="sibTrans" cxnId="{4DF5321F-8C18-4ACA-9CA9-D742C8220286}">
      <dgm:prSet/>
      <dgm:spPr/>
      <dgm:t>
        <a:bodyPr/>
        <a:lstStyle/>
        <a:p>
          <a:endParaRPr lang="en-GB"/>
        </a:p>
      </dgm:t>
    </dgm:pt>
    <dgm:pt modelId="{7CF24BA0-16D8-4E42-A140-B9FC10C0BB72}">
      <dgm:prSet phldrT="[Text]" phldr="0" custT="1"/>
      <dgm:spPr/>
      <dgm:t>
        <a:bodyPr/>
        <a:lstStyle/>
        <a:p>
          <a:pPr rtl="0"/>
          <a:r>
            <a:rPr lang="en-GB" sz="1500">
              <a:latin typeface="Roboto Light"/>
            </a:rPr>
            <a:t>This group will work towards achieving the vision set out in NHS England's 2022 draft standards and interoperability strategy</a:t>
          </a:r>
          <a:endParaRPr lang="en-GB" sz="1500"/>
        </a:p>
      </dgm:t>
    </dgm:pt>
    <dgm:pt modelId="{AF41A299-2E85-47B1-8A13-A655A7D2742E}" type="parTrans" cxnId="{813717F4-65F5-435F-A657-A86E87C28455}">
      <dgm:prSet/>
      <dgm:spPr/>
      <dgm:t>
        <a:bodyPr/>
        <a:lstStyle/>
        <a:p>
          <a:endParaRPr lang="en-GB"/>
        </a:p>
      </dgm:t>
    </dgm:pt>
    <dgm:pt modelId="{35F87505-C863-4F08-A743-DA07879B9F76}" type="sibTrans" cxnId="{813717F4-65F5-435F-A657-A86E87C28455}">
      <dgm:prSet/>
      <dgm:spPr/>
      <dgm:t>
        <a:bodyPr/>
        <a:lstStyle/>
        <a:p>
          <a:endParaRPr lang="en-GB"/>
        </a:p>
      </dgm:t>
    </dgm:pt>
    <dgm:pt modelId="{3BA69306-F942-4C68-B095-3D1D747E278E}">
      <dgm:prSet phldrT="[Text]" phldr="0" custT="1"/>
      <dgm:spPr/>
      <dgm:t>
        <a:bodyPr/>
        <a:lstStyle/>
        <a:p>
          <a:pPr rtl="0"/>
          <a:r>
            <a:rPr lang="en-GB" sz="3000" b="1">
              <a:solidFill>
                <a:schemeClr val="accent4"/>
              </a:solidFill>
              <a:latin typeface="Roboto Light"/>
            </a:rPr>
            <a:t> Fostering collaboration </a:t>
          </a:r>
          <a:endParaRPr lang="en-GB" sz="3000" b="1">
            <a:solidFill>
              <a:schemeClr val="accent4"/>
            </a:solidFill>
          </a:endParaRPr>
        </a:p>
      </dgm:t>
    </dgm:pt>
    <dgm:pt modelId="{C86B9830-1880-4535-8325-62CC1B646305}" type="parTrans" cxnId="{323122D3-AAE1-453B-8C89-76A834D6A029}">
      <dgm:prSet/>
      <dgm:spPr/>
      <dgm:t>
        <a:bodyPr/>
        <a:lstStyle/>
        <a:p>
          <a:endParaRPr lang="en-GB"/>
        </a:p>
      </dgm:t>
    </dgm:pt>
    <dgm:pt modelId="{26E948F3-007C-45FD-8387-024DDCCC16BD}" type="sibTrans" cxnId="{323122D3-AAE1-453B-8C89-76A834D6A029}">
      <dgm:prSet/>
      <dgm:spPr/>
      <dgm:t>
        <a:bodyPr/>
        <a:lstStyle/>
        <a:p>
          <a:endParaRPr lang="en-GB"/>
        </a:p>
      </dgm:t>
    </dgm:pt>
    <dgm:pt modelId="{F2CFE403-49CD-4F4E-A58A-C913132445B1}">
      <dgm:prSet phldrT="[Text]" phldr="0" custT="1"/>
      <dgm:spPr/>
      <dgm:t>
        <a:bodyPr/>
        <a:lstStyle/>
        <a:p>
          <a:pPr rtl="0"/>
          <a:r>
            <a:rPr lang="en-GB" sz="1300">
              <a:latin typeface="Roboto Light"/>
            </a:rPr>
            <a:t> </a:t>
          </a:r>
          <a:r>
            <a:rPr lang="en-GB" sz="1500">
              <a:latin typeface="Roboto Light"/>
            </a:rPr>
            <a:t>Work closely with national stakeholders and helping to facilitate collaboration</a:t>
          </a:r>
          <a:endParaRPr lang="en-GB" sz="1500" dirty="0"/>
        </a:p>
      </dgm:t>
    </dgm:pt>
    <dgm:pt modelId="{DE33E124-2181-42E8-8EF7-45C5023D6D07}" type="parTrans" cxnId="{1ED07D70-D887-486F-A2D8-5E1E753C7192}">
      <dgm:prSet/>
      <dgm:spPr/>
      <dgm:t>
        <a:bodyPr/>
        <a:lstStyle/>
        <a:p>
          <a:endParaRPr lang="en-GB"/>
        </a:p>
      </dgm:t>
    </dgm:pt>
    <dgm:pt modelId="{BBDB5B72-A92D-4852-A0B2-A5C5F422E160}" type="sibTrans" cxnId="{1ED07D70-D887-486F-A2D8-5E1E753C7192}">
      <dgm:prSet/>
      <dgm:spPr/>
      <dgm:t>
        <a:bodyPr/>
        <a:lstStyle/>
        <a:p>
          <a:endParaRPr lang="en-GB"/>
        </a:p>
      </dgm:t>
    </dgm:pt>
    <dgm:pt modelId="{8C0E2DFA-83FB-4A50-82D6-B2B79A3E52D6}">
      <dgm:prSet phldrT="[Text]" phldr="0" custT="1"/>
      <dgm:spPr/>
      <dgm:t>
        <a:bodyPr/>
        <a:lstStyle/>
        <a:p>
          <a:pPr rtl="0"/>
          <a:r>
            <a:rPr lang="en-GB" sz="1300">
              <a:latin typeface="Roboto Light"/>
            </a:rPr>
            <a:t> </a:t>
          </a:r>
          <a:r>
            <a:rPr lang="en-GB" sz="1500">
              <a:latin typeface="Roboto Light"/>
            </a:rPr>
            <a:t>Encourage the adoption of techUK's Interoperability Charter, which sets out a code of practice for health care IT companies</a:t>
          </a:r>
          <a:endParaRPr lang="en-GB" sz="1500"/>
        </a:p>
      </dgm:t>
    </dgm:pt>
    <dgm:pt modelId="{0A71A1ED-67FE-412C-AE08-E3209B34A422}" type="parTrans" cxnId="{BE7111A3-CAB4-437C-B344-4D66C575103D}">
      <dgm:prSet/>
      <dgm:spPr/>
      <dgm:t>
        <a:bodyPr/>
        <a:lstStyle/>
        <a:p>
          <a:endParaRPr lang="en-GB"/>
        </a:p>
      </dgm:t>
    </dgm:pt>
    <dgm:pt modelId="{02338A9C-BF9E-47AC-BCDC-E465070150DE}" type="sibTrans" cxnId="{BE7111A3-CAB4-437C-B344-4D66C575103D}">
      <dgm:prSet/>
      <dgm:spPr/>
      <dgm:t>
        <a:bodyPr/>
        <a:lstStyle/>
        <a:p>
          <a:endParaRPr lang="en-GB"/>
        </a:p>
      </dgm:t>
    </dgm:pt>
    <dgm:pt modelId="{556BB1E1-3BA2-4E2A-83BF-E928F647F9F9}">
      <dgm:prSet phldrT="[Text]" phldr="0" custT="1"/>
      <dgm:spPr/>
      <dgm:t>
        <a:bodyPr/>
        <a:lstStyle/>
        <a:p>
          <a:pPr rtl="0"/>
          <a:r>
            <a:rPr lang="en-GB" sz="3000" b="1">
              <a:solidFill>
                <a:schemeClr val="accent4"/>
              </a:solidFill>
              <a:latin typeface="Roboto Light"/>
            </a:rPr>
            <a:t> Sharing knowledge</a:t>
          </a:r>
          <a:endParaRPr lang="en-GB" sz="3000" b="1">
            <a:solidFill>
              <a:schemeClr val="accent4"/>
            </a:solidFill>
          </a:endParaRPr>
        </a:p>
      </dgm:t>
    </dgm:pt>
    <dgm:pt modelId="{2754F552-423E-4129-A8E8-635A31B3725E}" type="parTrans" cxnId="{4C6074F8-9457-40A4-AD48-0D06ACE89EA6}">
      <dgm:prSet/>
      <dgm:spPr/>
      <dgm:t>
        <a:bodyPr/>
        <a:lstStyle/>
        <a:p>
          <a:endParaRPr lang="en-GB"/>
        </a:p>
      </dgm:t>
    </dgm:pt>
    <dgm:pt modelId="{76DB3045-34C0-4F76-9A35-962E0FEA7D57}" type="sibTrans" cxnId="{4C6074F8-9457-40A4-AD48-0D06ACE89EA6}">
      <dgm:prSet/>
      <dgm:spPr/>
      <dgm:t>
        <a:bodyPr/>
        <a:lstStyle/>
        <a:p>
          <a:endParaRPr lang="en-GB"/>
        </a:p>
      </dgm:t>
    </dgm:pt>
    <dgm:pt modelId="{9F6BCBE8-F82B-4F53-8AD2-B1C837B7F7AE}">
      <dgm:prSet phldrT="[Text]" phldr="0" custT="1"/>
      <dgm:spPr/>
      <dgm:t>
        <a:bodyPr/>
        <a:lstStyle/>
        <a:p>
          <a:pPr rtl="0"/>
          <a:r>
            <a:rPr lang="en-GB" sz="1300">
              <a:latin typeface="Roboto Light"/>
            </a:rPr>
            <a:t> </a:t>
          </a:r>
          <a:r>
            <a:rPr lang="en-GB" sz="1500">
              <a:latin typeface="Roboto Light"/>
            </a:rPr>
            <a:t>Showcase best practice examples where members' work has improved patient and staff experience by facilitating interoperability </a:t>
          </a:r>
          <a:endParaRPr lang="en-GB" sz="1500"/>
        </a:p>
      </dgm:t>
    </dgm:pt>
    <dgm:pt modelId="{66E1CC76-ECD7-425D-96CC-132E4BDFBBF1}" type="parTrans" cxnId="{3E3D9392-942D-4F33-9A73-251CC061A61B}">
      <dgm:prSet/>
      <dgm:spPr/>
      <dgm:t>
        <a:bodyPr/>
        <a:lstStyle/>
        <a:p>
          <a:endParaRPr lang="en-GB"/>
        </a:p>
      </dgm:t>
    </dgm:pt>
    <dgm:pt modelId="{5D8CD5ED-B30E-46EE-A8C2-0E90C83B9B32}" type="sibTrans" cxnId="{3E3D9392-942D-4F33-9A73-251CC061A61B}">
      <dgm:prSet/>
      <dgm:spPr/>
      <dgm:t>
        <a:bodyPr/>
        <a:lstStyle/>
        <a:p>
          <a:endParaRPr lang="en-GB"/>
        </a:p>
      </dgm:t>
    </dgm:pt>
    <dgm:pt modelId="{5996F6AE-D5F7-4122-AE05-EFABD0E3AB7C}" type="pres">
      <dgm:prSet presAssocID="{1ACE9CF7-C6D2-444A-8179-22AE89253E4A}" presName="theList" presStyleCnt="0">
        <dgm:presLayoutVars>
          <dgm:dir/>
          <dgm:animLvl val="lvl"/>
          <dgm:resizeHandles val="exact"/>
        </dgm:presLayoutVars>
      </dgm:prSet>
      <dgm:spPr/>
    </dgm:pt>
    <dgm:pt modelId="{C04CF5BE-D1EB-4A77-9620-1E381DA15C9A}" type="pres">
      <dgm:prSet presAssocID="{A7E102B3-A96B-40C2-8D76-E1ECC060F381}" presName="compNode" presStyleCnt="0"/>
      <dgm:spPr/>
    </dgm:pt>
    <dgm:pt modelId="{5362A646-3F40-452E-86F8-2CC6351623E6}" type="pres">
      <dgm:prSet presAssocID="{A7E102B3-A96B-40C2-8D76-E1ECC060F381}" presName="aNode" presStyleLbl="bgShp" presStyleIdx="0" presStyleCnt="3"/>
      <dgm:spPr/>
    </dgm:pt>
    <dgm:pt modelId="{4180FD39-0C2C-4B7D-AF01-3A8DED586505}" type="pres">
      <dgm:prSet presAssocID="{A7E102B3-A96B-40C2-8D76-E1ECC060F381}" presName="textNode" presStyleLbl="bgShp" presStyleIdx="0" presStyleCnt="3"/>
      <dgm:spPr/>
    </dgm:pt>
    <dgm:pt modelId="{5CC8FD66-A0D7-464B-9808-B7751EAE45FD}" type="pres">
      <dgm:prSet presAssocID="{A7E102B3-A96B-40C2-8D76-E1ECC060F381}" presName="compChildNode" presStyleCnt="0"/>
      <dgm:spPr/>
    </dgm:pt>
    <dgm:pt modelId="{BE4D6FBE-DFA6-473B-9CF2-32F9101CFB26}" type="pres">
      <dgm:prSet presAssocID="{A7E102B3-A96B-40C2-8D76-E1ECC060F381}" presName="theInnerList" presStyleCnt="0"/>
      <dgm:spPr/>
    </dgm:pt>
    <dgm:pt modelId="{D6322A55-99E3-47A8-B5D4-2601084F1019}" type="pres">
      <dgm:prSet presAssocID="{9FD72117-901B-4F08-931F-973347ED6028}" presName="childNode" presStyleLbl="node1" presStyleIdx="0" presStyleCnt="5">
        <dgm:presLayoutVars>
          <dgm:bulletEnabled val="1"/>
        </dgm:presLayoutVars>
      </dgm:prSet>
      <dgm:spPr/>
    </dgm:pt>
    <dgm:pt modelId="{F4DAFD89-6711-45AD-809C-3487774FA115}" type="pres">
      <dgm:prSet presAssocID="{9FD72117-901B-4F08-931F-973347ED6028}" presName="aSpace2" presStyleCnt="0"/>
      <dgm:spPr/>
    </dgm:pt>
    <dgm:pt modelId="{19946020-46A5-4563-8ADE-8E1D1E42803C}" type="pres">
      <dgm:prSet presAssocID="{7CF24BA0-16D8-4E42-A140-B9FC10C0BB72}" presName="childNode" presStyleLbl="node1" presStyleIdx="1" presStyleCnt="5">
        <dgm:presLayoutVars>
          <dgm:bulletEnabled val="1"/>
        </dgm:presLayoutVars>
      </dgm:prSet>
      <dgm:spPr/>
    </dgm:pt>
    <dgm:pt modelId="{F83A277C-9F4B-42C1-A535-F11803C47276}" type="pres">
      <dgm:prSet presAssocID="{A7E102B3-A96B-40C2-8D76-E1ECC060F381}" presName="aSpace" presStyleCnt="0"/>
      <dgm:spPr/>
    </dgm:pt>
    <dgm:pt modelId="{B00FA761-5EFA-48BD-A6E8-779BC21F1908}" type="pres">
      <dgm:prSet presAssocID="{3BA69306-F942-4C68-B095-3D1D747E278E}" presName="compNode" presStyleCnt="0"/>
      <dgm:spPr/>
    </dgm:pt>
    <dgm:pt modelId="{102A96BC-22C8-42B7-8C59-A031EEEFD4E3}" type="pres">
      <dgm:prSet presAssocID="{3BA69306-F942-4C68-B095-3D1D747E278E}" presName="aNode" presStyleLbl="bgShp" presStyleIdx="1" presStyleCnt="3"/>
      <dgm:spPr/>
    </dgm:pt>
    <dgm:pt modelId="{1055E372-4DE2-4850-A913-505C3D3D9A0E}" type="pres">
      <dgm:prSet presAssocID="{3BA69306-F942-4C68-B095-3D1D747E278E}" presName="textNode" presStyleLbl="bgShp" presStyleIdx="1" presStyleCnt="3"/>
      <dgm:spPr/>
    </dgm:pt>
    <dgm:pt modelId="{E77E53C4-021A-461F-9C2A-6897EC116033}" type="pres">
      <dgm:prSet presAssocID="{3BA69306-F942-4C68-B095-3D1D747E278E}" presName="compChildNode" presStyleCnt="0"/>
      <dgm:spPr/>
    </dgm:pt>
    <dgm:pt modelId="{3BD8FC97-528F-46C1-A372-3BB07FACA8FF}" type="pres">
      <dgm:prSet presAssocID="{3BA69306-F942-4C68-B095-3D1D747E278E}" presName="theInnerList" presStyleCnt="0"/>
      <dgm:spPr/>
    </dgm:pt>
    <dgm:pt modelId="{BE0A6215-0E02-4946-9C88-331D4950B5BF}" type="pres">
      <dgm:prSet presAssocID="{F2CFE403-49CD-4F4E-A58A-C913132445B1}" presName="childNode" presStyleLbl="node1" presStyleIdx="2" presStyleCnt="5">
        <dgm:presLayoutVars>
          <dgm:bulletEnabled val="1"/>
        </dgm:presLayoutVars>
      </dgm:prSet>
      <dgm:spPr/>
    </dgm:pt>
    <dgm:pt modelId="{F262B0C8-8C9B-4D61-8B30-D8EB0C3B400D}" type="pres">
      <dgm:prSet presAssocID="{F2CFE403-49CD-4F4E-A58A-C913132445B1}" presName="aSpace2" presStyleCnt="0"/>
      <dgm:spPr/>
    </dgm:pt>
    <dgm:pt modelId="{0A4D76CB-42DE-45EF-8937-66E8CBF96676}" type="pres">
      <dgm:prSet presAssocID="{8C0E2DFA-83FB-4A50-82D6-B2B79A3E52D6}" presName="childNode" presStyleLbl="node1" presStyleIdx="3" presStyleCnt="5">
        <dgm:presLayoutVars>
          <dgm:bulletEnabled val="1"/>
        </dgm:presLayoutVars>
      </dgm:prSet>
      <dgm:spPr/>
    </dgm:pt>
    <dgm:pt modelId="{55D66012-1901-4B82-99BB-25F4A553D1F8}" type="pres">
      <dgm:prSet presAssocID="{3BA69306-F942-4C68-B095-3D1D747E278E}" presName="aSpace" presStyleCnt="0"/>
      <dgm:spPr/>
    </dgm:pt>
    <dgm:pt modelId="{8D5A27AD-CB84-4365-A4AF-973BCE95D32C}" type="pres">
      <dgm:prSet presAssocID="{556BB1E1-3BA2-4E2A-83BF-E928F647F9F9}" presName="compNode" presStyleCnt="0"/>
      <dgm:spPr/>
    </dgm:pt>
    <dgm:pt modelId="{2BEC0F98-E1C1-4411-9168-D566908191D0}" type="pres">
      <dgm:prSet presAssocID="{556BB1E1-3BA2-4E2A-83BF-E928F647F9F9}" presName="aNode" presStyleLbl="bgShp" presStyleIdx="2" presStyleCnt="3"/>
      <dgm:spPr/>
    </dgm:pt>
    <dgm:pt modelId="{5AF86A20-78FB-416B-A03C-56544C8C021D}" type="pres">
      <dgm:prSet presAssocID="{556BB1E1-3BA2-4E2A-83BF-E928F647F9F9}" presName="textNode" presStyleLbl="bgShp" presStyleIdx="2" presStyleCnt="3"/>
      <dgm:spPr/>
    </dgm:pt>
    <dgm:pt modelId="{780334F2-27B6-4E08-804D-5E54A77B8834}" type="pres">
      <dgm:prSet presAssocID="{556BB1E1-3BA2-4E2A-83BF-E928F647F9F9}" presName="compChildNode" presStyleCnt="0"/>
      <dgm:spPr/>
    </dgm:pt>
    <dgm:pt modelId="{131D8386-18FB-4AAF-8820-4E7B2FDCB5EB}" type="pres">
      <dgm:prSet presAssocID="{556BB1E1-3BA2-4E2A-83BF-E928F647F9F9}" presName="theInnerList" presStyleCnt="0"/>
      <dgm:spPr/>
    </dgm:pt>
    <dgm:pt modelId="{EB185464-9FA4-4851-AD64-14B1576D9531}" type="pres">
      <dgm:prSet presAssocID="{9F6BCBE8-F82B-4F53-8AD2-B1C837B7F7AE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3A51014-1008-47D6-BC5A-B8104A9C24AE}" type="presOf" srcId="{8C0E2DFA-83FB-4A50-82D6-B2B79A3E52D6}" destId="{0A4D76CB-42DE-45EF-8937-66E8CBF96676}" srcOrd="0" destOrd="0" presId="urn:microsoft.com/office/officeart/2005/8/layout/lProcess2"/>
    <dgm:cxn modelId="{4DF5321F-8C18-4ACA-9CA9-D742C8220286}" srcId="{A7E102B3-A96B-40C2-8D76-E1ECC060F381}" destId="{9FD72117-901B-4F08-931F-973347ED6028}" srcOrd="0" destOrd="0" parTransId="{E2F28DB4-020B-4FC7-86C2-EA8350A9F9BD}" sibTransId="{83B5FFC7-87CD-4678-AC22-05C7BD040E2A}"/>
    <dgm:cxn modelId="{FB77BE20-EC94-403A-9538-9378531C9539}" type="presOf" srcId="{7CF24BA0-16D8-4E42-A140-B9FC10C0BB72}" destId="{19946020-46A5-4563-8ADE-8E1D1E42803C}" srcOrd="0" destOrd="0" presId="urn:microsoft.com/office/officeart/2005/8/layout/lProcess2"/>
    <dgm:cxn modelId="{481EF666-A7E1-4A28-B54F-8C0D36FAD6E0}" type="presOf" srcId="{556BB1E1-3BA2-4E2A-83BF-E928F647F9F9}" destId="{2BEC0F98-E1C1-4411-9168-D566908191D0}" srcOrd="0" destOrd="0" presId="urn:microsoft.com/office/officeart/2005/8/layout/lProcess2"/>
    <dgm:cxn modelId="{CA243569-B5B9-4DC1-9131-A5069F48B8C2}" type="presOf" srcId="{3BA69306-F942-4C68-B095-3D1D747E278E}" destId="{1055E372-4DE2-4850-A913-505C3D3D9A0E}" srcOrd="1" destOrd="0" presId="urn:microsoft.com/office/officeart/2005/8/layout/lProcess2"/>
    <dgm:cxn modelId="{5F8FDB4F-9FA3-414C-81D4-34DD5A4A35E1}" type="presOf" srcId="{A7E102B3-A96B-40C2-8D76-E1ECC060F381}" destId="{4180FD39-0C2C-4B7D-AF01-3A8DED586505}" srcOrd="1" destOrd="0" presId="urn:microsoft.com/office/officeart/2005/8/layout/lProcess2"/>
    <dgm:cxn modelId="{1ED07D70-D887-486F-A2D8-5E1E753C7192}" srcId="{3BA69306-F942-4C68-B095-3D1D747E278E}" destId="{F2CFE403-49CD-4F4E-A58A-C913132445B1}" srcOrd="0" destOrd="0" parTransId="{DE33E124-2181-42E8-8EF7-45C5023D6D07}" sibTransId="{BBDB5B72-A92D-4852-A0B2-A5C5F422E160}"/>
    <dgm:cxn modelId="{1C6F4C7A-2D17-4A93-93C0-80F2A5E9E598}" type="presOf" srcId="{9F6BCBE8-F82B-4F53-8AD2-B1C837B7F7AE}" destId="{EB185464-9FA4-4851-AD64-14B1576D9531}" srcOrd="0" destOrd="0" presId="urn:microsoft.com/office/officeart/2005/8/layout/lProcess2"/>
    <dgm:cxn modelId="{7274EC7B-B1BD-4237-B1C4-B245B2756015}" type="presOf" srcId="{F2CFE403-49CD-4F4E-A58A-C913132445B1}" destId="{BE0A6215-0E02-4946-9C88-331D4950B5BF}" srcOrd="0" destOrd="0" presId="urn:microsoft.com/office/officeart/2005/8/layout/lProcess2"/>
    <dgm:cxn modelId="{16DD277F-CCA2-4D21-A189-50AD740D331E}" type="presOf" srcId="{A7E102B3-A96B-40C2-8D76-E1ECC060F381}" destId="{5362A646-3F40-452E-86F8-2CC6351623E6}" srcOrd="0" destOrd="0" presId="urn:microsoft.com/office/officeart/2005/8/layout/lProcess2"/>
    <dgm:cxn modelId="{823DF385-795B-4385-8BB3-1D3772F7B356}" type="presOf" srcId="{1ACE9CF7-C6D2-444A-8179-22AE89253E4A}" destId="{5996F6AE-D5F7-4122-AE05-EFABD0E3AB7C}" srcOrd="0" destOrd="0" presId="urn:microsoft.com/office/officeart/2005/8/layout/lProcess2"/>
    <dgm:cxn modelId="{3E3D9392-942D-4F33-9A73-251CC061A61B}" srcId="{556BB1E1-3BA2-4E2A-83BF-E928F647F9F9}" destId="{9F6BCBE8-F82B-4F53-8AD2-B1C837B7F7AE}" srcOrd="0" destOrd="0" parTransId="{66E1CC76-ECD7-425D-96CC-132E4BDFBBF1}" sibTransId="{5D8CD5ED-B30E-46EE-A8C2-0E90C83B9B32}"/>
    <dgm:cxn modelId="{BE7111A3-CAB4-437C-B344-4D66C575103D}" srcId="{3BA69306-F942-4C68-B095-3D1D747E278E}" destId="{8C0E2DFA-83FB-4A50-82D6-B2B79A3E52D6}" srcOrd="1" destOrd="0" parTransId="{0A71A1ED-67FE-412C-AE08-E3209B34A422}" sibTransId="{02338A9C-BF9E-47AC-BCDC-E465070150DE}"/>
    <dgm:cxn modelId="{AF2E4DAC-34B1-42CA-B82F-B2B4581848F4}" type="presOf" srcId="{9FD72117-901B-4F08-931F-973347ED6028}" destId="{D6322A55-99E3-47A8-B5D4-2601084F1019}" srcOrd="0" destOrd="0" presId="urn:microsoft.com/office/officeart/2005/8/layout/lProcess2"/>
    <dgm:cxn modelId="{08135AC6-03CF-435A-968C-D41E98575458}" srcId="{1ACE9CF7-C6D2-444A-8179-22AE89253E4A}" destId="{A7E102B3-A96B-40C2-8D76-E1ECC060F381}" srcOrd="0" destOrd="0" parTransId="{C5EEF1F3-33B9-4C0D-9602-96FCF11F599E}" sibTransId="{A0016E3E-F365-47F0-A6E7-1413BD1AFF9B}"/>
    <dgm:cxn modelId="{A8778FCF-25FB-444C-A362-315D25F27AD2}" type="presOf" srcId="{3BA69306-F942-4C68-B095-3D1D747E278E}" destId="{102A96BC-22C8-42B7-8C59-A031EEEFD4E3}" srcOrd="0" destOrd="0" presId="urn:microsoft.com/office/officeart/2005/8/layout/lProcess2"/>
    <dgm:cxn modelId="{323122D3-AAE1-453B-8C89-76A834D6A029}" srcId="{1ACE9CF7-C6D2-444A-8179-22AE89253E4A}" destId="{3BA69306-F942-4C68-B095-3D1D747E278E}" srcOrd="1" destOrd="0" parTransId="{C86B9830-1880-4535-8325-62CC1B646305}" sibTransId="{26E948F3-007C-45FD-8387-024DDCCC16BD}"/>
    <dgm:cxn modelId="{584C07DA-0EE1-491C-9EB7-F27B8167923E}" type="presOf" srcId="{556BB1E1-3BA2-4E2A-83BF-E928F647F9F9}" destId="{5AF86A20-78FB-416B-A03C-56544C8C021D}" srcOrd="1" destOrd="0" presId="urn:microsoft.com/office/officeart/2005/8/layout/lProcess2"/>
    <dgm:cxn modelId="{813717F4-65F5-435F-A657-A86E87C28455}" srcId="{A7E102B3-A96B-40C2-8D76-E1ECC060F381}" destId="{7CF24BA0-16D8-4E42-A140-B9FC10C0BB72}" srcOrd="1" destOrd="0" parTransId="{AF41A299-2E85-47B1-8A13-A655A7D2742E}" sibTransId="{35F87505-C863-4F08-A743-DA07879B9F76}"/>
    <dgm:cxn modelId="{4C6074F8-9457-40A4-AD48-0D06ACE89EA6}" srcId="{1ACE9CF7-C6D2-444A-8179-22AE89253E4A}" destId="{556BB1E1-3BA2-4E2A-83BF-E928F647F9F9}" srcOrd="2" destOrd="0" parTransId="{2754F552-423E-4129-A8E8-635A31B3725E}" sibTransId="{76DB3045-34C0-4F76-9A35-962E0FEA7D57}"/>
    <dgm:cxn modelId="{F1C6B72D-2C1A-4368-AC25-FA1F1ED71A1A}" type="presParOf" srcId="{5996F6AE-D5F7-4122-AE05-EFABD0E3AB7C}" destId="{C04CF5BE-D1EB-4A77-9620-1E381DA15C9A}" srcOrd="0" destOrd="0" presId="urn:microsoft.com/office/officeart/2005/8/layout/lProcess2"/>
    <dgm:cxn modelId="{B74E4097-E3BD-483C-897C-C2E933BD8FE0}" type="presParOf" srcId="{C04CF5BE-D1EB-4A77-9620-1E381DA15C9A}" destId="{5362A646-3F40-452E-86F8-2CC6351623E6}" srcOrd="0" destOrd="0" presId="urn:microsoft.com/office/officeart/2005/8/layout/lProcess2"/>
    <dgm:cxn modelId="{5E2D8DB7-24BA-4A7A-B4F9-BDE9562C82C7}" type="presParOf" srcId="{C04CF5BE-D1EB-4A77-9620-1E381DA15C9A}" destId="{4180FD39-0C2C-4B7D-AF01-3A8DED586505}" srcOrd="1" destOrd="0" presId="urn:microsoft.com/office/officeart/2005/8/layout/lProcess2"/>
    <dgm:cxn modelId="{5EB817E6-AF9B-4BE1-A809-2726F0939030}" type="presParOf" srcId="{C04CF5BE-D1EB-4A77-9620-1E381DA15C9A}" destId="{5CC8FD66-A0D7-464B-9808-B7751EAE45FD}" srcOrd="2" destOrd="0" presId="urn:microsoft.com/office/officeart/2005/8/layout/lProcess2"/>
    <dgm:cxn modelId="{7AF7317D-CF96-440A-9798-0C52652F10D6}" type="presParOf" srcId="{5CC8FD66-A0D7-464B-9808-B7751EAE45FD}" destId="{BE4D6FBE-DFA6-473B-9CF2-32F9101CFB26}" srcOrd="0" destOrd="0" presId="urn:microsoft.com/office/officeart/2005/8/layout/lProcess2"/>
    <dgm:cxn modelId="{A337221B-CE80-4F14-B251-03114D8CA9B1}" type="presParOf" srcId="{BE4D6FBE-DFA6-473B-9CF2-32F9101CFB26}" destId="{D6322A55-99E3-47A8-B5D4-2601084F1019}" srcOrd="0" destOrd="0" presId="urn:microsoft.com/office/officeart/2005/8/layout/lProcess2"/>
    <dgm:cxn modelId="{E2EFBE89-01E8-4F12-A0AA-51745DFB0F95}" type="presParOf" srcId="{BE4D6FBE-DFA6-473B-9CF2-32F9101CFB26}" destId="{F4DAFD89-6711-45AD-809C-3487774FA115}" srcOrd="1" destOrd="0" presId="urn:microsoft.com/office/officeart/2005/8/layout/lProcess2"/>
    <dgm:cxn modelId="{7B7ED268-359F-4890-A394-33C90109F55F}" type="presParOf" srcId="{BE4D6FBE-DFA6-473B-9CF2-32F9101CFB26}" destId="{19946020-46A5-4563-8ADE-8E1D1E42803C}" srcOrd="2" destOrd="0" presId="urn:microsoft.com/office/officeart/2005/8/layout/lProcess2"/>
    <dgm:cxn modelId="{9FC38D9C-F993-43A5-A198-B4D26966D4D3}" type="presParOf" srcId="{5996F6AE-D5F7-4122-AE05-EFABD0E3AB7C}" destId="{F83A277C-9F4B-42C1-A535-F11803C47276}" srcOrd="1" destOrd="0" presId="urn:microsoft.com/office/officeart/2005/8/layout/lProcess2"/>
    <dgm:cxn modelId="{BAFFCE9E-C327-4C8E-8A64-C156F0E2F604}" type="presParOf" srcId="{5996F6AE-D5F7-4122-AE05-EFABD0E3AB7C}" destId="{B00FA761-5EFA-48BD-A6E8-779BC21F1908}" srcOrd="2" destOrd="0" presId="urn:microsoft.com/office/officeart/2005/8/layout/lProcess2"/>
    <dgm:cxn modelId="{F6E6F5BF-314F-4801-981B-75FA5C0432FF}" type="presParOf" srcId="{B00FA761-5EFA-48BD-A6E8-779BC21F1908}" destId="{102A96BC-22C8-42B7-8C59-A031EEEFD4E3}" srcOrd="0" destOrd="0" presId="urn:microsoft.com/office/officeart/2005/8/layout/lProcess2"/>
    <dgm:cxn modelId="{15A888CD-7E98-4AF5-890F-937815D083FD}" type="presParOf" srcId="{B00FA761-5EFA-48BD-A6E8-779BC21F1908}" destId="{1055E372-4DE2-4850-A913-505C3D3D9A0E}" srcOrd="1" destOrd="0" presId="urn:microsoft.com/office/officeart/2005/8/layout/lProcess2"/>
    <dgm:cxn modelId="{D5C54F28-E9CD-4941-8A49-814936AEEBD5}" type="presParOf" srcId="{B00FA761-5EFA-48BD-A6E8-779BC21F1908}" destId="{E77E53C4-021A-461F-9C2A-6897EC116033}" srcOrd="2" destOrd="0" presId="urn:microsoft.com/office/officeart/2005/8/layout/lProcess2"/>
    <dgm:cxn modelId="{5E274495-69D3-44E2-8607-0CCE9BB14D29}" type="presParOf" srcId="{E77E53C4-021A-461F-9C2A-6897EC116033}" destId="{3BD8FC97-528F-46C1-A372-3BB07FACA8FF}" srcOrd="0" destOrd="0" presId="urn:microsoft.com/office/officeart/2005/8/layout/lProcess2"/>
    <dgm:cxn modelId="{29D04230-A16E-4C74-AF61-D3BA43D19655}" type="presParOf" srcId="{3BD8FC97-528F-46C1-A372-3BB07FACA8FF}" destId="{BE0A6215-0E02-4946-9C88-331D4950B5BF}" srcOrd="0" destOrd="0" presId="urn:microsoft.com/office/officeart/2005/8/layout/lProcess2"/>
    <dgm:cxn modelId="{15F1FFFE-1084-4E7A-AF4A-D13A15BA76CF}" type="presParOf" srcId="{3BD8FC97-528F-46C1-A372-3BB07FACA8FF}" destId="{F262B0C8-8C9B-4D61-8B30-D8EB0C3B400D}" srcOrd="1" destOrd="0" presId="urn:microsoft.com/office/officeart/2005/8/layout/lProcess2"/>
    <dgm:cxn modelId="{57798282-6571-4342-B891-6D7D84E0CCB5}" type="presParOf" srcId="{3BD8FC97-528F-46C1-A372-3BB07FACA8FF}" destId="{0A4D76CB-42DE-45EF-8937-66E8CBF96676}" srcOrd="2" destOrd="0" presId="urn:microsoft.com/office/officeart/2005/8/layout/lProcess2"/>
    <dgm:cxn modelId="{BB0786C7-68B9-44A3-827B-6F57CE393F1D}" type="presParOf" srcId="{5996F6AE-D5F7-4122-AE05-EFABD0E3AB7C}" destId="{55D66012-1901-4B82-99BB-25F4A553D1F8}" srcOrd="3" destOrd="0" presId="urn:microsoft.com/office/officeart/2005/8/layout/lProcess2"/>
    <dgm:cxn modelId="{20CB0D58-513F-4C5E-82F4-50370AA2D1D5}" type="presParOf" srcId="{5996F6AE-D5F7-4122-AE05-EFABD0E3AB7C}" destId="{8D5A27AD-CB84-4365-A4AF-973BCE95D32C}" srcOrd="4" destOrd="0" presId="urn:microsoft.com/office/officeart/2005/8/layout/lProcess2"/>
    <dgm:cxn modelId="{B172D163-D0B2-4579-A302-964B068ABB4C}" type="presParOf" srcId="{8D5A27AD-CB84-4365-A4AF-973BCE95D32C}" destId="{2BEC0F98-E1C1-4411-9168-D566908191D0}" srcOrd="0" destOrd="0" presId="urn:microsoft.com/office/officeart/2005/8/layout/lProcess2"/>
    <dgm:cxn modelId="{1ACDAC3B-D596-4BD2-9596-3CD7FC9998CC}" type="presParOf" srcId="{8D5A27AD-CB84-4365-A4AF-973BCE95D32C}" destId="{5AF86A20-78FB-416B-A03C-56544C8C021D}" srcOrd="1" destOrd="0" presId="urn:microsoft.com/office/officeart/2005/8/layout/lProcess2"/>
    <dgm:cxn modelId="{4B18872B-44B3-4ECC-8B22-71DE85058ADD}" type="presParOf" srcId="{8D5A27AD-CB84-4365-A4AF-973BCE95D32C}" destId="{780334F2-27B6-4E08-804D-5E54A77B8834}" srcOrd="2" destOrd="0" presId="urn:microsoft.com/office/officeart/2005/8/layout/lProcess2"/>
    <dgm:cxn modelId="{D3200253-BF41-4E8E-B817-318D8F1174C3}" type="presParOf" srcId="{780334F2-27B6-4E08-804D-5E54A77B8834}" destId="{131D8386-18FB-4AAF-8820-4E7B2FDCB5EB}" srcOrd="0" destOrd="0" presId="urn:microsoft.com/office/officeart/2005/8/layout/lProcess2"/>
    <dgm:cxn modelId="{F30211EC-76F3-43D2-8B0B-E906ADA71559}" type="presParOf" srcId="{131D8386-18FB-4AAF-8820-4E7B2FDCB5EB}" destId="{EB185464-9FA4-4851-AD64-14B1576D953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E9CF7-C6D2-444A-8179-22AE89253E4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D72117-901B-4F08-931F-973347ED6028}">
      <dgm:prSet phldrT="[Text]"/>
      <dgm:spPr/>
      <dgm:t>
        <a:bodyPr/>
        <a:lstStyle/>
        <a:p>
          <a:pPr rtl="0"/>
          <a:r>
            <a:rPr lang="en-GB" b="0">
              <a:solidFill>
                <a:schemeClr val="accent1"/>
              </a:solidFill>
            </a:rPr>
            <a:t>Community </a:t>
          </a:r>
          <a:r>
            <a:rPr lang="en-GB">
              <a:solidFill>
                <a:schemeClr val="accent1"/>
              </a:solidFill>
            </a:rPr>
            <a:t>of practice</a:t>
          </a:r>
          <a:endParaRPr lang="en-US">
            <a:solidFill>
              <a:schemeClr val="accent1"/>
            </a:solidFill>
          </a:endParaRPr>
        </a:p>
      </dgm:t>
    </dgm:pt>
    <dgm:pt modelId="{E2F28DB4-020B-4FC7-86C2-EA8350A9F9BD}" type="parTrans" cxnId="{4DF5321F-8C18-4ACA-9CA9-D742C8220286}">
      <dgm:prSet/>
      <dgm:spPr/>
      <dgm:t>
        <a:bodyPr/>
        <a:lstStyle/>
        <a:p>
          <a:endParaRPr lang="en-GB"/>
        </a:p>
      </dgm:t>
    </dgm:pt>
    <dgm:pt modelId="{83B5FFC7-87CD-4678-AC22-05C7BD040E2A}" type="sibTrans" cxnId="{4DF5321F-8C18-4ACA-9CA9-D742C8220286}">
      <dgm:prSet/>
      <dgm:spPr/>
      <dgm:t>
        <a:bodyPr/>
        <a:lstStyle/>
        <a:p>
          <a:endParaRPr lang="en-GB"/>
        </a:p>
      </dgm:t>
    </dgm:pt>
    <dgm:pt modelId="{7CF24BA0-16D8-4E42-A140-B9FC10C0BB72}">
      <dgm:prSet phldrT="[Text]" custT="1"/>
      <dgm:spPr/>
      <dgm:t>
        <a:bodyPr/>
        <a:lstStyle/>
        <a:p>
          <a:pPr rtl="0"/>
          <a:r>
            <a:rPr lang="en-GB" sz="1500">
              <a:latin typeface="Roboto Light"/>
            </a:rPr>
            <a:t>Fostering</a:t>
          </a:r>
          <a:r>
            <a:rPr lang="en-GB" sz="1500"/>
            <a:t> collaboration between the public sector and tech suppliers</a:t>
          </a:r>
          <a:r>
            <a:rPr lang="en-GB" sz="1500">
              <a:latin typeface="Roboto Light"/>
            </a:rPr>
            <a:t> &amp; helping to share learnings from</a:t>
          </a:r>
          <a:r>
            <a:rPr lang="en-GB" sz="1500"/>
            <a:t> beyond health and care </a:t>
          </a:r>
          <a:endParaRPr lang="en-US" sz="1500" dirty="0"/>
        </a:p>
      </dgm:t>
    </dgm:pt>
    <dgm:pt modelId="{AF41A299-2E85-47B1-8A13-A655A7D2742E}" type="parTrans" cxnId="{813717F4-65F5-435F-A657-A86E87C28455}">
      <dgm:prSet/>
      <dgm:spPr/>
      <dgm:t>
        <a:bodyPr/>
        <a:lstStyle/>
        <a:p>
          <a:endParaRPr lang="en-GB"/>
        </a:p>
      </dgm:t>
    </dgm:pt>
    <dgm:pt modelId="{35F87505-C863-4F08-A743-DA07879B9F76}" type="sibTrans" cxnId="{813717F4-65F5-435F-A657-A86E87C28455}">
      <dgm:prSet/>
      <dgm:spPr/>
      <dgm:t>
        <a:bodyPr/>
        <a:lstStyle/>
        <a:p>
          <a:endParaRPr lang="en-GB"/>
        </a:p>
      </dgm:t>
    </dgm:pt>
    <dgm:pt modelId="{3BA69306-F942-4C68-B095-3D1D747E278E}">
      <dgm:prSet phldrT="[Text]" custT="1"/>
      <dgm:spPr/>
      <dgm:t>
        <a:bodyPr/>
        <a:lstStyle/>
        <a:p>
          <a:r>
            <a:rPr lang="en-GB" sz="1500" b="0"/>
            <a:t>Community of practice to meet bi-monthly and offer members a </a:t>
          </a:r>
          <a:r>
            <a:rPr lang="en-GB" sz="1500"/>
            <a:t>space to raise challenges and get practical solutions</a:t>
          </a:r>
          <a:endParaRPr lang="en-US" sz="1500" b="0"/>
        </a:p>
      </dgm:t>
    </dgm:pt>
    <dgm:pt modelId="{C86B9830-1880-4535-8325-62CC1B646305}" type="parTrans" cxnId="{323122D3-AAE1-453B-8C89-76A834D6A029}">
      <dgm:prSet/>
      <dgm:spPr/>
      <dgm:t>
        <a:bodyPr/>
        <a:lstStyle/>
        <a:p>
          <a:endParaRPr lang="en-GB"/>
        </a:p>
      </dgm:t>
    </dgm:pt>
    <dgm:pt modelId="{26E948F3-007C-45FD-8387-024DDCCC16BD}" type="sibTrans" cxnId="{323122D3-AAE1-453B-8C89-76A834D6A029}">
      <dgm:prSet/>
      <dgm:spPr/>
      <dgm:t>
        <a:bodyPr/>
        <a:lstStyle/>
        <a:p>
          <a:endParaRPr lang="en-GB"/>
        </a:p>
      </dgm:t>
    </dgm:pt>
    <dgm:pt modelId="{F2CFE403-49CD-4F4E-A58A-C913132445B1}">
      <dgm:prSet phldrT="[Text]" custT="1"/>
      <dgm:spPr/>
      <dgm:t>
        <a:bodyPr/>
        <a:lstStyle/>
        <a:p>
          <a:pPr rtl="0"/>
          <a:r>
            <a:rPr lang="en-GB" sz="1500"/>
            <a:t>Dedicated roundtables set up to </a:t>
          </a:r>
          <a:r>
            <a:rPr lang="en-GB" sz="1500">
              <a:latin typeface="Roboto Light"/>
            </a:rPr>
            <a:t>hone</a:t>
          </a:r>
          <a:r>
            <a:rPr lang="en-GB" sz="1500"/>
            <a:t> in on specific areas, </a:t>
          </a:r>
          <a:r>
            <a:rPr lang="en-GB" sz="1500">
              <a:latin typeface="Roboto Light"/>
            </a:rPr>
            <a:t>such as</a:t>
          </a:r>
          <a:r>
            <a:rPr lang="en-GB" sz="1500" b="0">
              <a:latin typeface="Roboto Light"/>
            </a:rPr>
            <a:t> frameworks or standards</a:t>
          </a:r>
          <a:endParaRPr lang="en-US" sz="1500" b="0" dirty="0"/>
        </a:p>
      </dgm:t>
    </dgm:pt>
    <dgm:pt modelId="{DE33E124-2181-42E8-8EF7-45C5023D6D07}" type="parTrans" cxnId="{1ED07D70-D887-486F-A2D8-5E1E753C7192}">
      <dgm:prSet/>
      <dgm:spPr/>
      <dgm:t>
        <a:bodyPr/>
        <a:lstStyle/>
        <a:p>
          <a:endParaRPr lang="en-GB"/>
        </a:p>
      </dgm:t>
    </dgm:pt>
    <dgm:pt modelId="{BBDB5B72-A92D-4852-A0B2-A5C5F422E160}" type="sibTrans" cxnId="{1ED07D70-D887-486F-A2D8-5E1E753C7192}">
      <dgm:prSet/>
      <dgm:spPr/>
      <dgm:t>
        <a:bodyPr/>
        <a:lstStyle/>
        <a:p>
          <a:endParaRPr lang="en-GB"/>
        </a:p>
      </dgm:t>
    </dgm:pt>
    <dgm:pt modelId="{9F6BCBE8-F82B-4F53-8AD2-B1C837B7F7AE}">
      <dgm:prSet phldrT="[Text]"/>
      <dgm:spPr/>
      <dgm:t>
        <a:bodyPr/>
        <a:lstStyle/>
        <a:p>
          <a:r>
            <a:rPr lang="en-GB">
              <a:solidFill>
                <a:schemeClr val="accent1"/>
              </a:solidFill>
            </a:rPr>
            <a:t>Health and Social Care Council</a:t>
          </a:r>
          <a:endParaRPr lang="en-US">
            <a:solidFill>
              <a:schemeClr val="accent1"/>
            </a:solidFill>
          </a:endParaRPr>
        </a:p>
      </dgm:t>
    </dgm:pt>
    <dgm:pt modelId="{66E1CC76-ECD7-425D-96CC-132E4BDFBBF1}" type="parTrans" cxnId="{3E3D9392-942D-4F33-9A73-251CC061A61B}">
      <dgm:prSet/>
      <dgm:spPr/>
      <dgm:t>
        <a:bodyPr/>
        <a:lstStyle/>
        <a:p>
          <a:endParaRPr lang="en-GB"/>
        </a:p>
      </dgm:t>
    </dgm:pt>
    <dgm:pt modelId="{5D8CD5ED-B30E-46EE-A8C2-0E90C83B9B32}" type="sibTrans" cxnId="{3E3D9392-942D-4F33-9A73-251CC061A61B}">
      <dgm:prSet/>
      <dgm:spPr/>
      <dgm:t>
        <a:bodyPr/>
        <a:lstStyle/>
        <a:p>
          <a:endParaRPr lang="en-GB"/>
        </a:p>
      </dgm:t>
    </dgm:pt>
    <dgm:pt modelId="{ACCE6B95-9AFA-4F5C-83FF-5C2B8CEF2C45}">
      <dgm:prSet phldrT="[Text]" custT="1"/>
      <dgm:spPr/>
      <dgm:t>
        <a:bodyPr/>
        <a:lstStyle/>
        <a:p>
          <a:pPr rtl="0"/>
          <a:r>
            <a:rPr lang="en-GB" sz="1500">
              <a:latin typeface="Roboto Light"/>
            </a:rPr>
            <a:t>Additionally, the Vice Chair will share</a:t>
          </a:r>
          <a:r>
            <a:rPr lang="en-GB" sz="1500"/>
            <a:t> learnings from </a:t>
          </a:r>
          <a:r>
            <a:rPr lang="en-GB" sz="1500">
              <a:latin typeface="Roboto Light"/>
            </a:rPr>
            <a:t>participation on the NHS England</a:t>
          </a:r>
          <a:r>
            <a:rPr lang="en-GB" sz="1500"/>
            <a:t> Digital </a:t>
          </a:r>
          <a:r>
            <a:rPr lang="en-GB" sz="1500">
              <a:latin typeface="Roboto Light"/>
            </a:rPr>
            <a:t>Commercial Council </a:t>
          </a:r>
          <a:endParaRPr lang="en-US" sz="1500" dirty="0"/>
        </a:p>
      </dgm:t>
    </dgm:pt>
    <dgm:pt modelId="{2E127598-2D79-4F9E-84CC-D658222F3B03}" type="parTrans" cxnId="{B813D817-0744-48C1-A023-863ED2797DAA}">
      <dgm:prSet/>
      <dgm:spPr/>
      <dgm:t>
        <a:bodyPr/>
        <a:lstStyle/>
        <a:p>
          <a:endParaRPr lang="en-GB"/>
        </a:p>
      </dgm:t>
    </dgm:pt>
    <dgm:pt modelId="{B4FD926B-7C5F-4616-A709-140F4726BCA8}" type="sibTrans" cxnId="{B813D817-0744-48C1-A023-863ED2797DAA}">
      <dgm:prSet/>
      <dgm:spPr/>
      <dgm:t>
        <a:bodyPr/>
        <a:lstStyle/>
        <a:p>
          <a:endParaRPr lang="en-GB"/>
        </a:p>
      </dgm:t>
    </dgm:pt>
    <dgm:pt modelId="{BF8F6548-DF44-4B4C-B2EF-83D7EF4DB12F}">
      <dgm:prSet phldr="0" custT="1"/>
      <dgm:spPr/>
      <dgm:t>
        <a:bodyPr/>
        <a:lstStyle/>
        <a:p>
          <a:pPr rtl="0"/>
          <a:r>
            <a:rPr lang="en-GB" sz="1500">
              <a:latin typeface="Roboto Light"/>
            </a:rPr>
            <a:t>Setting up a</a:t>
          </a:r>
          <a:r>
            <a:rPr lang="en-GB" sz="1500"/>
            <a:t> new community of practice focussed on commercial and procurement </a:t>
          </a:r>
          <a:endParaRPr lang="en-US" sz="1500" dirty="0"/>
        </a:p>
      </dgm:t>
    </dgm:pt>
    <dgm:pt modelId="{C88BBBD6-BBD5-4242-ADD3-1A441D68B14F}" type="parTrans" cxnId="{310C051B-7391-4EB9-AABE-32E79EF82241}">
      <dgm:prSet/>
      <dgm:spPr/>
      <dgm:t>
        <a:bodyPr/>
        <a:lstStyle/>
        <a:p>
          <a:endParaRPr lang="en-GB"/>
        </a:p>
      </dgm:t>
    </dgm:pt>
    <dgm:pt modelId="{DB5FAA1C-9628-460B-AAB6-4BB6115EB027}" type="sibTrans" cxnId="{310C051B-7391-4EB9-AABE-32E79EF82241}">
      <dgm:prSet/>
      <dgm:spPr/>
      <dgm:t>
        <a:bodyPr/>
        <a:lstStyle/>
        <a:p>
          <a:endParaRPr lang="en-GB"/>
        </a:p>
      </dgm:t>
    </dgm:pt>
    <dgm:pt modelId="{65B02802-71ED-4D74-8147-48312929F142}">
      <dgm:prSet phldr="0"/>
      <dgm:spPr/>
      <dgm:t>
        <a:bodyPr/>
        <a:lstStyle/>
        <a:p>
          <a:r>
            <a:rPr lang="en-GB">
              <a:solidFill>
                <a:schemeClr val="accent1"/>
              </a:solidFill>
            </a:rPr>
            <a:t>Regular meetings and roundtables</a:t>
          </a:r>
          <a:endParaRPr lang="en-US">
            <a:solidFill>
              <a:schemeClr val="accent1"/>
            </a:solidFill>
          </a:endParaRPr>
        </a:p>
      </dgm:t>
    </dgm:pt>
    <dgm:pt modelId="{ED0CEF53-F5A9-4501-B246-947F810B2E60}" type="parTrans" cxnId="{489074D5-5BA0-4137-8E5F-6DD4E2E297CC}">
      <dgm:prSet/>
      <dgm:spPr/>
      <dgm:t>
        <a:bodyPr/>
        <a:lstStyle/>
        <a:p>
          <a:endParaRPr lang="en-GB"/>
        </a:p>
      </dgm:t>
    </dgm:pt>
    <dgm:pt modelId="{C87B122E-1DA6-452B-B46C-BF96BB2A66D5}" type="sibTrans" cxnId="{489074D5-5BA0-4137-8E5F-6DD4E2E297CC}">
      <dgm:prSet/>
      <dgm:spPr/>
      <dgm:t>
        <a:bodyPr/>
        <a:lstStyle/>
        <a:p>
          <a:endParaRPr lang="en-GB"/>
        </a:p>
      </dgm:t>
    </dgm:pt>
    <dgm:pt modelId="{C264BCED-1195-43C0-AD9D-2EC72CE66FFC}">
      <dgm:prSet phldr="0" custT="1"/>
      <dgm:spPr/>
      <dgm:t>
        <a:bodyPr/>
        <a:lstStyle/>
        <a:p>
          <a:pPr rtl="0"/>
          <a:r>
            <a:rPr lang="en-GB" sz="1500">
              <a:latin typeface="Roboto Light"/>
            </a:rPr>
            <a:t>Working closely with our Council to ensure the community represents the interests of the wider techUK membership</a:t>
          </a:r>
          <a:endParaRPr lang="en-US" sz="1500" dirty="0"/>
        </a:p>
      </dgm:t>
    </dgm:pt>
    <dgm:pt modelId="{3381C940-06DF-4F7A-9A00-EBEBC2EBA47F}" type="parTrans" cxnId="{F5A63C21-BBF8-4F0B-B3EE-DC2137972461}">
      <dgm:prSet/>
      <dgm:spPr/>
      <dgm:t>
        <a:bodyPr/>
        <a:lstStyle/>
        <a:p>
          <a:endParaRPr lang="en-GB"/>
        </a:p>
      </dgm:t>
    </dgm:pt>
    <dgm:pt modelId="{18AE6B8F-ABF3-44F5-BB60-EC36BF0BF617}" type="sibTrans" cxnId="{F5A63C21-BBF8-4F0B-B3EE-DC2137972461}">
      <dgm:prSet/>
      <dgm:spPr/>
      <dgm:t>
        <a:bodyPr/>
        <a:lstStyle/>
        <a:p>
          <a:endParaRPr lang="en-GB"/>
        </a:p>
      </dgm:t>
    </dgm:pt>
    <dgm:pt modelId="{5996F6AE-D5F7-4122-AE05-EFABD0E3AB7C}" type="pres">
      <dgm:prSet presAssocID="{1ACE9CF7-C6D2-444A-8179-22AE89253E4A}" presName="theList" presStyleCnt="0">
        <dgm:presLayoutVars>
          <dgm:dir/>
          <dgm:animLvl val="lvl"/>
          <dgm:resizeHandles val="exact"/>
        </dgm:presLayoutVars>
      </dgm:prSet>
      <dgm:spPr/>
    </dgm:pt>
    <dgm:pt modelId="{0052BC6B-05D4-47EF-8E87-078B5EF13851}" type="pres">
      <dgm:prSet presAssocID="{9FD72117-901B-4F08-931F-973347ED6028}" presName="compNode" presStyleCnt="0"/>
      <dgm:spPr/>
    </dgm:pt>
    <dgm:pt modelId="{8495B22C-F12C-4E3B-9631-BFC1870D0E83}" type="pres">
      <dgm:prSet presAssocID="{9FD72117-901B-4F08-931F-973347ED6028}" presName="aNode" presStyleLbl="bgShp" presStyleIdx="0" presStyleCnt="3"/>
      <dgm:spPr/>
    </dgm:pt>
    <dgm:pt modelId="{E4FB64BC-9C69-4894-9DFA-DD2E2B5FAB1D}" type="pres">
      <dgm:prSet presAssocID="{9FD72117-901B-4F08-931F-973347ED6028}" presName="textNode" presStyleLbl="bgShp" presStyleIdx="0" presStyleCnt="3"/>
      <dgm:spPr/>
    </dgm:pt>
    <dgm:pt modelId="{486A99AF-4F93-48F0-A1E2-496771451541}" type="pres">
      <dgm:prSet presAssocID="{9FD72117-901B-4F08-931F-973347ED6028}" presName="compChildNode" presStyleCnt="0"/>
      <dgm:spPr/>
    </dgm:pt>
    <dgm:pt modelId="{EAE890A0-1532-4A83-B089-D9D7DB187920}" type="pres">
      <dgm:prSet presAssocID="{9FD72117-901B-4F08-931F-973347ED6028}" presName="theInnerList" presStyleCnt="0"/>
      <dgm:spPr/>
    </dgm:pt>
    <dgm:pt modelId="{AAB6C38B-F873-4A56-98C6-44B49FAD4E36}" type="pres">
      <dgm:prSet presAssocID="{BF8F6548-DF44-4B4C-B2EF-83D7EF4DB12F}" presName="childNode" presStyleLbl="node1" presStyleIdx="0" presStyleCnt="6">
        <dgm:presLayoutVars>
          <dgm:bulletEnabled val="1"/>
        </dgm:presLayoutVars>
      </dgm:prSet>
      <dgm:spPr/>
    </dgm:pt>
    <dgm:pt modelId="{509536E8-B037-481E-8F83-803B23B17924}" type="pres">
      <dgm:prSet presAssocID="{BF8F6548-DF44-4B4C-B2EF-83D7EF4DB12F}" presName="aSpace2" presStyleCnt="0"/>
      <dgm:spPr/>
    </dgm:pt>
    <dgm:pt modelId="{19946020-46A5-4563-8ADE-8E1D1E42803C}" type="pres">
      <dgm:prSet presAssocID="{7CF24BA0-16D8-4E42-A140-B9FC10C0BB72}" presName="childNode" presStyleLbl="node1" presStyleIdx="1" presStyleCnt="6">
        <dgm:presLayoutVars>
          <dgm:bulletEnabled val="1"/>
        </dgm:presLayoutVars>
      </dgm:prSet>
      <dgm:spPr/>
    </dgm:pt>
    <dgm:pt modelId="{96BC37DD-1366-4D95-BE5B-5436343A5594}" type="pres">
      <dgm:prSet presAssocID="{9FD72117-901B-4F08-931F-973347ED6028}" presName="aSpace" presStyleCnt="0"/>
      <dgm:spPr/>
    </dgm:pt>
    <dgm:pt modelId="{72B46B43-11BD-4B25-B55D-5B47A3FA6978}" type="pres">
      <dgm:prSet presAssocID="{65B02802-71ED-4D74-8147-48312929F142}" presName="compNode" presStyleCnt="0"/>
      <dgm:spPr/>
    </dgm:pt>
    <dgm:pt modelId="{6A965E56-9DAC-4349-BC88-0E9D7A65246F}" type="pres">
      <dgm:prSet presAssocID="{65B02802-71ED-4D74-8147-48312929F142}" presName="aNode" presStyleLbl="bgShp" presStyleIdx="1" presStyleCnt="3"/>
      <dgm:spPr/>
    </dgm:pt>
    <dgm:pt modelId="{67DB25BB-9F7B-44E5-89D9-E9161A888D1C}" type="pres">
      <dgm:prSet presAssocID="{65B02802-71ED-4D74-8147-48312929F142}" presName="textNode" presStyleLbl="bgShp" presStyleIdx="1" presStyleCnt="3"/>
      <dgm:spPr/>
    </dgm:pt>
    <dgm:pt modelId="{031A2439-18EF-4D3D-AAB1-202F83AE8F7D}" type="pres">
      <dgm:prSet presAssocID="{65B02802-71ED-4D74-8147-48312929F142}" presName="compChildNode" presStyleCnt="0"/>
      <dgm:spPr/>
    </dgm:pt>
    <dgm:pt modelId="{AD0E3637-7EA1-498B-9986-01490CC2FAD8}" type="pres">
      <dgm:prSet presAssocID="{65B02802-71ED-4D74-8147-48312929F142}" presName="theInnerList" presStyleCnt="0"/>
      <dgm:spPr/>
    </dgm:pt>
    <dgm:pt modelId="{434AA5C1-10E6-489D-904A-4E490E9718F7}" type="pres">
      <dgm:prSet presAssocID="{3BA69306-F942-4C68-B095-3D1D747E278E}" presName="childNode" presStyleLbl="node1" presStyleIdx="2" presStyleCnt="6">
        <dgm:presLayoutVars>
          <dgm:bulletEnabled val="1"/>
        </dgm:presLayoutVars>
      </dgm:prSet>
      <dgm:spPr/>
    </dgm:pt>
    <dgm:pt modelId="{96ECAE5E-36CD-4D17-A102-A8B430108A04}" type="pres">
      <dgm:prSet presAssocID="{3BA69306-F942-4C68-B095-3D1D747E278E}" presName="aSpace2" presStyleCnt="0"/>
      <dgm:spPr/>
    </dgm:pt>
    <dgm:pt modelId="{BE0A6215-0E02-4946-9C88-331D4950B5BF}" type="pres">
      <dgm:prSet presAssocID="{F2CFE403-49CD-4F4E-A58A-C913132445B1}" presName="childNode" presStyleLbl="node1" presStyleIdx="3" presStyleCnt="6">
        <dgm:presLayoutVars>
          <dgm:bulletEnabled val="1"/>
        </dgm:presLayoutVars>
      </dgm:prSet>
      <dgm:spPr/>
    </dgm:pt>
    <dgm:pt modelId="{B73ACD19-E68E-42C3-907F-B862AEDD20FD}" type="pres">
      <dgm:prSet presAssocID="{65B02802-71ED-4D74-8147-48312929F142}" presName="aSpace" presStyleCnt="0"/>
      <dgm:spPr/>
    </dgm:pt>
    <dgm:pt modelId="{F86FE29D-0884-4C10-B090-3C90CDEFD2B7}" type="pres">
      <dgm:prSet presAssocID="{9F6BCBE8-F82B-4F53-8AD2-B1C837B7F7AE}" presName="compNode" presStyleCnt="0"/>
      <dgm:spPr/>
    </dgm:pt>
    <dgm:pt modelId="{2ADF4CE2-94A6-496B-8FA2-36FC89AF9A56}" type="pres">
      <dgm:prSet presAssocID="{9F6BCBE8-F82B-4F53-8AD2-B1C837B7F7AE}" presName="aNode" presStyleLbl="bgShp" presStyleIdx="2" presStyleCnt="3"/>
      <dgm:spPr/>
    </dgm:pt>
    <dgm:pt modelId="{259AC41E-7605-4A93-B12F-0C5F9E375376}" type="pres">
      <dgm:prSet presAssocID="{9F6BCBE8-F82B-4F53-8AD2-B1C837B7F7AE}" presName="textNode" presStyleLbl="bgShp" presStyleIdx="2" presStyleCnt="3"/>
      <dgm:spPr/>
    </dgm:pt>
    <dgm:pt modelId="{CE5E7AB8-AA09-4633-B42D-1CAC8859D4FF}" type="pres">
      <dgm:prSet presAssocID="{9F6BCBE8-F82B-4F53-8AD2-B1C837B7F7AE}" presName="compChildNode" presStyleCnt="0"/>
      <dgm:spPr/>
    </dgm:pt>
    <dgm:pt modelId="{A17B60D8-4BAF-4863-A612-276E95F9B0D9}" type="pres">
      <dgm:prSet presAssocID="{9F6BCBE8-F82B-4F53-8AD2-B1C837B7F7AE}" presName="theInnerList" presStyleCnt="0"/>
      <dgm:spPr/>
    </dgm:pt>
    <dgm:pt modelId="{C2C09998-9ACE-402A-A1C4-58ADB1B77154}" type="pres">
      <dgm:prSet presAssocID="{C264BCED-1195-43C0-AD9D-2EC72CE66FFC}" presName="childNode" presStyleLbl="node1" presStyleIdx="4" presStyleCnt="6">
        <dgm:presLayoutVars>
          <dgm:bulletEnabled val="1"/>
        </dgm:presLayoutVars>
      </dgm:prSet>
      <dgm:spPr/>
    </dgm:pt>
    <dgm:pt modelId="{A7D7079B-AC73-450B-A7C9-5F1E884CB2A0}" type="pres">
      <dgm:prSet presAssocID="{C264BCED-1195-43C0-AD9D-2EC72CE66FFC}" presName="aSpace2" presStyleCnt="0"/>
      <dgm:spPr/>
    </dgm:pt>
    <dgm:pt modelId="{1B01930A-3D6B-457B-B9A6-8CAD2F4F510C}" type="pres">
      <dgm:prSet presAssocID="{ACCE6B95-9AFA-4F5C-83FF-5C2B8CEF2C4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813D817-0744-48C1-A023-863ED2797DAA}" srcId="{9F6BCBE8-F82B-4F53-8AD2-B1C837B7F7AE}" destId="{ACCE6B95-9AFA-4F5C-83FF-5C2B8CEF2C45}" srcOrd="1" destOrd="0" parTransId="{2E127598-2D79-4F9E-84CC-D658222F3B03}" sibTransId="{B4FD926B-7C5F-4616-A709-140F4726BCA8}"/>
    <dgm:cxn modelId="{310C051B-7391-4EB9-AABE-32E79EF82241}" srcId="{9FD72117-901B-4F08-931F-973347ED6028}" destId="{BF8F6548-DF44-4B4C-B2EF-83D7EF4DB12F}" srcOrd="0" destOrd="0" parTransId="{C88BBBD6-BBD5-4242-ADD3-1A441D68B14F}" sibTransId="{DB5FAA1C-9628-460B-AAB6-4BB6115EB027}"/>
    <dgm:cxn modelId="{05AAB81D-A499-4AE0-A824-19D2B35C3A56}" type="presOf" srcId="{3BA69306-F942-4C68-B095-3D1D747E278E}" destId="{434AA5C1-10E6-489D-904A-4E490E9718F7}" srcOrd="0" destOrd="0" presId="urn:microsoft.com/office/officeart/2005/8/layout/lProcess2"/>
    <dgm:cxn modelId="{4DF5321F-8C18-4ACA-9CA9-D742C8220286}" srcId="{1ACE9CF7-C6D2-444A-8179-22AE89253E4A}" destId="{9FD72117-901B-4F08-931F-973347ED6028}" srcOrd="0" destOrd="0" parTransId="{E2F28DB4-020B-4FC7-86C2-EA8350A9F9BD}" sibTransId="{83B5FFC7-87CD-4678-AC22-05C7BD040E2A}"/>
    <dgm:cxn modelId="{F5A63C21-BBF8-4F0B-B3EE-DC2137972461}" srcId="{9F6BCBE8-F82B-4F53-8AD2-B1C837B7F7AE}" destId="{C264BCED-1195-43C0-AD9D-2EC72CE66FFC}" srcOrd="0" destOrd="0" parTransId="{3381C940-06DF-4F7A-9A00-EBEBC2EBA47F}" sibTransId="{18AE6B8F-ABF3-44F5-BB60-EC36BF0BF617}"/>
    <dgm:cxn modelId="{B6E4932C-BCB5-4327-8C90-0FBC5D93E941}" type="presOf" srcId="{ACCE6B95-9AFA-4F5C-83FF-5C2B8CEF2C45}" destId="{1B01930A-3D6B-457B-B9A6-8CAD2F4F510C}" srcOrd="0" destOrd="0" presId="urn:microsoft.com/office/officeart/2005/8/layout/lProcess2"/>
    <dgm:cxn modelId="{F5CEFB5E-30EF-4D37-A065-EA6B1A63D0AA}" type="presOf" srcId="{9FD72117-901B-4F08-931F-973347ED6028}" destId="{E4FB64BC-9C69-4894-9DFA-DD2E2B5FAB1D}" srcOrd="1" destOrd="0" presId="urn:microsoft.com/office/officeart/2005/8/layout/lProcess2"/>
    <dgm:cxn modelId="{BA67035F-4183-428A-95CF-0B035B0D6CEF}" type="presOf" srcId="{9F6BCBE8-F82B-4F53-8AD2-B1C837B7F7AE}" destId="{259AC41E-7605-4A93-B12F-0C5F9E375376}" srcOrd="1" destOrd="0" presId="urn:microsoft.com/office/officeart/2005/8/layout/lProcess2"/>
    <dgm:cxn modelId="{1ED07D70-D887-486F-A2D8-5E1E753C7192}" srcId="{65B02802-71ED-4D74-8147-48312929F142}" destId="{F2CFE403-49CD-4F4E-A58A-C913132445B1}" srcOrd="1" destOrd="0" parTransId="{DE33E124-2181-42E8-8EF7-45C5023D6D07}" sibTransId="{BBDB5B72-A92D-4852-A0B2-A5C5F422E160}"/>
    <dgm:cxn modelId="{78209754-95B8-4A8C-9B24-4C66B83C2D4B}" type="presOf" srcId="{C264BCED-1195-43C0-AD9D-2EC72CE66FFC}" destId="{C2C09998-9ACE-402A-A1C4-58ADB1B77154}" srcOrd="0" destOrd="0" presId="urn:microsoft.com/office/officeart/2005/8/layout/lProcess2"/>
    <dgm:cxn modelId="{823DF385-795B-4385-8BB3-1D3772F7B356}" type="presOf" srcId="{1ACE9CF7-C6D2-444A-8179-22AE89253E4A}" destId="{5996F6AE-D5F7-4122-AE05-EFABD0E3AB7C}" srcOrd="0" destOrd="0" presId="urn:microsoft.com/office/officeart/2005/8/layout/lProcess2"/>
    <dgm:cxn modelId="{3E3D9392-942D-4F33-9A73-251CC061A61B}" srcId="{1ACE9CF7-C6D2-444A-8179-22AE89253E4A}" destId="{9F6BCBE8-F82B-4F53-8AD2-B1C837B7F7AE}" srcOrd="2" destOrd="0" parTransId="{66E1CC76-ECD7-425D-96CC-132E4BDFBBF1}" sibTransId="{5D8CD5ED-B30E-46EE-A8C2-0E90C83B9B32}"/>
    <dgm:cxn modelId="{977A00A1-E0CB-4932-8A11-BADCEFFCAC19}" type="presOf" srcId="{9FD72117-901B-4F08-931F-973347ED6028}" destId="{8495B22C-F12C-4E3B-9631-BFC1870D0E83}" srcOrd="0" destOrd="0" presId="urn:microsoft.com/office/officeart/2005/8/layout/lProcess2"/>
    <dgm:cxn modelId="{A73924B2-F1D9-422D-A2FB-06B65E4BD92A}" type="presOf" srcId="{65B02802-71ED-4D74-8147-48312929F142}" destId="{67DB25BB-9F7B-44E5-89D9-E9161A888D1C}" srcOrd="1" destOrd="0" presId="urn:microsoft.com/office/officeart/2005/8/layout/lProcess2"/>
    <dgm:cxn modelId="{323122D3-AAE1-453B-8C89-76A834D6A029}" srcId="{65B02802-71ED-4D74-8147-48312929F142}" destId="{3BA69306-F942-4C68-B095-3D1D747E278E}" srcOrd="0" destOrd="0" parTransId="{C86B9830-1880-4535-8325-62CC1B646305}" sibTransId="{26E948F3-007C-45FD-8387-024DDCCC16BD}"/>
    <dgm:cxn modelId="{489074D5-5BA0-4137-8E5F-6DD4E2E297CC}" srcId="{1ACE9CF7-C6D2-444A-8179-22AE89253E4A}" destId="{65B02802-71ED-4D74-8147-48312929F142}" srcOrd="1" destOrd="0" parTransId="{ED0CEF53-F5A9-4501-B246-947F810B2E60}" sibTransId="{C87B122E-1DA6-452B-B46C-BF96BB2A66D5}"/>
    <dgm:cxn modelId="{38376DD7-3717-47CD-8068-895C50E64B9D}" type="presOf" srcId="{65B02802-71ED-4D74-8147-48312929F142}" destId="{6A965E56-9DAC-4349-BC88-0E9D7A65246F}" srcOrd="0" destOrd="0" presId="urn:microsoft.com/office/officeart/2005/8/layout/lProcess2"/>
    <dgm:cxn modelId="{DCB7E6DA-66E3-4F9B-B7FB-C289528500E3}" type="presOf" srcId="{7CF24BA0-16D8-4E42-A140-B9FC10C0BB72}" destId="{19946020-46A5-4563-8ADE-8E1D1E42803C}" srcOrd="0" destOrd="0" presId="urn:microsoft.com/office/officeart/2005/8/layout/lProcess2"/>
    <dgm:cxn modelId="{B46C00E4-F6B6-4B89-B6DA-A657392307E9}" type="presOf" srcId="{BF8F6548-DF44-4B4C-B2EF-83D7EF4DB12F}" destId="{AAB6C38B-F873-4A56-98C6-44B49FAD4E36}" srcOrd="0" destOrd="0" presId="urn:microsoft.com/office/officeart/2005/8/layout/lProcess2"/>
    <dgm:cxn modelId="{813717F4-65F5-435F-A657-A86E87C28455}" srcId="{9FD72117-901B-4F08-931F-973347ED6028}" destId="{7CF24BA0-16D8-4E42-A140-B9FC10C0BB72}" srcOrd="1" destOrd="0" parTransId="{AF41A299-2E85-47B1-8A13-A655A7D2742E}" sibTransId="{35F87505-C863-4F08-A743-DA07879B9F76}"/>
    <dgm:cxn modelId="{CC9D2AFA-FF2C-4AF0-9BC1-F19627AD7D64}" type="presOf" srcId="{9F6BCBE8-F82B-4F53-8AD2-B1C837B7F7AE}" destId="{2ADF4CE2-94A6-496B-8FA2-36FC89AF9A56}" srcOrd="0" destOrd="0" presId="urn:microsoft.com/office/officeart/2005/8/layout/lProcess2"/>
    <dgm:cxn modelId="{E08EB7FC-9637-4056-B3BE-EEA34C404EF2}" type="presOf" srcId="{F2CFE403-49CD-4F4E-A58A-C913132445B1}" destId="{BE0A6215-0E02-4946-9C88-331D4950B5BF}" srcOrd="0" destOrd="0" presId="urn:microsoft.com/office/officeart/2005/8/layout/lProcess2"/>
    <dgm:cxn modelId="{47D07066-AB2F-43A3-9940-BEF3D5D045CE}" type="presParOf" srcId="{5996F6AE-D5F7-4122-AE05-EFABD0E3AB7C}" destId="{0052BC6B-05D4-47EF-8E87-078B5EF13851}" srcOrd="0" destOrd="0" presId="urn:microsoft.com/office/officeart/2005/8/layout/lProcess2"/>
    <dgm:cxn modelId="{4CBC68B1-9837-40E2-B270-3617ED05FC83}" type="presParOf" srcId="{0052BC6B-05D4-47EF-8E87-078B5EF13851}" destId="{8495B22C-F12C-4E3B-9631-BFC1870D0E83}" srcOrd="0" destOrd="0" presId="urn:microsoft.com/office/officeart/2005/8/layout/lProcess2"/>
    <dgm:cxn modelId="{60F74D32-533E-4331-AD31-ACB1F28847F8}" type="presParOf" srcId="{0052BC6B-05D4-47EF-8E87-078B5EF13851}" destId="{E4FB64BC-9C69-4894-9DFA-DD2E2B5FAB1D}" srcOrd="1" destOrd="0" presId="urn:microsoft.com/office/officeart/2005/8/layout/lProcess2"/>
    <dgm:cxn modelId="{788386CC-D94D-4482-AE67-624736040DA3}" type="presParOf" srcId="{0052BC6B-05D4-47EF-8E87-078B5EF13851}" destId="{486A99AF-4F93-48F0-A1E2-496771451541}" srcOrd="2" destOrd="0" presId="urn:microsoft.com/office/officeart/2005/8/layout/lProcess2"/>
    <dgm:cxn modelId="{FF475354-EFA4-4A8F-8FF9-CEC271B15087}" type="presParOf" srcId="{486A99AF-4F93-48F0-A1E2-496771451541}" destId="{EAE890A0-1532-4A83-B089-D9D7DB187920}" srcOrd="0" destOrd="0" presId="urn:microsoft.com/office/officeart/2005/8/layout/lProcess2"/>
    <dgm:cxn modelId="{BCD60EEE-66FE-40F3-9E85-14052F9586F2}" type="presParOf" srcId="{EAE890A0-1532-4A83-B089-D9D7DB187920}" destId="{AAB6C38B-F873-4A56-98C6-44B49FAD4E36}" srcOrd="0" destOrd="0" presId="urn:microsoft.com/office/officeart/2005/8/layout/lProcess2"/>
    <dgm:cxn modelId="{D930093C-C821-48EC-AC47-1AC53E5A44F9}" type="presParOf" srcId="{EAE890A0-1532-4A83-B089-D9D7DB187920}" destId="{509536E8-B037-481E-8F83-803B23B17924}" srcOrd="1" destOrd="0" presId="urn:microsoft.com/office/officeart/2005/8/layout/lProcess2"/>
    <dgm:cxn modelId="{D1186D96-71D2-407B-B74B-14A69833A9E9}" type="presParOf" srcId="{EAE890A0-1532-4A83-B089-D9D7DB187920}" destId="{19946020-46A5-4563-8ADE-8E1D1E42803C}" srcOrd="2" destOrd="0" presId="urn:microsoft.com/office/officeart/2005/8/layout/lProcess2"/>
    <dgm:cxn modelId="{287AE3E9-7217-4CF4-A1B4-83F95AE44200}" type="presParOf" srcId="{5996F6AE-D5F7-4122-AE05-EFABD0E3AB7C}" destId="{96BC37DD-1366-4D95-BE5B-5436343A5594}" srcOrd="1" destOrd="0" presId="urn:microsoft.com/office/officeart/2005/8/layout/lProcess2"/>
    <dgm:cxn modelId="{300882AD-B55C-4427-BC7A-78F377D3BE4E}" type="presParOf" srcId="{5996F6AE-D5F7-4122-AE05-EFABD0E3AB7C}" destId="{72B46B43-11BD-4B25-B55D-5B47A3FA6978}" srcOrd="2" destOrd="0" presId="urn:microsoft.com/office/officeart/2005/8/layout/lProcess2"/>
    <dgm:cxn modelId="{444F8491-09D7-4A75-93C8-F4155B3765FC}" type="presParOf" srcId="{72B46B43-11BD-4B25-B55D-5B47A3FA6978}" destId="{6A965E56-9DAC-4349-BC88-0E9D7A65246F}" srcOrd="0" destOrd="0" presId="urn:microsoft.com/office/officeart/2005/8/layout/lProcess2"/>
    <dgm:cxn modelId="{08E09952-02D6-4F5A-B641-9A38C6E43971}" type="presParOf" srcId="{72B46B43-11BD-4B25-B55D-5B47A3FA6978}" destId="{67DB25BB-9F7B-44E5-89D9-E9161A888D1C}" srcOrd="1" destOrd="0" presId="urn:microsoft.com/office/officeart/2005/8/layout/lProcess2"/>
    <dgm:cxn modelId="{E4DC437E-7DE1-410A-B89F-7C4A6328EAC2}" type="presParOf" srcId="{72B46B43-11BD-4B25-B55D-5B47A3FA6978}" destId="{031A2439-18EF-4D3D-AAB1-202F83AE8F7D}" srcOrd="2" destOrd="0" presId="urn:microsoft.com/office/officeart/2005/8/layout/lProcess2"/>
    <dgm:cxn modelId="{98E86579-B46C-4378-820E-6624B63C825C}" type="presParOf" srcId="{031A2439-18EF-4D3D-AAB1-202F83AE8F7D}" destId="{AD0E3637-7EA1-498B-9986-01490CC2FAD8}" srcOrd="0" destOrd="0" presId="urn:microsoft.com/office/officeart/2005/8/layout/lProcess2"/>
    <dgm:cxn modelId="{CD50C90F-685C-46AC-8D04-140F963322B6}" type="presParOf" srcId="{AD0E3637-7EA1-498B-9986-01490CC2FAD8}" destId="{434AA5C1-10E6-489D-904A-4E490E9718F7}" srcOrd="0" destOrd="0" presId="urn:microsoft.com/office/officeart/2005/8/layout/lProcess2"/>
    <dgm:cxn modelId="{72F2BDBE-DBB6-4151-9826-F42C3E5F2A09}" type="presParOf" srcId="{AD0E3637-7EA1-498B-9986-01490CC2FAD8}" destId="{96ECAE5E-36CD-4D17-A102-A8B430108A04}" srcOrd="1" destOrd="0" presId="urn:microsoft.com/office/officeart/2005/8/layout/lProcess2"/>
    <dgm:cxn modelId="{B82E5675-E305-4762-AC14-17AB94FA1642}" type="presParOf" srcId="{AD0E3637-7EA1-498B-9986-01490CC2FAD8}" destId="{BE0A6215-0E02-4946-9C88-331D4950B5BF}" srcOrd="2" destOrd="0" presId="urn:microsoft.com/office/officeart/2005/8/layout/lProcess2"/>
    <dgm:cxn modelId="{72A70A01-CBC9-4096-8F43-6627B2DC1040}" type="presParOf" srcId="{5996F6AE-D5F7-4122-AE05-EFABD0E3AB7C}" destId="{B73ACD19-E68E-42C3-907F-B862AEDD20FD}" srcOrd="3" destOrd="0" presId="urn:microsoft.com/office/officeart/2005/8/layout/lProcess2"/>
    <dgm:cxn modelId="{3841D947-662F-49DF-B35B-CEA39342C2BB}" type="presParOf" srcId="{5996F6AE-D5F7-4122-AE05-EFABD0E3AB7C}" destId="{F86FE29D-0884-4C10-B090-3C90CDEFD2B7}" srcOrd="4" destOrd="0" presId="urn:microsoft.com/office/officeart/2005/8/layout/lProcess2"/>
    <dgm:cxn modelId="{C7724A46-9B92-42C6-8FCF-0D6709176B93}" type="presParOf" srcId="{F86FE29D-0884-4C10-B090-3C90CDEFD2B7}" destId="{2ADF4CE2-94A6-496B-8FA2-36FC89AF9A56}" srcOrd="0" destOrd="0" presId="urn:microsoft.com/office/officeart/2005/8/layout/lProcess2"/>
    <dgm:cxn modelId="{222F96E0-230A-4C4D-A86E-F5F50999BFCC}" type="presParOf" srcId="{F86FE29D-0884-4C10-B090-3C90CDEFD2B7}" destId="{259AC41E-7605-4A93-B12F-0C5F9E375376}" srcOrd="1" destOrd="0" presId="urn:microsoft.com/office/officeart/2005/8/layout/lProcess2"/>
    <dgm:cxn modelId="{D283AF03-0244-47B1-B166-C5839821DFF4}" type="presParOf" srcId="{F86FE29D-0884-4C10-B090-3C90CDEFD2B7}" destId="{CE5E7AB8-AA09-4633-B42D-1CAC8859D4FF}" srcOrd="2" destOrd="0" presId="urn:microsoft.com/office/officeart/2005/8/layout/lProcess2"/>
    <dgm:cxn modelId="{789541C5-C5A4-42B0-9260-1B363CC34A76}" type="presParOf" srcId="{CE5E7AB8-AA09-4633-B42D-1CAC8859D4FF}" destId="{A17B60D8-4BAF-4863-A612-276E95F9B0D9}" srcOrd="0" destOrd="0" presId="urn:microsoft.com/office/officeart/2005/8/layout/lProcess2"/>
    <dgm:cxn modelId="{10DD921C-9903-447C-825F-22BD994F7B2B}" type="presParOf" srcId="{A17B60D8-4BAF-4863-A612-276E95F9B0D9}" destId="{C2C09998-9ACE-402A-A1C4-58ADB1B77154}" srcOrd="0" destOrd="0" presId="urn:microsoft.com/office/officeart/2005/8/layout/lProcess2"/>
    <dgm:cxn modelId="{021677A2-8A5D-4650-88CA-DEDCE5005811}" type="presParOf" srcId="{A17B60D8-4BAF-4863-A612-276E95F9B0D9}" destId="{A7D7079B-AC73-450B-A7C9-5F1E884CB2A0}" srcOrd="1" destOrd="0" presId="urn:microsoft.com/office/officeart/2005/8/layout/lProcess2"/>
    <dgm:cxn modelId="{698DE1C0-DB4C-4512-80CB-1ACECF3B198D}" type="presParOf" srcId="{A17B60D8-4BAF-4863-A612-276E95F9B0D9}" destId="{1B01930A-3D6B-457B-B9A6-8CAD2F4F51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80A96-171D-480E-A121-CF5DD0413A01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2F201A4-0743-454A-AB2D-FF6A800CE21D}">
      <dgm:prSet phldrT="[Text]"/>
      <dgm:spPr/>
      <dgm:t>
        <a:bodyPr/>
        <a:lstStyle/>
        <a:p>
          <a:r>
            <a:rPr lang="en-GB" b="1">
              <a:solidFill>
                <a:schemeClr val="accent2"/>
              </a:solidFill>
            </a:rPr>
            <a:t>Social Care Working Group</a:t>
          </a:r>
        </a:p>
      </dgm:t>
    </dgm:pt>
    <dgm:pt modelId="{601EDD11-8F27-41FD-B676-3CC7F096C800}" type="parTrans" cxnId="{44AAF140-5901-4C73-9218-1FC633D3B2CF}">
      <dgm:prSet/>
      <dgm:spPr/>
      <dgm:t>
        <a:bodyPr/>
        <a:lstStyle/>
        <a:p>
          <a:endParaRPr lang="en-GB"/>
        </a:p>
      </dgm:t>
    </dgm:pt>
    <dgm:pt modelId="{6CADC622-3754-4535-AB86-8C4EDE00F89D}" type="sibTrans" cxnId="{44AAF140-5901-4C73-9218-1FC633D3B2CF}">
      <dgm:prSet/>
      <dgm:spPr/>
      <dgm:t>
        <a:bodyPr/>
        <a:lstStyle/>
        <a:p>
          <a:endParaRPr lang="en-GB"/>
        </a:p>
      </dgm:t>
    </dgm:pt>
    <dgm:pt modelId="{0821380A-178B-4624-8D10-FF9935B55ACB}">
      <dgm:prSet phldrT="[Text]"/>
      <dgm:spPr/>
      <dgm:t>
        <a:bodyPr/>
        <a:lstStyle/>
        <a:p>
          <a:r>
            <a:rPr lang="en-GB"/>
            <a:t>The Working Group will continue to meet next year, building on the priorities set out at the start of 2022</a:t>
          </a:r>
        </a:p>
      </dgm:t>
    </dgm:pt>
    <dgm:pt modelId="{7BB5BE95-5F00-43FA-B2D0-DD83BF47D374}" type="parTrans" cxnId="{37E9E558-A0E2-4378-BA41-F69D296F5407}">
      <dgm:prSet/>
      <dgm:spPr/>
      <dgm:t>
        <a:bodyPr/>
        <a:lstStyle/>
        <a:p>
          <a:endParaRPr lang="en-GB"/>
        </a:p>
      </dgm:t>
    </dgm:pt>
    <dgm:pt modelId="{8F92AB65-4647-4E5A-BDA1-7AAC22DF8D54}" type="sibTrans" cxnId="{37E9E558-A0E2-4378-BA41-F69D296F5407}">
      <dgm:prSet/>
      <dgm:spPr/>
      <dgm:t>
        <a:bodyPr/>
        <a:lstStyle/>
        <a:p>
          <a:endParaRPr lang="en-GB"/>
        </a:p>
      </dgm:t>
    </dgm:pt>
    <dgm:pt modelId="{8A8DA80D-8032-421F-8684-59FAE65C1264}">
      <dgm:prSet phldrT="[Text]"/>
      <dgm:spPr/>
      <dgm:t>
        <a:bodyPr/>
        <a:lstStyle/>
        <a:p>
          <a:pPr rtl="0"/>
          <a:r>
            <a:rPr lang="en-GB">
              <a:latin typeface="Roboto Light"/>
            </a:rPr>
            <a:t>Working closely</a:t>
          </a:r>
          <a:r>
            <a:rPr lang="en-GB"/>
            <a:t> with the London Office for Tech &amp; Innovation, NHS England, ADASS and the LGA</a:t>
          </a:r>
        </a:p>
      </dgm:t>
    </dgm:pt>
    <dgm:pt modelId="{8749C273-9181-4415-9CE3-1DB13D7CC4FF}" type="parTrans" cxnId="{0AD23EC1-1AC0-4502-BD37-B3FA4E6AFF0D}">
      <dgm:prSet/>
      <dgm:spPr/>
      <dgm:t>
        <a:bodyPr/>
        <a:lstStyle/>
        <a:p>
          <a:endParaRPr lang="en-GB"/>
        </a:p>
      </dgm:t>
    </dgm:pt>
    <dgm:pt modelId="{AA20CB18-025B-4FDE-B73F-787C374C830B}" type="sibTrans" cxnId="{0AD23EC1-1AC0-4502-BD37-B3FA4E6AFF0D}">
      <dgm:prSet/>
      <dgm:spPr/>
      <dgm:t>
        <a:bodyPr/>
        <a:lstStyle/>
        <a:p>
          <a:endParaRPr lang="en-GB"/>
        </a:p>
      </dgm:t>
    </dgm:pt>
    <dgm:pt modelId="{058A80D7-22D3-46DA-A593-1A24596A8B97}">
      <dgm:prSet phldrT="[Text]"/>
      <dgm:spPr/>
      <dgm:t>
        <a:bodyPr/>
        <a:lstStyle/>
        <a:p>
          <a:r>
            <a:rPr lang="en-GB" b="1">
              <a:solidFill>
                <a:schemeClr val="accent2"/>
              </a:solidFill>
            </a:rPr>
            <a:t>Place-based working</a:t>
          </a:r>
        </a:p>
      </dgm:t>
    </dgm:pt>
    <dgm:pt modelId="{EBD8713D-7CAC-4A2B-9A4D-D5422E7B7308}" type="parTrans" cxnId="{348CDB1D-475A-435F-B71C-B1D016054380}">
      <dgm:prSet/>
      <dgm:spPr/>
      <dgm:t>
        <a:bodyPr/>
        <a:lstStyle/>
        <a:p>
          <a:endParaRPr lang="en-GB"/>
        </a:p>
      </dgm:t>
    </dgm:pt>
    <dgm:pt modelId="{D87F130D-0E19-4ECB-AB20-4D7289807530}" type="sibTrans" cxnId="{348CDB1D-475A-435F-B71C-B1D016054380}">
      <dgm:prSet/>
      <dgm:spPr/>
      <dgm:t>
        <a:bodyPr/>
        <a:lstStyle/>
        <a:p>
          <a:endParaRPr lang="en-GB"/>
        </a:p>
      </dgm:t>
    </dgm:pt>
    <dgm:pt modelId="{8432760B-9B8E-43A8-ADD9-1B59FC2CFD59}">
      <dgm:prSet phldrT="[Text]"/>
      <dgm:spPr/>
      <dgm:t>
        <a:bodyPr/>
        <a:lstStyle/>
        <a:p>
          <a:pPr rtl="0"/>
          <a:r>
            <a:rPr lang="en-GB">
              <a:latin typeface="Roboto Light"/>
            </a:rPr>
            <a:t>Contributing to Manchester </a:t>
          </a:r>
          <a:r>
            <a:rPr lang="en-GB"/>
            <a:t>Tech Festival</a:t>
          </a:r>
          <a:r>
            <a:rPr lang="en-GB">
              <a:latin typeface="Roboto Light"/>
            </a:rPr>
            <a:t> and the</a:t>
          </a:r>
          <a:r>
            <a:rPr lang="en-GB"/>
            <a:t> Leeds Digital Festival</a:t>
          </a:r>
          <a:r>
            <a:rPr lang="en-GB">
              <a:latin typeface="Roboto Light"/>
            </a:rPr>
            <a:t>, among others</a:t>
          </a:r>
          <a:endParaRPr lang="en-GB"/>
        </a:p>
      </dgm:t>
    </dgm:pt>
    <dgm:pt modelId="{65FA8DBD-8900-48ED-8196-EAA5170CF55C}" type="parTrans" cxnId="{BFA600C8-3734-4F0F-B614-5FBFE1266C77}">
      <dgm:prSet/>
      <dgm:spPr/>
      <dgm:t>
        <a:bodyPr/>
        <a:lstStyle/>
        <a:p>
          <a:endParaRPr lang="en-GB"/>
        </a:p>
      </dgm:t>
    </dgm:pt>
    <dgm:pt modelId="{7A2A7B2D-1D81-42B2-8F7E-0D4636C2A993}" type="sibTrans" cxnId="{BFA600C8-3734-4F0F-B614-5FBFE1266C77}">
      <dgm:prSet/>
      <dgm:spPr/>
      <dgm:t>
        <a:bodyPr/>
        <a:lstStyle/>
        <a:p>
          <a:endParaRPr lang="en-GB"/>
        </a:p>
      </dgm:t>
    </dgm:pt>
    <dgm:pt modelId="{8A6388C1-934D-4367-A877-6CB8BB9EA3B1}">
      <dgm:prSet phldrT="[Text]"/>
      <dgm:spPr/>
      <dgm:t>
        <a:bodyPr/>
        <a:lstStyle/>
        <a:p>
          <a:pPr rtl="0"/>
          <a:r>
            <a:rPr lang="en-GB">
              <a:latin typeface="Roboto Light"/>
            </a:rPr>
            <a:t>Collaborating with techUK’s</a:t>
          </a:r>
          <a:r>
            <a:rPr lang="en-GB"/>
            <a:t> Nations &amp; Regions Programme</a:t>
          </a:r>
          <a:r>
            <a:rPr lang="en-GB">
              <a:latin typeface="Roboto Light"/>
            </a:rPr>
            <a:t> to drive our mission</a:t>
          </a:r>
          <a:endParaRPr lang="en-GB"/>
        </a:p>
      </dgm:t>
    </dgm:pt>
    <dgm:pt modelId="{F7A5F8DF-F9B3-4A44-9310-89BE61D54FED}" type="parTrans" cxnId="{60CAF4C8-F0B8-404F-89FA-558A02B50E54}">
      <dgm:prSet/>
      <dgm:spPr/>
      <dgm:t>
        <a:bodyPr/>
        <a:lstStyle/>
        <a:p>
          <a:endParaRPr lang="en-GB"/>
        </a:p>
      </dgm:t>
    </dgm:pt>
    <dgm:pt modelId="{155A98FB-77AE-454B-AE79-F6ADF2865D96}" type="sibTrans" cxnId="{60CAF4C8-F0B8-404F-89FA-558A02B50E54}">
      <dgm:prSet/>
      <dgm:spPr/>
      <dgm:t>
        <a:bodyPr/>
        <a:lstStyle/>
        <a:p>
          <a:endParaRPr lang="en-GB"/>
        </a:p>
      </dgm:t>
    </dgm:pt>
    <dgm:pt modelId="{A9DADD24-5545-4CED-B4D7-1C3AB8A5BF88}">
      <dgm:prSet phldrT="[Text]"/>
      <dgm:spPr/>
      <dgm:t>
        <a:bodyPr/>
        <a:lstStyle/>
        <a:p>
          <a:r>
            <a:rPr lang="en-GB" b="1">
              <a:solidFill>
                <a:schemeClr val="accent2"/>
              </a:solidFill>
            </a:rPr>
            <a:t>Promoting our Innovation Hub</a:t>
          </a:r>
        </a:p>
      </dgm:t>
    </dgm:pt>
    <dgm:pt modelId="{53D7923F-355A-4116-AF0B-B720E7C3B105}" type="parTrans" cxnId="{EBECFEC7-6A8C-4E48-8173-56F2AE1834E9}">
      <dgm:prSet/>
      <dgm:spPr/>
      <dgm:t>
        <a:bodyPr/>
        <a:lstStyle/>
        <a:p>
          <a:endParaRPr lang="en-GB"/>
        </a:p>
      </dgm:t>
    </dgm:pt>
    <dgm:pt modelId="{7F63E702-710C-466A-8387-892E52205770}" type="sibTrans" cxnId="{EBECFEC7-6A8C-4E48-8173-56F2AE1834E9}">
      <dgm:prSet/>
      <dgm:spPr/>
      <dgm:t>
        <a:bodyPr/>
        <a:lstStyle/>
        <a:p>
          <a:endParaRPr lang="en-GB"/>
        </a:p>
      </dgm:t>
    </dgm:pt>
    <dgm:pt modelId="{0DB82AA6-BC3E-4F20-BB27-19C40D9EF420}">
      <dgm:prSet phldrT="[Text]"/>
      <dgm:spPr/>
      <dgm:t>
        <a:bodyPr/>
        <a:lstStyle/>
        <a:p>
          <a:r>
            <a:rPr lang="en-GB"/>
            <a:t>Via techUK’s social media platforms we will continue to show case the work of our members bringing innovation into social care</a:t>
          </a:r>
        </a:p>
      </dgm:t>
    </dgm:pt>
    <dgm:pt modelId="{542FCAD4-F4B8-448E-B57C-156C254DC43B}" type="parTrans" cxnId="{1208016D-7880-49B0-B43B-56DB0886517A}">
      <dgm:prSet/>
      <dgm:spPr/>
      <dgm:t>
        <a:bodyPr/>
        <a:lstStyle/>
        <a:p>
          <a:endParaRPr lang="en-GB"/>
        </a:p>
      </dgm:t>
    </dgm:pt>
    <dgm:pt modelId="{3E1253BF-6EDD-4D70-B424-FAECB4823E10}" type="sibTrans" cxnId="{1208016D-7880-49B0-B43B-56DB0886517A}">
      <dgm:prSet/>
      <dgm:spPr/>
      <dgm:t>
        <a:bodyPr/>
        <a:lstStyle/>
        <a:p>
          <a:endParaRPr lang="en-GB"/>
        </a:p>
      </dgm:t>
    </dgm:pt>
    <dgm:pt modelId="{EA2A3C65-39D2-49B3-8E08-EE15ED35A3A3}">
      <dgm:prSet phldrT="[Text]"/>
      <dgm:spPr/>
      <dgm:t>
        <a:bodyPr/>
        <a:lstStyle/>
        <a:p>
          <a:pPr rtl="0"/>
          <a:r>
            <a:rPr lang="en-GB"/>
            <a:t>Growing the number of case studies available on our hub and directing </a:t>
          </a:r>
          <a:r>
            <a:rPr lang="en-GB">
              <a:latin typeface="Roboto Light"/>
            </a:rPr>
            <a:t>decision-makers </a:t>
          </a:r>
          <a:r>
            <a:rPr lang="en-GB"/>
            <a:t>towards it as a resource</a:t>
          </a:r>
          <a:r>
            <a:rPr lang="en-GB">
              <a:latin typeface="Roboto Light"/>
            </a:rPr>
            <a:t> </a:t>
          </a:r>
          <a:endParaRPr lang="en-GB"/>
        </a:p>
      </dgm:t>
    </dgm:pt>
    <dgm:pt modelId="{788AE895-1EE5-4B3B-9F96-780501D3F009}" type="parTrans" cxnId="{C727B916-7E86-4448-8EAB-EF3BD6D5E180}">
      <dgm:prSet/>
      <dgm:spPr/>
      <dgm:t>
        <a:bodyPr/>
        <a:lstStyle/>
        <a:p>
          <a:endParaRPr lang="en-GB"/>
        </a:p>
      </dgm:t>
    </dgm:pt>
    <dgm:pt modelId="{29E33486-6E17-45D9-A40C-0CE2446131F6}" type="sibTrans" cxnId="{C727B916-7E86-4448-8EAB-EF3BD6D5E180}">
      <dgm:prSet/>
      <dgm:spPr/>
      <dgm:t>
        <a:bodyPr/>
        <a:lstStyle/>
        <a:p>
          <a:endParaRPr lang="en-GB"/>
        </a:p>
      </dgm:t>
    </dgm:pt>
    <dgm:pt modelId="{2735E62C-C2BC-4011-8570-DAB0B0BF9EB8}" type="pres">
      <dgm:prSet presAssocID="{09E80A96-171D-480E-A121-CF5DD0413A01}" presName="theList" presStyleCnt="0">
        <dgm:presLayoutVars>
          <dgm:dir/>
          <dgm:animLvl val="lvl"/>
          <dgm:resizeHandles val="exact"/>
        </dgm:presLayoutVars>
      </dgm:prSet>
      <dgm:spPr/>
    </dgm:pt>
    <dgm:pt modelId="{C36F6D46-4B39-4A94-B693-D90A170AA68F}" type="pres">
      <dgm:prSet presAssocID="{32F201A4-0743-454A-AB2D-FF6A800CE21D}" presName="compNode" presStyleCnt="0"/>
      <dgm:spPr/>
    </dgm:pt>
    <dgm:pt modelId="{D3BE0736-6698-47A9-B1AD-4A5A5445519B}" type="pres">
      <dgm:prSet presAssocID="{32F201A4-0743-454A-AB2D-FF6A800CE21D}" presName="aNode" presStyleLbl="bgShp" presStyleIdx="0" presStyleCnt="3"/>
      <dgm:spPr/>
    </dgm:pt>
    <dgm:pt modelId="{60C9F8B0-7267-48ED-831A-F64236EB9996}" type="pres">
      <dgm:prSet presAssocID="{32F201A4-0743-454A-AB2D-FF6A800CE21D}" presName="textNode" presStyleLbl="bgShp" presStyleIdx="0" presStyleCnt="3"/>
      <dgm:spPr/>
    </dgm:pt>
    <dgm:pt modelId="{17673EF7-7894-4FFC-AF35-6DF7C47C1324}" type="pres">
      <dgm:prSet presAssocID="{32F201A4-0743-454A-AB2D-FF6A800CE21D}" presName="compChildNode" presStyleCnt="0"/>
      <dgm:spPr/>
    </dgm:pt>
    <dgm:pt modelId="{F4C615DF-3424-4A06-9C9E-ED4A1C21E092}" type="pres">
      <dgm:prSet presAssocID="{32F201A4-0743-454A-AB2D-FF6A800CE21D}" presName="theInnerList" presStyleCnt="0"/>
      <dgm:spPr/>
    </dgm:pt>
    <dgm:pt modelId="{0DB27998-1A35-4763-BEC3-17E7772B317C}" type="pres">
      <dgm:prSet presAssocID="{0821380A-178B-4624-8D10-FF9935B55ACB}" presName="childNode" presStyleLbl="node1" presStyleIdx="0" presStyleCnt="6">
        <dgm:presLayoutVars>
          <dgm:bulletEnabled val="1"/>
        </dgm:presLayoutVars>
      </dgm:prSet>
      <dgm:spPr/>
    </dgm:pt>
    <dgm:pt modelId="{AC6C90D4-B586-4F56-9887-A4AFBE19FF9E}" type="pres">
      <dgm:prSet presAssocID="{0821380A-178B-4624-8D10-FF9935B55ACB}" presName="aSpace2" presStyleCnt="0"/>
      <dgm:spPr/>
    </dgm:pt>
    <dgm:pt modelId="{BEE2DEE3-CA14-43FA-9F36-FCE4E024B180}" type="pres">
      <dgm:prSet presAssocID="{8A8DA80D-8032-421F-8684-59FAE65C1264}" presName="childNode" presStyleLbl="node1" presStyleIdx="1" presStyleCnt="6">
        <dgm:presLayoutVars>
          <dgm:bulletEnabled val="1"/>
        </dgm:presLayoutVars>
      </dgm:prSet>
      <dgm:spPr/>
    </dgm:pt>
    <dgm:pt modelId="{110AF7BF-E7AF-44C5-96C3-B1153C8E4CCF}" type="pres">
      <dgm:prSet presAssocID="{32F201A4-0743-454A-AB2D-FF6A800CE21D}" presName="aSpace" presStyleCnt="0"/>
      <dgm:spPr/>
    </dgm:pt>
    <dgm:pt modelId="{AB091D2C-CE76-43FA-9059-F4915BF390BA}" type="pres">
      <dgm:prSet presAssocID="{058A80D7-22D3-46DA-A593-1A24596A8B97}" presName="compNode" presStyleCnt="0"/>
      <dgm:spPr/>
    </dgm:pt>
    <dgm:pt modelId="{D0558168-9FB2-40A7-8EC2-92ACCE975371}" type="pres">
      <dgm:prSet presAssocID="{058A80D7-22D3-46DA-A593-1A24596A8B97}" presName="aNode" presStyleLbl="bgShp" presStyleIdx="1" presStyleCnt="3"/>
      <dgm:spPr/>
    </dgm:pt>
    <dgm:pt modelId="{24ECFF32-767F-41B5-A7B8-C411EC4E3CC3}" type="pres">
      <dgm:prSet presAssocID="{058A80D7-22D3-46DA-A593-1A24596A8B97}" presName="textNode" presStyleLbl="bgShp" presStyleIdx="1" presStyleCnt="3"/>
      <dgm:spPr/>
    </dgm:pt>
    <dgm:pt modelId="{D953272E-1D76-4A6A-9DB3-B5C79E9E09AE}" type="pres">
      <dgm:prSet presAssocID="{058A80D7-22D3-46DA-A593-1A24596A8B97}" presName="compChildNode" presStyleCnt="0"/>
      <dgm:spPr/>
    </dgm:pt>
    <dgm:pt modelId="{3EEF17A3-BA7F-4598-A36A-4C382E037D26}" type="pres">
      <dgm:prSet presAssocID="{058A80D7-22D3-46DA-A593-1A24596A8B97}" presName="theInnerList" presStyleCnt="0"/>
      <dgm:spPr/>
    </dgm:pt>
    <dgm:pt modelId="{10081E70-AF03-4C59-9D58-1ED12C679D39}" type="pres">
      <dgm:prSet presAssocID="{8432760B-9B8E-43A8-ADD9-1B59FC2CFD59}" presName="childNode" presStyleLbl="node1" presStyleIdx="2" presStyleCnt="6" custLinFactNeighborY="-27105">
        <dgm:presLayoutVars>
          <dgm:bulletEnabled val="1"/>
        </dgm:presLayoutVars>
      </dgm:prSet>
      <dgm:spPr/>
    </dgm:pt>
    <dgm:pt modelId="{72ADD8E9-D17A-44DC-B736-8399CD121088}" type="pres">
      <dgm:prSet presAssocID="{8432760B-9B8E-43A8-ADD9-1B59FC2CFD59}" presName="aSpace2" presStyleCnt="0"/>
      <dgm:spPr/>
    </dgm:pt>
    <dgm:pt modelId="{0BC81C93-18F9-4047-A81E-525FF8F99B6D}" type="pres">
      <dgm:prSet presAssocID="{8A6388C1-934D-4367-A877-6CB8BB9EA3B1}" presName="childNode" presStyleLbl="node1" presStyleIdx="3" presStyleCnt="6">
        <dgm:presLayoutVars>
          <dgm:bulletEnabled val="1"/>
        </dgm:presLayoutVars>
      </dgm:prSet>
      <dgm:spPr/>
    </dgm:pt>
    <dgm:pt modelId="{D74A590F-CF76-4943-B62F-D25CCC3BDB46}" type="pres">
      <dgm:prSet presAssocID="{058A80D7-22D3-46DA-A593-1A24596A8B97}" presName="aSpace" presStyleCnt="0"/>
      <dgm:spPr/>
    </dgm:pt>
    <dgm:pt modelId="{7A077910-D517-4C89-88FD-410BB0C3F30A}" type="pres">
      <dgm:prSet presAssocID="{A9DADD24-5545-4CED-B4D7-1C3AB8A5BF88}" presName="compNode" presStyleCnt="0"/>
      <dgm:spPr/>
    </dgm:pt>
    <dgm:pt modelId="{A1F943E1-C5CC-4BE8-8276-CF1B97089515}" type="pres">
      <dgm:prSet presAssocID="{A9DADD24-5545-4CED-B4D7-1C3AB8A5BF88}" presName="aNode" presStyleLbl="bgShp" presStyleIdx="2" presStyleCnt="3"/>
      <dgm:spPr/>
    </dgm:pt>
    <dgm:pt modelId="{CF70F948-3862-4782-B9CA-2847CF4ACEB5}" type="pres">
      <dgm:prSet presAssocID="{A9DADD24-5545-4CED-B4D7-1C3AB8A5BF88}" presName="textNode" presStyleLbl="bgShp" presStyleIdx="2" presStyleCnt="3"/>
      <dgm:spPr/>
    </dgm:pt>
    <dgm:pt modelId="{2AAC374B-CC42-4B51-8D41-C66FFCA67589}" type="pres">
      <dgm:prSet presAssocID="{A9DADD24-5545-4CED-B4D7-1C3AB8A5BF88}" presName="compChildNode" presStyleCnt="0"/>
      <dgm:spPr/>
    </dgm:pt>
    <dgm:pt modelId="{6D9A8931-6FEE-476A-9EDB-B01D2DB79615}" type="pres">
      <dgm:prSet presAssocID="{A9DADD24-5545-4CED-B4D7-1C3AB8A5BF88}" presName="theInnerList" presStyleCnt="0"/>
      <dgm:spPr/>
    </dgm:pt>
    <dgm:pt modelId="{BFB6598B-8B9E-4EE3-8A52-BB3E46F3DDD9}" type="pres">
      <dgm:prSet presAssocID="{0DB82AA6-BC3E-4F20-BB27-19C40D9EF420}" presName="childNode" presStyleLbl="node1" presStyleIdx="4" presStyleCnt="6">
        <dgm:presLayoutVars>
          <dgm:bulletEnabled val="1"/>
        </dgm:presLayoutVars>
      </dgm:prSet>
      <dgm:spPr/>
    </dgm:pt>
    <dgm:pt modelId="{37D056D4-EDDD-47F7-A13B-AA676C29AFBD}" type="pres">
      <dgm:prSet presAssocID="{0DB82AA6-BC3E-4F20-BB27-19C40D9EF420}" presName="aSpace2" presStyleCnt="0"/>
      <dgm:spPr/>
    </dgm:pt>
    <dgm:pt modelId="{5826ADB9-7073-4D71-8401-50D5344EF5E5}" type="pres">
      <dgm:prSet presAssocID="{EA2A3C65-39D2-49B3-8E08-EE15ED35A3A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4749300-0144-4B1D-99C8-4EC31C0AD590}" type="presOf" srcId="{8432760B-9B8E-43A8-ADD9-1B59FC2CFD59}" destId="{10081E70-AF03-4C59-9D58-1ED12C679D39}" srcOrd="0" destOrd="0" presId="urn:microsoft.com/office/officeart/2005/8/layout/lProcess2"/>
    <dgm:cxn modelId="{D4419A0B-F0E2-4795-8552-2FE6A214E9BE}" type="presOf" srcId="{8A8DA80D-8032-421F-8684-59FAE65C1264}" destId="{BEE2DEE3-CA14-43FA-9F36-FCE4E024B180}" srcOrd="0" destOrd="0" presId="urn:microsoft.com/office/officeart/2005/8/layout/lProcess2"/>
    <dgm:cxn modelId="{C727B916-7E86-4448-8EAB-EF3BD6D5E180}" srcId="{A9DADD24-5545-4CED-B4D7-1C3AB8A5BF88}" destId="{EA2A3C65-39D2-49B3-8E08-EE15ED35A3A3}" srcOrd="1" destOrd="0" parTransId="{788AE895-1EE5-4B3B-9F96-780501D3F009}" sibTransId="{29E33486-6E17-45D9-A40C-0CE2446131F6}"/>
    <dgm:cxn modelId="{0265C71A-7984-4018-A274-03174FEF5640}" type="presOf" srcId="{A9DADD24-5545-4CED-B4D7-1C3AB8A5BF88}" destId="{A1F943E1-C5CC-4BE8-8276-CF1B97089515}" srcOrd="0" destOrd="0" presId="urn:microsoft.com/office/officeart/2005/8/layout/lProcess2"/>
    <dgm:cxn modelId="{348CDB1D-475A-435F-B71C-B1D016054380}" srcId="{09E80A96-171D-480E-A121-CF5DD0413A01}" destId="{058A80D7-22D3-46DA-A593-1A24596A8B97}" srcOrd="1" destOrd="0" parTransId="{EBD8713D-7CAC-4A2B-9A4D-D5422E7B7308}" sibTransId="{D87F130D-0E19-4ECB-AB20-4D7289807530}"/>
    <dgm:cxn modelId="{2C99233F-E2F2-4182-8727-8F59D513EF05}" type="presOf" srcId="{8A6388C1-934D-4367-A877-6CB8BB9EA3B1}" destId="{0BC81C93-18F9-4047-A81E-525FF8F99B6D}" srcOrd="0" destOrd="0" presId="urn:microsoft.com/office/officeart/2005/8/layout/lProcess2"/>
    <dgm:cxn modelId="{44AAF140-5901-4C73-9218-1FC633D3B2CF}" srcId="{09E80A96-171D-480E-A121-CF5DD0413A01}" destId="{32F201A4-0743-454A-AB2D-FF6A800CE21D}" srcOrd="0" destOrd="0" parTransId="{601EDD11-8F27-41FD-B676-3CC7F096C800}" sibTransId="{6CADC622-3754-4535-AB86-8C4EDE00F89D}"/>
    <dgm:cxn modelId="{8C6DA65E-7BC1-4CEF-81A4-6206EFAAED4B}" type="presOf" srcId="{0821380A-178B-4624-8D10-FF9935B55ACB}" destId="{0DB27998-1A35-4763-BEC3-17E7772B317C}" srcOrd="0" destOrd="0" presId="urn:microsoft.com/office/officeart/2005/8/layout/lProcess2"/>
    <dgm:cxn modelId="{D23C8144-5603-4EE9-A883-FC39C9B29195}" type="presOf" srcId="{058A80D7-22D3-46DA-A593-1A24596A8B97}" destId="{24ECFF32-767F-41B5-A7B8-C411EC4E3CC3}" srcOrd="1" destOrd="0" presId="urn:microsoft.com/office/officeart/2005/8/layout/lProcess2"/>
    <dgm:cxn modelId="{3FC06E69-727A-4E23-916C-198F758F73AE}" type="presOf" srcId="{09E80A96-171D-480E-A121-CF5DD0413A01}" destId="{2735E62C-C2BC-4011-8570-DAB0B0BF9EB8}" srcOrd="0" destOrd="0" presId="urn:microsoft.com/office/officeart/2005/8/layout/lProcess2"/>
    <dgm:cxn modelId="{1208016D-7880-49B0-B43B-56DB0886517A}" srcId="{A9DADD24-5545-4CED-B4D7-1C3AB8A5BF88}" destId="{0DB82AA6-BC3E-4F20-BB27-19C40D9EF420}" srcOrd="0" destOrd="0" parTransId="{542FCAD4-F4B8-448E-B57C-156C254DC43B}" sibTransId="{3E1253BF-6EDD-4D70-B424-FAECB4823E10}"/>
    <dgm:cxn modelId="{1C766154-A08C-439F-9411-C8FACED936A5}" type="presOf" srcId="{32F201A4-0743-454A-AB2D-FF6A800CE21D}" destId="{D3BE0736-6698-47A9-B1AD-4A5A5445519B}" srcOrd="0" destOrd="0" presId="urn:microsoft.com/office/officeart/2005/8/layout/lProcess2"/>
    <dgm:cxn modelId="{37E9E558-A0E2-4378-BA41-F69D296F5407}" srcId="{32F201A4-0743-454A-AB2D-FF6A800CE21D}" destId="{0821380A-178B-4624-8D10-FF9935B55ACB}" srcOrd="0" destOrd="0" parTransId="{7BB5BE95-5F00-43FA-B2D0-DD83BF47D374}" sibTransId="{8F92AB65-4647-4E5A-BDA1-7AAC22DF8D54}"/>
    <dgm:cxn modelId="{E5546959-1C30-4C84-A14B-88664185FC6C}" type="presOf" srcId="{A9DADD24-5545-4CED-B4D7-1C3AB8A5BF88}" destId="{CF70F948-3862-4782-B9CA-2847CF4ACEB5}" srcOrd="1" destOrd="0" presId="urn:microsoft.com/office/officeart/2005/8/layout/lProcess2"/>
    <dgm:cxn modelId="{00A1D65A-4BA7-4FDD-B831-987AAA6FE9C4}" type="presOf" srcId="{EA2A3C65-39D2-49B3-8E08-EE15ED35A3A3}" destId="{5826ADB9-7073-4D71-8401-50D5344EF5E5}" srcOrd="0" destOrd="0" presId="urn:microsoft.com/office/officeart/2005/8/layout/lProcess2"/>
    <dgm:cxn modelId="{0AD23EC1-1AC0-4502-BD37-B3FA4E6AFF0D}" srcId="{32F201A4-0743-454A-AB2D-FF6A800CE21D}" destId="{8A8DA80D-8032-421F-8684-59FAE65C1264}" srcOrd="1" destOrd="0" parTransId="{8749C273-9181-4415-9CE3-1DB13D7CC4FF}" sibTransId="{AA20CB18-025B-4FDE-B73F-787C374C830B}"/>
    <dgm:cxn modelId="{EBECFEC7-6A8C-4E48-8173-56F2AE1834E9}" srcId="{09E80A96-171D-480E-A121-CF5DD0413A01}" destId="{A9DADD24-5545-4CED-B4D7-1C3AB8A5BF88}" srcOrd="2" destOrd="0" parTransId="{53D7923F-355A-4116-AF0B-B720E7C3B105}" sibTransId="{7F63E702-710C-466A-8387-892E52205770}"/>
    <dgm:cxn modelId="{BFA600C8-3734-4F0F-B614-5FBFE1266C77}" srcId="{058A80D7-22D3-46DA-A593-1A24596A8B97}" destId="{8432760B-9B8E-43A8-ADD9-1B59FC2CFD59}" srcOrd="0" destOrd="0" parTransId="{65FA8DBD-8900-48ED-8196-EAA5170CF55C}" sibTransId="{7A2A7B2D-1D81-42B2-8F7E-0D4636C2A993}"/>
    <dgm:cxn modelId="{60CAF4C8-F0B8-404F-89FA-558A02B50E54}" srcId="{058A80D7-22D3-46DA-A593-1A24596A8B97}" destId="{8A6388C1-934D-4367-A877-6CB8BB9EA3B1}" srcOrd="1" destOrd="0" parTransId="{F7A5F8DF-F9B3-4A44-9310-89BE61D54FED}" sibTransId="{155A98FB-77AE-454B-AE79-F6ADF2865D96}"/>
    <dgm:cxn modelId="{35FC19DB-6907-4BCD-A7CB-9DCDB8A4F45D}" type="presOf" srcId="{32F201A4-0743-454A-AB2D-FF6A800CE21D}" destId="{60C9F8B0-7267-48ED-831A-F64236EB9996}" srcOrd="1" destOrd="0" presId="urn:microsoft.com/office/officeart/2005/8/layout/lProcess2"/>
    <dgm:cxn modelId="{3D53A0DF-A5F0-487E-9BC8-B6F526A6039B}" type="presOf" srcId="{058A80D7-22D3-46DA-A593-1A24596A8B97}" destId="{D0558168-9FB2-40A7-8EC2-92ACCE975371}" srcOrd="0" destOrd="0" presId="urn:microsoft.com/office/officeart/2005/8/layout/lProcess2"/>
    <dgm:cxn modelId="{846FADE0-46EC-4DDC-8069-4D872091BFC3}" type="presOf" srcId="{0DB82AA6-BC3E-4F20-BB27-19C40D9EF420}" destId="{BFB6598B-8B9E-4EE3-8A52-BB3E46F3DDD9}" srcOrd="0" destOrd="0" presId="urn:microsoft.com/office/officeart/2005/8/layout/lProcess2"/>
    <dgm:cxn modelId="{98E43E8E-B92D-4B7B-AD6E-5E4AC6FC6443}" type="presParOf" srcId="{2735E62C-C2BC-4011-8570-DAB0B0BF9EB8}" destId="{C36F6D46-4B39-4A94-B693-D90A170AA68F}" srcOrd="0" destOrd="0" presId="urn:microsoft.com/office/officeart/2005/8/layout/lProcess2"/>
    <dgm:cxn modelId="{5A277033-EB56-4DA6-86B9-1485C1CCD2DA}" type="presParOf" srcId="{C36F6D46-4B39-4A94-B693-D90A170AA68F}" destId="{D3BE0736-6698-47A9-B1AD-4A5A5445519B}" srcOrd="0" destOrd="0" presId="urn:microsoft.com/office/officeart/2005/8/layout/lProcess2"/>
    <dgm:cxn modelId="{2A17454D-70EF-4A0A-95E0-01ECEC8B12E7}" type="presParOf" srcId="{C36F6D46-4B39-4A94-B693-D90A170AA68F}" destId="{60C9F8B0-7267-48ED-831A-F64236EB9996}" srcOrd="1" destOrd="0" presId="urn:microsoft.com/office/officeart/2005/8/layout/lProcess2"/>
    <dgm:cxn modelId="{CDF57DF6-6BB9-4CB8-A054-B1BC7B5B9903}" type="presParOf" srcId="{C36F6D46-4B39-4A94-B693-D90A170AA68F}" destId="{17673EF7-7894-4FFC-AF35-6DF7C47C1324}" srcOrd="2" destOrd="0" presId="urn:microsoft.com/office/officeart/2005/8/layout/lProcess2"/>
    <dgm:cxn modelId="{43573C35-0FF0-4F2F-BE81-488802CE4F5E}" type="presParOf" srcId="{17673EF7-7894-4FFC-AF35-6DF7C47C1324}" destId="{F4C615DF-3424-4A06-9C9E-ED4A1C21E092}" srcOrd="0" destOrd="0" presId="urn:microsoft.com/office/officeart/2005/8/layout/lProcess2"/>
    <dgm:cxn modelId="{A25B22DE-F7CB-47F8-9B59-3F129C6EA6F8}" type="presParOf" srcId="{F4C615DF-3424-4A06-9C9E-ED4A1C21E092}" destId="{0DB27998-1A35-4763-BEC3-17E7772B317C}" srcOrd="0" destOrd="0" presId="urn:microsoft.com/office/officeart/2005/8/layout/lProcess2"/>
    <dgm:cxn modelId="{98461B88-8AAA-484A-8BAE-F0C355C27D11}" type="presParOf" srcId="{F4C615DF-3424-4A06-9C9E-ED4A1C21E092}" destId="{AC6C90D4-B586-4F56-9887-A4AFBE19FF9E}" srcOrd="1" destOrd="0" presId="urn:microsoft.com/office/officeart/2005/8/layout/lProcess2"/>
    <dgm:cxn modelId="{EA5CF318-0A4C-4449-8410-327E5684F607}" type="presParOf" srcId="{F4C615DF-3424-4A06-9C9E-ED4A1C21E092}" destId="{BEE2DEE3-CA14-43FA-9F36-FCE4E024B180}" srcOrd="2" destOrd="0" presId="urn:microsoft.com/office/officeart/2005/8/layout/lProcess2"/>
    <dgm:cxn modelId="{5BC634D1-F2C7-4891-903F-01DEA8EA4320}" type="presParOf" srcId="{2735E62C-C2BC-4011-8570-DAB0B0BF9EB8}" destId="{110AF7BF-E7AF-44C5-96C3-B1153C8E4CCF}" srcOrd="1" destOrd="0" presId="urn:microsoft.com/office/officeart/2005/8/layout/lProcess2"/>
    <dgm:cxn modelId="{2E14D543-1CD3-4322-9685-EC652A63EEAE}" type="presParOf" srcId="{2735E62C-C2BC-4011-8570-DAB0B0BF9EB8}" destId="{AB091D2C-CE76-43FA-9059-F4915BF390BA}" srcOrd="2" destOrd="0" presId="urn:microsoft.com/office/officeart/2005/8/layout/lProcess2"/>
    <dgm:cxn modelId="{54E8B643-E76C-43AD-BB7B-FA0BDF02F577}" type="presParOf" srcId="{AB091D2C-CE76-43FA-9059-F4915BF390BA}" destId="{D0558168-9FB2-40A7-8EC2-92ACCE975371}" srcOrd="0" destOrd="0" presId="urn:microsoft.com/office/officeart/2005/8/layout/lProcess2"/>
    <dgm:cxn modelId="{68D1E353-DB17-4AA9-94E1-4AF1DEE83BD1}" type="presParOf" srcId="{AB091D2C-CE76-43FA-9059-F4915BF390BA}" destId="{24ECFF32-767F-41B5-A7B8-C411EC4E3CC3}" srcOrd="1" destOrd="0" presId="urn:microsoft.com/office/officeart/2005/8/layout/lProcess2"/>
    <dgm:cxn modelId="{168CD252-28C7-42DC-AB3C-06A3E5B266BA}" type="presParOf" srcId="{AB091D2C-CE76-43FA-9059-F4915BF390BA}" destId="{D953272E-1D76-4A6A-9DB3-B5C79E9E09AE}" srcOrd="2" destOrd="0" presId="urn:microsoft.com/office/officeart/2005/8/layout/lProcess2"/>
    <dgm:cxn modelId="{93158F69-F20A-45C0-BA6D-26A50B22AA85}" type="presParOf" srcId="{D953272E-1D76-4A6A-9DB3-B5C79E9E09AE}" destId="{3EEF17A3-BA7F-4598-A36A-4C382E037D26}" srcOrd="0" destOrd="0" presId="urn:microsoft.com/office/officeart/2005/8/layout/lProcess2"/>
    <dgm:cxn modelId="{E62589F3-27C3-41C3-8538-AFE4B3D50725}" type="presParOf" srcId="{3EEF17A3-BA7F-4598-A36A-4C382E037D26}" destId="{10081E70-AF03-4C59-9D58-1ED12C679D39}" srcOrd="0" destOrd="0" presId="urn:microsoft.com/office/officeart/2005/8/layout/lProcess2"/>
    <dgm:cxn modelId="{39A42715-8380-45AE-9F6C-0BE7A3D07CFF}" type="presParOf" srcId="{3EEF17A3-BA7F-4598-A36A-4C382E037D26}" destId="{72ADD8E9-D17A-44DC-B736-8399CD121088}" srcOrd="1" destOrd="0" presId="urn:microsoft.com/office/officeart/2005/8/layout/lProcess2"/>
    <dgm:cxn modelId="{152EDF29-494A-4021-BC7D-8E73C5263C3E}" type="presParOf" srcId="{3EEF17A3-BA7F-4598-A36A-4C382E037D26}" destId="{0BC81C93-18F9-4047-A81E-525FF8F99B6D}" srcOrd="2" destOrd="0" presId="urn:microsoft.com/office/officeart/2005/8/layout/lProcess2"/>
    <dgm:cxn modelId="{58AF6C62-E6F1-4652-A642-FBC7D64DA8F5}" type="presParOf" srcId="{2735E62C-C2BC-4011-8570-DAB0B0BF9EB8}" destId="{D74A590F-CF76-4943-B62F-D25CCC3BDB46}" srcOrd="3" destOrd="0" presId="urn:microsoft.com/office/officeart/2005/8/layout/lProcess2"/>
    <dgm:cxn modelId="{26661F03-67CC-4D1A-B5CC-B836014D5DC7}" type="presParOf" srcId="{2735E62C-C2BC-4011-8570-DAB0B0BF9EB8}" destId="{7A077910-D517-4C89-88FD-410BB0C3F30A}" srcOrd="4" destOrd="0" presId="urn:microsoft.com/office/officeart/2005/8/layout/lProcess2"/>
    <dgm:cxn modelId="{4952921C-6F14-4CAC-AB20-78126B197BBE}" type="presParOf" srcId="{7A077910-D517-4C89-88FD-410BB0C3F30A}" destId="{A1F943E1-C5CC-4BE8-8276-CF1B97089515}" srcOrd="0" destOrd="0" presId="urn:microsoft.com/office/officeart/2005/8/layout/lProcess2"/>
    <dgm:cxn modelId="{5AEFA286-7B40-4780-8F93-3D19FF8B9C66}" type="presParOf" srcId="{7A077910-D517-4C89-88FD-410BB0C3F30A}" destId="{CF70F948-3862-4782-B9CA-2847CF4ACEB5}" srcOrd="1" destOrd="0" presId="urn:microsoft.com/office/officeart/2005/8/layout/lProcess2"/>
    <dgm:cxn modelId="{2B904F98-4DBC-48C5-8B13-64CFF3914D45}" type="presParOf" srcId="{7A077910-D517-4C89-88FD-410BB0C3F30A}" destId="{2AAC374B-CC42-4B51-8D41-C66FFCA67589}" srcOrd="2" destOrd="0" presId="urn:microsoft.com/office/officeart/2005/8/layout/lProcess2"/>
    <dgm:cxn modelId="{6D737E00-160D-477A-B7A3-71FF169987DD}" type="presParOf" srcId="{2AAC374B-CC42-4B51-8D41-C66FFCA67589}" destId="{6D9A8931-6FEE-476A-9EDB-B01D2DB79615}" srcOrd="0" destOrd="0" presId="urn:microsoft.com/office/officeart/2005/8/layout/lProcess2"/>
    <dgm:cxn modelId="{84AFBFFE-1C7C-4DDC-8DF4-92A31B8071D6}" type="presParOf" srcId="{6D9A8931-6FEE-476A-9EDB-B01D2DB79615}" destId="{BFB6598B-8B9E-4EE3-8A52-BB3E46F3DDD9}" srcOrd="0" destOrd="0" presId="urn:microsoft.com/office/officeart/2005/8/layout/lProcess2"/>
    <dgm:cxn modelId="{215722BE-9919-4FED-B77F-2CA112761F1B}" type="presParOf" srcId="{6D9A8931-6FEE-476A-9EDB-B01D2DB79615}" destId="{37D056D4-EDDD-47F7-A13B-AA676C29AFBD}" srcOrd="1" destOrd="0" presId="urn:microsoft.com/office/officeart/2005/8/layout/lProcess2"/>
    <dgm:cxn modelId="{A9CEB7D9-230C-45D5-839B-CA5051084105}" type="presParOf" srcId="{6D9A8931-6FEE-476A-9EDB-B01D2DB79615}" destId="{5826ADB9-7073-4D71-8401-50D5344EF5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E80A96-171D-480E-A121-CF5DD0413A01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2F201A4-0743-454A-AB2D-FF6A800CE21D}">
      <dgm:prSet phldrT="[Text]" custT="1"/>
      <dgm:spPr/>
      <dgm:t>
        <a:bodyPr/>
        <a:lstStyle/>
        <a:p>
          <a:r>
            <a:rPr lang="en-GB" sz="2800" b="1">
              <a:solidFill>
                <a:schemeClr val="accent6"/>
              </a:solidFill>
            </a:rPr>
            <a:t>Following on from 2022</a:t>
          </a:r>
        </a:p>
      </dgm:t>
    </dgm:pt>
    <dgm:pt modelId="{601EDD11-8F27-41FD-B676-3CC7F096C800}" type="parTrans" cxnId="{44AAF140-5901-4C73-9218-1FC633D3B2CF}">
      <dgm:prSet/>
      <dgm:spPr/>
      <dgm:t>
        <a:bodyPr/>
        <a:lstStyle/>
        <a:p>
          <a:endParaRPr lang="en-GB"/>
        </a:p>
      </dgm:t>
    </dgm:pt>
    <dgm:pt modelId="{6CADC622-3754-4535-AB86-8C4EDE00F89D}" type="sibTrans" cxnId="{44AAF140-5901-4C73-9218-1FC633D3B2CF}">
      <dgm:prSet/>
      <dgm:spPr/>
      <dgm:t>
        <a:bodyPr/>
        <a:lstStyle/>
        <a:p>
          <a:endParaRPr lang="en-GB"/>
        </a:p>
      </dgm:t>
    </dgm:pt>
    <dgm:pt modelId="{0821380A-178B-4624-8D10-FF9935B55ACB}">
      <dgm:prSet phldrT="[Text]" custT="1"/>
      <dgm:spPr/>
      <dgm:t>
        <a:bodyPr/>
        <a:lstStyle/>
        <a:p>
          <a:pPr rtl="0"/>
          <a:r>
            <a:rPr lang="en-GB" sz="1500">
              <a:latin typeface="Roboto Light"/>
            </a:rPr>
            <a:t>Engaging with members to respond to upcoming final strategies and continue to formulate industry positions </a:t>
          </a:r>
          <a:endParaRPr lang="en-GB" sz="1500"/>
        </a:p>
      </dgm:t>
    </dgm:pt>
    <dgm:pt modelId="{7BB5BE95-5F00-43FA-B2D0-DD83BF47D374}" type="parTrans" cxnId="{37E9E558-A0E2-4378-BA41-F69D296F5407}">
      <dgm:prSet/>
      <dgm:spPr/>
      <dgm:t>
        <a:bodyPr/>
        <a:lstStyle/>
        <a:p>
          <a:endParaRPr lang="en-GB"/>
        </a:p>
      </dgm:t>
    </dgm:pt>
    <dgm:pt modelId="{8F92AB65-4647-4E5A-BDA1-7AAC22DF8D54}" type="sibTrans" cxnId="{37E9E558-A0E2-4378-BA41-F69D296F5407}">
      <dgm:prSet/>
      <dgm:spPr/>
      <dgm:t>
        <a:bodyPr/>
        <a:lstStyle/>
        <a:p>
          <a:endParaRPr lang="en-GB"/>
        </a:p>
      </dgm:t>
    </dgm:pt>
    <dgm:pt modelId="{8A8DA80D-8032-421F-8684-59FAE65C1264}">
      <dgm:prSet phldrT="[Text]" custT="1"/>
      <dgm:spPr/>
      <dgm:t>
        <a:bodyPr/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FFFFFF"/>
              </a:solidFill>
              <a:latin typeface="Roboto Light"/>
              <a:ea typeface="+mn-ea"/>
              <a:cs typeface="+mn-cs"/>
            </a:rPr>
            <a:t>Working alongside the Digital Health Networks to amplify the voice of the NHS professionals and drive forward common goals</a:t>
          </a:r>
        </a:p>
      </dgm:t>
    </dgm:pt>
    <dgm:pt modelId="{8749C273-9181-4415-9CE3-1DB13D7CC4FF}" type="parTrans" cxnId="{0AD23EC1-1AC0-4502-BD37-B3FA4E6AFF0D}">
      <dgm:prSet/>
      <dgm:spPr/>
      <dgm:t>
        <a:bodyPr/>
        <a:lstStyle/>
        <a:p>
          <a:endParaRPr lang="en-GB"/>
        </a:p>
      </dgm:t>
    </dgm:pt>
    <dgm:pt modelId="{AA20CB18-025B-4FDE-B73F-787C374C830B}" type="sibTrans" cxnId="{0AD23EC1-1AC0-4502-BD37-B3FA4E6AFF0D}">
      <dgm:prSet/>
      <dgm:spPr/>
      <dgm:t>
        <a:bodyPr/>
        <a:lstStyle/>
        <a:p>
          <a:endParaRPr lang="en-GB"/>
        </a:p>
      </dgm:t>
    </dgm:pt>
    <dgm:pt modelId="{058A80D7-22D3-46DA-A593-1A24596A8B97}">
      <dgm:prSet phldrT="[Text]" custT="1"/>
      <dgm:spPr/>
      <dgm:t>
        <a:bodyPr/>
        <a:lstStyle/>
        <a:p>
          <a:r>
            <a:rPr lang="en-GB" sz="2800" b="1">
              <a:solidFill>
                <a:schemeClr val="accent6"/>
              </a:solidFill>
            </a:rPr>
            <a:t>Engaging with decision-makers</a:t>
          </a:r>
        </a:p>
      </dgm:t>
    </dgm:pt>
    <dgm:pt modelId="{EBD8713D-7CAC-4A2B-9A4D-D5422E7B7308}" type="parTrans" cxnId="{348CDB1D-475A-435F-B71C-B1D016054380}">
      <dgm:prSet/>
      <dgm:spPr/>
      <dgm:t>
        <a:bodyPr/>
        <a:lstStyle/>
        <a:p>
          <a:endParaRPr lang="en-GB"/>
        </a:p>
      </dgm:t>
    </dgm:pt>
    <dgm:pt modelId="{D87F130D-0E19-4ECB-AB20-4D7289807530}" type="sibTrans" cxnId="{348CDB1D-475A-435F-B71C-B1D016054380}">
      <dgm:prSet/>
      <dgm:spPr/>
      <dgm:t>
        <a:bodyPr/>
        <a:lstStyle/>
        <a:p>
          <a:endParaRPr lang="en-GB"/>
        </a:p>
      </dgm:t>
    </dgm:pt>
    <dgm:pt modelId="{8432760B-9B8E-43A8-ADD9-1B59FC2CFD59}">
      <dgm:prSet phldrT="[Text]" custT="1"/>
      <dgm:spPr/>
      <dgm:t>
        <a:bodyPr/>
        <a:lstStyle/>
        <a:p>
          <a:pPr rtl="0"/>
          <a:r>
            <a:rPr lang="en-GB" sz="1500"/>
            <a:t>Working with</a:t>
          </a:r>
          <a:r>
            <a:rPr lang="en-GB" sz="1500">
              <a:latin typeface="Roboto Light"/>
            </a:rPr>
            <a:t> DHSC and NHS England, building on our historic partnership with NHS Digital </a:t>
          </a:r>
          <a:endParaRPr lang="en-GB" sz="1500"/>
        </a:p>
      </dgm:t>
    </dgm:pt>
    <dgm:pt modelId="{65FA8DBD-8900-48ED-8196-EAA5170CF55C}" type="parTrans" cxnId="{BFA600C8-3734-4F0F-B614-5FBFE1266C77}">
      <dgm:prSet/>
      <dgm:spPr/>
      <dgm:t>
        <a:bodyPr/>
        <a:lstStyle/>
        <a:p>
          <a:endParaRPr lang="en-GB"/>
        </a:p>
      </dgm:t>
    </dgm:pt>
    <dgm:pt modelId="{7A2A7B2D-1D81-42B2-8F7E-0D4636C2A993}" type="sibTrans" cxnId="{BFA600C8-3734-4F0F-B614-5FBFE1266C77}">
      <dgm:prSet/>
      <dgm:spPr/>
      <dgm:t>
        <a:bodyPr/>
        <a:lstStyle/>
        <a:p>
          <a:endParaRPr lang="en-GB"/>
        </a:p>
      </dgm:t>
    </dgm:pt>
    <dgm:pt modelId="{8A6388C1-934D-4367-A877-6CB8BB9EA3B1}">
      <dgm:prSet phldrT="[Text]" custT="1"/>
      <dgm:spPr/>
      <dgm:t>
        <a:bodyPr/>
        <a:lstStyle/>
        <a:p>
          <a:pPr rtl="0"/>
          <a:r>
            <a:rPr lang="en-GB" sz="1500"/>
            <a:t>Engaging with</a:t>
          </a:r>
          <a:r>
            <a:rPr lang="en-GB" sz="1500">
              <a:latin typeface="Roboto Light"/>
            </a:rPr>
            <a:t> both the Government and the Labour Health team</a:t>
          </a:r>
          <a:endParaRPr lang="en-GB" sz="1500"/>
        </a:p>
      </dgm:t>
    </dgm:pt>
    <dgm:pt modelId="{F7A5F8DF-F9B3-4A44-9310-89BE61D54FED}" type="parTrans" cxnId="{60CAF4C8-F0B8-404F-89FA-558A02B50E54}">
      <dgm:prSet/>
      <dgm:spPr/>
      <dgm:t>
        <a:bodyPr/>
        <a:lstStyle/>
        <a:p>
          <a:endParaRPr lang="en-GB"/>
        </a:p>
      </dgm:t>
    </dgm:pt>
    <dgm:pt modelId="{155A98FB-77AE-454B-AE79-F6ADF2865D96}" type="sibTrans" cxnId="{60CAF4C8-F0B8-404F-89FA-558A02B50E54}">
      <dgm:prSet/>
      <dgm:spPr/>
      <dgm:t>
        <a:bodyPr/>
        <a:lstStyle/>
        <a:p>
          <a:endParaRPr lang="en-GB"/>
        </a:p>
      </dgm:t>
    </dgm:pt>
    <dgm:pt modelId="{A9DADD24-5545-4CED-B4D7-1C3AB8A5BF88}">
      <dgm:prSet phldrT="[Text]" custT="1"/>
      <dgm:spPr/>
      <dgm:t>
        <a:bodyPr/>
        <a:lstStyle/>
        <a:p>
          <a:pPr rtl="0"/>
          <a:r>
            <a:rPr lang="en-GB" sz="2800" b="1">
              <a:solidFill>
                <a:schemeClr val="accent6"/>
              </a:solidFill>
            </a:rPr>
            <a:t>Giving the tech sector a voice</a:t>
          </a:r>
          <a:r>
            <a:rPr lang="en-GB" sz="2800" b="1">
              <a:solidFill>
                <a:schemeClr val="accent6"/>
              </a:solidFill>
              <a:latin typeface="Roboto Light"/>
            </a:rPr>
            <a:t> that matters</a:t>
          </a:r>
          <a:endParaRPr lang="en-GB" sz="2800" b="1">
            <a:solidFill>
              <a:schemeClr val="accent6"/>
            </a:solidFill>
          </a:endParaRPr>
        </a:p>
      </dgm:t>
    </dgm:pt>
    <dgm:pt modelId="{53D7923F-355A-4116-AF0B-B720E7C3B105}" type="parTrans" cxnId="{EBECFEC7-6A8C-4E48-8173-56F2AE1834E9}">
      <dgm:prSet/>
      <dgm:spPr/>
      <dgm:t>
        <a:bodyPr/>
        <a:lstStyle/>
        <a:p>
          <a:endParaRPr lang="en-GB"/>
        </a:p>
      </dgm:t>
    </dgm:pt>
    <dgm:pt modelId="{7F63E702-710C-466A-8387-892E52205770}" type="sibTrans" cxnId="{EBECFEC7-6A8C-4E48-8173-56F2AE1834E9}">
      <dgm:prSet/>
      <dgm:spPr/>
      <dgm:t>
        <a:bodyPr/>
        <a:lstStyle/>
        <a:p>
          <a:endParaRPr lang="en-GB"/>
        </a:p>
      </dgm:t>
    </dgm:pt>
    <dgm:pt modelId="{0DB82AA6-BC3E-4F20-BB27-19C40D9EF420}">
      <dgm:prSet phldrT="[Text]" custT="1"/>
      <dgm:spPr/>
      <dgm:t>
        <a:bodyPr/>
        <a:lstStyle/>
        <a:p>
          <a:pPr rtl="0"/>
          <a:r>
            <a:rPr lang="en-GB" sz="1500"/>
            <a:t>Responding to key consultations and feeding in to strategies</a:t>
          </a:r>
          <a:r>
            <a:rPr lang="en-GB" sz="1500">
              <a:latin typeface="Roboto Light"/>
            </a:rPr>
            <a:t> that will impact the Healthtech sector</a:t>
          </a:r>
          <a:endParaRPr lang="en-GB" sz="1500"/>
        </a:p>
      </dgm:t>
    </dgm:pt>
    <dgm:pt modelId="{542FCAD4-F4B8-448E-B57C-156C254DC43B}" type="parTrans" cxnId="{1208016D-7880-49B0-B43B-56DB0886517A}">
      <dgm:prSet/>
      <dgm:spPr/>
      <dgm:t>
        <a:bodyPr/>
        <a:lstStyle/>
        <a:p>
          <a:endParaRPr lang="en-GB"/>
        </a:p>
      </dgm:t>
    </dgm:pt>
    <dgm:pt modelId="{3E1253BF-6EDD-4D70-B424-FAECB4823E10}" type="sibTrans" cxnId="{1208016D-7880-49B0-B43B-56DB0886517A}">
      <dgm:prSet/>
      <dgm:spPr/>
      <dgm:t>
        <a:bodyPr/>
        <a:lstStyle/>
        <a:p>
          <a:endParaRPr lang="en-GB"/>
        </a:p>
      </dgm:t>
    </dgm:pt>
    <dgm:pt modelId="{EA2A3C65-39D2-49B3-8E08-EE15ED35A3A3}">
      <dgm:prSet phldrT="[Text]" custT="1"/>
      <dgm:spPr/>
      <dgm:t>
        <a:bodyPr/>
        <a:lstStyle/>
        <a:p>
          <a:pPr rtl="0"/>
          <a:r>
            <a:rPr lang="en-GB" sz="1500"/>
            <a:t>Working </a:t>
          </a:r>
          <a:r>
            <a:rPr lang="en-GB" sz="1500">
              <a:latin typeface="Roboto Light"/>
            </a:rPr>
            <a:t>with members</a:t>
          </a:r>
          <a:r>
            <a:rPr lang="en-GB" sz="1500"/>
            <a:t> to identify areas for targeted </a:t>
          </a:r>
          <a:r>
            <a:rPr lang="en-GB" sz="1500">
              <a:latin typeface="Roboto Light"/>
            </a:rPr>
            <a:t>campaigns and ensure the digital health and care industry has a voice</a:t>
          </a:r>
          <a:endParaRPr lang="en-GB" sz="1500"/>
        </a:p>
      </dgm:t>
    </dgm:pt>
    <dgm:pt modelId="{788AE895-1EE5-4B3B-9F96-780501D3F009}" type="parTrans" cxnId="{C727B916-7E86-4448-8EAB-EF3BD6D5E180}">
      <dgm:prSet/>
      <dgm:spPr/>
      <dgm:t>
        <a:bodyPr/>
        <a:lstStyle/>
        <a:p>
          <a:endParaRPr lang="en-GB"/>
        </a:p>
      </dgm:t>
    </dgm:pt>
    <dgm:pt modelId="{29E33486-6E17-45D9-A40C-0CE2446131F6}" type="sibTrans" cxnId="{C727B916-7E86-4448-8EAB-EF3BD6D5E180}">
      <dgm:prSet/>
      <dgm:spPr/>
      <dgm:t>
        <a:bodyPr/>
        <a:lstStyle/>
        <a:p>
          <a:endParaRPr lang="en-GB"/>
        </a:p>
      </dgm:t>
    </dgm:pt>
    <dgm:pt modelId="{15945857-8695-4EF3-B8D9-8B9543F9C8C2}">
      <dgm:prSet custT="1"/>
      <dgm:spPr/>
      <dgm:t>
        <a:bodyPr/>
        <a:lstStyle/>
        <a:p>
          <a:pPr rtl="0"/>
          <a:r>
            <a:rPr lang="en-GB" sz="1500">
              <a:latin typeface="Roboto Light"/>
            </a:rPr>
            <a:t>Exploring work</a:t>
          </a:r>
          <a:r>
            <a:rPr lang="en-GB" sz="1500"/>
            <a:t> with the Health &amp; Social Care Select Committee</a:t>
          </a:r>
        </a:p>
      </dgm:t>
    </dgm:pt>
    <dgm:pt modelId="{DC826DE5-5883-4808-BC92-8241FCB6DD7F}" type="parTrans" cxnId="{E9877285-994E-4E95-9898-1693A17A7E9E}">
      <dgm:prSet/>
      <dgm:spPr/>
      <dgm:t>
        <a:bodyPr/>
        <a:lstStyle/>
        <a:p>
          <a:endParaRPr lang="en-GB"/>
        </a:p>
      </dgm:t>
    </dgm:pt>
    <dgm:pt modelId="{37987B6A-E6C5-4A4C-89AD-9567206EA627}" type="sibTrans" cxnId="{E9877285-994E-4E95-9898-1693A17A7E9E}">
      <dgm:prSet/>
      <dgm:spPr/>
      <dgm:t>
        <a:bodyPr/>
        <a:lstStyle/>
        <a:p>
          <a:endParaRPr lang="en-GB"/>
        </a:p>
      </dgm:t>
    </dgm:pt>
    <dgm:pt modelId="{2735E62C-C2BC-4011-8570-DAB0B0BF9EB8}" type="pres">
      <dgm:prSet presAssocID="{09E80A96-171D-480E-A121-CF5DD0413A01}" presName="theList" presStyleCnt="0">
        <dgm:presLayoutVars>
          <dgm:dir/>
          <dgm:animLvl val="lvl"/>
          <dgm:resizeHandles val="exact"/>
        </dgm:presLayoutVars>
      </dgm:prSet>
      <dgm:spPr/>
    </dgm:pt>
    <dgm:pt modelId="{C36F6D46-4B39-4A94-B693-D90A170AA68F}" type="pres">
      <dgm:prSet presAssocID="{32F201A4-0743-454A-AB2D-FF6A800CE21D}" presName="compNode" presStyleCnt="0"/>
      <dgm:spPr/>
    </dgm:pt>
    <dgm:pt modelId="{D3BE0736-6698-47A9-B1AD-4A5A5445519B}" type="pres">
      <dgm:prSet presAssocID="{32F201A4-0743-454A-AB2D-FF6A800CE21D}" presName="aNode" presStyleLbl="bgShp" presStyleIdx="0" presStyleCnt="3"/>
      <dgm:spPr/>
    </dgm:pt>
    <dgm:pt modelId="{60C9F8B0-7267-48ED-831A-F64236EB9996}" type="pres">
      <dgm:prSet presAssocID="{32F201A4-0743-454A-AB2D-FF6A800CE21D}" presName="textNode" presStyleLbl="bgShp" presStyleIdx="0" presStyleCnt="3"/>
      <dgm:spPr/>
    </dgm:pt>
    <dgm:pt modelId="{17673EF7-7894-4FFC-AF35-6DF7C47C1324}" type="pres">
      <dgm:prSet presAssocID="{32F201A4-0743-454A-AB2D-FF6A800CE21D}" presName="compChildNode" presStyleCnt="0"/>
      <dgm:spPr/>
    </dgm:pt>
    <dgm:pt modelId="{F4C615DF-3424-4A06-9C9E-ED4A1C21E092}" type="pres">
      <dgm:prSet presAssocID="{32F201A4-0743-454A-AB2D-FF6A800CE21D}" presName="theInnerList" presStyleCnt="0"/>
      <dgm:spPr/>
    </dgm:pt>
    <dgm:pt modelId="{0DB27998-1A35-4763-BEC3-17E7772B317C}" type="pres">
      <dgm:prSet presAssocID="{0821380A-178B-4624-8D10-FF9935B55ACB}" presName="childNode" presStyleLbl="node1" presStyleIdx="0" presStyleCnt="7">
        <dgm:presLayoutVars>
          <dgm:bulletEnabled val="1"/>
        </dgm:presLayoutVars>
      </dgm:prSet>
      <dgm:spPr/>
    </dgm:pt>
    <dgm:pt modelId="{AC6C90D4-B586-4F56-9887-A4AFBE19FF9E}" type="pres">
      <dgm:prSet presAssocID="{0821380A-178B-4624-8D10-FF9935B55ACB}" presName="aSpace2" presStyleCnt="0"/>
      <dgm:spPr/>
    </dgm:pt>
    <dgm:pt modelId="{BEE2DEE3-CA14-43FA-9F36-FCE4E024B180}" type="pres">
      <dgm:prSet presAssocID="{8A8DA80D-8032-421F-8684-59FAE65C1264}" presName="childNode" presStyleLbl="node1" presStyleIdx="1" presStyleCnt="7">
        <dgm:presLayoutVars>
          <dgm:bulletEnabled val="1"/>
        </dgm:presLayoutVars>
      </dgm:prSet>
      <dgm:spPr/>
    </dgm:pt>
    <dgm:pt modelId="{110AF7BF-E7AF-44C5-96C3-B1153C8E4CCF}" type="pres">
      <dgm:prSet presAssocID="{32F201A4-0743-454A-AB2D-FF6A800CE21D}" presName="aSpace" presStyleCnt="0"/>
      <dgm:spPr/>
    </dgm:pt>
    <dgm:pt modelId="{AB091D2C-CE76-43FA-9059-F4915BF390BA}" type="pres">
      <dgm:prSet presAssocID="{058A80D7-22D3-46DA-A593-1A24596A8B97}" presName="compNode" presStyleCnt="0"/>
      <dgm:spPr/>
    </dgm:pt>
    <dgm:pt modelId="{D0558168-9FB2-40A7-8EC2-92ACCE975371}" type="pres">
      <dgm:prSet presAssocID="{058A80D7-22D3-46DA-A593-1A24596A8B97}" presName="aNode" presStyleLbl="bgShp" presStyleIdx="1" presStyleCnt="3"/>
      <dgm:spPr/>
    </dgm:pt>
    <dgm:pt modelId="{24ECFF32-767F-41B5-A7B8-C411EC4E3CC3}" type="pres">
      <dgm:prSet presAssocID="{058A80D7-22D3-46DA-A593-1A24596A8B97}" presName="textNode" presStyleLbl="bgShp" presStyleIdx="1" presStyleCnt="3"/>
      <dgm:spPr/>
    </dgm:pt>
    <dgm:pt modelId="{D953272E-1D76-4A6A-9DB3-B5C79E9E09AE}" type="pres">
      <dgm:prSet presAssocID="{058A80D7-22D3-46DA-A593-1A24596A8B97}" presName="compChildNode" presStyleCnt="0"/>
      <dgm:spPr/>
    </dgm:pt>
    <dgm:pt modelId="{3EEF17A3-BA7F-4598-A36A-4C382E037D26}" type="pres">
      <dgm:prSet presAssocID="{058A80D7-22D3-46DA-A593-1A24596A8B97}" presName="theInnerList" presStyleCnt="0"/>
      <dgm:spPr/>
    </dgm:pt>
    <dgm:pt modelId="{10081E70-AF03-4C59-9D58-1ED12C679D39}" type="pres">
      <dgm:prSet presAssocID="{8432760B-9B8E-43A8-ADD9-1B59FC2CFD59}" presName="childNode" presStyleLbl="node1" presStyleIdx="2" presStyleCnt="7" custScaleX="107077" custScaleY="128782">
        <dgm:presLayoutVars>
          <dgm:bulletEnabled val="1"/>
        </dgm:presLayoutVars>
      </dgm:prSet>
      <dgm:spPr/>
    </dgm:pt>
    <dgm:pt modelId="{72ADD8E9-D17A-44DC-B736-8399CD121088}" type="pres">
      <dgm:prSet presAssocID="{8432760B-9B8E-43A8-ADD9-1B59FC2CFD59}" presName="aSpace2" presStyleCnt="0"/>
      <dgm:spPr/>
    </dgm:pt>
    <dgm:pt modelId="{0BC81C93-18F9-4047-A81E-525FF8F99B6D}" type="pres">
      <dgm:prSet presAssocID="{8A6388C1-934D-4367-A877-6CB8BB9EA3B1}" presName="childNode" presStyleLbl="node1" presStyleIdx="3" presStyleCnt="7">
        <dgm:presLayoutVars>
          <dgm:bulletEnabled val="1"/>
        </dgm:presLayoutVars>
      </dgm:prSet>
      <dgm:spPr/>
    </dgm:pt>
    <dgm:pt modelId="{28295BF3-C28E-4442-BD7D-4CBA8903010E}" type="pres">
      <dgm:prSet presAssocID="{8A6388C1-934D-4367-A877-6CB8BB9EA3B1}" presName="aSpace2" presStyleCnt="0"/>
      <dgm:spPr/>
    </dgm:pt>
    <dgm:pt modelId="{E7EB79F5-7226-454D-B28C-7C439139650E}" type="pres">
      <dgm:prSet presAssocID="{15945857-8695-4EF3-B8D9-8B9543F9C8C2}" presName="childNode" presStyleLbl="node1" presStyleIdx="4" presStyleCnt="7">
        <dgm:presLayoutVars>
          <dgm:bulletEnabled val="1"/>
        </dgm:presLayoutVars>
      </dgm:prSet>
      <dgm:spPr/>
    </dgm:pt>
    <dgm:pt modelId="{D74A590F-CF76-4943-B62F-D25CCC3BDB46}" type="pres">
      <dgm:prSet presAssocID="{058A80D7-22D3-46DA-A593-1A24596A8B97}" presName="aSpace" presStyleCnt="0"/>
      <dgm:spPr/>
    </dgm:pt>
    <dgm:pt modelId="{7A077910-D517-4C89-88FD-410BB0C3F30A}" type="pres">
      <dgm:prSet presAssocID="{A9DADD24-5545-4CED-B4D7-1C3AB8A5BF88}" presName="compNode" presStyleCnt="0"/>
      <dgm:spPr/>
    </dgm:pt>
    <dgm:pt modelId="{A1F943E1-C5CC-4BE8-8276-CF1B97089515}" type="pres">
      <dgm:prSet presAssocID="{A9DADD24-5545-4CED-B4D7-1C3AB8A5BF88}" presName="aNode" presStyleLbl="bgShp" presStyleIdx="2" presStyleCnt="3"/>
      <dgm:spPr/>
    </dgm:pt>
    <dgm:pt modelId="{CF70F948-3862-4782-B9CA-2847CF4ACEB5}" type="pres">
      <dgm:prSet presAssocID="{A9DADD24-5545-4CED-B4D7-1C3AB8A5BF88}" presName="textNode" presStyleLbl="bgShp" presStyleIdx="2" presStyleCnt="3"/>
      <dgm:spPr/>
    </dgm:pt>
    <dgm:pt modelId="{2AAC374B-CC42-4B51-8D41-C66FFCA67589}" type="pres">
      <dgm:prSet presAssocID="{A9DADD24-5545-4CED-B4D7-1C3AB8A5BF88}" presName="compChildNode" presStyleCnt="0"/>
      <dgm:spPr/>
    </dgm:pt>
    <dgm:pt modelId="{6D9A8931-6FEE-476A-9EDB-B01D2DB79615}" type="pres">
      <dgm:prSet presAssocID="{A9DADD24-5545-4CED-B4D7-1C3AB8A5BF88}" presName="theInnerList" presStyleCnt="0"/>
      <dgm:spPr/>
    </dgm:pt>
    <dgm:pt modelId="{BFB6598B-8B9E-4EE3-8A52-BB3E46F3DDD9}" type="pres">
      <dgm:prSet presAssocID="{0DB82AA6-BC3E-4F20-BB27-19C40D9EF420}" presName="childNode" presStyleLbl="node1" presStyleIdx="5" presStyleCnt="7">
        <dgm:presLayoutVars>
          <dgm:bulletEnabled val="1"/>
        </dgm:presLayoutVars>
      </dgm:prSet>
      <dgm:spPr/>
    </dgm:pt>
    <dgm:pt modelId="{37D056D4-EDDD-47F7-A13B-AA676C29AFBD}" type="pres">
      <dgm:prSet presAssocID="{0DB82AA6-BC3E-4F20-BB27-19C40D9EF420}" presName="aSpace2" presStyleCnt="0"/>
      <dgm:spPr/>
    </dgm:pt>
    <dgm:pt modelId="{5826ADB9-7073-4D71-8401-50D5344EF5E5}" type="pres">
      <dgm:prSet presAssocID="{EA2A3C65-39D2-49B3-8E08-EE15ED35A3A3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C4749300-0144-4B1D-99C8-4EC31C0AD590}" type="presOf" srcId="{8432760B-9B8E-43A8-ADD9-1B59FC2CFD59}" destId="{10081E70-AF03-4C59-9D58-1ED12C679D39}" srcOrd="0" destOrd="0" presId="urn:microsoft.com/office/officeart/2005/8/layout/lProcess2"/>
    <dgm:cxn modelId="{D4419A0B-F0E2-4795-8552-2FE6A214E9BE}" type="presOf" srcId="{8A8DA80D-8032-421F-8684-59FAE65C1264}" destId="{BEE2DEE3-CA14-43FA-9F36-FCE4E024B180}" srcOrd="0" destOrd="0" presId="urn:microsoft.com/office/officeart/2005/8/layout/lProcess2"/>
    <dgm:cxn modelId="{C727B916-7E86-4448-8EAB-EF3BD6D5E180}" srcId="{A9DADD24-5545-4CED-B4D7-1C3AB8A5BF88}" destId="{EA2A3C65-39D2-49B3-8E08-EE15ED35A3A3}" srcOrd="1" destOrd="0" parTransId="{788AE895-1EE5-4B3B-9F96-780501D3F009}" sibTransId="{29E33486-6E17-45D9-A40C-0CE2446131F6}"/>
    <dgm:cxn modelId="{0265C71A-7984-4018-A274-03174FEF5640}" type="presOf" srcId="{A9DADD24-5545-4CED-B4D7-1C3AB8A5BF88}" destId="{A1F943E1-C5CC-4BE8-8276-CF1B97089515}" srcOrd="0" destOrd="0" presId="urn:microsoft.com/office/officeart/2005/8/layout/lProcess2"/>
    <dgm:cxn modelId="{348CDB1D-475A-435F-B71C-B1D016054380}" srcId="{09E80A96-171D-480E-A121-CF5DD0413A01}" destId="{058A80D7-22D3-46DA-A593-1A24596A8B97}" srcOrd="1" destOrd="0" parTransId="{EBD8713D-7CAC-4A2B-9A4D-D5422E7B7308}" sibTransId="{D87F130D-0E19-4ECB-AB20-4D7289807530}"/>
    <dgm:cxn modelId="{2C99233F-E2F2-4182-8727-8F59D513EF05}" type="presOf" srcId="{8A6388C1-934D-4367-A877-6CB8BB9EA3B1}" destId="{0BC81C93-18F9-4047-A81E-525FF8F99B6D}" srcOrd="0" destOrd="0" presId="urn:microsoft.com/office/officeart/2005/8/layout/lProcess2"/>
    <dgm:cxn modelId="{44AAF140-5901-4C73-9218-1FC633D3B2CF}" srcId="{09E80A96-171D-480E-A121-CF5DD0413A01}" destId="{32F201A4-0743-454A-AB2D-FF6A800CE21D}" srcOrd="0" destOrd="0" parTransId="{601EDD11-8F27-41FD-B676-3CC7F096C800}" sibTransId="{6CADC622-3754-4535-AB86-8C4EDE00F89D}"/>
    <dgm:cxn modelId="{8C6DA65E-7BC1-4CEF-81A4-6206EFAAED4B}" type="presOf" srcId="{0821380A-178B-4624-8D10-FF9935B55ACB}" destId="{0DB27998-1A35-4763-BEC3-17E7772B317C}" srcOrd="0" destOrd="0" presId="urn:microsoft.com/office/officeart/2005/8/layout/lProcess2"/>
    <dgm:cxn modelId="{D23C8144-5603-4EE9-A883-FC39C9B29195}" type="presOf" srcId="{058A80D7-22D3-46DA-A593-1A24596A8B97}" destId="{24ECFF32-767F-41B5-A7B8-C411EC4E3CC3}" srcOrd="1" destOrd="0" presId="urn:microsoft.com/office/officeart/2005/8/layout/lProcess2"/>
    <dgm:cxn modelId="{3FC06E69-727A-4E23-916C-198F758F73AE}" type="presOf" srcId="{09E80A96-171D-480E-A121-CF5DD0413A01}" destId="{2735E62C-C2BC-4011-8570-DAB0B0BF9EB8}" srcOrd="0" destOrd="0" presId="urn:microsoft.com/office/officeart/2005/8/layout/lProcess2"/>
    <dgm:cxn modelId="{1208016D-7880-49B0-B43B-56DB0886517A}" srcId="{A9DADD24-5545-4CED-B4D7-1C3AB8A5BF88}" destId="{0DB82AA6-BC3E-4F20-BB27-19C40D9EF420}" srcOrd="0" destOrd="0" parTransId="{542FCAD4-F4B8-448E-B57C-156C254DC43B}" sibTransId="{3E1253BF-6EDD-4D70-B424-FAECB4823E10}"/>
    <dgm:cxn modelId="{1C766154-A08C-439F-9411-C8FACED936A5}" type="presOf" srcId="{32F201A4-0743-454A-AB2D-FF6A800CE21D}" destId="{D3BE0736-6698-47A9-B1AD-4A5A5445519B}" srcOrd="0" destOrd="0" presId="urn:microsoft.com/office/officeart/2005/8/layout/lProcess2"/>
    <dgm:cxn modelId="{37E9E558-A0E2-4378-BA41-F69D296F5407}" srcId="{32F201A4-0743-454A-AB2D-FF6A800CE21D}" destId="{0821380A-178B-4624-8D10-FF9935B55ACB}" srcOrd="0" destOrd="0" parTransId="{7BB5BE95-5F00-43FA-B2D0-DD83BF47D374}" sibTransId="{8F92AB65-4647-4E5A-BDA1-7AAC22DF8D54}"/>
    <dgm:cxn modelId="{E5546959-1C30-4C84-A14B-88664185FC6C}" type="presOf" srcId="{A9DADD24-5545-4CED-B4D7-1C3AB8A5BF88}" destId="{CF70F948-3862-4782-B9CA-2847CF4ACEB5}" srcOrd="1" destOrd="0" presId="urn:microsoft.com/office/officeart/2005/8/layout/lProcess2"/>
    <dgm:cxn modelId="{00A1D65A-4BA7-4FDD-B831-987AAA6FE9C4}" type="presOf" srcId="{EA2A3C65-39D2-49B3-8E08-EE15ED35A3A3}" destId="{5826ADB9-7073-4D71-8401-50D5344EF5E5}" srcOrd="0" destOrd="0" presId="urn:microsoft.com/office/officeart/2005/8/layout/lProcess2"/>
    <dgm:cxn modelId="{E9877285-994E-4E95-9898-1693A17A7E9E}" srcId="{058A80D7-22D3-46DA-A593-1A24596A8B97}" destId="{15945857-8695-4EF3-B8D9-8B9543F9C8C2}" srcOrd="2" destOrd="0" parTransId="{DC826DE5-5883-4808-BC92-8241FCB6DD7F}" sibTransId="{37987B6A-E6C5-4A4C-89AD-9567206EA627}"/>
    <dgm:cxn modelId="{73A68689-0D08-4BD2-A17B-A588EC902829}" type="presOf" srcId="{15945857-8695-4EF3-B8D9-8B9543F9C8C2}" destId="{E7EB79F5-7226-454D-B28C-7C439139650E}" srcOrd="0" destOrd="0" presId="urn:microsoft.com/office/officeart/2005/8/layout/lProcess2"/>
    <dgm:cxn modelId="{0AD23EC1-1AC0-4502-BD37-B3FA4E6AFF0D}" srcId="{32F201A4-0743-454A-AB2D-FF6A800CE21D}" destId="{8A8DA80D-8032-421F-8684-59FAE65C1264}" srcOrd="1" destOrd="0" parTransId="{8749C273-9181-4415-9CE3-1DB13D7CC4FF}" sibTransId="{AA20CB18-025B-4FDE-B73F-787C374C830B}"/>
    <dgm:cxn modelId="{EBECFEC7-6A8C-4E48-8173-56F2AE1834E9}" srcId="{09E80A96-171D-480E-A121-CF5DD0413A01}" destId="{A9DADD24-5545-4CED-B4D7-1C3AB8A5BF88}" srcOrd="2" destOrd="0" parTransId="{53D7923F-355A-4116-AF0B-B720E7C3B105}" sibTransId="{7F63E702-710C-466A-8387-892E52205770}"/>
    <dgm:cxn modelId="{BFA600C8-3734-4F0F-B614-5FBFE1266C77}" srcId="{058A80D7-22D3-46DA-A593-1A24596A8B97}" destId="{8432760B-9B8E-43A8-ADD9-1B59FC2CFD59}" srcOrd="0" destOrd="0" parTransId="{65FA8DBD-8900-48ED-8196-EAA5170CF55C}" sibTransId="{7A2A7B2D-1D81-42B2-8F7E-0D4636C2A993}"/>
    <dgm:cxn modelId="{60CAF4C8-F0B8-404F-89FA-558A02B50E54}" srcId="{058A80D7-22D3-46DA-A593-1A24596A8B97}" destId="{8A6388C1-934D-4367-A877-6CB8BB9EA3B1}" srcOrd="1" destOrd="0" parTransId="{F7A5F8DF-F9B3-4A44-9310-89BE61D54FED}" sibTransId="{155A98FB-77AE-454B-AE79-F6ADF2865D96}"/>
    <dgm:cxn modelId="{35FC19DB-6907-4BCD-A7CB-9DCDB8A4F45D}" type="presOf" srcId="{32F201A4-0743-454A-AB2D-FF6A800CE21D}" destId="{60C9F8B0-7267-48ED-831A-F64236EB9996}" srcOrd="1" destOrd="0" presId="urn:microsoft.com/office/officeart/2005/8/layout/lProcess2"/>
    <dgm:cxn modelId="{3D53A0DF-A5F0-487E-9BC8-B6F526A6039B}" type="presOf" srcId="{058A80D7-22D3-46DA-A593-1A24596A8B97}" destId="{D0558168-9FB2-40A7-8EC2-92ACCE975371}" srcOrd="0" destOrd="0" presId="urn:microsoft.com/office/officeart/2005/8/layout/lProcess2"/>
    <dgm:cxn modelId="{846FADE0-46EC-4DDC-8069-4D872091BFC3}" type="presOf" srcId="{0DB82AA6-BC3E-4F20-BB27-19C40D9EF420}" destId="{BFB6598B-8B9E-4EE3-8A52-BB3E46F3DDD9}" srcOrd="0" destOrd="0" presId="urn:microsoft.com/office/officeart/2005/8/layout/lProcess2"/>
    <dgm:cxn modelId="{98E43E8E-B92D-4B7B-AD6E-5E4AC6FC6443}" type="presParOf" srcId="{2735E62C-C2BC-4011-8570-DAB0B0BF9EB8}" destId="{C36F6D46-4B39-4A94-B693-D90A170AA68F}" srcOrd="0" destOrd="0" presId="urn:microsoft.com/office/officeart/2005/8/layout/lProcess2"/>
    <dgm:cxn modelId="{5A277033-EB56-4DA6-86B9-1485C1CCD2DA}" type="presParOf" srcId="{C36F6D46-4B39-4A94-B693-D90A170AA68F}" destId="{D3BE0736-6698-47A9-B1AD-4A5A5445519B}" srcOrd="0" destOrd="0" presId="urn:microsoft.com/office/officeart/2005/8/layout/lProcess2"/>
    <dgm:cxn modelId="{2A17454D-70EF-4A0A-95E0-01ECEC8B12E7}" type="presParOf" srcId="{C36F6D46-4B39-4A94-B693-D90A170AA68F}" destId="{60C9F8B0-7267-48ED-831A-F64236EB9996}" srcOrd="1" destOrd="0" presId="urn:microsoft.com/office/officeart/2005/8/layout/lProcess2"/>
    <dgm:cxn modelId="{CDF57DF6-6BB9-4CB8-A054-B1BC7B5B9903}" type="presParOf" srcId="{C36F6D46-4B39-4A94-B693-D90A170AA68F}" destId="{17673EF7-7894-4FFC-AF35-6DF7C47C1324}" srcOrd="2" destOrd="0" presId="urn:microsoft.com/office/officeart/2005/8/layout/lProcess2"/>
    <dgm:cxn modelId="{43573C35-0FF0-4F2F-BE81-488802CE4F5E}" type="presParOf" srcId="{17673EF7-7894-4FFC-AF35-6DF7C47C1324}" destId="{F4C615DF-3424-4A06-9C9E-ED4A1C21E092}" srcOrd="0" destOrd="0" presId="urn:microsoft.com/office/officeart/2005/8/layout/lProcess2"/>
    <dgm:cxn modelId="{A25B22DE-F7CB-47F8-9B59-3F129C6EA6F8}" type="presParOf" srcId="{F4C615DF-3424-4A06-9C9E-ED4A1C21E092}" destId="{0DB27998-1A35-4763-BEC3-17E7772B317C}" srcOrd="0" destOrd="0" presId="urn:microsoft.com/office/officeart/2005/8/layout/lProcess2"/>
    <dgm:cxn modelId="{98461B88-8AAA-484A-8BAE-F0C355C27D11}" type="presParOf" srcId="{F4C615DF-3424-4A06-9C9E-ED4A1C21E092}" destId="{AC6C90D4-B586-4F56-9887-A4AFBE19FF9E}" srcOrd="1" destOrd="0" presId="urn:microsoft.com/office/officeart/2005/8/layout/lProcess2"/>
    <dgm:cxn modelId="{EA5CF318-0A4C-4449-8410-327E5684F607}" type="presParOf" srcId="{F4C615DF-3424-4A06-9C9E-ED4A1C21E092}" destId="{BEE2DEE3-CA14-43FA-9F36-FCE4E024B180}" srcOrd="2" destOrd="0" presId="urn:microsoft.com/office/officeart/2005/8/layout/lProcess2"/>
    <dgm:cxn modelId="{5BC634D1-F2C7-4891-903F-01DEA8EA4320}" type="presParOf" srcId="{2735E62C-C2BC-4011-8570-DAB0B0BF9EB8}" destId="{110AF7BF-E7AF-44C5-96C3-B1153C8E4CCF}" srcOrd="1" destOrd="0" presId="urn:microsoft.com/office/officeart/2005/8/layout/lProcess2"/>
    <dgm:cxn modelId="{2E14D543-1CD3-4322-9685-EC652A63EEAE}" type="presParOf" srcId="{2735E62C-C2BC-4011-8570-DAB0B0BF9EB8}" destId="{AB091D2C-CE76-43FA-9059-F4915BF390BA}" srcOrd="2" destOrd="0" presId="urn:microsoft.com/office/officeart/2005/8/layout/lProcess2"/>
    <dgm:cxn modelId="{54E8B643-E76C-43AD-BB7B-FA0BDF02F577}" type="presParOf" srcId="{AB091D2C-CE76-43FA-9059-F4915BF390BA}" destId="{D0558168-9FB2-40A7-8EC2-92ACCE975371}" srcOrd="0" destOrd="0" presId="urn:microsoft.com/office/officeart/2005/8/layout/lProcess2"/>
    <dgm:cxn modelId="{68D1E353-DB17-4AA9-94E1-4AF1DEE83BD1}" type="presParOf" srcId="{AB091D2C-CE76-43FA-9059-F4915BF390BA}" destId="{24ECFF32-767F-41B5-A7B8-C411EC4E3CC3}" srcOrd="1" destOrd="0" presId="urn:microsoft.com/office/officeart/2005/8/layout/lProcess2"/>
    <dgm:cxn modelId="{168CD252-28C7-42DC-AB3C-06A3E5B266BA}" type="presParOf" srcId="{AB091D2C-CE76-43FA-9059-F4915BF390BA}" destId="{D953272E-1D76-4A6A-9DB3-B5C79E9E09AE}" srcOrd="2" destOrd="0" presId="urn:microsoft.com/office/officeart/2005/8/layout/lProcess2"/>
    <dgm:cxn modelId="{93158F69-F20A-45C0-BA6D-26A50B22AA85}" type="presParOf" srcId="{D953272E-1D76-4A6A-9DB3-B5C79E9E09AE}" destId="{3EEF17A3-BA7F-4598-A36A-4C382E037D26}" srcOrd="0" destOrd="0" presId="urn:microsoft.com/office/officeart/2005/8/layout/lProcess2"/>
    <dgm:cxn modelId="{E62589F3-27C3-41C3-8538-AFE4B3D50725}" type="presParOf" srcId="{3EEF17A3-BA7F-4598-A36A-4C382E037D26}" destId="{10081E70-AF03-4C59-9D58-1ED12C679D39}" srcOrd="0" destOrd="0" presId="urn:microsoft.com/office/officeart/2005/8/layout/lProcess2"/>
    <dgm:cxn modelId="{39A42715-8380-45AE-9F6C-0BE7A3D07CFF}" type="presParOf" srcId="{3EEF17A3-BA7F-4598-A36A-4C382E037D26}" destId="{72ADD8E9-D17A-44DC-B736-8399CD121088}" srcOrd="1" destOrd="0" presId="urn:microsoft.com/office/officeart/2005/8/layout/lProcess2"/>
    <dgm:cxn modelId="{152EDF29-494A-4021-BC7D-8E73C5263C3E}" type="presParOf" srcId="{3EEF17A3-BA7F-4598-A36A-4C382E037D26}" destId="{0BC81C93-18F9-4047-A81E-525FF8F99B6D}" srcOrd="2" destOrd="0" presId="urn:microsoft.com/office/officeart/2005/8/layout/lProcess2"/>
    <dgm:cxn modelId="{CE0CFB58-4737-4F1E-A2DD-0F800FD398E4}" type="presParOf" srcId="{3EEF17A3-BA7F-4598-A36A-4C382E037D26}" destId="{28295BF3-C28E-4442-BD7D-4CBA8903010E}" srcOrd="3" destOrd="0" presId="urn:microsoft.com/office/officeart/2005/8/layout/lProcess2"/>
    <dgm:cxn modelId="{C5C3C598-1A71-42EC-90A2-19806D836DFE}" type="presParOf" srcId="{3EEF17A3-BA7F-4598-A36A-4C382E037D26}" destId="{E7EB79F5-7226-454D-B28C-7C439139650E}" srcOrd="4" destOrd="0" presId="urn:microsoft.com/office/officeart/2005/8/layout/lProcess2"/>
    <dgm:cxn modelId="{58AF6C62-E6F1-4652-A642-FBC7D64DA8F5}" type="presParOf" srcId="{2735E62C-C2BC-4011-8570-DAB0B0BF9EB8}" destId="{D74A590F-CF76-4943-B62F-D25CCC3BDB46}" srcOrd="3" destOrd="0" presId="urn:microsoft.com/office/officeart/2005/8/layout/lProcess2"/>
    <dgm:cxn modelId="{26661F03-67CC-4D1A-B5CC-B836014D5DC7}" type="presParOf" srcId="{2735E62C-C2BC-4011-8570-DAB0B0BF9EB8}" destId="{7A077910-D517-4C89-88FD-410BB0C3F30A}" srcOrd="4" destOrd="0" presId="urn:microsoft.com/office/officeart/2005/8/layout/lProcess2"/>
    <dgm:cxn modelId="{4952921C-6F14-4CAC-AB20-78126B197BBE}" type="presParOf" srcId="{7A077910-D517-4C89-88FD-410BB0C3F30A}" destId="{A1F943E1-C5CC-4BE8-8276-CF1B97089515}" srcOrd="0" destOrd="0" presId="urn:microsoft.com/office/officeart/2005/8/layout/lProcess2"/>
    <dgm:cxn modelId="{5AEFA286-7B40-4780-8F93-3D19FF8B9C66}" type="presParOf" srcId="{7A077910-D517-4C89-88FD-410BB0C3F30A}" destId="{CF70F948-3862-4782-B9CA-2847CF4ACEB5}" srcOrd="1" destOrd="0" presId="urn:microsoft.com/office/officeart/2005/8/layout/lProcess2"/>
    <dgm:cxn modelId="{2B904F98-4DBC-48C5-8B13-64CFF3914D45}" type="presParOf" srcId="{7A077910-D517-4C89-88FD-410BB0C3F30A}" destId="{2AAC374B-CC42-4B51-8D41-C66FFCA67589}" srcOrd="2" destOrd="0" presId="urn:microsoft.com/office/officeart/2005/8/layout/lProcess2"/>
    <dgm:cxn modelId="{6D737E00-160D-477A-B7A3-71FF169987DD}" type="presParOf" srcId="{2AAC374B-CC42-4B51-8D41-C66FFCA67589}" destId="{6D9A8931-6FEE-476A-9EDB-B01D2DB79615}" srcOrd="0" destOrd="0" presId="urn:microsoft.com/office/officeart/2005/8/layout/lProcess2"/>
    <dgm:cxn modelId="{84AFBFFE-1C7C-4DDC-8DF4-92A31B8071D6}" type="presParOf" srcId="{6D9A8931-6FEE-476A-9EDB-B01D2DB79615}" destId="{BFB6598B-8B9E-4EE3-8A52-BB3E46F3DDD9}" srcOrd="0" destOrd="0" presId="urn:microsoft.com/office/officeart/2005/8/layout/lProcess2"/>
    <dgm:cxn modelId="{215722BE-9919-4FED-B77F-2CA112761F1B}" type="presParOf" srcId="{6D9A8931-6FEE-476A-9EDB-B01D2DB79615}" destId="{37D056D4-EDDD-47F7-A13B-AA676C29AFBD}" srcOrd="1" destOrd="0" presId="urn:microsoft.com/office/officeart/2005/8/layout/lProcess2"/>
    <dgm:cxn modelId="{A9CEB7D9-230C-45D5-839B-CA5051084105}" type="presParOf" srcId="{6D9A8931-6FEE-476A-9EDB-B01D2DB79615}" destId="{5826ADB9-7073-4D71-8401-50D5344EF5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E80A96-171D-480E-A121-CF5DD0413A01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32F201A4-0743-454A-AB2D-FF6A800CE21D}">
      <dgm:prSet phldrT="[Text]" custT="1"/>
      <dgm:spPr/>
      <dgm:t>
        <a:bodyPr/>
        <a:lstStyle/>
        <a:p>
          <a:r>
            <a:rPr lang="en-GB" sz="3000" b="1">
              <a:solidFill>
                <a:schemeClr val="accent4"/>
              </a:solidFill>
            </a:rPr>
            <a:t>Life Sciences Forum</a:t>
          </a:r>
        </a:p>
      </dgm:t>
    </dgm:pt>
    <dgm:pt modelId="{601EDD11-8F27-41FD-B676-3CC7F096C800}" type="parTrans" cxnId="{44AAF140-5901-4C73-9218-1FC633D3B2CF}">
      <dgm:prSet/>
      <dgm:spPr/>
      <dgm:t>
        <a:bodyPr/>
        <a:lstStyle/>
        <a:p>
          <a:endParaRPr lang="en-GB"/>
        </a:p>
      </dgm:t>
    </dgm:pt>
    <dgm:pt modelId="{6CADC622-3754-4535-AB86-8C4EDE00F89D}" type="sibTrans" cxnId="{44AAF140-5901-4C73-9218-1FC633D3B2CF}">
      <dgm:prSet/>
      <dgm:spPr/>
      <dgm:t>
        <a:bodyPr/>
        <a:lstStyle/>
        <a:p>
          <a:endParaRPr lang="en-GB"/>
        </a:p>
      </dgm:t>
    </dgm:pt>
    <dgm:pt modelId="{0821380A-178B-4624-8D10-FF9935B55ACB}">
      <dgm:prSet phldrT="[Text]"/>
      <dgm:spPr/>
      <dgm:t>
        <a:bodyPr/>
        <a:lstStyle/>
        <a:p>
          <a:r>
            <a:rPr lang="en-GB"/>
            <a:t>This group of members will continue to meet monthly and shape our work in the life sciences sector</a:t>
          </a:r>
        </a:p>
      </dgm:t>
    </dgm:pt>
    <dgm:pt modelId="{7BB5BE95-5F00-43FA-B2D0-DD83BF47D374}" type="parTrans" cxnId="{37E9E558-A0E2-4378-BA41-F69D296F5407}">
      <dgm:prSet/>
      <dgm:spPr/>
      <dgm:t>
        <a:bodyPr/>
        <a:lstStyle/>
        <a:p>
          <a:endParaRPr lang="en-GB"/>
        </a:p>
      </dgm:t>
    </dgm:pt>
    <dgm:pt modelId="{8F92AB65-4647-4E5A-BDA1-7AAC22DF8D54}" type="sibTrans" cxnId="{37E9E558-A0E2-4378-BA41-F69D296F5407}">
      <dgm:prSet/>
      <dgm:spPr/>
      <dgm:t>
        <a:bodyPr/>
        <a:lstStyle/>
        <a:p>
          <a:endParaRPr lang="en-GB"/>
        </a:p>
      </dgm:t>
    </dgm:pt>
    <dgm:pt modelId="{8A8DA80D-8032-421F-8684-59FAE65C1264}">
      <dgm:prSet phldrT="[Text]"/>
      <dgm:spPr/>
      <dgm:t>
        <a:bodyPr/>
        <a:lstStyle/>
        <a:p>
          <a:r>
            <a:rPr lang="en-GB"/>
            <a:t>Like the Health &amp; Social Care Council, this group will serve as the first port of call for industry engagement in this area</a:t>
          </a:r>
        </a:p>
      </dgm:t>
    </dgm:pt>
    <dgm:pt modelId="{8749C273-9181-4415-9CE3-1DB13D7CC4FF}" type="parTrans" cxnId="{0AD23EC1-1AC0-4502-BD37-B3FA4E6AFF0D}">
      <dgm:prSet/>
      <dgm:spPr/>
      <dgm:t>
        <a:bodyPr/>
        <a:lstStyle/>
        <a:p>
          <a:endParaRPr lang="en-GB"/>
        </a:p>
      </dgm:t>
    </dgm:pt>
    <dgm:pt modelId="{AA20CB18-025B-4FDE-B73F-787C374C830B}" type="sibTrans" cxnId="{0AD23EC1-1AC0-4502-BD37-B3FA4E6AFF0D}">
      <dgm:prSet/>
      <dgm:spPr/>
      <dgm:t>
        <a:bodyPr/>
        <a:lstStyle/>
        <a:p>
          <a:endParaRPr lang="en-GB"/>
        </a:p>
      </dgm:t>
    </dgm:pt>
    <dgm:pt modelId="{058A80D7-22D3-46DA-A593-1A24596A8B97}">
      <dgm:prSet phldrT="[Text]" custT="1"/>
      <dgm:spPr/>
      <dgm:t>
        <a:bodyPr/>
        <a:lstStyle/>
        <a:p>
          <a:r>
            <a:rPr lang="en-GB" sz="3000" b="1">
              <a:solidFill>
                <a:schemeClr val="accent4"/>
              </a:solidFill>
            </a:rPr>
            <a:t>Health data for R&amp;D</a:t>
          </a:r>
        </a:p>
      </dgm:t>
    </dgm:pt>
    <dgm:pt modelId="{EBD8713D-7CAC-4A2B-9A4D-D5422E7B7308}" type="parTrans" cxnId="{348CDB1D-475A-435F-B71C-B1D016054380}">
      <dgm:prSet/>
      <dgm:spPr/>
      <dgm:t>
        <a:bodyPr/>
        <a:lstStyle/>
        <a:p>
          <a:endParaRPr lang="en-GB"/>
        </a:p>
      </dgm:t>
    </dgm:pt>
    <dgm:pt modelId="{D87F130D-0E19-4ECB-AB20-4D7289807530}" type="sibTrans" cxnId="{348CDB1D-475A-435F-B71C-B1D016054380}">
      <dgm:prSet/>
      <dgm:spPr/>
      <dgm:t>
        <a:bodyPr/>
        <a:lstStyle/>
        <a:p>
          <a:endParaRPr lang="en-GB"/>
        </a:p>
      </dgm:t>
    </dgm:pt>
    <dgm:pt modelId="{8432760B-9B8E-43A8-ADD9-1B59FC2CFD59}">
      <dgm:prSet phldrT="[Text]"/>
      <dgm:spPr/>
      <dgm:t>
        <a:bodyPr/>
        <a:lstStyle/>
        <a:p>
          <a:pPr rtl="0"/>
          <a:r>
            <a:rPr lang="en-GB">
              <a:latin typeface="Roboto Light"/>
            </a:rPr>
            <a:t>Exploring new initiatives such as Secure Data Environments and what they mean for industry</a:t>
          </a:r>
          <a:endParaRPr lang="en-GB"/>
        </a:p>
      </dgm:t>
    </dgm:pt>
    <dgm:pt modelId="{65FA8DBD-8900-48ED-8196-EAA5170CF55C}" type="parTrans" cxnId="{BFA600C8-3734-4F0F-B614-5FBFE1266C77}">
      <dgm:prSet/>
      <dgm:spPr/>
      <dgm:t>
        <a:bodyPr/>
        <a:lstStyle/>
        <a:p>
          <a:endParaRPr lang="en-GB"/>
        </a:p>
      </dgm:t>
    </dgm:pt>
    <dgm:pt modelId="{7A2A7B2D-1D81-42B2-8F7E-0D4636C2A993}" type="sibTrans" cxnId="{BFA600C8-3734-4F0F-B614-5FBFE1266C77}">
      <dgm:prSet/>
      <dgm:spPr/>
      <dgm:t>
        <a:bodyPr/>
        <a:lstStyle/>
        <a:p>
          <a:endParaRPr lang="en-GB"/>
        </a:p>
      </dgm:t>
    </dgm:pt>
    <dgm:pt modelId="{8A6388C1-934D-4367-A877-6CB8BB9EA3B1}">
      <dgm:prSet phldrT="[Text]"/>
      <dgm:spPr/>
      <dgm:t>
        <a:bodyPr/>
        <a:lstStyle/>
        <a:p>
          <a:pPr rtl="0"/>
          <a:r>
            <a:rPr lang="en-GB"/>
            <a:t>Bringing together different perspective on health data, including </a:t>
          </a:r>
          <a:r>
            <a:rPr lang="en-GB">
              <a:latin typeface="Roboto Light"/>
            </a:rPr>
            <a:t>researchers and innovators</a:t>
          </a:r>
          <a:endParaRPr lang="en-GB"/>
        </a:p>
      </dgm:t>
    </dgm:pt>
    <dgm:pt modelId="{F7A5F8DF-F9B3-4A44-9310-89BE61D54FED}" type="parTrans" cxnId="{60CAF4C8-F0B8-404F-89FA-558A02B50E54}">
      <dgm:prSet/>
      <dgm:spPr/>
      <dgm:t>
        <a:bodyPr/>
        <a:lstStyle/>
        <a:p>
          <a:endParaRPr lang="en-GB"/>
        </a:p>
      </dgm:t>
    </dgm:pt>
    <dgm:pt modelId="{155A98FB-77AE-454B-AE79-F6ADF2865D96}" type="sibTrans" cxnId="{60CAF4C8-F0B8-404F-89FA-558A02B50E54}">
      <dgm:prSet/>
      <dgm:spPr/>
      <dgm:t>
        <a:bodyPr/>
        <a:lstStyle/>
        <a:p>
          <a:endParaRPr lang="en-GB"/>
        </a:p>
      </dgm:t>
    </dgm:pt>
    <dgm:pt modelId="{A9DADD24-5545-4CED-B4D7-1C3AB8A5BF88}">
      <dgm:prSet phldrT="[Text]" custT="1"/>
      <dgm:spPr/>
      <dgm:t>
        <a:bodyPr/>
        <a:lstStyle/>
        <a:p>
          <a:r>
            <a:rPr lang="en-GB" sz="3000" b="1">
              <a:solidFill>
                <a:schemeClr val="accent4"/>
              </a:solidFill>
            </a:rPr>
            <a:t>Collaborating with partners</a:t>
          </a:r>
        </a:p>
      </dgm:t>
    </dgm:pt>
    <dgm:pt modelId="{53D7923F-355A-4116-AF0B-B720E7C3B105}" type="parTrans" cxnId="{EBECFEC7-6A8C-4E48-8173-56F2AE1834E9}">
      <dgm:prSet/>
      <dgm:spPr/>
      <dgm:t>
        <a:bodyPr/>
        <a:lstStyle/>
        <a:p>
          <a:endParaRPr lang="en-GB"/>
        </a:p>
      </dgm:t>
    </dgm:pt>
    <dgm:pt modelId="{7F63E702-710C-466A-8387-892E52205770}" type="sibTrans" cxnId="{EBECFEC7-6A8C-4E48-8173-56F2AE1834E9}">
      <dgm:prSet/>
      <dgm:spPr/>
      <dgm:t>
        <a:bodyPr/>
        <a:lstStyle/>
        <a:p>
          <a:endParaRPr lang="en-GB"/>
        </a:p>
      </dgm:t>
    </dgm:pt>
    <dgm:pt modelId="{0DB82AA6-BC3E-4F20-BB27-19C40D9EF420}">
      <dgm:prSet phldrT="[Text]"/>
      <dgm:spPr/>
      <dgm:t>
        <a:bodyPr/>
        <a:lstStyle/>
        <a:p>
          <a:r>
            <a:rPr lang="en-GB"/>
            <a:t>Working with the Association for the British Pharmaceutical Industry</a:t>
          </a:r>
        </a:p>
      </dgm:t>
    </dgm:pt>
    <dgm:pt modelId="{542FCAD4-F4B8-448E-B57C-156C254DC43B}" type="parTrans" cxnId="{1208016D-7880-49B0-B43B-56DB0886517A}">
      <dgm:prSet/>
      <dgm:spPr/>
      <dgm:t>
        <a:bodyPr/>
        <a:lstStyle/>
        <a:p>
          <a:endParaRPr lang="en-GB"/>
        </a:p>
      </dgm:t>
    </dgm:pt>
    <dgm:pt modelId="{3E1253BF-6EDD-4D70-B424-FAECB4823E10}" type="sibTrans" cxnId="{1208016D-7880-49B0-B43B-56DB0886517A}">
      <dgm:prSet/>
      <dgm:spPr/>
      <dgm:t>
        <a:bodyPr/>
        <a:lstStyle/>
        <a:p>
          <a:endParaRPr lang="en-GB"/>
        </a:p>
      </dgm:t>
    </dgm:pt>
    <dgm:pt modelId="{EA2A3C65-39D2-49B3-8E08-EE15ED35A3A3}">
      <dgm:prSet phldrT="[Text]"/>
      <dgm:spPr/>
      <dgm:t>
        <a:bodyPr/>
        <a:lstStyle/>
        <a:p>
          <a:pPr rtl="0"/>
          <a:r>
            <a:rPr lang="en-GB"/>
            <a:t>Continuing to build relationships with the Office for Life Sciences, MHRA, </a:t>
          </a:r>
          <a:r>
            <a:rPr lang="en-GB">
              <a:latin typeface="Roboto Light"/>
            </a:rPr>
            <a:t>the </a:t>
          </a:r>
          <a:r>
            <a:rPr lang="en-GB"/>
            <a:t>NICE Office for Digital Health and others</a:t>
          </a:r>
        </a:p>
      </dgm:t>
    </dgm:pt>
    <dgm:pt modelId="{788AE895-1EE5-4B3B-9F96-780501D3F009}" type="parTrans" cxnId="{C727B916-7E86-4448-8EAB-EF3BD6D5E180}">
      <dgm:prSet/>
      <dgm:spPr/>
      <dgm:t>
        <a:bodyPr/>
        <a:lstStyle/>
        <a:p>
          <a:endParaRPr lang="en-GB"/>
        </a:p>
      </dgm:t>
    </dgm:pt>
    <dgm:pt modelId="{29E33486-6E17-45D9-A40C-0CE2446131F6}" type="sibTrans" cxnId="{C727B916-7E86-4448-8EAB-EF3BD6D5E180}">
      <dgm:prSet/>
      <dgm:spPr/>
      <dgm:t>
        <a:bodyPr/>
        <a:lstStyle/>
        <a:p>
          <a:endParaRPr lang="en-GB"/>
        </a:p>
      </dgm:t>
    </dgm:pt>
    <dgm:pt modelId="{2735E62C-C2BC-4011-8570-DAB0B0BF9EB8}" type="pres">
      <dgm:prSet presAssocID="{09E80A96-171D-480E-A121-CF5DD0413A01}" presName="theList" presStyleCnt="0">
        <dgm:presLayoutVars>
          <dgm:dir/>
          <dgm:animLvl val="lvl"/>
          <dgm:resizeHandles val="exact"/>
        </dgm:presLayoutVars>
      </dgm:prSet>
      <dgm:spPr/>
    </dgm:pt>
    <dgm:pt modelId="{C36F6D46-4B39-4A94-B693-D90A170AA68F}" type="pres">
      <dgm:prSet presAssocID="{32F201A4-0743-454A-AB2D-FF6A800CE21D}" presName="compNode" presStyleCnt="0"/>
      <dgm:spPr/>
    </dgm:pt>
    <dgm:pt modelId="{D3BE0736-6698-47A9-B1AD-4A5A5445519B}" type="pres">
      <dgm:prSet presAssocID="{32F201A4-0743-454A-AB2D-FF6A800CE21D}" presName="aNode" presStyleLbl="bgShp" presStyleIdx="0" presStyleCnt="3"/>
      <dgm:spPr/>
    </dgm:pt>
    <dgm:pt modelId="{60C9F8B0-7267-48ED-831A-F64236EB9996}" type="pres">
      <dgm:prSet presAssocID="{32F201A4-0743-454A-AB2D-FF6A800CE21D}" presName="textNode" presStyleLbl="bgShp" presStyleIdx="0" presStyleCnt="3"/>
      <dgm:spPr/>
    </dgm:pt>
    <dgm:pt modelId="{17673EF7-7894-4FFC-AF35-6DF7C47C1324}" type="pres">
      <dgm:prSet presAssocID="{32F201A4-0743-454A-AB2D-FF6A800CE21D}" presName="compChildNode" presStyleCnt="0"/>
      <dgm:spPr/>
    </dgm:pt>
    <dgm:pt modelId="{F4C615DF-3424-4A06-9C9E-ED4A1C21E092}" type="pres">
      <dgm:prSet presAssocID="{32F201A4-0743-454A-AB2D-FF6A800CE21D}" presName="theInnerList" presStyleCnt="0"/>
      <dgm:spPr/>
    </dgm:pt>
    <dgm:pt modelId="{0DB27998-1A35-4763-BEC3-17E7772B317C}" type="pres">
      <dgm:prSet presAssocID="{0821380A-178B-4624-8D10-FF9935B55ACB}" presName="childNode" presStyleLbl="node1" presStyleIdx="0" presStyleCnt="6">
        <dgm:presLayoutVars>
          <dgm:bulletEnabled val="1"/>
        </dgm:presLayoutVars>
      </dgm:prSet>
      <dgm:spPr/>
    </dgm:pt>
    <dgm:pt modelId="{AC6C90D4-B586-4F56-9887-A4AFBE19FF9E}" type="pres">
      <dgm:prSet presAssocID="{0821380A-178B-4624-8D10-FF9935B55ACB}" presName="aSpace2" presStyleCnt="0"/>
      <dgm:spPr/>
    </dgm:pt>
    <dgm:pt modelId="{BEE2DEE3-CA14-43FA-9F36-FCE4E024B180}" type="pres">
      <dgm:prSet presAssocID="{8A8DA80D-8032-421F-8684-59FAE65C1264}" presName="childNode" presStyleLbl="node1" presStyleIdx="1" presStyleCnt="6">
        <dgm:presLayoutVars>
          <dgm:bulletEnabled val="1"/>
        </dgm:presLayoutVars>
      </dgm:prSet>
      <dgm:spPr/>
    </dgm:pt>
    <dgm:pt modelId="{110AF7BF-E7AF-44C5-96C3-B1153C8E4CCF}" type="pres">
      <dgm:prSet presAssocID="{32F201A4-0743-454A-AB2D-FF6A800CE21D}" presName="aSpace" presStyleCnt="0"/>
      <dgm:spPr/>
    </dgm:pt>
    <dgm:pt modelId="{AB091D2C-CE76-43FA-9059-F4915BF390BA}" type="pres">
      <dgm:prSet presAssocID="{058A80D7-22D3-46DA-A593-1A24596A8B97}" presName="compNode" presStyleCnt="0"/>
      <dgm:spPr/>
    </dgm:pt>
    <dgm:pt modelId="{D0558168-9FB2-40A7-8EC2-92ACCE975371}" type="pres">
      <dgm:prSet presAssocID="{058A80D7-22D3-46DA-A593-1A24596A8B97}" presName="aNode" presStyleLbl="bgShp" presStyleIdx="1" presStyleCnt="3"/>
      <dgm:spPr/>
    </dgm:pt>
    <dgm:pt modelId="{24ECFF32-767F-41B5-A7B8-C411EC4E3CC3}" type="pres">
      <dgm:prSet presAssocID="{058A80D7-22D3-46DA-A593-1A24596A8B97}" presName="textNode" presStyleLbl="bgShp" presStyleIdx="1" presStyleCnt="3"/>
      <dgm:spPr/>
    </dgm:pt>
    <dgm:pt modelId="{D953272E-1D76-4A6A-9DB3-B5C79E9E09AE}" type="pres">
      <dgm:prSet presAssocID="{058A80D7-22D3-46DA-A593-1A24596A8B97}" presName="compChildNode" presStyleCnt="0"/>
      <dgm:spPr/>
    </dgm:pt>
    <dgm:pt modelId="{3EEF17A3-BA7F-4598-A36A-4C382E037D26}" type="pres">
      <dgm:prSet presAssocID="{058A80D7-22D3-46DA-A593-1A24596A8B97}" presName="theInnerList" presStyleCnt="0"/>
      <dgm:spPr/>
    </dgm:pt>
    <dgm:pt modelId="{10081E70-AF03-4C59-9D58-1ED12C679D39}" type="pres">
      <dgm:prSet presAssocID="{8432760B-9B8E-43A8-ADD9-1B59FC2CFD59}" presName="childNode" presStyleLbl="node1" presStyleIdx="2" presStyleCnt="6">
        <dgm:presLayoutVars>
          <dgm:bulletEnabled val="1"/>
        </dgm:presLayoutVars>
      </dgm:prSet>
      <dgm:spPr/>
    </dgm:pt>
    <dgm:pt modelId="{72ADD8E9-D17A-44DC-B736-8399CD121088}" type="pres">
      <dgm:prSet presAssocID="{8432760B-9B8E-43A8-ADD9-1B59FC2CFD59}" presName="aSpace2" presStyleCnt="0"/>
      <dgm:spPr/>
    </dgm:pt>
    <dgm:pt modelId="{0BC81C93-18F9-4047-A81E-525FF8F99B6D}" type="pres">
      <dgm:prSet presAssocID="{8A6388C1-934D-4367-A877-6CB8BB9EA3B1}" presName="childNode" presStyleLbl="node1" presStyleIdx="3" presStyleCnt="6">
        <dgm:presLayoutVars>
          <dgm:bulletEnabled val="1"/>
        </dgm:presLayoutVars>
      </dgm:prSet>
      <dgm:spPr/>
    </dgm:pt>
    <dgm:pt modelId="{D74A590F-CF76-4943-B62F-D25CCC3BDB46}" type="pres">
      <dgm:prSet presAssocID="{058A80D7-22D3-46DA-A593-1A24596A8B97}" presName="aSpace" presStyleCnt="0"/>
      <dgm:spPr/>
    </dgm:pt>
    <dgm:pt modelId="{7A077910-D517-4C89-88FD-410BB0C3F30A}" type="pres">
      <dgm:prSet presAssocID="{A9DADD24-5545-4CED-B4D7-1C3AB8A5BF88}" presName="compNode" presStyleCnt="0"/>
      <dgm:spPr/>
    </dgm:pt>
    <dgm:pt modelId="{A1F943E1-C5CC-4BE8-8276-CF1B97089515}" type="pres">
      <dgm:prSet presAssocID="{A9DADD24-5545-4CED-B4D7-1C3AB8A5BF88}" presName="aNode" presStyleLbl="bgShp" presStyleIdx="2" presStyleCnt="3"/>
      <dgm:spPr/>
    </dgm:pt>
    <dgm:pt modelId="{CF70F948-3862-4782-B9CA-2847CF4ACEB5}" type="pres">
      <dgm:prSet presAssocID="{A9DADD24-5545-4CED-B4D7-1C3AB8A5BF88}" presName="textNode" presStyleLbl="bgShp" presStyleIdx="2" presStyleCnt="3"/>
      <dgm:spPr/>
    </dgm:pt>
    <dgm:pt modelId="{2AAC374B-CC42-4B51-8D41-C66FFCA67589}" type="pres">
      <dgm:prSet presAssocID="{A9DADD24-5545-4CED-B4D7-1C3AB8A5BF88}" presName="compChildNode" presStyleCnt="0"/>
      <dgm:spPr/>
    </dgm:pt>
    <dgm:pt modelId="{6D9A8931-6FEE-476A-9EDB-B01D2DB79615}" type="pres">
      <dgm:prSet presAssocID="{A9DADD24-5545-4CED-B4D7-1C3AB8A5BF88}" presName="theInnerList" presStyleCnt="0"/>
      <dgm:spPr/>
    </dgm:pt>
    <dgm:pt modelId="{BFB6598B-8B9E-4EE3-8A52-BB3E46F3DDD9}" type="pres">
      <dgm:prSet presAssocID="{0DB82AA6-BC3E-4F20-BB27-19C40D9EF420}" presName="childNode" presStyleLbl="node1" presStyleIdx="4" presStyleCnt="6">
        <dgm:presLayoutVars>
          <dgm:bulletEnabled val="1"/>
        </dgm:presLayoutVars>
      </dgm:prSet>
      <dgm:spPr/>
    </dgm:pt>
    <dgm:pt modelId="{37D056D4-EDDD-47F7-A13B-AA676C29AFBD}" type="pres">
      <dgm:prSet presAssocID="{0DB82AA6-BC3E-4F20-BB27-19C40D9EF420}" presName="aSpace2" presStyleCnt="0"/>
      <dgm:spPr/>
    </dgm:pt>
    <dgm:pt modelId="{5826ADB9-7073-4D71-8401-50D5344EF5E5}" type="pres">
      <dgm:prSet presAssocID="{EA2A3C65-39D2-49B3-8E08-EE15ED35A3A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4749300-0144-4B1D-99C8-4EC31C0AD590}" type="presOf" srcId="{8432760B-9B8E-43A8-ADD9-1B59FC2CFD59}" destId="{10081E70-AF03-4C59-9D58-1ED12C679D39}" srcOrd="0" destOrd="0" presId="urn:microsoft.com/office/officeart/2005/8/layout/lProcess2"/>
    <dgm:cxn modelId="{D4419A0B-F0E2-4795-8552-2FE6A214E9BE}" type="presOf" srcId="{8A8DA80D-8032-421F-8684-59FAE65C1264}" destId="{BEE2DEE3-CA14-43FA-9F36-FCE4E024B180}" srcOrd="0" destOrd="0" presId="urn:microsoft.com/office/officeart/2005/8/layout/lProcess2"/>
    <dgm:cxn modelId="{C727B916-7E86-4448-8EAB-EF3BD6D5E180}" srcId="{A9DADD24-5545-4CED-B4D7-1C3AB8A5BF88}" destId="{EA2A3C65-39D2-49B3-8E08-EE15ED35A3A3}" srcOrd="1" destOrd="0" parTransId="{788AE895-1EE5-4B3B-9F96-780501D3F009}" sibTransId="{29E33486-6E17-45D9-A40C-0CE2446131F6}"/>
    <dgm:cxn modelId="{0265C71A-7984-4018-A274-03174FEF5640}" type="presOf" srcId="{A9DADD24-5545-4CED-B4D7-1C3AB8A5BF88}" destId="{A1F943E1-C5CC-4BE8-8276-CF1B97089515}" srcOrd="0" destOrd="0" presId="urn:microsoft.com/office/officeart/2005/8/layout/lProcess2"/>
    <dgm:cxn modelId="{348CDB1D-475A-435F-B71C-B1D016054380}" srcId="{09E80A96-171D-480E-A121-CF5DD0413A01}" destId="{058A80D7-22D3-46DA-A593-1A24596A8B97}" srcOrd="1" destOrd="0" parTransId="{EBD8713D-7CAC-4A2B-9A4D-D5422E7B7308}" sibTransId="{D87F130D-0E19-4ECB-AB20-4D7289807530}"/>
    <dgm:cxn modelId="{2C99233F-E2F2-4182-8727-8F59D513EF05}" type="presOf" srcId="{8A6388C1-934D-4367-A877-6CB8BB9EA3B1}" destId="{0BC81C93-18F9-4047-A81E-525FF8F99B6D}" srcOrd="0" destOrd="0" presId="urn:microsoft.com/office/officeart/2005/8/layout/lProcess2"/>
    <dgm:cxn modelId="{44AAF140-5901-4C73-9218-1FC633D3B2CF}" srcId="{09E80A96-171D-480E-A121-CF5DD0413A01}" destId="{32F201A4-0743-454A-AB2D-FF6A800CE21D}" srcOrd="0" destOrd="0" parTransId="{601EDD11-8F27-41FD-B676-3CC7F096C800}" sibTransId="{6CADC622-3754-4535-AB86-8C4EDE00F89D}"/>
    <dgm:cxn modelId="{8C6DA65E-7BC1-4CEF-81A4-6206EFAAED4B}" type="presOf" srcId="{0821380A-178B-4624-8D10-FF9935B55ACB}" destId="{0DB27998-1A35-4763-BEC3-17E7772B317C}" srcOrd="0" destOrd="0" presId="urn:microsoft.com/office/officeart/2005/8/layout/lProcess2"/>
    <dgm:cxn modelId="{D23C8144-5603-4EE9-A883-FC39C9B29195}" type="presOf" srcId="{058A80D7-22D3-46DA-A593-1A24596A8B97}" destId="{24ECFF32-767F-41B5-A7B8-C411EC4E3CC3}" srcOrd="1" destOrd="0" presId="urn:microsoft.com/office/officeart/2005/8/layout/lProcess2"/>
    <dgm:cxn modelId="{3FC06E69-727A-4E23-916C-198F758F73AE}" type="presOf" srcId="{09E80A96-171D-480E-A121-CF5DD0413A01}" destId="{2735E62C-C2BC-4011-8570-DAB0B0BF9EB8}" srcOrd="0" destOrd="0" presId="urn:microsoft.com/office/officeart/2005/8/layout/lProcess2"/>
    <dgm:cxn modelId="{1208016D-7880-49B0-B43B-56DB0886517A}" srcId="{A9DADD24-5545-4CED-B4D7-1C3AB8A5BF88}" destId="{0DB82AA6-BC3E-4F20-BB27-19C40D9EF420}" srcOrd="0" destOrd="0" parTransId="{542FCAD4-F4B8-448E-B57C-156C254DC43B}" sibTransId="{3E1253BF-6EDD-4D70-B424-FAECB4823E10}"/>
    <dgm:cxn modelId="{1C766154-A08C-439F-9411-C8FACED936A5}" type="presOf" srcId="{32F201A4-0743-454A-AB2D-FF6A800CE21D}" destId="{D3BE0736-6698-47A9-B1AD-4A5A5445519B}" srcOrd="0" destOrd="0" presId="urn:microsoft.com/office/officeart/2005/8/layout/lProcess2"/>
    <dgm:cxn modelId="{37E9E558-A0E2-4378-BA41-F69D296F5407}" srcId="{32F201A4-0743-454A-AB2D-FF6A800CE21D}" destId="{0821380A-178B-4624-8D10-FF9935B55ACB}" srcOrd="0" destOrd="0" parTransId="{7BB5BE95-5F00-43FA-B2D0-DD83BF47D374}" sibTransId="{8F92AB65-4647-4E5A-BDA1-7AAC22DF8D54}"/>
    <dgm:cxn modelId="{E5546959-1C30-4C84-A14B-88664185FC6C}" type="presOf" srcId="{A9DADD24-5545-4CED-B4D7-1C3AB8A5BF88}" destId="{CF70F948-3862-4782-B9CA-2847CF4ACEB5}" srcOrd="1" destOrd="0" presId="urn:microsoft.com/office/officeart/2005/8/layout/lProcess2"/>
    <dgm:cxn modelId="{00A1D65A-4BA7-4FDD-B831-987AAA6FE9C4}" type="presOf" srcId="{EA2A3C65-39D2-49B3-8E08-EE15ED35A3A3}" destId="{5826ADB9-7073-4D71-8401-50D5344EF5E5}" srcOrd="0" destOrd="0" presId="urn:microsoft.com/office/officeart/2005/8/layout/lProcess2"/>
    <dgm:cxn modelId="{0AD23EC1-1AC0-4502-BD37-B3FA4E6AFF0D}" srcId="{32F201A4-0743-454A-AB2D-FF6A800CE21D}" destId="{8A8DA80D-8032-421F-8684-59FAE65C1264}" srcOrd="1" destOrd="0" parTransId="{8749C273-9181-4415-9CE3-1DB13D7CC4FF}" sibTransId="{AA20CB18-025B-4FDE-B73F-787C374C830B}"/>
    <dgm:cxn modelId="{EBECFEC7-6A8C-4E48-8173-56F2AE1834E9}" srcId="{09E80A96-171D-480E-A121-CF5DD0413A01}" destId="{A9DADD24-5545-4CED-B4D7-1C3AB8A5BF88}" srcOrd="2" destOrd="0" parTransId="{53D7923F-355A-4116-AF0B-B720E7C3B105}" sibTransId="{7F63E702-710C-466A-8387-892E52205770}"/>
    <dgm:cxn modelId="{BFA600C8-3734-4F0F-B614-5FBFE1266C77}" srcId="{058A80D7-22D3-46DA-A593-1A24596A8B97}" destId="{8432760B-9B8E-43A8-ADD9-1B59FC2CFD59}" srcOrd="0" destOrd="0" parTransId="{65FA8DBD-8900-48ED-8196-EAA5170CF55C}" sibTransId="{7A2A7B2D-1D81-42B2-8F7E-0D4636C2A993}"/>
    <dgm:cxn modelId="{60CAF4C8-F0B8-404F-89FA-558A02B50E54}" srcId="{058A80D7-22D3-46DA-A593-1A24596A8B97}" destId="{8A6388C1-934D-4367-A877-6CB8BB9EA3B1}" srcOrd="1" destOrd="0" parTransId="{F7A5F8DF-F9B3-4A44-9310-89BE61D54FED}" sibTransId="{155A98FB-77AE-454B-AE79-F6ADF2865D96}"/>
    <dgm:cxn modelId="{35FC19DB-6907-4BCD-A7CB-9DCDB8A4F45D}" type="presOf" srcId="{32F201A4-0743-454A-AB2D-FF6A800CE21D}" destId="{60C9F8B0-7267-48ED-831A-F64236EB9996}" srcOrd="1" destOrd="0" presId="urn:microsoft.com/office/officeart/2005/8/layout/lProcess2"/>
    <dgm:cxn modelId="{3D53A0DF-A5F0-487E-9BC8-B6F526A6039B}" type="presOf" srcId="{058A80D7-22D3-46DA-A593-1A24596A8B97}" destId="{D0558168-9FB2-40A7-8EC2-92ACCE975371}" srcOrd="0" destOrd="0" presId="urn:microsoft.com/office/officeart/2005/8/layout/lProcess2"/>
    <dgm:cxn modelId="{846FADE0-46EC-4DDC-8069-4D872091BFC3}" type="presOf" srcId="{0DB82AA6-BC3E-4F20-BB27-19C40D9EF420}" destId="{BFB6598B-8B9E-4EE3-8A52-BB3E46F3DDD9}" srcOrd="0" destOrd="0" presId="urn:microsoft.com/office/officeart/2005/8/layout/lProcess2"/>
    <dgm:cxn modelId="{98E43E8E-B92D-4B7B-AD6E-5E4AC6FC6443}" type="presParOf" srcId="{2735E62C-C2BC-4011-8570-DAB0B0BF9EB8}" destId="{C36F6D46-4B39-4A94-B693-D90A170AA68F}" srcOrd="0" destOrd="0" presId="urn:microsoft.com/office/officeart/2005/8/layout/lProcess2"/>
    <dgm:cxn modelId="{5A277033-EB56-4DA6-86B9-1485C1CCD2DA}" type="presParOf" srcId="{C36F6D46-4B39-4A94-B693-D90A170AA68F}" destId="{D3BE0736-6698-47A9-B1AD-4A5A5445519B}" srcOrd="0" destOrd="0" presId="urn:microsoft.com/office/officeart/2005/8/layout/lProcess2"/>
    <dgm:cxn modelId="{2A17454D-70EF-4A0A-95E0-01ECEC8B12E7}" type="presParOf" srcId="{C36F6D46-4B39-4A94-B693-D90A170AA68F}" destId="{60C9F8B0-7267-48ED-831A-F64236EB9996}" srcOrd="1" destOrd="0" presId="urn:microsoft.com/office/officeart/2005/8/layout/lProcess2"/>
    <dgm:cxn modelId="{CDF57DF6-6BB9-4CB8-A054-B1BC7B5B9903}" type="presParOf" srcId="{C36F6D46-4B39-4A94-B693-D90A170AA68F}" destId="{17673EF7-7894-4FFC-AF35-6DF7C47C1324}" srcOrd="2" destOrd="0" presId="urn:microsoft.com/office/officeart/2005/8/layout/lProcess2"/>
    <dgm:cxn modelId="{43573C35-0FF0-4F2F-BE81-488802CE4F5E}" type="presParOf" srcId="{17673EF7-7894-4FFC-AF35-6DF7C47C1324}" destId="{F4C615DF-3424-4A06-9C9E-ED4A1C21E092}" srcOrd="0" destOrd="0" presId="urn:microsoft.com/office/officeart/2005/8/layout/lProcess2"/>
    <dgm:cxn modelId="{A25B22DE-F7CB-47F8-9B59-3F129C6EA6F8}" type="presParOf" srcId="{F4C615DF-3424-4A06-9C9E-ED4A1C21E092}" destId="{0DB27998-1A35-4763-BEC3-17E7772B317C}" srcOrd="0" destOrd="0" presId="urn:microsoft.com/office/officeart/2005/8/layout/lProcess2"/>
    <dgm:cxn modelId="{98461B88-8AAA-484A-8BAE-F0C355C27D11}" type="presParOf" srcId="{F4C615DF-3424-4A06-9C9E-ED4A1C21E092}" destId="{AC6C90D4-B586-4F56-9887-A4AFBE19FF9E}" srcOrd="1" destOrd="0" presId="urn:microsoft.com/office/officeart/2005/8/layout/lProcess2"/>
    <dgm:cxn modelId="{EA5CF318-0A4C-4449-8410-327E5684F607}" type="presParOf" srcId="{F4C615DF-3424-4A06-9C9E-ED4A1C21E092}" destId="{BEE2DEE3-CA14-43FA-9F36-FCE4E024B180}" srcOrd="2" destOrd="0" presId="urn:microsoft.com/office/officeart/2005/8/layout/lProcess2"/>
    <dgm:cxn modelId="{5BC634D1-F2C7-4891-903F-01DEA8EA4320}" type="presParOf" srcId="{2735E62C-C2BC-4011-8570-DAB0B0BF9EB8}" destId="{110AF7BF-E7AF-44C5-96C3-B1153C8E4CCF}" srcOrd="1" destOrd="0" presId="urn:microsoft.com/office/officeart/2005/8/layout/lProcess2"/>
    <dgm:cxn modelId="{2E14D543-1CD3-4322-9685-EC652A63EEAE}" type="presParOf" srcId="{2735E62C-C2BC-4011-8570-DAB0B0BF9EB8}" destId="{AB091D2C-CE76-43FA-9059-F4915BF390BA}" srcOrd="2" destOrd="0" presId="urn:microsoft.com/office/officeart/2005/8/layout/lProcess2"/>
    <dgm:cxn modelId="{54E8B643-E76C-43AD-BB7B-FA0BDF02F577}" type="presParOf" srcId="{AB091D2C-CE76-43FA-9059-F4915BF390BA}" destId="{D0558168-9FB2-40A7-8EC2-92ACCE975371}" srcOrd="0" destOrd="0" presId="urn:microsoft.com/office/officeart/2005/8/layout/lProcess2"/>
    <dgm:cxn modelId="{68D1E353-DB17-4AA9-94E1-4AF1DEE83BD1}" type="presParOf" srcId="{AB091D2C-CE76-43FA-9059-F4915BF390BA}" destId="{24ECFF32-767F-41B5-A7B8-C411EC4E3CC3}" srcOrd="1" destOrd="0" presId="urn:microsoft.com/office/officeart/2005/8/layout/lProcess2"/>
    <dgm:cxn modelId="{168CD252-28C7-42DC-AB3C-06A3E5B266BA}" type="presParOf" srcId="{AB091D2C-CE76-43FA-9059-F4915BF390BA}" destId="{D953272E-1D76-4A6A-9DB3-B5C79E9E09AE}" srcOrd="2" destOrd="0" presId="urn:microsoft.com/office/officeart/2005/8/layout/lProcess2"/>
    <dgm:cxn modelId="{93158F69-F20A-45C0-BA6D-26A50B22AA85}" type="presParOf" srcId="{D953272E-1D76-4A6A-9DB3-B5C79E9E09AE}" destId="{3EEF17A3-BA7F-4598-A36A-4C382E037D26}" srcOrd="0" destOrd="0" presId="urn:microsoft.com/office/officeart/2005/8/layout/lProcess2"/>
    <dgm:cxn modelId="{E62589F3-27C3-41C3-8538-AFE4B3D50725}" type="presParOf" srcId="{3EEF17A3-BA7F-4598-A36A-4C382E037D26}" destId="{10081E70-AF03-4C59-9D58-1ED12C679D39}" srcOrd="0" destOrd="0" presId="urn:microsoft.com/office/officeart/2005/8/layout/lProcess2"/>
    <dgm:cxn modelId="{39A42715-8380-45AE-9F6C-0BE7A3D07CFF}" type="presParOf" srcId="{3EEF17A3-BA7F-4598-A36A-4C382E037D26}" destId="{72ADD8E9-D17A-44DC-B736-8399CD121088}" srcOrd="1" destOrd="0" presId="urn:microsoft.com/office/officeart/2005/8/layout/lProcess2"/>
    <dgm:cxn modelId="{152EDF29-494A-4021-BC7D-8E73C5263C3E}" type="presParOf" srcId="{3EEF17A3-BA7F-4598-A36A-4C382E037D26}" destId="{0BC81C93-18F9-4047-A81E-525FF8F99B6D}" srcOrd="2" destOrd="0" presId="urn:microsoft.com/office/officeart/2005/8/layout/lProcess2"/>
    <dgm:cxn modelId="{58AF6C62-E6F1-4652-A642-FBC7D64DA8F5}" type="presParOf" srcId="{2735E62C-C2BC-4011-8570-DAB0B0BF9EB8}" destId="{D74A590F-CF76-4943-B62F-D25CCC3BDB46}" srcOrd="3" destOrd="0" presId="urn:microsoft.com/office/officeart/2005/8/layout/lProcess2"/>
    <dgm:cxn modelId="{26661F03-67CC-4D1A-B5CC-B836014D5DC7}" type="presParOf" srcId="{2735E62C-C2BC-4011-8570-DAB0B0BF9EB8}" destId="{7A077910-D517-4C89-88FD-410BB0C3F30A}" srcOrd="4" destOrd="0" presId="urn:microsoft.com/office/officeart/2005/8/layout/lProcess2"/>
    <dgm:cxn modelId="{4952921C-6F14-4CAC-AB20-78126B197BBE}" type="presParOf" srcId="{7A077910-D517-4C89-88FD-410BB0C3F30A}" destId="{A1F943E1-C5CC-4BE8-8276-CF1B97089515}" srcOrd="0" destOrd="0" presId="urn:microsoft.com/office/officeart/2005/8/layout/lProcess2"/>
    <dgm:cxn modelId="{5AEFA286-7B40-4780-8F93-3D19FF8B9C66}" type="presParOf" srcId="{7A077910-D517-4C89-88FD-410BB0C3F30A}" destId="{CF70F948-3862-4782-B9CA-2847CF4ACEB5}" srcOrd="1" destOrd="0" presId="urn:microsoft.com/office/officeart/2005/8/layout/lProcess2"/>
    <dgm:cxn modelId="{2B904F98-4DBC-48C5-8B13-64CFF3914D45}" type="presParOf" srcId="{7A077910-D517-4C89-88FD-410BB0C3F30A}" destId="{2AAC374B-CC42-4B51-8D41-C66FFCA67589}" srcOrd="2" destOrd="0" presId="urn:microsoft.com/office/officeart/2005/8/layout/lProcess2"/>
    <dgm:cxn modelId="{6D737E00-160D-477A-B7A3-71FF169987DD}" type="presParOf" srcId="{2AAC374B-CC42-4B51-8D41-C66FFCA67589}" destId="{6D9A8931-6FEE-476A-9EDB-B01D2DB79615}" srcOrd="0" destOrd="0" presId="urn:microsoft.com/office/officeart/2005/8/layout/lProcess2"/>
    <dgm:cxn modelId="{84AFBFFE-1C7C-4DDC-8DF4-92A31B8071D6}" type="presParOf" srcId="{6D9A8931-6FEE-476A-9EDB-B01D2DB79615}" destId="{BFB6598B-8B9E-4EE3-8A52-BB3E46F3DDD9}" srcOrd="0" destOrd="0" presId="urn:microsoft.com/office/officeart/2005/8/layout/lProcess2"/>
    <dgm:cxn modelId="{215722BE-9919-4FED-B77F-2CA112761F1B}" type="presParOf" srcId="{6D9A8931-6FEE-476A-9EDB-B01D2DB79615}" destId="{37D056D4-EDDD-47F7-A13B-AA676C29AFBD}" srcOrd="1" destOrd="0" presId="urn:microsoft.com/office/officeart/2005/8/layout/lProcess2"/>
    <dgm:cxn modelId="{A9CEB7D9-230C-45D5-839B-CA5051084105}" type="presParOf" srcId="{6D9A8931-6FEE-476A-9EDB-B01D2DB79615}" destId="{5826ADB9-7073-4D71-8401-50D5344EF5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9994-537F-444E-9553-819EA95CD8C1}">
      <dsp:nvSpPr>
        <dsp:cNvPr id="0" name=""/>
        <dsp:cNvSpPr/>
      </dsp:nvSpPr>
      <dsp:spPr>
        <a:xfrm>
          <a:off x="3299926" y="364656"/>
          <a:ext cx="4712480" cy="47124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</a:rPr>
            <a:t>Policy</a:t>
          </a:r>
          <a:endParaRPr lang="en-GB" sz="1800" kern="1200">
            <a:latin typeface="Roboto" panose="02000000000000000000" pitchFamily="2" charset="0"/>
            <a:ea typeface="Roboto" panose="02000000000000000000" pitchFamily="2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  <a:t>Creating a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  <a:t>comprehensive policy platform with clear</a:t>
          </a:r>
          <a:b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  <a:t>asks of government</a:t>
          </a:r>
        </a:p>
      </dsp:txBody>
      <dsp:txXfrm>
        <a:off x="5783515" y="1363253"/>
        <a:ext cx="1683028" cy="1402524"/>
      </dsp:txXfrm>
    </dsp:sp>
    <dsp:sp modelId="{21AFD8F1-76FF-43F8-A7CE-CF0A8F61F4BD}">
      <dsp:nvSpPr>
        <dsp:cNvPr id="0" name=""/>
        <dsp:cNvSpPr/>
      </dsp:nvSpPr>
      <dsp:spPr>
        <a:xfrm>
          <a:off x="3202871" y="532959"/>
          <a:ext cx="4712480" cy="47124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Roboto" panose="02000000000000000000" pitchFamily="2" charset="0"/>
              <a:ea typeface="Roboto" panose="02000000000000000000" pitchFamily="2" charset="0"/>
            </a:rPr>
            <a:t>Technology and  Innovation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Exploring the application of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new and emerging technologies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 and champion their use</a:t>
          </a:r>
        </a:p>
      </dsp:txBody>
      <dsp:txXfrm>
        <a:off x="4324890" y="3590461"/>
        <a:ext cx="2524543" cy="1234221"/>
      </dsp:txXfrm>
    </dsp:sp>
    <dsp:sp modelId="{46B777A3-1BDF-446E-AB2A-F75728C2FAB2}">
      <dsp:nvSpPr>
        <dsp:cNvPr id="0" name=""/>
        <dsp:cNvSpPr/>
      </dsp:nvSpPr>
      <dsp:spPr>
        <a:xfrm>
          <a:off x="3105817" y="364656"/>
          <a:ext cx="4712480" cy="47124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/>
            </a:gs>
            <a:gs pos="99000">
              <a:schemeClr val="accent3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i="0" kern="120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 i="0" kern="1200">
              <a:latin typeface="Roboto" panose="02000000000000000000" pitchFamily="2" charset="0"/>
              <a:ea typeface="Roboto" panose="02000000000000000000" pitchFamily="2" charset="0"/>
            </a:rPr>
            <a:t>Markets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Identify across markets where members can power progress and advance innovation</a:t>
          </a:r>
        </a:p>
      </dsp:txBody>
      <dsp:txXfrm>
        <a:off x="3651679" y="1363253"/>
        <a:ext cx="1683028" cy="1402524"/>
      </dsp:txXfrm>
    </dsp:sp>
    <dsp:sp modelId="{BC546CCE-908A-4B6B-BACA-3015E65D15D7}">
      <dsp:nvSpPr>
        <dsp:cNvPr id="0" name=""/>
        <dsp:cNvSpPr/>
      </dsp:nvSpPr>
      <dsp:spPr>
        <a:xfrm>
          <a:off x="3008590" y="72931"/>
          <a:ext cx="5295930" cy="52959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>
            <a:lumMod val="20000"/>
            <a:lumOff val="80000"/>
          </a:schemeClr>
        </a:solidFill>
        <a:ln w="25400">
          <a:solidFill>
            <a:schemeClr val="tx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29B9B-DDF1-4E1E-AF5E-7A327232A1E5}">
      <dsp:nvSpPr>
        <dsp:cNvPr id="0" name=""/>
        <dsp:cNvSpPr/>
      </dsp:nvSpPr>
      <dsp:spPr>
        <a:xfrm>
          <a:off x="2911146" y="240936"/>
          <a:ext cx="5295930" cy="52959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1">
            <a:lumMod val="20000"/>
            <a:lumOff val="80000"/>
          </a:schemeClr>
        </a:solidFill>
        <a:ln w="25400">
          <a:solidFill>
            <a:schemeClr val="tx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B3FC1-F4D1-4036-A268-F4A7F1FA4BBB}">
      <dsp:nvSpPr>
        <dsp:cNvPr id="0" name=""/>
        <dsp:cNvSpPr/>
      </dsp:nvSpPr>
      <dsp:spPr>
        <a:xfrm>
          <a:off x="2813703" y="72931"/>
          <a:ext cx="5295930" cy="52959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1">
            <a:lumMod val="20000"/>
            <a:lumOff val="80000"/>
          </a:schemeClr>
        </a:solidFill>
        <a:ln w="25400">
          <a:solidFill>
            <a:schemeClr val="tx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9994-537F-444E-9553-819EA95CD8C1}">
      <dsp:nvSpPr>
        <dsp:cNvPr id="0" name=""/>
        <dsp:cNvSpPr/>
      </dsp:nvSpPr>
      <dsp:spPr>
        <a:xfrm>
          <a:off x="3299926" y="364656"/>
          <a:ext cx="4712480" cy="47124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/>
            </a:gs>
            <a:gs pos="99000">
              <a:srgbClr val="EF0B52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</a:rPr>
            <a:t>Policy</a:t>
          </a:r>
          <a:endParaRPr lang="en-GB" sz="1800" kern="1200">
            <a:latin typeface="Roboto" panose="02000000000000000000" pitchFamily="2" charset="0"/>
            <a:ea typeface="Roboto" panose="02000000000000000000" pitchFamily="2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  <a:t>Creating a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  <a:t>comprehensive policy platform with clear</a:t>
          </a:r>
          <a:b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100" b="0" i="0" kern="1200">
              <a:latin typeface="Roboto" panose="02000000000000000000" pitchFamily="2" charset="0"/>
              <a:ea typeface="Roboto" panose="02000000000000000000" pitchFamily="2" charset="0"/>
            </a:rPr>
            <a:t>asks of government</a:t>
          </a:r>
        </a:p>
      </dsp:txBody>
      <dsp:txXfrm>
        <a:off x="5783515" y="1363253"/>
        <a:ext cx="1683028" cy="1402524"/>
      </dsp:txXfrm>
    </dsp:sp>
    <dsp:sp modelId="{21AFD8F1-76FF-43F8-A7CE-CF0A8F61F4BD}">
      <dsp:nvSpPr>
        <dsp:cNvPr id="0" name=""/>
        <dsp:cNvSpPr/>
      </dsp:nvSpPr>
      <dsp:spPr>
        <a:xfrm>
          <a:off x="3202871" y="532959"/>
          <a:ext cx="4712480" cy="47124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/>
            </a:gs>
            <a:gs pos="99000">
              <a:schemeClr val="accent1"/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Roboto" panose="02000000000000000000" pitchFamily="2" charset="0"/>
              <a:ea typeface="Roboto" panose="02000000000000000000" pitchFamily="2" charset="0"/>
            </a:rPr>
            <a:t>Technology and  Innovation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Exploring the application of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new and emerging technologies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 and champion their use</a:t>
          </a:r>
        </a:p>
      </dsp:txBody>
      <dsp:txXfrm>
        <a:off x="4324890" y="3590461"/>
        <a:ext cx="2524543" cy="1234221"/>
      </dsp:txXfrm>
    </dsp:sp>
    <dsp:sp modelId="{46B777A3-1BDF-446E-AB2A-F75728C2FAB2}">
      <dsp:nvSpPr>
        <dsp:cNvPr id="0" name=""/>
        <dsp:cNvSpPr/>
      </dsp:nvSpPr>
      <dsp:spPr>
        <a:xfrm>
          <a:off x="3105817" y="364656"/>
          <a:ext cx="4712480" cy="47124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/>
            </a:gs>
            <a:gs pos="99000">
              <a:schemeClr val="accent3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i="0" kern="120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b="1" i="0" kern="1200">
              <a:latin typeface="Roboto" panose="02000000000000000000" pitchFamily="2" charset="0"/>
              <a:ea typeface="Roboto" panose="02000000000000000000" pitchFamily="2" charset="0"/>
            </a:rPr>
            <a:t>Markets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Roboto" panose="02000000000000000000" pitchFamily="2" charset="0"/>
              <a:ea typeface="Roboto" panose="02000000000000000000" pitchFamily="2" charset="0"/>
            </a:rPr>
            <a:t>Identify across markets where members can power progress and advance innovation</a:t>
          </a:r>
        </a:p>
      </dsp:txBody>
      <dsp:txXfrm>
        <a:off x="3651679" y="1363253"/>
        <a:ext cx="1683028" cy="1402524"/>
      </dsp:txXfrm>
    </dsp:sp>
    <dsp:sp modelId="{BC546CCE-908A-4B6B-BACA-3015E65D15D7}">
      <dsp:nvSpPr>
        <dsp:cNvPr id="0" name=""/>
        <dsp:cNvSpPr/>
      </dsp:nvSpPr>
      <dsp:spPr>
        <a:xfrm>
          <a:off x="3579491" y="-323522"/>
          <a:ext cx="5295930" cy="52959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 w="254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29B9B-DDF1-4E1E-AF5E-7A327232A1E5}">
      <dsp:nvSpPr>
        <dsp:cNvPr id="0" name=""/>
        <dsp:cNvSpPr/>
      </dsp:nvSpPr>
      <dsp:spPr>
        <a:xfrm>
          <a:off x="2947635" y="834027"/>
          <a:ext cx="5295930" cy="52959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 w="254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B3FC1-F4D1-4036-A268-F4A7F1FA4BBB}">
      <dsp:nvSpPr>
        <dsp:cNvPr id="0" name=""/>
        <dsp:cNvSpPr/>
      </dsp:nvSpPr>
      <dsp:spPr>
        <a:xfrm>
          <a:off x="2364131" y="-222369"/>
          <a:ext cx="5295930" cy="52959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 w="254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FB5C1-75B5-47D2-B87C-901B3807B11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F198A-4E5C-43C3-9239-66DFE64E02F3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Engaging </a:t>
          </a:r>
          <a:r>
            <a:rPr lang="en-GB" sz="1800" kern="1200" dirty="0">
              <a:latin typeface="Roboto Light"/>
            </a:rPr>
            <a:t>across the UK, with a focus on Integrated Care Systems</a:t>
          </a:r>
          <a:endParaRPr lang="en-GB" sz="1800" kern="1200" dirty="0"/>
        </a:p>
      </dsp:txBody>
      <dsp:txXfrm>
        <a:off x="434398" y="285347"/>
        <a:ext cx="7617019" cy="570477"/>
      </dsp:txXfrm>
    </dsp:sp>
    <dsp:sp modelId="{43497739-25BA-407A-8D7D-D11C339BAED8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D2AA-E6E6-4A88-B451-F8B6599C52E6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Roboto Light"/>
            </a:rPr>
            <a:t>Collaborating on interoperability across health and social care</a:t>
          </a:r>
          <a:endParaRPr lang="en-GB" sz="1800" kern="1200"/>
        </a:p>
      </dsp:txBody>
      <dsp:txXfrm>
        <a:off x="903654" y="1140954"/>
        <a:ext cx="7147763" cy="570477"/>
      </dsp:txXfrm>
    </dsp:sp>
    <dsp:sp modelId="{3D05A4F0-31A4-42F2-9534-51D7015A53EA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303FB-57B2-4A59-99CE-944269FC8F18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Roboto Light"/>
            </a:rPr>
            <a:t> Helping to improve the commercial and procurement landscape</a:t>
          </a:r>
          <a:endParaRPr lang="en-GB" sz="1800" kern="1200"/>
        </a:p>
      </dsp:txBody>
      <dsp:txXfrm>
        <a:off x="1118233" y="1996562"/>
        <a:ext cx="6933183" cy="570477"/>
      </dsp:txXfrm>
    </dsp:sp>
    <dsp:sp modelId="{AEB5E8E5-9777-4F22-AB61-457EF43CC9D9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C31DB-2C80-4570-9E3E-03EA473D7DFE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Roboto Light"/>
            </a:rPr>
            <a:t>Driving digital transformation in </a:t>
          </a:r>
          <a:r>
            <a:rPr lang="en-GB" sz="1800" kern="1200"/>
            <a:t>social care</a:t>
          </a:r>
        </a:p>
      </dsp:txBody>
      <dsp:txXfrm>
        <a:off x="1118233" y="2851627"/>
        <a:ext cx="6933183" cy="570477"/>
      </dsp:txXfrm>
    </dsp:sp>
    <dsp:sp modelId="{C24511B6-F514-4E4E-A930-655ABD6566A1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C5981-6958-41AD-8654-F26A090A292B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Roboto Light"/>
            </a:rPr>
            <a:t>Exploring</a:t>
          </a:r>
          <a:r>
            <a:rPr lang="en-GB" sz="1800" kern="1200"/>
            <a:t> digital innovation in life sciences</a:t>
          </a:r>
        </a:p>
      </dsp:txBody>
      <dsp:txXfrm>
        <a:off x="903654" y="3707235"/>
        <a:ext cx="7147763" cy="570477"/>
      </dsp:txXfrm>
    </dsp:sp>
    <dsp:sp modelId="{683FD5F1-0001-4606-8AEF-5F9EC05631CF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395D0-B2BD-4BCA-A76F-A80F822C1471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Shaping policy</a:t>
          </a:r>
        </a:p>
      </dsp:txBody>
      <dsp:txXfrm>
        <a:off x="434398" y="4562842"/>
        <a:ext cx="7617019" cy="570477"/>
      </dsp:txXfrm>
    </dsp:sp>
    <dsp:sp modelId="{52EE4C25-5938-495B-9637-939A5C6ED4D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A646-3F40-452E-86F8-2CC6351623E6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6"/>
              </a:solidFill>
            </a:rPr>
            <a:t>Industry briefings</a:t>
          </a:r>
        </a:p>
      </dsp:txBody>
      <dsp:txXfrm>
        <a:off x="992" y="0"/>
        <a:ext cx="2579687" cy="1625600"/>
      </dsp:txXfrm>
    </dsp:sp>
    <dsp:sp modelId="{D6322A55-99E3-47A8-B5D4-2601084F1019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Holding a series of briefings with CIOs and CDIOs across the country to provide tailored market insights</a:t>
          </a:r>
        </a:p>
      </dsp:txBody>
      <dsp:txXfrm>
        <a:off x="306812" y="1675039"/>
        <a:ext cx="1968045" cy="1538098"/>
      </dsp:txXfrm>
    </dsp:sp>
    <dsp:sp modelId="{19946020-46A5-4563-8ADE-8E1D1E42803C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Panel events examining</a:t>
          </a:r>
          <a:r>
            <a:rPr lang="en-GB" sz="1500" kern="1200">
              <a:latin typeface="Roboto Light"/>
            </a:rPr>
            <a:t> </a:t>
          </a:r>
          <a:r>
            <a:rPr lang="en-GB" sz="1500" kern="1200"/>
            <a:t>specific themes such as </a:t>
          </a:r>
          <a:r>
            <a:rPr lang="en-GB" sz="1500" kern="1200">
              <a:latin typeface="Roboto Light"/>
            </a:rPr>
            <a:t>the</a:t>
          </a:r>
          <a:r>
            <a:rPr lang="en-GB" sz="1500" kern="1200"/>
            <a:t> clinical view on digital transformation</a:t>
          </a:r>
        </a:p>
      </dsp:txBody>
      <dsp:txXfrm>
        <a:off x="306812" y="3560195"/>
        <a:ext cx="1968045" cy="1538098"/>
      </dsp:txXfrm>
    </dsp:sp>
    <dsp:sp modelId="{102A96BC-22C8-42B7-8C59-A031EEEFD4E3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6"/>
              </a:solidFill>
            </a:rPr>
            <a:t>Roundtables</a:t>
          </a:r>
        </a:p>
      </dsp:txBody>
      <dsp:txXfrm>
        <a:off x="2774156" y="0"/>
        <a:ext cx="2579687" cy="1625600"/>
      </dsp:txXfrm>
    </dsp:sp>
    <dsp:sp modelId="{BE0A6215-0E02-4946-9C88-331D4950B5BF}">
      <dsp:nvSpPr>
        <dsp:cNvPr id="0" name=""/>
        <dsp:cNvSpPr/>
      </dsp:nvSpPr>
      <dsp:spPr>
        <a:xfrm>
          <a:off x="3032125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Sessions across the country examining the</a:t>
          </a:r>
          <a:r>
            <a:rPr lang="en-GB" sz="1500" kern="1200">
              <a:latin typeface="Roboto Light"/>
            </a:rPr>
            <a:t> five</a:t>
          </a:r>
          <a:r>
            <a:rPr lang="en-GB" sz="1500" kern="1200"/>
            <a:t> recommendations set out in the </a:t>
          </a:r>
          <a:r>
            <a:rPr lang="en-GB" sz="1500" kern="1200" err="1"/>
            <a:t>techUK</a:t>
          </a:r>
          <a:r>
            <a:rPr lang="en-GB" sz="1500" kern="1200"/>
            <a:t> ICS report</a:t>
          </a:r>
          <a:r>
            <a:rPr lang="en-GB" sz="1500" kern="1200">
              <a:latin typeface="Roboto Light"/>
            </a:rPr>
            <a:t> published in July 2022</a:t>
          </a:r>
          <a:endParaRPr lang="en-GB" sz="1500" kern="1200"/>
        </a:p>
      </dsp:txBody>
      <dsp:txXfrm>
        <a:off x="3079977" y="1675039"/>
        <a:ext cx="1968045" cy="1538098"/>
      </dsp:txXfrm>
    </dsp:sp>
    <dsp:sp modelId="{0A4D76CB-42DE-45EF-8937-66E8CBF96676}">
      <dsp:nvSpPr>
        <dsp:cNvPr id="0" name=""/>
        <dsp:cNvSpPr/>
      </dsp:nvSpPr>
      <dsp:spPr>
        <a:xfrm>
          <a:off x="3032125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Bringing together local authorities, Trusts, ICSs, and third sector organisations</a:t>
          </a:r>
        </a:p>
      </dsp:txBody>
      <dsp:txXfrm>
        <a:off x="3079977" y="3560195"/>
        <a:ext cx="1968045" cy="1538098"/>
      </dsp:txXfrm>
    </dsp:sp>
    <dsp:sp modelId="{2BEC0F98-E1C1-4411-9168-D566908191D0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6"/>
              </a:solidFill>
            </a:rPr>
            <a:t>Devolved Nations</a:t>
          </a:r>
        </a:p>
      </dsp:txBody>
      <dsp:txXfrm>
        <a:off x="5547320" y="0"/>
        <a:ext cx="2579687" cy="1625600"/>
      </dsp:txXfrm>
    </dsp:sp>
    <dsp:sp modelId="{EB185464-9FA4-4851-AD64-14B1576D9531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Growing our work with Digital Health and Care Wales and the Scottish Government’s digital health team</a:t>
          </a:r>
        </a:p>
      </dsp:txBody>
      <dsp:txXfrm>
        <a:off x="5853141" y="1675039"/>
        <a:ext cx="1968045" cy="1538098"/>
      </dsp:txXfrm>
    </dsp:sp>
    <dsp:sp modelId="{1B01930A-3D6B-457B-B9A6-8CAD2F4F510C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Developing a ‘Best </a:t>
          </a:r>
          <a:r>
            <a:rPr lang="en-GB" sz="1500" kern="1200">
              <a:latin typeface="Roboto Light"/>
            </a:rPr>
            <a:t>Practice' programme of work to</a:t>
          </a:r>
          <a:r>
            <a:rPr lang="en-GB" sz="1500" kern="1200"/>
            <a:t> provide a forum for learnings to be shared across the</a:t>
          </a:r>
          <a:r>
            <a:rPr lang="en-GB" sz="1500" kern="1200">
              <a:latin typeface="Roboto Light"/>
            </a:rPr>
            <a:t> UK</a:t>
          </a:r>
          <a:endParaRPr lang="en-GB" sz="1500" kern="1200"/>
        </a:p>
      </dsp:txBody>
      <dsp:txXfrm>
        <a:off x="5853141" y="3560195"/>
        <a:ext cx="1968045" cy="1538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A646-3F40-452E-86F8-2CC6351623E6}">
      <dsp:nvSpPr>
        <dsp:cNvPr id="0" name=""/>
        <dsp:cNvSpPr/>
      </dsp:nvSpPr>
      <dsp:spPr>
        <a:xfrm>
          <a:off x="1053" y="0"/>
          <a:ext cx="2738398" cy="54186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4"/>
              </a:solidFill>
              <a:latin typeface="Roboto Light"/>
            </a:rPr>
            <a:t>Interoperability Working Group</a:t>
          </a:r>
          <a:endParaRPr lang="en-GB" sz="3000" b="1" kern="1200">
            <a:solidFill>
              <a:schemeClr val="accent4"/>
            </a:solidFill>
          </a:endParaRPr>
        </a:p>
      </dsp:txBody>
      <dsp:txXfrm>
        <a:off x="1053" y="0"/>
        <a:ext cx="2738398" cy="1625600"/>
      </dsp:txXfrm>
    </dsp:sp>
    <dsp:sp modelId="{D6322A55-99E3-47A8-B5D4-2601084F1019}">
      <dsp:nvSpPr>
        <dsp:cNvPr id="0" name=""/>
        <dsp:cNvSpPr/>
      </dsp:nvSpPr>
      <dsp:spPr>
        <a:xfrm>
          <a:off x="274893" y="1627187"/>
          <a:ext cx="2190718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Roboto Light"/>
            </a:rPr>
            <a:t> </a:t>
          </a:r>
          <a:r>
            <a:rPr lang="en-GB" sz="1500" kern="1200">
              <a:latin typeface="Roboto Light"/>
            </a:rPr>
            <a:t>The working group will meet every 2 months to provide strategic direction for all activities related to interoperability </a:t>
          </a:r>
          <a:endParaRPr lang="en-GB" sz="1500" kern="1200"/>
        </a:p>
      </dsp:txBody>
      <dsp:txXfrm>
        <a:off x="322745" y="1675039"/>
        <a:ext cx="2095014" cy="1538098"/>
      </dsp:txXfrm>
    </dsp:sp>
    <dsp:sp modelId="{19946020-46A5-4563-8ADE-8E1D1E42803C}">
      <dsp:nvSpPr>
        <dsp:cNvPr id="0" name=""/>
        <dsp:cNvSpPr/>
      </dsp:nvSpPr>
      <dsp:spPr>
        <a:xfrm>
          <a:off x="274893" y="3512343"/>
          <a:ext cx="2190718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This group will work towards achieving the vision set out in NHS England's 2022 draft standards and interoperability strategy</a:t>
          </a:r>
          <a:endParaRPr lang="en-GB" sz="1500" kern="1200"/>
        </a:p>
      </dsp:txBody>
      <dsp:txXfrm>
        <a:off x="322745" y="3560195"/>
        <a:ext cx="2095014" cy="1538098"/>
      </dsp:txXfrm>
    </dsp:sp>
    <dsp:sp modelId="{102A96BC-22C8-42B7-8C59-A031EEEFD4E3}">
      <dsp:nvSpPr>
        <dsp:cNvPr id="0" name=""/>
        <dsp:cNvSpPr/>
      </dsp:nvSpPr>
      <dsp:spPr>
        <a:xfrm>
          <a:off x="2944831" y="0"/>
          <a:ext cx="2738398" cy="54186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4"/>
              </a:solidFill>
              <a:latin typeface="Roboto Light"/>
            </a:rPr>
            <a:t> Fostering collaboration </a:t>
          </a:r>
          <a:endParaRPr lang="en-GB" sz="3000" b="1" kern="1200">
            <a:solidFill>
              <a:schemeClr val="accent4"/>
            </a:solidFill>
          </a:endParaRPr>
        </a:p>
      </dsp:txBody>
      <dsp:txXfrm>
        <a:off x="2944831" y="0"/>
        <a:ext cx="2738398" cy="1625600"/>
      </dsp:txXfrm>
    </dsp:sp>
    <dsp:sp modelId="{BE0A6215-0E02-4946-9C88-331D4950B5BF}">
      <dsp:nvSpPr>
        <dsp:cNvPr id="0" name=""/>
        <dsp:cNvSpPr/>
      </dsp:nvSpPr>
      <dsp:spPr>
        <a:xfrm>
          <a:off x="3218671" y="1627187"/>
          <a:ext cx="2190718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Roboto Light"/>
            </a:rPr>
            <a:t> </a:t>
          </a:r>
          <a:r>
            <a:rPr lang="en-GB" sz="1500" kern="1200">
              <a:latin typeface="Roboto Light"/>
            </a:rPr>
            <a:t>Work closely with national stakeholders and helping to facilitate collaboration</a:t>
          </a:r>
          <a:endParaRPr lang="en-GB" sz="1500" kern="1200" dirty="0"/>
        </a:p>
      </dsp:txBody>
      <dsp:txXfrm>
        <a:off x="3266523" y="1675039"/>
        <a:ext cx="2095014" cy="1538098"/>
      </dsp:txXfrm>
    </dsp:sp>
    <dsp:sp modelId="{0A4D76CB-42DE-45EF-8937-66E8CBF96676}">
      <dsp:nvSpPr>
        <dsp:cNvPr id="0" name=""/>
        <dsp:cNvSpPr/>
      </dsp:nvSpPr>
      <dsp:spPr>
        <a:xfrm>
          <a:off x="3218671" y="3512343"/>
          <a:ext cx="2190718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Roboto Light"/>
            </a:rPr>
            <a:t> </a:t>
          </a:r>
          <a:r>
            <a:rPr lang="en-GB" sz="1500" kern="1200">
              <a:latin typeface="Roboto Light"/>
            </a:rPr>
            <a:t>Encourage the adoption of techUK's Interoperability Charter, which sets out a code of practice for health care IT companies</a:t>
          </a:r>
          <a:endParaRPr lang="en-GB" sz="1500" kern="1200"/>
        </a:p>
      </dsp:txBody>
      <dsp:txXfrm>
        <a:off x="3266523" y="3560195"/>
        <a:ext cx="2095014" cy="1538098"/>
      </dsp:txXfrm>
    </dsp:sp>
    <dsp:sp modelId="{2BEC0F98-E1C1-4411-9168-D566908191D0}">
      <dsp:nvSpPr>
        <dsp:cNvPr id="0" name=""/>
        <dsp:cNvSpPr/>
      </dsp:nvSpPr>
      <dsp:spPr>
        <a:xfrm>
          <a:off x="5888610" y="0"/>
          <a:ext cx="2738398" cy="54186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4"/>
              </a:solidFill>
              <a:latin typeface="Roboto Light"/>
            </a:rPr>
            <a:t> Sharing knowledge</a:t>
          </a:r>
          <a:endParaRPr lang="en-GB" sz="3000" b="1" kern="1200">
            <a:solidFill>
              <a:schemeClr val="accent4"/>
            </a:solidFill>
          </a:endParaRPr>
        </a:p>
      </dsp:txBody>
      <dsp:txXfrm>
        <a:off x="5888610" y="0"/>
        <a:ext cx="2738398" cy="1625600"/>
      </dsp:txXfrm>
    </dsp:sp>
    <dsp:sp modelId="{EB185464-9FA4-4851-AD64-14B1576D9531}">
      <dsp:nvSpPr>
        <dsp:cNvPr id="0" name=""/>
        <dsp:cNvSpPr/>
      </dsp:nvSpPr>
      <dsp:spPr>
        <a:xfrm>
          <a:off x="6162450" y="1625600"/>
          <a:ext cx="2190718" cy="3522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Roboto Light"/>
            </a:rPr>
            <a:t> </a:t>
          </a:r>
          <a:r>
            <a:rPr lang="en-GB" sz="1500" kern="1200">
              <a:latin typeface="Roboto Light"/>
            </a:rPr>
            <a:t>Showcase best practice examples where members' work has improved patient and staff experience by facilitating interoperability </a:t>
          </a:r>
          <a:endParaRPr lang="en-GB" sz="1500" kern="1200"/>
        </a:p>
      </dsp:txBody>
      <dsp:txXfrm>
        <a:off x="6226614" y="1689764"/>
        <a:ext cx="2062390" cy="3393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5B22C-F12C-4E3B-9631-BFC1870D0E83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>
              <a:solidFill>
                <a:schemeClr val="accent1"/>
              </a:solidFill>
            </a:rPr>
            <a:t>Community </a:t>
          </a:r>
          <a:r>
            <a:rPr lang="en-GB" sz="3000" kern="1200">
              <a:solidFill>
                <a:schemeClr val="accent1"/>
              </a:solidFill>
            </a:rPr>
            <a:t>of practice</a:t>
          </a:r>
          <a:endParaRPr lang="en-US" sz="3000" kern="1200">
            <a:solidFill>
              <a:schemeClr val="accent1"/>
            </a:solidFill>
          </a:endParaRPr>
        </a:p>
      </dsp:txBody>
      <dsp:txXfrm>
        <a:off x="992" y="0"/>
        <a:ext cx="2579687" cy="1625600"/>
      </dsp:txXfrm>
    </dsp:sp>
    <dsp:sp modelId="{AAB6C38B-F873-4A56-98C6-44B49FAD4E36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Setting up a</a:t>
          </a:r>
          <a:r>
            <a:rPr lang="en-GB" sz="1500" kern="1200"/>
            <a:t> new community of practice focussed on commercial and procurement </a:t>
          </a:r>
          <a:endParaRPr lang="en-US" sz="1500" kern="1200" dirty="0"/>
        </a:p>
      </dsp:txBody>
      <dsp:txXfrm>
        <a:off x="306812" y="1675039"/>
        <a:ext cx="1968045" cy="1538098"/>
      </dsp:txXfrm>
    </dsp:sp>
    <dsp:sp modelId="{19946020-46A5-4563-8ADE-8E1D1E42803C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Fostering</a:t>
          </a:r>
          <a:r>
            <a:rPr lang="en-GB" sz="1500" kern="1200"/>
            <a:t> collaboration between the public sector and tech suppliers</a:t>
          </a:r>
          <a:r>
            <a:rPr lang="en-GB" sz="1500" kern="1200">
              <a:latin typeface="Roboto Light"/>
            </a:rPr>
            <a:t> &amp; helping to share learnings from</a:t>
          </a:r>
          <a:r>
            <a:rPr lang="en-GB" sz="1500" kern="1200"/>
            <a:t> beyond health and care </a:t>
          </a:r>
          <a:endParaRPr lang="en-US" sz="1500" kern="1200" dirty="0"/>
        </a:p>
      </dsp:txBody>
      <dsp:txXfrm>
        <a:off x="306812" y="3560195"/>
        <a:ext cx="1968045" cy="1538098"/>
      </dsp:txXfrm>
    </dsp:sp>
    <dsp:sp modelId="{6A965E56-9DAC-4349-BC88-0E9D7A65246F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>
              <a:solidFill>
                <a:schemeClr val="accent1"/>
              </a:solidFill>
            </a:rPr>
            <a:t>Regular meetings and roundtables</a:t>
          </a:r>
          <a:endParaRPr lang="en-US" sz="3000" kern="1200">
            <a:solidFill>
              <a:schemeClr val="accent1"/>
            </a:solidFill>
          </a:endParaRPr>
        </a:p>
      </dsp:txBody>
      <dsp:txXfrm>
        <a:off x="2774156" y="0"/>
        <a:ext cx="2579687" cy="1625600"/>
      </dsp:txXfrm>
    </dsp:sp>
    <dsp:sp modelId="{434AA5C1-10E6-489D-904A-4E490E9718F7}">
      <dsp:nvSpPr>
        <dsp:cNvPr id="0" name=""/>
        <dsp:cNvSpPr/>
      </dsp:nvSpPr>
      <dsp:spPr>
        <a:xfrm>
          <a:off x="3032125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/>
            <a:t>Community of practice to meet bi-monthly and offer members a </a:t>
          </a:r>
          <a:r>
            <a:rPr lang="en-GB" sz="1500" kern="1200"/>
            <a:t>space to raise challenges and get practical solutions</a:t>
          </a:r>
          <a:endParaRPr lang="en-US" sz="1500" b="0" kern="1200"/>
        </a:p>
      </dsp:txBody>
      <dsp:txXfrm>
        <a:off x="3079977" y="1675039"/>
        <a:ext cx="1968045" cy="1538098"/>
      </dsp:txXfrm>
    </dsp:sp>
    <dsp:sp modelId="{BE0A6215-0E02-4946-9C88-331D4950B5BF}">
      <dsp:nvSpPr>
        <dsp:cNvPr id="0" name=""/>
        <dsp:cNvSpPr/>
      </dsp:nvSpPr>
      <dsp:spPr>
        <a:xfrm>
          <a:off x="3032125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Dedicated roundtables set up to </a:t>
          </a:r>
          <a:r>
            <a:rPr lang="en-GB" sz="1500" kern="1200">
              <a:latin typeface="Roboto Light"/>
            </a:rPr>
            <a:t>hone</a:t>
          </a:r>
          <a:r>
            <a:rPr lang="en-GB" sz="1500" kern="1200"/>
            <a:t> in on specific areas, </a:t>
          </a:r>
          <a:r>
            <a:rPr lang="en-GB" sz="1500" kern="1200">
              <a:latin typeface="Roboto Light"/>
            </a:rPr>
            <a:t>such as</a:t>
          </a:r>
          <a:r>
            <a:rPr lang="en-GB" sz="1500" b="0" kern="1200">
              <a:latin typeface="Roboto Light"/>
            </a:rPr>
            <a:t> frameworks or standards</a:t>
          </a:r>
          <a:endParaRPr lang="en-US" sz="1500" b="0" kern="1200" dirty="0"/>
        </a:p>
      </dsp:txBody>
      <dsp:txXfrm>
        <a:off x="3079977" y="3560195"/>
        <a:ext cx="1968045" cy="1538098"/>
      </dsp:txXfrm>
    </dsp:sp>
    <dsp:sp modelId="{2ADF4CE2-94A6-496B-8FA2-36FC89AF9A56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>
              <a:solidFill>
                <a:schemeClr val="accent1"/>
              </a:solidFill>
            </a:rPr>
            <a:t>Health and Social Care Council</a:t>
          </a:r>
          <a:endParaRPr lang="en-US" sz="3000" kern="1200">
            <a:solidFill>
              <a:schemeClr val="accent1"/>
            </a:solidFill>
          </a:endParaRPr>
        </a:p>
      </dsp:txBody>
      <dsp:txXfrm>
        <a:off x="5547320" y="0"/>
        <a:ext cx="2579687" cy="1625600"/>
      </dsp:txXfrm>
    </dsp:sp>
    <dsp:sp modelId="{C2C09998-9ACE-402A-A1C4-58ADB1B77154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Working closely with our Council to ensure the community represents the interests of the wider techUK membership</a:t>
          </a:r>
          <a:endParaRPr lang="en-US" sz="1500" kern="1200" dirty="0"/>
        </a:p>
      </dsp:txBody>
      <dsp:txXfrm>
        <a:off x="5853141" y="1675039"/>
        <a:ext cx="1968045" cy="1538098"/>
      </dsp:txXfrm>
    </dsp:sp>
    <dsp:sp modelId="{1B01930A-3D6B-457B-B9A6-8CAD2F4F510C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Additionally, the Vice Chair will share</a:t>
          </a:r>
          <a:r>
            <a:rPr lang="en-GB" sz="1500" kern="1200"/>
            <a:t> learnings from </a:t>
          </a:r>
          <a:r>
            <a:rPr lang="en-GB" sz="1500" kern="1200">
              <a:latin typeface="Roboto Light"/>
            </a:rPr>
            <a:t>participation on the NHS England</a:t>
          </a:r>
          <a:r>
            <a:rPr lang="en-GB" sz="1500" kern="1200"/>
            <a:t> Digital </a:t>
          </a:r>
          <a:r>
            <a:rPr lang="en-GB" sz="1500" kern="1200">
              <a:latin typeface="Roboto Light"/>
            </a:rPr>
            <a:t>Commercial Council </a:t>
          </a:r>
          <a:endParaRPr lang="en-US" sz="1500" kern="1200" dirty="0"/>
        </a:p>
      </dsp:txBody>
      <dsp:txXfrm>
        <a:off x="5853141" y="3560195"/>
        <a:ext cx="1968045" cy="1538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E0736-6698-47A9-B1AD-4A5A5445519B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accent2"/>
              </a:solidFill>
            </a:rPr>
            <a:t>Social Care Working Group</a:t>
          </a:r>
        </a:p>
      </dsp:txBody>
      <dsp:txXfrm>
        <a:off x="992" y="0"/>
        <a:ext cx="2579687" cy="1625600"/>
      </dsp:txXfrm>
    </dsp:sp>
    <dsp:sp modelId="{0DB27998-1A35-4763-BEC3-17E7772B317C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Working Group will continue to meet next year, building on the priorities set out at the start of 2022</a:t>
          </a:r>
        </a:p>
      </dsp:txBody>
      <dsp:txXfrm>
        <a:off x="306812" y="1675039"/>
        <a:ext cx="1968045" cy="1538098"/>
      </dsp:txXfrm>
    </dsp:sp>
    <dsp:sp modelId="{BEE2DEE3-CA14-43FA-9F36-FCE4E024B180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Working closely</a:t>
          </a:r>
          <a:r>
            <a:rPr lang="en-GB" sz="1500" kern="1200"/>
            <a:t> with the London Office for Tech &amp; Innovation, NHS England, ADASS and the LGA</a:t>
          </a:r>
        </a:p>
      </dsp:txBody>
      <dsp:txXfrm>
        <a:off x="306812" y="3560195"/>
        <a:ext cx="1968045" cy="1538098"/>
      </dsp:txXfrm>
    </dsp:sp>
    <dsp:sp modelId="{D0558168-9FB2-40A7-8EC2-92ACCE975371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accent2"/>
              </a:solidFill>
            </a:rPr>
            <a:t>Place-based working</a:t>
          </a:r>
        </a:p>
      </dsp:txBody>
      <dsp:txXfrm>
        <a:off x="2774156" y="0"/>
        <a:ext cx="2579687" cy="1625600"/>
      </dsp:txXfrm>
    </dsp:sp>
    <dsp:sp modelId="{10081E70-AF03-4C59-9D58-1ED12C679D39}">
      <dsp:nvSpPr>
        <dsp:cNvPr id="0" name=""/>
        <dsp:cNvSpPr/>
      </dsp:nvSpPr>
      <dsp:spPr>
        <a:xfrm>
          <a:off x="3032125" y="1559058"/>
          <a:ext cx="2063749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Contributing to Manchester </a:t>
          </a:r>
          <a:r>
            <a:rPr lang="en-GB" sz="1500" kern="1200"/>
            <a:t>Tech Festival</a:t>
          </a:r>
          <a:r>
            <a:rPr lang="en-GB" sz="1500" kern="1200">
              <a:latin typeface="Roboto Light"/>
            </a:rPr>
            <a:t> and the</a:t>
          </a:r>
          <a:r>
            <a:rPr lang="en-GB" sz="1500" kern="1200"/>
            <a:t> Leeds Digital Festival</a:t>
          </a:r>
          <a:r>
            <a:rPr lang="en-GB" sz="1500" kern="1200">
              <a:latin typeface="Roboto Light"/>
            </a:rPr>
            <a:t>, among others</a:t>
          </a:r>
          <a:endParaRPr lang="en-GB" sz="1500" kern="1200"/>
        </a:p>
      </dsp:txBody>
      <dsp:txXfrm>
        <a:off x="3079977" y="1606910"/>
        <a:ext cx="1968045" cy="1538098"/>
      </dsp:txXfrm>
    </dsp:sp>
    <dsp:sp modelId="{0BC81C93-18F9-4047-A81E-525FF8F99B6D}">
      <dsp:nvSpPr>
        <dsp:cNvPr id="0" name=""/>
        <dsp:cNvSpPr/>
      </dsp:nvSpPr>
      <dsp:spPr>
        <a:xfrm>
          <a:off x="3032125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Collaborating with techUK’s</a:t>
          </a:r>
          <a:r>
            <a:rPr lang="en-GB" sz="1500" kern="1200"/>
            <a:t> Nations &amp; Regions Programme</a:t>
          </a:r>
          <a:r>
            <a:rPr lang="en-GB" sz="1500" kern="1200">
              <a:latin typeface="Roboto Light"/>
            </a:rPr>
            <a:t> to drive our mission</a:t>
          </a:r>
          <a:endParaRPr lang="en-GB" sz="1500" kern="1200"/>
        </a:p>
      </dsp:txBody>
      <dsp:txXfrm>
        <a:off x="3079977" y="3560195"/>
        <a:ext cx="1968045" cy="1538098"/>
      </dsp:txXfrm>
    </dsp:sp>
    <dsp:sp modelId="{A1F943E1-C5CC-4BE8-8276-CF1B97089515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accent2"/>
              </a:solidFill>
            </a:rPr>
            <a:t>Promoting our Innovation Hub</a:t>
          </a:r>
        </a:p>
      </dsp:txBody>
      <dsp:txXfrm>
        <a:off x="5547320" y="0"/>
        <a:ext cx="2579687" cy="1625600"/>
      </dsp:txXfrm>
    </dsp:sp>
    <dsp:sp modelId="{BFB6598B-8B9E-4EE3-8A52-BB3E46F3DDD9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Via techUK’s social media platforms we will continue to show case the work of our members bringing innovation into social care</a:t>
          </a:r>
        </a:p>
      </dsp:txBody>
      <dsp:txXfrm>
        <a:off x="5853141" y="1675039"/>
        <a:ext cx="1968045" cy="1538098"/>
      </dsp:txXfrm>
    </dsp:sp>
    <dsp:sp modelId="{5826ADB9-7073-4D71-8401-50D5344EF5E5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Growing the number of case studies available on our hub and directing </a:t>
          </a:r>
          <a:r>
            <a:rPr lang="en-GB" sz="1500" kern="1200">
              <a:latin typeface="Roboto Light"/>
            </a:rPr>
            <a:t>decision-makers </a:t>
          </a:r>
          <a:r>
            <a:rPr lang="en-GB" sz="1500" kern="1200"/>
            <a:t>towards it as a resource</a:t>
          </a:r>
          <a:r>
            <a:rPr lang="en-GB" sz="1500" kern="1200">
              <a:latin typeface="Roboto Light"/>
            </a:rPr>
            <a:t> </a:t>
          </a:r>
          <a:endParaRPr lang="en-GB" sz="1500" kern="1200"/>
        </a:p>
      </dsp:txBody>
      <dsp:txXfrm>
        <a:off x="5853141" y="3560195"/>
        <a:ext cx="1968045" cy="1538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E0736-6698-47A9-B1AD-4A5A5445519B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accent6"/>
              </a:solidFill>
            </a:rPr>
            <a:t>Following on from 2022</a:t>
          </a:r>
        </a:p>
      </dsp:txBody>
      <dsp:txXfrm>
        <a:off x="992" y="0"/>
        <a:ext cx="2579687" cy="1625600"/>
      </dsp:txXfrm>
    </dsp:sp>
    <dsp:sp modelId="{0DB27998-1A35-4763-BEC3-17E7772B317C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Engaging with members to respond to upcoming final strategies and continue to formulate industry positions </a:t>
          </a:r>
          <a:endParaRPr lang="en-GB" sz="1500" kern="1200"/>
        </a:p>
      </dsp:txBody>
      <dsp:txXfrm>
        <a:off x="306812" y="1675039"/>
        <a:ext cx="1968045" cy="1538098"/>
      </dsp:txXfrm>
    </dsp:sp>
    <dsp:sp modelId="{BEE2DEE3-CA14-43FA-9F36-FCE4E024B180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FFFFFF"/>
              </a:solidFill>
              <a:latin typeface="Roboto Light"/>
              <a:ea typeface="+mn-ea"/>
              <a:cs typeface="+mn-cs"/>
            </a:rPr>
            <a:t>Working alongside the Digital Health Networks to amplify the voice of the NHS professionals and drive forward common goals</a:t>
          </a:r>
        </a:p>
      </dsp:txBody>
      <dsp:txXfrm>
        <a:off x="306812" y="3560195"/>
        <a:ext cx="1968045" cy="1538098"/>
      </dsp:txXfrm>
    </dsp:sp>
    <dsp:sp modelId="{D0558168-9FB2-40A7-8EC2-92ACCE975371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accent6"/>
              </a:solidFill>
            </a:rPr>
            <a:t>Engaging with decision-makers</a:t>
          </a:r>
        </a:p>
      </dsp:txBody>
      <dsp:txXfrm>
        <a:off x="2774156" y="0"/>
        <a:ext cx="2579687" cy="1625600"/>
      </dsp:txXfrm>
    </dsp:sp>
    <dsp:sp modelId="{10081E70-AF03-4C59-9D58-1ED12C679D39}">
      <dsp:nvSpPr>
        <dsp:cNvPr id="0" name=""/>
        <dsp:cNvSpPr/>
      </dsp:nvSpPr>
      <dsp:spPr>
        <a:xfrm>
          <a:off x="2959099" y="1627451"/>
          <a:ext cx="2209801" cy="12602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Working with</a:t>
          </a:r>
          <a:r>
            <a:rPr lang="en-GB" sz="1500" kern="1200">
              <a:latin typeface="Roboto Light"/>
            </a:rPr>
            <a:t> DHSC and NHS England, building on our historic partnership with NHS Digital </a:t>
          </a:r>
          <a:endParaRPr lang="en-GB" sz="1500" kern="1200"/>
        </a:p>
      </dsp:txBody>
      <dsp:txXfrm>
        <a:off x="2996009" y="1664361"/>
        <a:ext cx="2135981" cy="1186391"/>
      </dsp:txXfrm>
    </dsp:sp>
    <dsp:sp modelId="{0BC81C93-18F9-4047-A81E-525FF8F99B6D}">
      <dsp:nvSpPr>
        <dsp:cNvPr id="0" name=""/>
        <dsp:cNvSpPr/>
      </dsp:nvSpPr>
      <dsp:spPr>
        <a:xfrm>
          <a:off x="3032125" y="3038210"/>
          <a:ext cx="2063750" cy="978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Engaging with</a:t>
          </a:r>
          <a:r>
            <a:rPr lang="en-GB" sz="1500" kern="1200">
              <a:latin typeface="Roboto Light"/>
            </a:rPr>
            <a:t> both the Government and the Labour Health team</a:t>
          </a:r>
          <a:endParaRPr lang="en-GB" sz="1500" kern="1200"/>
        </a:p>
      </dsp:txBody>
      <dsp:txXfrm>
        <a:off x="3060786" y="3066871"/>
        <a:ext cx="2006428" cy="921239"/>
      </dsp:txXfrm>
    </dsp:sp>
    <dsp:sp modelId="{E7EB79F5-7226-454D-B28C-7C439139650E}">
      <dsp:nvSpPr>
        <dsp:cNvPr id="0" name=""/>
        <dsp:cNvSpPr/>
      </dsp:nvSpPr>
      <dsp:spPr>
        <a:xfrm>
          <a:off x="3032125" y="4167320"/>
          <a:ext cx="2063750" cy="978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Exploring work</a:t>
          </a:r>
          <a:r>
            <a:rPr lang="en-GB" sz="1500" kern="1200"/>
            <a:t> with the Health &amp; Social Care Select Committee</a:t>
          </a:r>
        </a:p>
      </dsp:txBody>
      <dsp:txXfrm>
        <a:off x="3060786" y="4195981"/>
        <a:ext cx="2006428" cy="921239"/>
      </dsp:txXfrm>
    </dsp:sp>
    <dsp:sp modelId="{A1F943E1-C5CC-4BE8-8276-CF1B97089515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accent6"/>
              </a:solidFill>
            </a:rPr>
            <a:t>Giving the tech sector a voice</a:t>
          </a:r>
          <a:r>
            <a:rPr lang="en-GB" sz="2800" b="1" kern="1200">
              <a:solidFill>
                <a:schemeClr val="accent6"/>
              </a:solidFill>
              <a:latin typeface="Roboto Light"/>
            </a:rPr>
            <a:t> that matters</a:t>
          </a:r>
          <a:endParaRPr lang="en-GB" sz="2800" b="1" kern="1200">
            <a:solidFill>
              <a:schemeClr val="accent6"/>
            </a:solidFill>
          </a:endParaRPr>
        </a:p>
      </dsp:txBody>
      <dsp:txXfrm>
        <a:off x="5547320" y="0"/>
        <a:ext cx="2579687" cy="1625600"/>
      </dsp:txXfrm>
    </dsp:sp>
    <dsp:sp modelId="{BFB6598B-8B9E-4EE3-8A52-BB3E46F3DDD9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Responding to key consultations and feeding in to strategies</a:t>
          </a:r>
          <a:r>
            <a:rPr lang="en-GB" sz="1500" kern="1200">
              <a:latin typeface="Roboto Light"/>
            </a:rPr>
            <a:t> that will impact the Healthtech sector</a:t>
          </a:r>
          <a:endParaRPr lang="en-GB" sz="1500" kern="1200"/>
        </a:p>
      </dsp:txBody>
      <dsp:txXfrm>
        <a:off x="5853141" y="1675039"/>
        <a:ext cx="1968045" cy="1538098"/>
      </dsp:txXfrm>
    </dsp:sp>
    <dsp:sp modelId="{5826ADB9-7073-4D71-8401-50D5344EF5E5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Working </a:t>
          </a:r>
          <a:r>
            <a:rPr lang="en-GB" sz="1500" kern="1200">
              <a:latin typeface="Roboto Light"/>
            </a:rPr>
            <a:t>with members</a:t>
          </a:r>
          <a:r>
            <a:rPr lang="en-GB" sz="1500" kern="1200"/>
            <a:t> to identify areas for targeted </a:t>
          </a:r>
          <a:r>
            <a:rPr lang="en-GB" sz="1500" kern="1200">
              <a:latin typeface="Roboto Light"/>
            </a:rPr>
            <a:t>campaigns and ensure the digital health and care industry has a voice</a:t>
          </a:r>
          <a:endParaRPr lang="en-GB" sz="1500" kern="1200"/>
        </a:p>
      </dsp:txBody>
      <dsp:txXfrm>
        <a:off x="5853141" y="3560195"/>
        <a:ext cx="1968045" cy="15380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E0736-6698-47A9-B1AD-4A5A5445519B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4"/>
              </a:solidFill>
            </a:rPr>
            <a:t>Life Sciences Forum</a:t>
          </a:r>
        </a:p>
      </dsp:txBody>
      <dsp:txXfrm>
        <a:off x="992" y="0"/>
        <a:ext cx="2579687" cy="1625600"/>
      </dsp:txXfrm>
    </dsp:sp>
    <dsp:sp modelId="{0DB27998-1A35-4763-BEC3-17E7772B317C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This group of members will continue to meet monthly and shape our work in the life sciences sector</a:t>
          </a:r>
        </a:p>
      </dsp:txBody>
      <dsp:txXfrm>
        <a:off x="306812" y="1675039"/>
        <a:ext cx="1968045" cy="1538098"/>
      </dsp:txXfrm>
    </dsp:sp>
    <dsp:sp modelId="{BEE2DEE3-CA14-43FA-9F36-FCE4E024B180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Like the Health &amp; Social Care Council, this group will serve as the first port of call for industry engagement in this area</a:t>
          </a:r>
        </a:p>
      </dsp:txBody>
      <dsp:txXfrm>
        <a:off x="306812" y="3560195"/>
        <a:ext cx="1968045" cy="1538098"/>
      </dsp:txXfrm>
    </dsp:sp>
    <dsp:sp modelId="{D0558168-9FB2-40A7-8EC2-92ACCE975371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4"/>
              </a:solidFill>
            </a:rPr>
            <a:t>Health data for R&amp;D</a:t>
          </a:r>
        </a:p>
      </dsp:txBody>
      <dsp:txXfrm>
        <a:off x="2774156" y="0"/>
        <a:ext cx="2579687" cy="1625600"/>
      </dsp:txXfrm>
    </dsp:sp>
    <dsp:sp modelId="{10081E70-AF03-4C59-9D58-1ED12C679D39}">
      <dsp:nvSpPr>
        <dsp:cNvPr id="0" name=""/>
        <dsp:cNvSpPr/>
      </dsp:nvSpPr>
      <dsp:spPr>
        <a:xfrm>
          <a:off x="3032125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Roboto Light"/>
            </a:rPr>
            <a:t>Exploring new initiatives such as Secure Data Environments and what they mean for industry</a:t>
          </a:r>
          <a:endParaRPr lang="en-GB" sz="1500" kern="1200"/>
        </a:p>
      </dsp:txBody>
      <dsp:txXfrm>
        <a:off x="3079977" y="1675039"/>
        <a:ext cx="1968045" cy="1538098"/>
      </dsp:txXfrm>
    </dsp:sp>
    <dsp:sp modelId="{0BC81C93-18F9-4047-A81E-525FF8F99B6D}">
      <dsp:nvSpPr>
        <dsp:cNvPr id="0" name=""/>
        <dsp:cNvSpPr/>
      </dsp:nvSpPr>
      <dsp:spPr>
        <a:xfrm>
          <a:off x="3032125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Bringing together different perspective on health data, including </a:t>
          </a:r>
          <a:r>
            <a:rPr lang="en-GB" sz="1500" kern="1200">
              <a:latin typeface="Roboto Light"/>
            </a:rPr>
            <a:t>researchers and innovators</a:t>
          </a:r>
          <a:endParaRPr lang="en-GB" sz="1500" kern="1200"/>
        </a:p>
      </dsp:txBody>
      <dsp:txXfrm>
        <a:off x="3079977" y="3560195"/>
        <a:ext cx="1968045" cy="1538098"/>
      </dsp:txXfrm>
    </dsp:sp>
    <dsp:sp modelId="{A1F943E1-C5CC-4BE8-8276-CF1B97089515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>
              <a:solidFill>
                <a:schemeClr val="accent4"/>
              </a:solidFill>
            </a:rPr>
            <a:t>Collaborating with partners</a:t>
          </a:r>
        </a:p>
      </dsp:txBody>
      <dsp:txXfrm>
        <a:off x="5547320" y="0"/>
        <a:ext cx="2579687" cy="1625600"/>
      </dsp:txXfrm>
    </dsp:sp>
    <dsp:sp modelId="{BFB6598B-8B9E-4EE3-8A52-BB3E46F3DDD9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Working with the Association for the British Pharmaceutical Industry</a:t>
          </a:r>
        </a:p>
      </dsp:txBody>
      <dsp:txXfrm>
        <a:off x="5853141" y="1675039"/>
        <a:ext cx="1968045" cy="1538098"/>
      </dsp:txXfrm>
    </dsp:sp>
    <dsp:sp modelId="{5826ADB9-7073-4D71-8401-50D5344EF5E5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Continuing to build relationships with the Office for Life Sciences, MHRA, </a:t>
          </a:r>
          <a:r>
            <a:rPr lang="en-GB" sz="1500" kern="1200">
              <a:latin typeface="Roboto Light"/>
            </a:rPr>
            <a:t>the </a:t>
          </a:r>
          <a:r>
            <a:rPr lang="en-GB" sz="1500" kern="1200"/>
            <a:t>NICE Office for Digital Health and others</a:t>
          </a:r>
        </a:p>
      </dsp:txBody>
      <dsp:txXfrm>
        <a:off x="5853141" y="3560195"/>
        <a:ext cx="1968045" cy="153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843669-E5FB-B440-9362-C637CB59F5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E3370-DB7E-3C4F-82F3-FC345573D2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B1B2-5E04-1444-BBDE-F4B2DDFB075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24812-1306-3445-8587-8B4E241988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3077C-1750-FC40-9370-57374510C7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04597-EB03-2F40-B460-CE3E32845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393A-316A-4C47-AF1B-37ECF129AB3F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5756-5989-3946-B6B3-75C97621C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0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25D085-22B3-F94C-9F8E-72EEDC6381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15267FD-8895-404E-B415-E134306D8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1374" y="-343590"/>
            <a:ext cx="3279645" cy="200585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955175"/>
            <a:ext cx="4681538" cy="1824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CB27EC20-1B44-AD4B-B4B0-E95C6C3E7B52}"/>
              </a:ext>
            </a:extLst>
          </p:cNvPr>
          <p:cNvSpPr/>
          <p:nvPr userDrawn="1"/>
        </p:nvSpPr>
        <p:spPr>
          <a:xfrm>
            <a:off x="379113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9B84F-2D30-894F-B2CE-ECCECFE56C86}"/>
              </a:ext>
            </a:extLst>
          </p:cNvPr>
          <p:cNvCxnSpPr>
            <a:cxnSpLocks/>
            <a:stCxn id="7" idx="0"/>
            <a:endCxn id="7" idx="4"/>
          </p:cNvCxnSpPr>
          <p:nvPr userDrawn="1"/>
        </p:nvCxnSpPr>
        <p:spPr>
          <a:xfrm>
            <a:off x="521834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53111B-FC80-F446-8ED2-699AB1E1AD61}"/>
              </a:ext>
            </a:extLst>
          </p:cNvPr>
          <p:cNvCxnSpPr>
            <a:cxnSpLocks/>
            <a:stCxn id="7" idx="6"/>
            <a:endCxn id="7" idx="2"/>
          </p:cNvCxnSpPr>
          <p:nvPr userDrawn="1"/>
        </p:nvCxnSpPr>
        <p:spPr>
          <a:xfrm flipH="1">
            <a:off x="379113" y="6309792"/>
            <a:ext cx="285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52156518-08E1-F44B-8AB8-5206E5427409}"/>
              </a:ext>
            </a:extLst>
          </p:cNvPr>
          <p:cNvSpPr/>
          <p:nvPr userDrawn="1"/>
        </p:nvSpPr>
        <p:spPr>
          <a:xfrm rot="2700000">
            <a:off x="237187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B4214DF-B1EE-0743-9C3E-5624EFF7AA11}"/>
              </a:ext>
            </a:extLst>
          </p:cNvPr>
          <p:cNvSpPr/>
          <p:nvPr userDrawn="1"/>
        </p:nvSpPr>
        <p:spPr>
          <a:xfrm rot="13500000">
            <a:off x="449910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AF57F1-670C-C147-B640-9A51A2B0D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372" y="6183139"/>
            <a:ext cx="318197" cy="270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FC75D3-13FD-5947-926D-B33718D39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7104" y="6193081"/>
            <a:ext cx="312942" cy="260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ACB7-4C58-2049-8DC3-4574AA72B2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31581" y="6193081"/>
            <a:ext cx="385500" cy="269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82E9B6-023D-2E4F-9CA4-AA84CA154D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8616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21" name="Text Placeholder 10">
            <a:extLst>
              <a:ext uri="{FF2B5EF4-FFF2-40B4-BE49-F238E27FC236}">
                <a16:creationId xmlns:a16="http://schemas.microsoft.com/office/drawing/2014/main" id="{8D6E3BE4-56BB-484B-8156-7321A8DCB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22" name="Text Placeholder 5">
            <a:extLst>
              <a:ext uri="{FF2B5EF4-FFF2-40B4-BE49-F238E27FC236}">
                <a16:creationId xmlns:a16="http://schemas.microsoft.com/office/drawing/2014/main" id="{0CA239AA-EB8A-4648-812C-6EA7445E9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833" name="Picture 83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2B55CA-8342-E647-9887-D0E0035AA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F1B9AB6-D7C1-B143-B44A-FE224C403C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3" name="Text Placeholder 10">
            <a:extLst>
              <a:ext uri="{FF2B5EF4-FFF2-40B4-BE49-F238E27FC236}">
                <a16:creationId xmlns:a16="http://schemas.microsoft.com/office/drawing/2014/main" id="{9CBE87CF-5B41-9B48-9CB6-A10D18F3D7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5888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4" name="Text Placeholder 5">
            <a:extLst>
              <a:ext uri="{FF2B5EF4-FFF2-40B4-BE49-F238E27FC236}">
                <a16:creationId xmlns:a16="http://schemas.microsoft.com/office/drawing/2014/main" id="{B5F29B89-8A4C-554A-965C-6B7FB1F9B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96681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5" name="Text Placeholder 10">
            <a:extLst>
              <a:ext uri="{FF2B5EF4-FFF2-40B4-BE49-F238E27FC236}">
                <a16:creationId xmlns:a16="http://schemas.microsoft.com/office/drawing/2014/main" id="{E448232F-2893-444C-B383-64827CBD2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04063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6" name="Text Placeholder 5">
            <a:extLst>
              <a:ext uri="{FF2B5EF4-FFF2-40B4-BE49-F238E27FC236}">
                <a16:creationId xmlns:a16="http://schemas.microsoft.com/office/drawing/2014/main" id="{9247D06A-DADE-8341-8D4F-E3AA984C23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04856" y="5022034"/>
            <a:ext cx="1725467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A53A6F5A-08EA-7E4E-A86F-34DFA28F78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5C75F9AF-413F-8744-A299-412B040BC18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BBFD64-8F8E-8842-94A0-292FE0D923B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1994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33C9847-B091-1E46-A285-B599AB4821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20741" y="2715441"/>
            <a:ext cx="1725468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18B4A3-A905-9142-A060-D5AC576A457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27973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09855C2F-149B-3341-B0DD-A1346737E5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9949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87ADE12-1196-BD4E-8862-FE25E179C9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20742" y="5022034"/>
            <a:ext cx="1725467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578CAE-3A15-AD48-8657-E9090408C5C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27974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AE5427D4-2388-4F47-87B3-79858947184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 userDrawn="1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 userDrawn="1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21" name="Text Placeholder 10">
            <a:extLst>
              <a:ext uri="{FF2B5EF4-FFF2-40B4-BE49-F238E27FC236}">
                <a16:creationId xmlns:a16="http://schemas.microsoft.com/office/drawing/2014/main" id="{8D6E3BE4-56BB-484B-8156-7321A8DCB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22" name="Text Placeholder 5">
            <a:extLst>
              <a:ext uri="{FF2B5EF4-FFF2-40B4-BE49-F238E27FC236}">
                <a16:creationId xmlns:a16="http://schemas.microsoft.com/office/drawing/2014/main" id="{0CA239AA-EB8A-4648-812C-6EA7445E9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833" name="Picture 83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2B55CA-8342-E647-9887-D0E0035AA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F1B9AB6-D7C1-B143-B44A-FE224C403C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3" name="Text Placeholder 10">
            <a:extLst>
              <a:ext uri="{FF2B5EF4-FFF2-40B4-BE49-F238E27FC236}">
                <a16:creationId xmlns:a16="http://schemas.microsoft.com/office/drawing/2014/main" id="{9CBE87CF-5B41-9B48-9CB6-A10D18F3D7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5888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4" name="Text Placeholder 5">
            <a:extLst>
              <a:ext uri="{FF2B5EF4-FFF2-40B4-BE49-F238E27FC236}">
                <a16:creationId xmlns:a16="http://schemas.microsoft.com/office/drawing/2014/main" id="{B5F29B89-8A4C-554A-965C-6B7FB1F9B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96681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5" name="Text Placeholder 10">
            <a:extLst>
              <a:ext uri="{FF2B5EF4-FFF2-40B4-BE49-F238E27FC236}">
                <a16:creationId xmlns:a16="http://schemas.microsoft.com/office/drawing/2014/main" id="{E448232F-2893-444C-B383-64827CBD2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04063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6" name="Text Placeholder 5">
            <a:extLst>
              <a:ext uri="{FF2B5EF4-FFF2-40B4-BE49-F238E27FC236}">
                <a16:creationId xmlns:a16="http://schemas.microsoft.com/office/drawing/2014/main" id="{9247D06A-DADE-8341-8D4F-E3AA984C23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04856" y="5022034"/>
            <a:ext cx="1725467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A53A6F5A-08EA-7E4E-A86F-34DFA28F78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5C75F9AF-413F-8744-A299-412B040BC18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AE5427D4-2388-4F47-87B3-79858947184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833" name="Picture 83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2B55CA-8342-E647-9887-D0E0035AA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3" name="Text Placeholder 10">
            <a:extLst>
              <a:ext uri="{FF2B5EF4-FFF2-40B4-BE49-F238E27FC236}">
                <a16:creationId xmlns:a16="http://schemas.microsoft.com/office/drawing/2014/main" id="{9CBE87CF-5B41-9B48-9CB6-A10D18F3D7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5888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4" name="Text Placeholder 5">
            <a:extLst>
              <a:ext uri="{FF2B5EF4-FFF2-40B4-BE49-F238E27FC236}">
                <a16:creationId xmlns:a16="http://schemas.microsoft.com/office/drawing/2014/main" id="{B5F29B89-8A4C-554A-965C-6B7FB1F9B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96681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A53A6F5A-08EA-7E4E-A86F-34DFA28F78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AE5427D4-2388-4F47-87B3-79858947184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3915274"/>
            <a:ext cx="1778794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3226186"/>
            <a:ext cx="1794433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3915274"/>
            <a:ext cx="1793640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21" name="Text Placeholder 10">
            <a:extLst>
              <a:ext uri="{FF2B5EF4-FFF2-40B4-BE49-F238E27FC236}">
                <a16:creationId xmlns:a16="http://schemas.microsoft.com/office/drawing/2014/main" id="{8D6E3BE4-56BB-484B-8156-7321A8DCB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22" name="Text Placeholder 5">
            <a:extLst>
              <a:ext uri="{FF2B5EF4-FFF2-40B4-BE49-F238E27FC236}">
                <a16:creationId xmlns:a16="http://schemas.microsoft.com/office/drawing/2014/main" id="{0CA239AA-EB8A-4648-812C-6EA7445E9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833" name="Picture 83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2B55CA-8342-E647-9887-D0E0035AA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F1B9AB6-D7C1-B143-B44A-FE224C403C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BBFD64-8F8E-8842-94A0-292FE0D923B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19948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33C9847-B091-1E46-A285-B599AB4821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20740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18B4A3-A905-9142-A060-D5AC576A457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27973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AE5427D4-2388-4F47-87B3-79858947184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0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3915274"/>
            <a:ext cx="1778794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3226186"/>
            <a:ext cx="1794433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3915274"/>
            <a:ext cx="1793640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21" name="Text Placeholder 10">
            <a:extLst>
              <a:ext uri="{FF2B5EF4-FFF2-40B4-BE49-F238E27FC236}">
                <a16:creationId xmlns:a16="http://schemas.microsoft.com/office/drawing/2014/main" id="{8D6E3BE4-56BB-484B-8156-7321A8DCB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22" name="Text Placeholder 5">
            <a:extLst>
              <a:ext uri="{FF2B5EF4-FFF2-40B4-BE49-F238E27FC236}">
                <a16:creationId xmlns:a16="http://schemas.microsoft.com/office/drawing/2014/main" id="{0CA239AA-EB8A-4648-812C-6EA7445E9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833" name="Picture 83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2B55CA-8342-E647-9887-D0E0035AA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F1B9AB6-D7C1-B143-B44A-FE224C403C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AE5427D4-2388-4F47-87B3-79858947184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9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3915274"/>
            <a:ext cx="1778794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3226186"/>
            <a:ext cx="1794433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3915274"/>
            <a:ext cx="1793640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rgbClr val="0026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833" name="Picture 83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2B55CA-8342-E647-9887-D0E0035AA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AE5427D4-2388-4F47-87B3-79858947184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tats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21" name="Text Placeholder 10">
            <a:extLst>
              <a:ext uri="{FF2B5EF4-FFF2-40B4-BE49-F238E27FC236}">
                <a16:creationId xmlns:a16="http://schemas.microsoft.com/office/drawing/2014/main" id="{8D6E3BE4-56BB-484B-8156-7321A8DCB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22" name="Text Placeholder 5">
            <a:extLst>
              <a:ext uri="{FF2B5EF4-FFF2-40B4-BE49-F238E27FC236}">
                <a16:creationId xmlns:a16="http://schemas.microsoft.com/office/drawing/2014/main" id="{0CA239AA-EB8A-4648-812C-6EA7445E9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F1B9AB6-D7C1-B143-B44A-FE224C403C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3" name="Text Placeholder 10">
            <a:extLst>
              <a:ext uri="{FF2B5EF4-FFF2-40B4-BE49-F238E27FC236}">
                <a16:creationId xmlns:a16="http://schemas.microsoft.com/office/drawing/2014/main" id="{9CBE87CF-5B41-9B48-9CB6-A10D18F3D7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5888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4" name="Text Placeholder 5">
            <a:extLst>
              <a:ext uri="{FF2B5EF4-FFF2-40B4-BE49-F238E27FC236}">
                <a16:creationId xmlns:a16="http://schemas.microsoft.com/office/drawing/2014/main" id="{B5F29B89-8A4C-554A-965C-6B7FB1F9B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96681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5" name="Text Placeholder 10">
            <a:extLst>
              <a:ext uri="{FF2B5EF4-FFF2-40B4-BE49-F238E27FC236}">
                <a16:creationId xmlns:a16="http://schemas.microsoft.com/office/drawing/2014/main" id="{E448232F-2893-444C-B383-64827CBD2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04063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6" name="Text Placeholder 5">
            <a:extLst>
              <a:ext uri="{FF2B5EF4-FFF2-40B4-BE49-F238E27FC236}">
                <a16:creationId xmlns:a16="http://schemas.microsoft.com/office/drawing/2014/main" id="{9247D06A-DADE-8341-8D4F-E3AA984C23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04856" y="5022034"/>
            <a:ext cx="1725467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A53A6F5A-08EA-7E4E-A86F-34DFA28F78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5C75F9AF-413F-8744-A299-412B040BC18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BBFD64-8F8E-8842-94A0-292FE0D923B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1994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33C9847-B091-1E46-A285-B599AB4821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20741" y="2715441"/>
            <a:ext cx="1725468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18B4A3-A905-9142-A060-D5AC576A457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27973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09855C2F-149B-3341-B0DD-A1346737E5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9949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87ADE12-1196-BD4E-8862-FE25E179C9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20742" y="5022034"/>
            <a:ext cx="1725467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578CAE-3A15-AD48-8657-E9090408C5C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27974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tats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21" name="Text Placeholder 10">
            <a:extLst>
              <a:ext uri="{FF2B5EF4-FFF2-40B4-BE49-F238E27FC236}">
                <a16:creationId xmlns:a16="http://schemas.microsoft.com/office/drawing/2014/main" id="{8D6E3BE4-56BB-484B-8156-7321A8DCB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22" name="Text Placeholder 5">
            <a:extLst>
              <a:ext uri="{FF2B5EF4-FFF2-40B4-BE49-F238E27FC236}">
                <a16:creationId xmlns:a16="http://schemas.microsoft.com/office/drawing/2014/main" id="{0CA239AA-EB8A-4648-812C-6EA7445E9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F1B9AB6-D7C1-B143-B44A-FE224C403C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3" name="Text Placeholder 10">
            <a:extLst>
              <a:ext uri="{FF2B5EF4-FFF2-40B4-BE49-F238E27FC236}">
                <a16:creationId xmlns:a16="http://schemas.microsoft.com/office/drawing/2014/main" id="{9CBE87CF-5B41-9B48-9CB6-A10D18F3D7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5888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4" name="Text Placeholder 5">
            <a:extLst>
              <a:ext uri="{FF2B5EF4-FFF2-40B4-BE49-F238E27FC236}">
                <a16:creationId xmlns:a16="http://schemas.microsoft.com/office/drawing/2014/main" id="{B5F29B89-8A4C-554A-965C-6B7FB1F9B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96681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5" name="Text Placeholder 10">
            <a:extLst>
              <a:ext uri="{FF2B5EF4-FFF2-40B4-BE49-F238E27FC236}">
                <a16:creationId xmlns:a16="http://schemas.microsoft.com/office/drawing/2014/main" id="{E448232F-2893-444C-B383-64827CBD2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04063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6" name="Text Placeholder 5">
            <a:extLst>
              <a:ext uri="{FF2B5EF4-FFF2-40B4-BE49-F238E27FC236}">
                <a16:creationId xmlns:a16="http://schemas.microsoft.com/office/drawing/2014/main" id="{9247D06A-DADE-8341-8D4F-E3AA984C23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04856" y="5022034"/>
            <a:ext cx="1725467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A53A6F5A-08EA-7E4E-A86F-34DFA28F78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5C75F9AF-413F-8744-A299-412B040BC18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ts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5EA5ADCB-9D24-9444-B7E2-B27DA4ECD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8" name="Text Placeholder 5">
            <a:extLst>
              <a:ext uri="{FF2B5EF4-FFF2-40B4-BE49-F238E27FC236}">
                <a16:creationId xmlns:a16="http://schemas.microsoft.com/office/drawing/2014/main" id="{0BF90D7B-775A-AC4D-B2AA-B68C2795E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2715441"/>
            <a:ext cx="1689893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635A84F6-8E17-9B46-92CB-0BFFA61D8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3" name="Text Placeholder 10">
            <a:extLst>
              <a:ext uri="{FF2B5EF4-FFF2-40B4-BE49-F238E27FC236}">
                <a16:creationId xmlns:a16="http://schemas.microsoft.com/office/drawing/2014/main" id="{9CBE87CF-5B41-9B48-9CB6-A10D18F3D7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5888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4" name="Text Placeholder 5">
            <a:extLst>
              <a:ext uri="{FF2B5EF4-FFF2-40B4-BE49-F238E27FC236}">
                <a16:creationId xmlns:a16="http://schemas.microsoft.com/office/drawing/2014/main" id="{B5F29B89-8A4C-554A-965C-6B7FB1F9B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96681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A53A6F5A-08EA-7E4E-A86F-34DFA28F78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6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ts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D913811-4ABD-AA42-9650-87F1B6C1A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5737FB6-C5CB-FD4C-BD43-6B7547BAE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3915274"/>
            <a:ext cx="1778794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362A5B38-195A-4F41-9A16-1658984F2B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F625AF3F-86BE-D44C-9693-C99E7FAC5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4DF0671-CFB8-E646-8F74-94E4BF5148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3226186"/>
            <a:ext cx="1794433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566CDA6-A309-3F40-857E-DC905C3A7A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3915274"/>
            <a:ext cx="1793640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1432BB1C-3B01-A943-BF33-BF72DED3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4E977D6-D89F-3D4B-86EC-D26FC941E5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84C12-20BC-1D43-8694-124B7146268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BA611D-9C89-314F-BAD6-A3B125B48E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CCD85C8-4311-6841-A060-E3BCD55DBE3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90A02B-8243-F648-BCB5-12B229F56B2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E436A4F3-9ED8-FA4F-B03E-A5C8E88400A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19948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BB8BE5E0-9D2A-B34F-98AB-8F4861ABCD0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20740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AD6574-C7A5-4B4A-9AB6-6D80D90FF5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27973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4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25D085-22B3-F94C-9F8E-72EEDC6381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15267FD-8895-404E-B415-E134306D8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1374" y="-343590"/>
            <a:ext cx="3279645" cy="200585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955176"/>
            <a:ext cx="5761038" cy="1025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5F90FAD-4C2F-2E41-8D57-EE25B998D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162405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E251F4FF-2510-C84C-8240-324BDE8B57F3}"/>
              </a:ext>
            </a:extLst>
          </p:cNvPr>
          <p:cNvSpPr/>
          <p:nvPr userDrawn="1"/>
        </p:nvSpPr>
        <p:spPr>
          <a:xfrm>
            <a:off x="379113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9AE14-AD0E-D546-99D0-F2FF7681BDD0}"/>
              </a:ext>
            </a:extLst>
          </p:cNvPr>
          <p:cNvCxnSpPr>
            <a:cxnSpLocks/>
            <a:stCxn id="9" idx="0"/>
            <a:endCxn id="9" idx="4"/>
          </p:cNvCxnSpPr>
          <p:nvPr userDrawn="1"/>
        </p:nvCxnSpPr>
        <p:spPr>
          <a:xfrm>
            <a:off x="521834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E6CDF-A9FE-664B-9D5A-8692FF0A5CE9}"/>
              </a:ext>
            </a:extLst>
          </p:cNvPr>
          <p:cNvCxnSpPr>
            <a:cxnSpLocks/>
            <a:stCxn id="9" idx="6"/>
            <a:endCxn id="9" idx="2"/>
          </p:cNvCxnSpPr>
          <p:nvPr userDrawn="1"/>
        </p:nvCxnSpPr>
        <p:spPr>
          <a:xfrm flipH="1">
            <a:off x="379113" y="6309792"/>
            <a:ext cx="285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B36D2DE6-092E-1844-B056-078D01169491}"/>
              </a:ext>
            </a:extLst>
          </p:cNvPr>
          <p:cNvSpPr/>
          <p:nvPr userDrawn="1"/>
        </p:nvSpPr>
        <p:spPr>
          <a:xfrm rot="2700000">
            <a:off x="237187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E7F90DB-264E-D44B-93C4-724EA959484D}"/>
              </a:ext>
            </a:extLst>
          </p:cNvPr>
          <p:cNvSpPr/>
          <p:nvPr userDrawn="1"/>
        </p:nvSpPr>
        <p:spPr>
          <a:xfrm rot="13500000">
            <a:off x="449910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8E43C-BAE8-4242-936D-09ADEDF1E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372" y="6183139"/>
            <a:ext cx="318197" cy="270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175E6-C22D-E246-8DCA-2CA78FE34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7104" y="6193081"/>
            <a:ext cx="312942" cy="2601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CCD4BB-B73F-CD4B-999A-5B45734CBD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31581" y="6193081"/>
            <a:ext cx="385500" cy="2694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57369-F5E5-5B45-ADF5-ADA4207C8B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8616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3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ts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D913811-4ABD-AA42-9650-87F1B6C1A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5737FB6-C5CB-FD4C-BD43-6B7547BAE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3915274"/>
            <a:ext cx="1778794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362A5B38-195A-4F41-9A16-1658984F2B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F625AF3F-86BE-D44C-9693-C99E7FAC5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4DF0671-CFB8-E646-8F74-94E4BF5148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3226186"/>
            <a:ext cx="1794433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566CDA6-A309-3F40-857E-DC905C3A7A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3915274"/>
            <a:ext cx="1793640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1432BB1C-3B01-A943-BF33-BF72DED3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063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4E977D6-D89F-3D4B-86EC-D26FC941E5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8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84C12-20BC-1D43-8694-124B7146268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BA611D-9C89-314F-BAD6-A3B125B48E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CCD85C8-4311-6841-A060-E3BCD55DBE3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90A02B-8243-F648-BCB5-12B229F56B2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12088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2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tats dark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34895EA8-F34E-6741-B4DA-CEFE3191D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4" name="Text Placeholder 5">
            <a:extLst>
              <a:ext uri="{FF2B5EF4-FFF2-40B4-BE49-F238E27FC236}">
                <a16:creationId xmlns:a16="http://schemas.microsoft.com/office/drawing/2014/main" id="{C76794D1-0F04-5241-8488-0A13D3895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2715441"/>
            <a:ext cx="1718696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15" name="Text Placeholder 10">
            <a:extLst>
              <a:ext uri="{FF2B5EF4-FFF2-40B4-BE49-F238E27FC236}">
                <a16:creationId xmlns:a16="http://schemas.microsoft.com/office/drawing/2014/main" id="{55C849B5-46AD-CF40-A950-35A98E86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2026353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16" name="Text Placeholder 5">
            <a:extLst>
              <a:ext uri="{FF2B5EF4-FFF2-40B4-BE49-F238E27FC236}">
                <a16:creationId xmlns:a16="http://schemas.microsoft.com/office/drawing/2014/main" id="{859FA818-15D2-DF42-8D8A-06D79565B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7" y="2715441"/>
            <a:ext cx="1701232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4CED7FF8-B092-F349-84C8-5DB8010AB7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E511969B-9666-C64E-B1EF-DD2071C8D1E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1844675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 Placeholder 10">
            <a:extLst>
              <a:ext uri="{FF2B5EF4-FFF2-40B4-BE49-F238E27FC236}">
                <a16:creationId xmlns:a16="http://schemas.microsoft.com/office/drawing/2014/main" id="{D89926DE-667F-AB4C-B609-4024016FA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5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0" name="Text Placeholder 5">
            <a:extLst>
              <a:ext uri="{FF2B5EF4-FFF2-40B4-BE49-F238E27FC236}">
                <a16:creationId xmlns:a16="http://schemas.microsoft.com/office/drawing/2014/main" id="{282EEEDA-87FC-1B49-89AB-94F5BD8D1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43818" y="5022034"/>
            <a:ext cx="2015330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841" name="Text Placeholder 10">
            <a:extLst>
              <a:ext uri="{FF2B5EF4-FFF2-40B4-BE49-F238E27FC236}">
                <a16:creationId xmlns:a16="http://schemas.microsoft.com/office/drawing/2014/main" id="{646FB1B2-1CC6-BB42-81CF-FB6793F161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8664" y="4332947"/>
            <a:ext cx="201612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842" name="Text Placeholder 5">
            <a:extLst>
              <a:ext uri="{FF2B5EF4-FFF2-40B4-BE49-F238E27FC236}">
                <a16:creationId xmlns:a16="http://schemas.microsoft.com/office/drawing/2014/main" id="{E492F202-1C41-1449-8FC2-94A54A0EA7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9457" y="5022034"/>
            <a:ext cx="1689893" cy="783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9D8AB0E1-CFDC-8C4D-B5FA-D41AF1F5E9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25784EB5-4E78-474E-AC40-D74C9F5756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4151269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s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1C988AE9-3F29-EC43-A0D9-342FCCFCF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35" name="Slide Number">
            <a:extLst>
              <a:ext uri="{FF2B5EF4-FFF2-40B4-BE49-F238E27FC236}">
                <a16:creationId xmlns:a16="http://schemas.microsoft.com/office/drawing/2014/main" id="{5A17DA7E-2DCC-0446-A1A2-432E93125A8A}"/>
              </a:ext>
            </a:extLst>
          </p:cNvPr>
          <p:cNvSpPr txBox="1">
            <a:spLocks/>
          </p:cNvSpPr>
          <p:nvPr userDrawn="1"/>
        </p:nvSpPr>
        <p:spPr>
          <a:xfrm>
            <a:off x="10688766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4EE6AE-925C-F643-A908-9761AE9C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D913811-4ABD-AA42-9650-87F1B6C1A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5737FB6-C5CB-FD4C-BD43-6B7547BAE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18" y="3915274"/>
            <a:ext cx="1778794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362A5B38-195A-4F41-9A16-1658984F2B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4" y="3226186"/>
            <a:ext cx="1781174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F625AF3F-86BE-D44C-9693-C99E7FAC5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9456" y="3915274"/>
            <a:ext cx="1780381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4DF0671-CFB8-E646-8F74-94E4BF5148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88" y="3226186"/>
            <a:ext cx="1794433" cy="572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566CDA6-A309-3F40-857E-DC905C3A7A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681" y="3915274"/>
            <a:ext cx="1793640" cy="750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br>
              <a:rPr lang="en-GB"/>
            </a:br>
            <a:r>
              <a:rPr lang="en-GB"/>
              <a:t>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84C12-20BC-1D43-8694-124B7146268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6207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BA611D-9C89-314F-BAD6-A3B125B48E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73255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CCD85C8-4311-6841-A060-E3BCD55DBE3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09147" y="3044508"/>
            <a:ext cx="178117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2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610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30000"/>
            <a:ext cx="565308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3690319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r>
              <a:rPr lang="en-US"/>
              <a:t>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2" name="Picture 4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03594C8-0780-E942-9E04-FC98E1A3E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grpSp>
        <p:nvGrpSpPr>
          <p:cNvPr id="413" name="Group 412">
            <a:extLst>
              <a:ext uri="{FF2B5EF4-FFF2-40B4-BE49-F238E27FC236}">
                <a16:creationId xmlns:a16="http://schemas.microsoft.com/office/drawing/2014/main" id="{2CA73847-B02E-6344-8EDD-4A1847DF0922}"/>
              </a:ext>
            </a:extLst>
          </p:cNvPr>
          <p:cNvGrpSpPr/>
          <p:nvPr userDrawn="1"/>
        </p:nvGrpSpPr>
        <p:grpSpPr>
          <a:xfrm>
            <a:off x="9027736" y="4273173"/>
            <a:ext cx="3712845" cy="3712327"/>
            <a:chOff x="8107301" y="375552"/>
            <a:chExt cx="3712844" cy="3712327"/>
          </a:xfrm>
          <a:solidFill>
            <a:schemeClr val="tx1"/>
          </a:solidFill>
        </p:grpSpPr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0FA2DE03-DFC6-4F46-A64C-F8E427CB3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50BFB37-5052-4D41-8737-710B87172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E861CEC-82ED-6B48-A21E-1A87591F29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7E4EE182-2A38-F743-8A3C-5D9832BCD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45BF3DF-587A-9647-9911-9E6CE1D9D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2245F7E7-62C5-2C42-A673-7889AD2A0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745518A3-1ACC-C64D-B460-45D9B5BF5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447C9257-621E-964A-A202-FBA079F71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5373D6EF-8E58-344B-B3EF-715639EF4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F24D09F-8FA7-6C43-8CB6-A7DAE37582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972A220C-5DAC-1449-B9C8-FFB1FBECE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574EE578-97EB-584A-9363-0AE7F1075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BBDAD8D-61BE-4B46-8198-90BD6090B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F31E6AEF-6F90-AF4E-A592-4D05A7C641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82CF8075-18EB-D442-B598-2CB8E9599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31F1AD0-B181-E047-9A33-32FFFA24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9C1C00D2-D5AA-6943-8D55-75A0B5223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E1B3483D-AA28-7A4E-8163-A968DA6145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4DC7842-C207-BD49-A927-6019320F9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44188459-A4E1-6F49-8174-A115A18B70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B0076A7-F1DF-804D-BB9A-CD73269D6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1C5A3A47-5F90-2146-BFA6-191886D7D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1B1395D4-AC90-CE4B-A152-034DC75FD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7D4EFE0E-7DA0-FE42-8717-AC9D365F7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2F29AE0-8E64-D748-9187-9A60616F5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C8B5C5C-9CB0-AA42-888E-F6F2C22EB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DD0957BE-1D61-864D-92BD-11B888F28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C96251B4-52E8-3D43-A965-1B2849265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45399CDF-C91D-ED4D-BBBF-43519853CA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F9F5A1F-C91D-A744-97E2-F90557852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B05C55B8-82D0-D34F-BAB3-F16682E8B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93A4FBB8-AEB9-104A-BFF4-1DAF88F58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CEB0DB20-87C4-C44C-AA46-6A168F10B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427AB98-5D89-E342-A23C-9AA7D7CB0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6CCBCA85-4892-574D-B731-E2859FA9C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B5B4B4F6-299A-704B-8795-F21E72060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59BF38A6-DA7C-4142-886D-A28B5B734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984FCB4F-AEE5-2341-AB94-66FAFD8AC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633F9BFF-FB84-9742-AFBE-3D9C57BA8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5F83063C-4CA3-084A-BD20-AF27972D19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3848F498-59D3-894C-B774-60C1F0FC6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0DF5F99D-5AA3-0443-9BBD-1A43C90A6A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B25CF9CF-8678-8C4E-9AD3-17D86BA46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FDBDC492-399E-1048-B876-274B7A84B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364DCC99-AC2F-AD4C-99F9-59DFB3754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578B5B47-A211-194B-A35A-85B0759EA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A75C90B6-427C-0F43-B8C9-18178F5C5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37A2A0C6-F97B-9F4D-8C36-E506E3A5A8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3EF189BD-9E6F-734F-A067-2ED3D45039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4685AD02-441D-FA43-B014-AA693D426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EE9975EE-BCA8-364C-8881-37070E6FA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A8FA779D-CC13-2E41-8666-225A87131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EA262E4-B6B8-EE46-9F3C-4DAD08C01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4BCE3D97-4B06-2340-BBC0-5ED818238F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B0F27E6-C6D8-8645-A023-487C003D9A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17C7A654-50B0-9C46-8275-5920B4F57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1F9DBA4B-AC87-DA4F-B6B3-1854DEFB8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B4BBA4A7-3638-0F4B-89F5-8C87854D0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C906CBF1-99A6-7B43-A879-BA6412285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0A5A15-926F-E341-88C2-991F96410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AC39D3A8-4A52-C54C-826F-C5105C2B1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13C1247A-F345-B240-A193-49C0D81D0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CCDD779B-C143-9E40-9A88-FBB57911E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91836F24-856A-7D47-A914-6E0A06D92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00340AEF-022F-ED47-8255-A98C9B3B6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E8C67BAE-9837-1342-ACEF-FC4E2AA7B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08707BF3-C61A-6D4E-B993-F8BDA6D24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99CB3E3-088F-824C-86FE-CCAA9AEA66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4E951E0D-B4F5-AA4F-9C39-6F576E56E2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A7115566-BA8D-304E-94B7-99EAE5679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540222B4-E594-F346-A35B-B7B6A1D77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207F794E-A5FF-2A45-8DD9-17B41A87F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FAD0DC26-7B8A-9E48-953C-F9923A32F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BA8D61CC-755F-A24A-91D3-2DB2C4590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502418F6-1FB2-7D40-BAA0-91F7B8E77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26C672FA-26D4-9043-9513-FAA9D34FE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35D29AC1-FB68-4C40-A9EA-B01567EB5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B10E0C21-D4B9-CD4C-A4D0-95A488132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DC8AA6D2-B632-0B4E-834A-8527AB27CD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B86A9354-BF3C-6B49-8731-BA4E6E5E8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07BA14D-2E19-774D-A729-5C74928C6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821A7F51-F610-584B-AFFB-86EB69366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35691490-EED4-B942-ACBA-11CDD5A5D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49D473DB-1B5B-8346-86EE-F23AEC4EC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274123F-F08F-7E4A-AA94-EB154FDE6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DF9FDABB-049B-834C-99F2-0670E9A7C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7EBC693A-718D-F349-A6DE-E6E836C5E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CE17A583-12C5-D845-A5F2-00BE9354F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DAD3BDEA-AD5F-A340-A926-85BEF2F06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7744835F-D65E-EF4B-8928-0954BBB2B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ACCCC4C3-D2FA-F24F-BD7F-4E097BE10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02DE9E4C-8965-1843-89F4-57D07CA61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2D5A642C-5EEA-F042-883E-D1C11E69F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41EB433B-D7B9-C14F-8179-D2A6AC725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4957A56C-81E9-8049-93D5-A6AE90F91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514A78E3-4B2B-3F46-A2FB-14B504955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9EFD7A05-CF74-8441-B4A3-E17C179D24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662C8819-F834-324D-8674-5E028FE224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D679B0ED-A9B5-1741-A31A-1A6383EFB8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D9A452E0-B462-7741-A0D6-4804EE0CD3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CAE9F9BD-C49A-EA4B-B635-3CB5F5D93B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8B797FC5-A65C-E840-9435-E246C641C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4AF498E0-23B8-6440-88AA-E27D8B7EC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66C78744-B67E-4042-B367-B9440E49D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ED9BA6FD-F1B5-614C-8F8E-D9E4A3B92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97277AD9-9069-BD4D-A705-4029B47D3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1BD94A55-51F1-3F4C-A75A-3ABAA91AB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5BE05480-84B3-5A47-B86E-DDF95ACBE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A9D611EF-3E6F-3647-861C-1759A6A827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0E9D5AE7-8B21-E84F-B852-A9E9F95AAF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01F435A8-8F63-1B4E-A73D-A4BA1691CB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65ED9790-30FB-3946-8BBD-0A62F9C52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CD24D9F-B543-E64C-B539-203C43C7A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545C2A34-7E0A-294E-A95F-7CFFF68FB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78C526A-E3AB-AB47-B02D-25DB7D48B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A679CC4C-125A-2744-B08F-3315DFFEB1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68E51280-F96A-5949-9DD5-F9E0411EC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2ED70DF9-D80A-A54A-8FD3-4C74783FA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550684E3-0BBF-9E4C-B574-84C3A025F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CDCDD867-1E74-814B-82D0-99EECD35F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10E54276-0BC5-1649-BB27-5E9418053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8F0631E2-E3BC-CB41-9BF7-63BCB8B5E5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F99623D-9515-FE47-8DDD-83EA8BADC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F01E885-5C1A-6348-ADC7-6FD46ED76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D0B0DA80-616C-4541-96B4-95EBCD694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F90405EF-08C8-0545-8266-A3A6A0458F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5725AA97-1A2D-EE4C-8E83-4F55B1D2E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0CF24D1E-E3C4-5449-B658-A1D4503C8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69D0527-D711-B841-ACF8-30092377A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2E0D904D-B8F1-9F41-A2D6-5FDF4DA30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ED839B8C-7354-A94F-80E5-83C281E19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33B5DAB4-9EB6-8A40-AEE6-DD4093E95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8430427E-3F28-D94D-BD99-4E4D70E7D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C6B03DC3-D77B-8E4D-B576-747EB3BF2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C9D1F746-00D1-594C-A7B7-CC06E4067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C89671F-EA76-204B-BE82-D81D24B653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2B5D36C8-6780-B34C-A3C6-32F1A85B4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11A16971-FBA1-3840-931E-21157B697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CDF76C12-6A65-9044-B53D-6E1C6D24D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9F22631A-CA38-5B46-B026-C09AB6852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DF8E6749-3665-0D41-9100-44817EDA33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62C5E10-E1E0-2240-B8EC-6C57CE525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754FC39B-7155-1E49-8FFB-5D812F62CA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E765E030-9AE7-D548-AC9D-7A0BA1AE7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5378DD97-5959-554E-BCAF-78272B069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67DA4362-1ABC-4B42-825B-DD0070553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AF8773FD-EA53-CC43-8D24-9574D54F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8834D805-D4FF-924B-AB68-FE15F6DD97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8499418B-D5D1-C646-B7E0-22C951F8E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38DE547A-4D0E-1543-B3BF-906EBBBEC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3118C532-26E1-5B4F-8BD0-AD98AEAE95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5931D38-0DAC-824F-A397-107AA81876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B985C873-426A-9A47-BA82-76FC997E6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710EF3BA-9504-3E4F-B0DD-5F22A2F2A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A7291745-8E52-F34F-95F1-84BC4E013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01F24EFA-F3CF-3F40-B582-CD414E04D6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9A2E8E0E-5692-174B-963B-FB0598AA8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E9C49639-F44E-1F4F-9580-E8D6F3182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C34DCFB5-92DD-AB40-934C-D19223E8D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4FBD23D6-97B2-D44F-A87C-C93CC32E7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B2D41BA9-CEFF-7C43-94C6-1B0DD3DA8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CC7E1C1B-96C3-C946-91C7-96C038FEB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C4425780-9CFF-D043-9A9A-4153DF21F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02B301DD-422E-3841-BB35-59A148315C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CD21BA8A-4DBD-284C-9E3B-83B44F41A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00449431-AB90-5C48-A515-75CAC6DE7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D4E31CCE-0D4D-5B41-88CC-C7FDB6BA2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A6DAB1D0-0FA0-6F4B-BB52-FA6A2B01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17905897-28DF-7C47-98E2-015DE89E3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975B1CEF-B510-EA49-984B-BA2B774F1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B1FA86EB-8EC8-1249-A14D-272446CF42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735246CB-D054-8348-AFB0-172EA1A34E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108D3043-0815-D546-94CB-5FBC8AB7C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31DF29E-57B0-FB47-B4CB-199B12520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490CFA32-5BFF-CD4E-B5B8-4BAEC4D2F5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4465312-A9CF-A245-89BB-5E07ADFB26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58AF69E8-1DBF-A74D-B458-E6C11A35D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F07E9DDD-768B-1F4E-9C63-3E0704199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E5115B12-3ABF-F847-87A9-CA679DC01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9CF8B98E-A3E7-B041-83CE-A4F86BFDF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C5E6302-EE40-0E49-A040-CEDC46BE2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18B8C0AE-FAFB-F14A-BBC5-C42133C54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12642753-F562-CE4D-A06B-98A78482BF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3A186009-A3A4-4043-B906-8678D2AEA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ED6DD365-7789-8C41-94BE-8F7EE48E7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BB5CF04A-BD14-0942-B0EF-980C9AA5D0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268EC284-B3F6-DB49-A131-43AE97C8B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6E689CEA-9964-0B48-9E00-916CB06FF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DC297C8-04A3-4D47-9EF7-034DB217B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D3868E6-E975-684D-A4C4-71B021112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FD7F23E-0808-0343-98F7-0412F2187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34E6F26C-ADB8-F247-8E50-AD927EB307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4DE9099-0412-6443-AFD7-90D2B51FF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C3FB3572-380A-344E-9383-EA526AF4E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2B09775D-89A8-8F47-8B60-179F5E3821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83C68E3F-76FB-5D4B-BD06-92CE800E3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48E4CDB9-36F7-6246-9C07-E99C86295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3BB7D04E-03A2-3F4E-8359-87F7DC803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8A6CDE58-65CB-AC47-98DB-B4C9C3D94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250B06BA-E45D-D94E-B30B-11476C9C8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2B705AF2-3ADB-9843-AEF7-4240395A9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68F33BA2-9420-A243-A1EE-4353C80BFB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B24FF69C-41CA-2745-94EA-A123EFF2E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21B4AB71-219F-784A-83A0-977B7E47A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AE06A467-9AF3-E446-A9FB-4A0338E8A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C7B78B61-D1E0-4842-8EFF-DC56A2C6ED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8A8FDE9D-0F6A-A842-9047-3BFC54FB0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AB62961-21D1-4646-845D-06CF8E7E0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BB08ACAC-5FA0-9D45-83D9-ADE5332D8B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41F32102-636C-9A42-ADBD-31B0BF28D7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0F8DF8A7-9128-DA40-9EC1-7CC828089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ECACE3DB-5CEA-E041-93FD-EEC177DE9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74CE325D-3AC7-8C46-A3C0-46D1A62141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8DB43FA7-CC6E-714E-9655-939C2631D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9BBF64AA-846B-A54F-99EE-2151F38B5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6CA4D2F-4D96-FF49-9C7A-1896EF87D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4EAB4B16-8400-D549-AD2B-E2A0CB676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C598A5CA-3352-F746-860A-B47C89CE1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25D0DA31-E1C8-5946-8BAB-F46B2BD83C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1CCD0DB5-9130-9940-9655-AA6323F94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22496470-A88D-F344-929E-2C01BE0E3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913BBCAE-828D-D140-B7F2-62BCF35B1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8F7DD1AF-44ED-3641-84E0-46EFB6947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9062A6F-5A63-E14E-99D1-5FEB75C74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9272FFF9-6519-B949-966B-10DB43C0E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25D1C4AB-02CE-924A-8D4A-1A781E34E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BDD457-A022-C542-BDF3-585F06820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8270D344-F9FF-E042-AF48-353206BDE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8AA58CA-7B19-A243-A48E-A25649969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2A9909EC-115F-2A48-82B8-E9E1F1D60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FC55387A-BF39-9445-A47E-3EEC294E9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6DC4423E-49C1-A84F-AF30-76F9F45EC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0B6FC24F-1676-2540-BD71-4174BCBA2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6F9EFA2-036B-4349-AA0E-D86357DBA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E4ADDF8C-24F7-364E-A470-256C15F76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E3AFB71B-BD6C-154D-ACA7-A6CDA87C3E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AEA46D04-6448-A84E-8E2F-07BB92E59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14A8F10D-5C3D-D74F-809F-7134FA3B8E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358CBDFF-65F0-6348-977B-B57F3AB778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C4C2EFF2-55D7-EE41-A96B-091DE0384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F16CAE81-586D-D94C-8AE8-92FC17B8AF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ACA3E29F-7D5F-FB40-B94D-085F225C3C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FAB821B0-A727-CA44-96B6-BE6E366E3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1E69E73F-E8DA-8B45-B1AA-C040FBDAF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9D0DC140-FE9D-AA4D-8677-497A89EF3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053BD945-7FEE-FB47-AF77-4B9D95280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E0DA833D-29A4-8B41-ADBA-1D03ADF09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37F5F326-CFBA-B942-A457-A5951581A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50F336E9-4A0D-FF40-A53D-88735D579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A1D69192-B949-F045-9084-11AF9A32E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D2772D59-DF20-D344-8D46-CAAB28C9E2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6F87CE55-A6EC-D941-BE1C-3FF44FE9A6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0384E4CD-90E8-344C-86EB-A619F990B7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7B4922AA-D1F0-CC4A-BA32-103AC2DED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179AE348-2ED2-A84C-98E4-09E8446E97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6AE43745-8C48-F34A-9A0C-76E169315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35210E80-C7FD-8440-B10A-C8214B1538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836A7F4-EE1F-534A-8913-0CCFDA4CA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EC486531-DE65-2B4D-AE21-D551892A3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BBC92886-BBA3-C54C-8459-9353AE751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6E9BDE4D-793C-3E4C-A172-3306BCF30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DA4B939C-1963-484D-9EE1-269D14853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DEA58E2E-F127-FC4B-A975-7DA5EBBF9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528A2AE-70A8-5940-B720-A64F954C0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6ABBCD5D-5399-3042-AD5D-22E175FA3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64E9EC86-DFE8-2048-8E71-625DE6F25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7761FD93-CA4D-FC46-B58D-01A14C5A3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5AED99D3-D5E8-F54C-A367-2B671153E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023EAD52-91B2-FD44-AFF0-BFB8B4DF4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CB7CF25-CBBF-EB43-8B35-5E3F3B54D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F534A264-7296-9D44-BEB9-8DB6DD40B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F7F19D6-7C32-6442-B2DC-F5D0F5F99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0A84C59A-A441-324E-9EB4-517BC7F4C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0FA55BD4-F87E-3143-9DF2-98460049A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125E15E1-E201-E941-82CA-0F9A99ACB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559B3C2-A165-2743-B34D-9CCA0254C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56CFD95-3820-DC42-B9A1-5F03770014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B025043A-33EE-B14B-A3F5-B23828231D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2CAD4EBA-E5C5-7740-8FA8-55B145F3F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7D685C49-8253-6D4D-8400-67CD9AC51C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1CA674A2-DE5C-3240-98DF-682BC9EBB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50EEF72E-D030-A242-88A3-785D58AB2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2546BCB7-4404-7642-B6C5-DBF7C7D61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8D94AC52-FE44-8B45-852B-313F528E9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C32FBDC-56B4-4E49-9AEC-614746AABF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26AB9900-C7B0-434F-B691-25D1144459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D8279A5B-2CBA-D749-9F16-30E8E8122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0150D84E-00AF-F743-BB8E-6F3A1011D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4E811611-BA84-FB47-9857-C03B3ACCFB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F071B13-5B43-574C-A77D-F1BA7A3BB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7EA51A7B-A37C-8946-818E-BA77120E8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0D6635D-A21A-3240-8CDB-DEF7226E0A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FEBEFA36-277C-E343-86CB-EE13E124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9841C08B-751F-A34D-9000-BF8B6EFB94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AE250F5B-FE48-C048-979B-F91043859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425AF98D-E500-F144-9A27-1E3F54A4D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F7AB3B4E-B46D-8542-89B3-CAF4AF5F7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04E15027-9DA9-604E-8E54-1DBAF98962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60F160C1-C094-4E46-BD5F-916252C56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BA442FB-4D69-A448-9431-A8831E21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B34C0737-09F3-1F4B-B38C-9CA45D233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D15701DA-5B86-AC4C-B1BA-DB6D7887C1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BBD6D98D-D777-3C4A-9B1E-4DF684A72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DB713EA3-D539-1D40-9C97-548D5289A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EACE617-6738-CA4F-B5E6-D0769DB9C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9EF0837C-C949-3C4B-B439-7C7C3EADB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65A416F4-E227-4242-9A69-73040B6AE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D91C0720-B452-BB4A-8B9A-AD4C91315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797046BA-DFA6-2648-A6BE-BF2341501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B3D6AA68-395D-AD44-84BF-6C036C6B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521459C2-5D70-F449-8CF1-1EE3677DB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88535603-D0EE-B34F-8829-9FD9FF7207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5AEFBEA4-8804-7C4F-8732-6C39D65197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695BBE9-C751-E940-9BAE-D9C810A36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D38DACCC-3D43-F142-9453-F6FABEFA9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11C1E753-E2CE-ED42-80F8-CBBED52DB3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998AAED7-C635-D74C-A774-296C50452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384CFC5D-7945-4A4F-9F48-F826EB0530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7514A227-C640-B44B-AC8C-948F9A050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EF285BB2-111E-F942-9651-79B2AD16C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1250EF67-0E2F-0746-B75B-6C7D6404F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E0A6A55-249A-E94A-810E-2F3E3C67D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817A74F5-BC56-804E-B107-C7CC128E1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8F01BEFC-5DDC-5D46-9F0B-985B3AF23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27E448FB-A53B-F244-B442-4F2923E9A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98FE88D1-C8EC-7D49-A20D-972A3057F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9865EC58-B26B-8A43-95E7-4E20CDAEC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57FF2F3E-CE9B-5941-AA40-51EFB1299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7CB64FF6-A9BC-4546-8F8B-1D2570973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26E7262D-371E-C048-AB1D-FAFC28651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9F2F6B73-9856-4D4A-AA0B-A60C84F240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5298184B-B84D-0347-9BC0-F3CA86E5D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4978E63F-8F8B-284D-B437-A630A9414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AE3CEF3E-886A-1147-B503-C6CACB4CB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E7BBA04E-4004-6D40-AAC8-449616FFB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D9D50ADE-02BA-6F4F-AA5E-86F582BEE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45DC6DD1-2522-674A-A0CD-FEEA1BFAC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D341F8A-ED98-6A46-A997-6FF6D082B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ABC36D51-B841-5442-86EF-09649E3B1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A5BECF9D-90FF-F542-B687-0F23F7F92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AC5372E2-4502-4F4F-A3FD-59B81DB09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37F664A3-0D6B-684A-8D56-5330E533D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2EF2F5B9-EC47-154A-A391-D296673D9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F135772-007C-534C-82CE-71DDA8962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B94AF3E3-2CFD-4D40-9655-35CEC43C68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725BC8C2-1BEB-034D-9304-C0C3F23E5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60B60F93-ACB7-BB45-906B-CC171E21C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C5173F65-017B-5C46-958C-8BCE85EF7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140E6FA3-B8F7-874C-BB4C-CF750BF2A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77E039E-A493-1245-A07A-468A37E664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4025E2AB-0FEC-7844-A7D1-EA0E3C5D9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2922769B-5EB4-B046-914D-2865C41F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227182FF-CE7B-DF42-8F69-5064B0BEB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893CC89F-D7BB-6346-A5EF-C3B43A794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146BFE8E-8629-184B-870F-9CC6F265D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328CE6A5-2CC2-7745-8AD8-E463D431E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F5AD899-A4C1-3E48-8A83-3970C6BCC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71FCD704-0759-B240-9E60-85411F9C1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179D2B25-67B6-2C4C-96B8-9914DD093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D2C5DAB1-9CE6-3147-808E-3D6BB34AA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DFA954FE-B96F-4B4D-A0AF-075375D99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90C8050-3AAB-264C-AC4D-4AC485899A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C417559C-EC18-3747-BE71-860FF36CB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E2B3A07D-0BB9-3C4B-BAEF-BDDC36A497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B762A137-83A1-6141-A48E-AA94529A4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AA682E53-DFF5-5847-868A-611D34F07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F2AEE0E5-2066-7340-8160-83D6F2B69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FE1076E3-7F86-F641-BB41-4A31ED930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B5EC11C4-1C78-0944-876C-64295EAA83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30BC7250-2B10-7347-8ED5-1A0915BAD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EA32EF50-24EF-F340-8419-65795EFBE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004ECF14-1271-1A4B-867B-E7A06E5CA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2C336221-46E5-6B42-828A-78614469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64513735-CE2C-ED45-961F-6D9BD95DF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68B525DA-BE62-634B-8420-55646C114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59D4F619-11DE-B441-A411-68F899ECF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C7545956-2A8A-3846-B3B0-219FA88FE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B3630A1C-D89D-7B46-96A6-854C72F7E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2F580FD3-805D-7C45-9674-DBF6625D7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74C65935-80A4-384B-85B9-5C97E8EE5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88933551-3399-8645-ACB3-E9E0DCA449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0A98973-E989-9942-A77D-88B07F583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D744D961-C864-B94E-868B-25ADA70E7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96E21ABE-A345-4B49-AEA7-FC9B9879F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429173F4-CA88-124B-B516-29CD78023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5C3CD71C-678E-B349-8A21-DFEFADDC18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88911A7E-0445-2F49-89AE-F33658F74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AD56BC94-4A99-6945-BBD8-C11F2DF41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1AA6A6B7-E131-254E-89C1-5902D885A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8339F893-FC44-F045-81CD-B4ECE49B5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3A56D235-7584-1140-AA9E-708E7C074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21B58BAA-0D8F-2748-AC0B-B05C14A8C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4986C5A4-0623-3245-8CB1-E73F99AFA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A94D8E2B-5369-3F43-B031-834E717728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5A7BACD7-0584-3B4C-AA3F-95F014559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F8BC408B-D3D6-904B-A6E1-DC0580804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AAB19979-0AE5-5143-A167-11F66F0C0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673D0EB-BB2D-5F43-B6BB-9C0230F81A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823BAE47-17A9-D54B-B52A-AA1DA2A12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C4A4D77E-DF3D-6B42-9A2C-41107140D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5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F0D5BF-9137-A749-BAD3-90781E406CD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30000"/>
            <a:ext cx="565308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3690319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32F03C-470F-0246-9DA4-829BF44D4E4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87E5C1-CF80-5B4C-9726-1135EF69F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E2F8A4-86DE-364D-868E-4E3A6900F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59229E-6B48-D94A-A2ED-30BE4DE3A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DAD960-ADDE-9649-BB42-271CD20F8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2A3538-3F7B-8244-838B-2E8C8EFD9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05AC1-5D4E-9842-951D-30ADD291A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E0F35F-34E7-5045-B5CD-2DB0E303D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2AFDA1-ED20-944B-9E4E-6A7C881C94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01A6CF-820F-6E45-BCA4-259A7EB5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C9A42F-06E0-C241-A756-ED8E99EFA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D53AE3-11BB-F543-B0AD-D5F6432C2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60BD0-C257-9F4C-B7B7-28DF4F758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41224E-DFB9-3046-AD85-8CA8D236D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7142C5-A8E1-4947-A75A-6B0AD8EB1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23D5CE-5C33-204A-A0DA-B2C57AB40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30ACAA-FF2D-2846-9513-675DFE45C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84D95-6F35-744F-93EA-618E834A3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39DA72-9EEF-8241-AC84-89AD1CD98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505172-E60F-7045-80E6-B45A81342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FDADC2-C6E0-6A47-B556-296FF7E42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1BD6CC-A19E-2C42-B488-9EF34C6B1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44B0A2-7263-9348-AC9B-BDD08145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E33B80-4A7F-4745-AF54-12075F692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413169-30FD-B441-939B-8EF453AFC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F5466E-C538-6E48-AA56-30A7B80FB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CE4232-33D6-BD4E-9AFD-BD44A794B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9AC05D-9895-B144-B3B7-F5516BC26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0EAA92-B1AC-E340-9AE3-E4912F3D8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18167D-9C6A-8F47-B2BB-FD0EE06A8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0B5C01-ADAE-6F4C-9F21-430DD1415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ABEEB6-EE93-5B47-A333-90CBA7D42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F5794E-EEB8-0543-A1A8-F8BD3E40E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B50315-EAF6-7946-8E1B-AD215E3CD9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54D1D7-7E08-BA46-8274-9137D39EF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777782-4250-9140-852D-A00261760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8BDE165-7F36-E644-8E5E-485B81192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B47356-BF3A-BE43-A6BB-323C61A4A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7AC56B-414F-C843-8FDD-A9AC1890D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B38B15-14E5-E042-BCA9-9425662C2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BFFF08-91EF-DD4D-84C9-2FCFD2146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254AF5-4587-294F-9AEA-B7C06A133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67B9D2-107B-6C46-8791-778D8B950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988A14D-5438-DE46-B016-5E9DE4C15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3EAA7-5B34-074F-B9DD-3C6F789E3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A14DA1A-BAAF-0D4F-894B-01F07A944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F3724B-EC07-C04C-9C08-9365C2CE0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72E818-FC22-B749-A8A9-0D239E2DD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293A3F-A6A7-ED44-B78F-02D3780B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3400644-B057-8546-8F25-695F41078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BA6119-3D3B-6C4B-91A5-38B09C78A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16EBD29-8E8B-7A4D-AE41-C73EC174E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4CA134E-9423-1945-879B-609B6C45E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D01995-29B6-B64D-B044-DCAD73E4E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BA91971-CED7-8047-99BD-0560B69BA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2A15744-6343-384F-80BB-9D7578C77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8325D2C-C1F0-4A4B-ADC8-34618FEB1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898564-1630-7D40-8E71-8C8C48B79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6438BBE-CE8A-254C-930E-0A954E339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64C8FE-EDC2-6144-BFE3-F8F9A1F02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594E34-4A8B-B744-84FB-5805EE092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8BFABD-8580-C94D-8572-B064963AF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181097-2769-D643-9816-6EF427CAC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412954-7DB9-3241-BB63-C194F565C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9509AA-40DE-8C4C-8AA4-D76C8FBCC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46DE48-D5CB-534D-BCA5-3989F5EE6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3AC59CE-12B3-C848-96CD-B5147016F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9FA8DAA-7BA0-AB48-BBF6-70702A492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2871CFD-2B03-9040-83A2-473C11A8C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4CAD799-664B-7B47-AC83-3F1C04EA6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6D6CD3-5CB8-804A-984C-0C67CC2DF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AD397C-6E73-504F-8EA3-041552A48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857B50-F656-B446-A759-57C6BA209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C6E95E0-2046-1D4A-98E8-0EFBB3B7D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26BC9ED-24EC-2743-8E61-890E83E7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C7CEC4D-7470-E54A-AA71-96A51852E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F25C45E-A276-4748-B025-12AD54030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22CE835-E412-8D41-812C-5C6968481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EB96A2-285E-C84E-96C5-B11A04C80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D6F4832-B25D-2A46-BD3F-CBB068E00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BF2E9A-090F-6D4E-AB30-630F2B848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76659A-525A-FC44-B653-D4396EC0C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52A1E7A-B07B-0B4F-9470-276C38A9B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29AC9AE-35F7-4E47-BBF6-5FB134ACD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028630E-4AC7-5941-AEDF-F6883AA05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36E9C2C-C730-574C-8966-1646CEBA5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E78FA4-9000-B049-A81D-03CD335FE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47812FA-3042-244C-ACFB-C7EE5B700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CC2D585-C6FB-CF43-98CA-FA9E08F83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A87DFF2-1422-B849-8D56-4ED9507EF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807684F-4BF6-6C45-898D-765EC775B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BBC8BE7-C9F9-6F4F-BC9A-28FEC4492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F0C8A0D-A908-154C-B2F8-4AB268F6A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9DC1DCC-DD54-5E45-84FC-3F12F7F42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1FCB028-912D-0C4E-AF25-9F3109FC8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D56D769-BD5C-BC4C-8E3F-B0AA16A51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6108161-1287-7841-BF80-6589AECB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1274336-6B0D-EC4C-8833-5AE7465F8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5FC078B-6A33-1848-91D0-1647A0288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03C8A63-0B20-F449-BB24-86B63EA39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D3A6DC-75C1-C647-8C47-24727A73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3A36CDD-DF97-9D43-88B5-7CE3E991C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25FFA43-EA86-4743-816C-3F96D12A6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A83C4E-F2BD-D84A-B7A9-E059B2C97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BC8E224-E37A-AD40-AC20-E534556C7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5312D3C-2E99-2447-A9C2-A92A99C56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F127D68-AAD5-4C46-8EBC-14770CBA3F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21D0EF-C771-164C-BCC2-EF51AF49B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204CA16-0767-7E44-A5C8-98A67D2E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C739FD2-37E9-4E4B-B419-AF6DB8755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7A98E5-202D-1A42-BDB6-C3811B329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00D2BD7-4544-214A-B1A1-7B89F3ED7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F9CBE6-E4F3-E94F-A51E-AF4275732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63AB4D9-5634-AA4C-BB08-B30BDB4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C77160-A0FA-BD4B-945D-FD271205B3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B0E5C5C-0FC0-5B42-AF51-CA4F0C70B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8776C18-D8E1-614B-83D8-BD76297E6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FF3FE02-FCCA-8E45-8A9B-E223EDA00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840D9A4-9EC3-BF4A-A9F6-A0B995351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54B0F4F-6A3C-A444-974E-C7868EE9A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BEF5BEF-64FA-8B4D-BFCE-6FBFBDF57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DE047D8-1EBC-D943-9334-884DAE780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1D51A7A-2F10-6848-97EA-1514BE146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B432F5B-65BB-DB4B-960B-74C995E2A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7469776-2FFD-1A4E-82D3-DF567A9A9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51C5B26-9880-6242-B0E3-51C2EF969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459A1FD-1D21-8946-99E5-0963E3F27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99462D6-B116-2043-9F30-8E852ADBC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C13948F-70A3-AA49-8C84-EC8A0DD96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E5F7377-9C22-5F4E-81CE-C7014D545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1974881-B6A4-4443-88C5-620C55172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FB03AEA-DF94-C74E-B968-753C18A1A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9D38097-BCC1-A14F-AA0A-26F9674A2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823D7AB-4112-3348-81A0-1D0615BF8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592E673-A183-D641-B399-F6EAA599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6F0DD3-3539-A743-ADD7-CCB0F6142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5A4FD2E-1463-D640-B966-F0171558A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6C6D12A-BBEE-3B46-89F6-4D00DDF55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BDF7EE-7593-F34B-A71F-0F1B75C7C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CCEC1C7-A1A5-DB48-8212-524E491201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F8AECD1-A989-9748-B687-D818E597C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3434556-D284-B34B-AEBC-859DD2A56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346B1B0-59E9-2A48-85CE-C26E7DA69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80C315D-5398-F34D-A460-2E6565E35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138C41A-4820-3945-8CAC-F9E294ADA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BEE3FCD-B81A-ED4B-848C-78475B82E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8172CF1-AC42-374E-BD92-72596259F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B046A2-FBD2-2148-B64F-66683E58F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4BDFC1-BE9D-AB4D-B9D8-71FDAF7D4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AF51347-59EE-4E44-860F-CA7B16E3A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7BC66F1-BBED-9A40-9701-8C1E02F50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F676047-FA13-E84D-B034-6DB084C5E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8B27AE6-CB0A-854A-BF8F-54C834DA6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9CB0DC6-D132-7F47-B66B-F6A4F0C48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D216EF8-D87C-4E43-9A4F-F5A412379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D49C541-CD3B-4446-B2FA-CBE991599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78583A6-8FB3-C84D-BFB8-0B8CE43D4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2AA8736-D275-5441-9EEC-8C1BD032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6F81790-D8CB-884C-91E5-B8FF414B0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9306818-841D-174D-A9DC-E44ED34ED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3F90CDF-62DF-2140-824A-964BEA204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E73E22B-F0A4-1A49-813D-65EC89663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071C543-F4DE-7049-BD94-92A33FE0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5970B00-1098-DF48-B2F9-DAFFD3E20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88FBA71-8666-8E4B-AE5C-00234B7EC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8F54034-5B45-DD44-8CB5-39AF8958C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8720340-C85E-DE43-8F2B-F0D5E2099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B7D0B9D-FED2-3E4D-94EE-DAACE9C91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0B6F683-4A5F-F046-8458-4B0B0F18B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3C3B4F8-0DD6-6E42-AFB4-CF463BA2B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C5C2F3-5943-E54E-B8C4-E3D6C2689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E4D15C9-EE79-DF41-A66E-8CB1DFABB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763A7D9-D7D5-9A44-A54A-F77B8E808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F76E69A-CB28-BD4A-AACB-E7FE9D505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BAB4D21-E3E2-FF4C-B037-BEBA560E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D630D23-2A34-D942-8DFC-4571B8256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64FE0E6-EC33-F047-B196-7E7C43C91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37D305D-CF61-6443-9994-928001B33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A055B7D-2DCF-DC42-A6A9-FDE42EF50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28B662B-E25D-0044-98E2-22ABA8D1E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CC9A74B-B915-0441-8A4C-39127BB5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659AC51-29F1-444C-8714-548D6FBF0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6CC2B4B-38EB-FB48-A742-A6E1D6CAF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F6A5AF4-265B-BE4C-93D4-A804C014B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5053005-196E-504A-ADF8-20CC4E17D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D379CD6-BFE6-674B-A895-77FD5F17E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411CCBE-AA3C-CE4A-9233-C953E85AC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D068610-C6E7-0149-8627-6BB4C852E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FCD0E1-9B76-DE4F-9FE5-DC7CFB0D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9714DE0-9003-C24E-8EE2-AACBF8D55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3ACB8B4-FAF9-9D45-90A7-D6CF9F49E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1C24DEA-2C96-724E-9A92-27EED2327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F172345-9B9B-7249-AD4E-4E85696C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E7A7CBC8-6C5C-F346-817E-5D083270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1681AD2-0FB2-9243-94D0-688C00FD6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E3AABD09-1C9C-6344-A1AD-7ED7DFB6D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F52D3C9-C449-C645-B3CB-C907F189F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137177E-A35C-3745-A5B2-3B981C960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54F02B8-B39F-D444-83AE-1C0AC3EEF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088C9B6-7269-5C44-B62A-A80A753CE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2390B5A-4C48-1641-830E-091E32AB6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9022751-2256-4547-B0AF-24BBC2B32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C0C49CB-64D2-AA4B-ADCB-58A0E4ED5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8ACD334-F81E-C34E-859F-043BACF5B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4A9221E-7245-804D-AB49-D4CD07B45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7E6CD44-1000-2E4F-A8D9-3F68EDE2C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1449025-A2FD-8E46-AFB2-6D083DEC1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E13C37E3-F514-334E-9EC7-346D8CF56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65F8143-64EC-CA46-B2CE-458C9D16F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1908447-4703-EA4A-B25D-C09A42A11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7323AE-2CCB-764F-BB50-9470A7F09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BCDEE16-40BA-334A-875D-981024398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6970188-8611-5144-B548-136628D29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2AB4DD1-D75E-CC49-9000-E299CB3F3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05D552A-B8BE-6940-8AB4-B56F91984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96494A5-574D-FD49-AE64-6A9A35C92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7549F50-B5EC-B047-BA7E-FC57471EA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5050147C-DD51-C444-B238-B754A26D2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19A95ADF-398E-B34C-A537-E6AB238D8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4FB6D48-DEF3-7E4C-9F3D-E83105010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0311BDA-96AF-B541-AAE3-46CED2A0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B96BC2D-EC7F-B347-8450-6A5019CB5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F24C8CD-25D0-1345-AAEB-24FEF89B6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C2610D4-6266-034D-9DA9-8F184C198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AADB8235-C02C-9743-88CB-95654874A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C7681311-DE27-4E43-83EA-1E077C881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0B2E5B2-F084-7C4E-B301-8376E2E72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EEEBC5F-8D56-F246-AEAE-462AAFFF8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0CE4668-69D1-B84F-B85C-5BD4A9AAD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B44C70B-C33B-1340-89A1-3AC95D90D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12F51B2-30E7-304D-B92F-0994F296F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C2D3326-8E99-CD4B-9637-2740704D4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2E355E1-2F76-CC4E-ABB6-F22B6D6D9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CFA2F9FC-9D85-9146-9CD5-3FF8FB424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1FE9A5E-8B82-9344-8C03-FE00B5FD8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C748AAA-1BCC-0548-8238-7FB1FE970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31E1DE0-A59A-3B48-844B-DBA4CCAE0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DD9CC057-16AD-9940-AD52-0BEC9523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5849BE8-7F25-2D4E-8BD5-241DCF90E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C59CBA4-2C13-4044-ABF2-0FDE457A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E6002E5-654C-9D49-ADE0-E0A26DD47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900D8F7-0F2F-774C-9061-84B98A2C5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EA807FD-C9BB-1D45-9AC3-0765D40B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DB400A6-DE63-B14C-80F0-0E77767B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69F88FB-B513-244C-BEBB-7713246D1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C75F59ED-0BC3-9A4B-8D92-3BC0FBD891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32C585E5-152E-3545-ABFB-F5CD28F78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07BE888-8A7E-0E4F-8B56-22CF4CAE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C8F79CA8-1577-D14D-9630-7A8442DF8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BDB4EE1-D5C2-EF4D-8687-930BDD33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0CA0F3E-1762-5A4E-9070-9B8B943B63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A72C803-4A5A-8142-9D4C-49D01A011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3D25E8D-F848-D24C-97D8-1A4AA11A5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6E00F62-5EF7-8547-B7D6-16BB6BCAB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6295EEE-A381-5646-A49D-596430214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4230C6C-D1CD-5146-BAE9-94BE3DD06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0CD599A-11F7-FB42-AA63-B52C9BEB7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E6F7A057-B9C4-CE48-BAE4-5F606EDDF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422579F-DD21-BA47-B776-765EF72A1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A4020E2-609F-5148-8A7E-31F1AB82C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2B40A974-68B5-7942-A18A-54E45BC22F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6FFBD09-8266-524E-977A-3EE31635B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8B20CE3-A6A6-1E4D-B2B5-F1A333E0E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8C5E321A-0D6E-7048-8C6E-5656F7B44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3EC7D85-2088-6F46-8EC2-7CA361235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BE29A53-07F2-4941-A046-61D417DC2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989F6BB-324B-1747-A7E4-BF398433A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D3453C22-8B55-0942-861D-5573751E8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9CC8FB3-02CB-984A-9AC1-9E05F96F9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D6EC839-6A63-1244-8043-D3E79E5EC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F5AED3B-8CA9-EB4E-9641-C01CBB16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99AE7E1-D32B-AC40-837B-EDA1A71FB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83A7F40B-5B35-EC4D-9003-3491CF6C9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05EE46-C063-0A4F-A4F6-BBF75D2FA9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9774BC-6B8C-D645-B1B8-920623FE5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AE00D5B-B2C2-9F45-B9F1-4DA758D1E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CF93766-8BE0-5343-AF3E-0FDDD8D19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5A668D0C-5DE9-124C-AF3B-7FA4E8B3E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5D0445-71FD-454A-BD84-D6C1052C1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6D6B301-BD15-9447-99BC-DC4E2B15E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4B981C-30F4-434E-B6D0-9F5CAB2B6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2BB655-0CCA-7C4B-BF27-3CF878D86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E657B4A-B653-514B-A324-24B88D8E7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F287E35-651C-5141-9A4F-7F32FCE63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B35D0A3-E03F-B843-88ED-B749C6CDF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39ADEC4-B283-0F44-AB20-6D4672522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DEDCB76B-B537-DB4C-95E7-6C705DEB4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397B91A5-286A-CF4F-A064-BA28F0157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F4982FB-1087-BD43-B2D0-2F3AC1AA23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11B06C05-DBEE-C343-AF83-C4692E983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543B63C-C4DF-7E43-AA01-0F28B64C4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430F736-91A3-4F49-BC68-EFDD15DD3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763514F-0198-014C-B988-AE23CA92E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FCBE075-44CC-904F-A8A6-F7582F6C1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3B3E304C-69C8-304F-B1BF-E5E39EE5E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46E09080-D0BA-3344-8435-C832F79BD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026EE6A-2852-8549-A4B1-99A022AB1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1F86492-6766-F64F-B690-C8321BBB3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273BD38-4BE5-654F-A386-F25449B02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6E0191FD-ACCD-2F49-B424-DB2D53563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68A68DB-2F62-2545-AF52-114D5CBAA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6E69926-7508-CE48-A636-AE5941D04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E3BD94-A03B-0346-AA39-8EDA401D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311CAC2-A495-FB41-86FC-8F0DD8468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D4BDEA0-BF9A-5242-B1F8-374E7A18C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4041C23-CEB9-7346-AE05-09188566E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21A464D-E366-6A4E-A491-550C3E11F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77B4A54-F6B6-E449-B48B-4C1DB4587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699D03B-8C37-7D46-A948-1CC64B6E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72F66E05-06A8-3047-8471-2A05DA914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C643D270-38D3-6141-B9E0-0387ADD2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568B4EA-EB9B-2E47-927F-194007DC79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B4C8515-7684-0A44-945F-3385F7EF7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01C71602-BDC2-A54A-AC83-F8A9D78CC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E9CBE236-4AF6-4C4B-BE40-228CE1EF9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73B749-F6B0-AD40-8E6B-1F2EF6A89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8B21F55-6C3C-A548-B6B0-9C44133F9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469B862F-B34B-F64D-B8FF-3E209685A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4F2D6F7-F319-5B49-85A0-43FABAEC6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3E5233E-40BF-0347-B474-E22113AD6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B343D49-9475-D54B-B63E-BD4D9049F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FBD6E34-ADF8-C749-A0D5-C92A250C0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A2C0C33-91FE-7540-B064-859A833C3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9E6DC3A7-8FAF-F149-89FE-B912EAD07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8FB21A3-F37A-464F-AB24-F683B10F0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87313D0-DD61-5649-B220-54BA32656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1E491215-AD96-EC4A-B683-5E62D9A88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3BACECD-94BC-194C-92E1-AEF2C247B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802F58F9-2D21-7A4F-AD49-B4A3E3ED6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12F71BD-EF5A-594F-AFED-A2F0982CD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1B1819F-9B13-1346-9931-DE941938B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63133BA-9889-974F-A9F7-17431DE120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A232F1E-F3A0-A845-988A-22AA5F850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660AFE20-2567-9947-B7C8-0BB04F488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4546BDB-03BF-8B43-9ACA-C1DDDF70D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7E73E70-66D4-E149-A0AB-83C62A7F8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A77D04C-3F06-8442-891C-B5C52390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3069C1A-7D6C-574F-8F47-D134B3073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31E1620-167B-8F41-BD55-D1ECB8263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3284C5DC-B5AB-354E-A257-A2D8F0FD6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98797AD0-E337-DB4E-A137-F086110137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50FDD3C-F23F-B448-BF5D-C0D14F78F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9D0AFA9-AAAE-BA4E-86E3-3CEF881D1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E6A9F06-76E4-164C-B19B-95EC045B8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A7EBEB37-DF75-614B-9081-D9232E442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5BDD865-10EB-6941-81D2-1456AA4B7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30DB6E1-23B3-AC49-B10C-A5C23DEF8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A23DE7A-AD5C-E34C-9512-4DF87C690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4B0784E-D17E-D54F-9BE0-7C2E3EEB5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05F84E40-FC49-8449-8290-91D9EA650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2CA0BA6-4FCC-CE41-B08F-F631C424F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5CDA464E-2FE4-AE49-8F84-AD1489092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066974C-F0E7-744A-A8D3-6BD7640C2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A6CE5FC8-3754-7842-ACCF-53BD88577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1E740BA-E0AD-4644-90D5-BAD0049B4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9F06D3E-592B-F144-9FC2-D9A1D6E5FC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113A168-2F5F-CA4B-8811-6C4BB5EAF9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F256393-BFB4-E641-933A-DD1FFEE8A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267BC0F-6D2F-354D-BE4B-5C54C3F7C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70758E9-D611-9C4E-ADEA-49BEF1067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E24EF03-78FF-2C47-9C55-32AD729AA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96250FD-D8B0-6249-B1DE-0A3CE48B2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5345A6D-E52A-3644-942A-E8A8D2395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34E7455-7EE5-AD41-86F7-3F4C99AAD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0467C6F-FCB5-7C48-8F65-68C9982BB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FBA543D6-8D55-1D49-92BD-D0ED9F59C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61E9C686-9A0B-6543-AC58-FED38D00A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3B78B3A-A78E-E741-9719-02F5F3E0C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C28D2C93-1641-374C-B86B-5BCBC4436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4F0EB7A-CD94-BC48-9DA0-659637C0F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7AE0E4A1-C819-3747-AA4D-3837EAE4F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45D918E5-FFD3-6142-91AA-2A232B8C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47AB4BE-CDD7-4A47-9C90-B320BCB70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8D12F1E8-C2C2-C54B-A130-19D362A81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739DA4E3-D115-3442-A00A-A42839EEF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6F8BE8E-6C6C-5E4A-83A2-898EBC32F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CE555BE-787A-2846-97DB-2F9188FD2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67BFA4FA-67C2-2E48-9BEF-37468E029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8D38713D-0833-FE41-8942-920DE3538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B73341-6BD4-5940-A02C-9EFA4F858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1608C9C-BE5B-B647-B76C-62B534366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E4013B57-BFBB-384A-8807-54C47CB16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4038961-E6F8-7743-988B-59CD644CC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3DD351E-7E2D-1A4E-90FA-8F9DE0184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D3CCE28-5C98-B845-84B2-033BFB33C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43DC3C5-0349-6447-923E-473C68A13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8D12F4F9-F8D7-C043-A692-6DA2DFD19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08BC0FE-AA61-9245-B116-5D9990502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FCA4E91-0B19-FB42-B906-A678A456A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579CDDC-1C9C-3845-8182-1329298FC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F93B2656-FEE5-5243-82CF-FE5D14E53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4FBAC3E1-ECB1-2441-9C1B-3E5123F12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8F212AA1-17D0-F544-AD1E-8EE4680F1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A0357633-2312-8141-BD08-50ED0A22F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5228A1C4-4116-4240-A776-B6884962A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6CDF758-6AB1-6F4E-A845-0F826D02D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735C023D-11F9-7F4C-BACB-4CF23D3C8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D024E4-8DDA-464E-B4E8-ECB122621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CEB6AB69-12AF-9444-9A77-FE9177323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A15A5D9A-2B0B-A34F-AE6F-F10B40D2A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85C2D1FF-A7A2-7B42-87E2-9D2842CE6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64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412">
            <a:extLst>
              <a:ext uri="{FF2B5EF4-FFF2-40B4-BE49-F238E27FC236}">
                <a16:creationId xmlns:a16="http://schemas.microsoft.com/office/drawing/2014/main" id="{10DB5602-CC90-4D47-9C19-27467F9E3C6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565308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3690319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32F03C-470F-0246-9DA4-829BF44D4E4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87E5C1-CF80-5B4C-9726-1135EF69F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E2F8A4-86DE-364D-868E-4E3A6900F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59229E-6B48-D94A-A2ED-30BE4DE3A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DAD960-ADDE-9649-BB42-271CD20F8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2A3538-3F7B-8244-838B-2E8C8EFD9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05AC1-5D4E-9842-951D-30ADD291A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E0F35F-34E7-5045-B5CD-2DB0E303D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2AFDA1-ED20-944B-9E4E-6A7C881C94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01A6CF-820F-6E45-BCA4-259A7EB5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C9A42F-06E0-C241-A756-ED8E99EFA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D53AE3-11BB-F543-B0AD-D5F6432C2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60BD0-C257-9F4C-B7B7-28DF4F758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41224E-DFB9-3046-AD85-8CA8D236D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7142C5-A8E1-4947-A75A-6B0AD8EB1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23D5CE-5C33-204A-A0DA-B2C57AB40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30ACAA-FF2D-2846-9513-675DFE45C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84D95-6F35-744F-93EA-618E834A3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39DA72-9EEF-8241-AC84-89AD1CD98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505172-E60F-7045-80E6-B45A81342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FDADC2-C6E0-6A47-B556-296FF7E42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1BD6CC-A19E-2C42-B488-9EF34C6B1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44B0A2-7263-9348-AC9B-BDD08145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E33B80-4A7F-4745-AF54-12075F692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413169-30FD-B441-939B-8EF453AFC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F5466E-C538-6E48-AA56-30A7B80FB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CE4232-33D6-BD4E-9AFD-BD44A794B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9AC05D-9895-B144-B3B7-F5516BC26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0EAA92-B1AC-E340-9AE3-E4912F3D8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18167D-9C6A-8F47-B2BB-FD0EE06A8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0B5C01-ADAE-6F4C-9F21-430DD1415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ABEEB6-EE93-5B47-A333-90CBA7D42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F5794E-EEB8-0543-A1A8-F8BD3E40E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B50315-EAF6-7946-8E1B-AD215E3CD9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54D1D7-7E08-BA46-8274-9137D39EF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777782-4250-9140-852D-A00261760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8BDE165-7F36-E644-8E5E-485B81192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B47356-BF3A-BE43-A6BB-323C61A4A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7AC56B-414F-C843-8FDD-A9AC1890D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B38B15-14E5-E042-BCA9-9425662C2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BFFF08-91EF-DD4D-84C9-2FCFD2146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254AF5-4587-294F-9AEA-B7C06A133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67B9D2-107B-6C46-8791-778D8B950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988A14D-5438-DE46-B016-5E9DE4C15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3EAA7-5B34-074F-B9DD-3C6F789E3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A14DA1A-BAAF-0D4F-894B-01F07A944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F3724B-EC07-C04C-9C08-9365C2CE0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72E818-FC22-B749-A8A9-0D239E2DD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293A3F-A6A7-ED44-B78F-02D3780B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3400644-B057-8546-8F25-695F41078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BA6119-3D3B-6C4B-91A5-38B09C78A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16EBD29-8E8B-7A4D-AE41-C73EC174E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4CA134E-9423-1945-879B-609B6C45E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D01995-29B6-B64D-B044-DCAD73E4E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BA91971-CED7-8047-99BD-0560B69BA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2A15744-6343-384F-80BB-9D7578C77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8325D2C-C1F0-4A4B-ADC8-34618FEB1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898564-1630-7D40-8E71-8C8C48B79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6438BBE-CE8A-254C-930E-0A954E339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64C8FE-EDC2-6144-BFE3-F8F9A1F02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594E34-4A8B-B744-84FB-5805EE092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8BFABD-8580-C94D-8572-B064963AF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181097-2769-D643-9816-6EF427CAC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412954-7DB9-3241-BB63-C194F565C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9509AA-40DE-8C4C-8AA4-D76C8FBCC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46DE48-D5CB-534D-BCA5-3989F5EE6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3AC59CE-12B3-C848-96CD-B5147016F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9FA8DAA-7BA0-AB48-BBF6-70702A492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2871CFD-2B03-9040-83A2-473C11A8C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4CAD799-664B-7B47-AC83-3F1C04EA6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6D6CD3-5CB8-804A-984C-0C67CC2DF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AD397C-6E73-504F-8EA3-041552A48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857B50-F656-B446-A759-57C6BA209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C6E95E0-2046-1D4A-98E8-0EFBB3B7D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26BC9ED-24EC-2743-8E61-890E83E7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C7CEC4D-7470-E54A-AA71-96A51852E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F25C45E-A276-4748-B025-12AD54030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22CE835-E412-8D41-812C-5C6968481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EB96A2-285E-C84E-96C5-B11A04C80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D6F4832-B25D-2A46-BD3F-CBB068E00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BF2E9A-090F-6D4E-AB30-630F2B848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76659A-525A-FC44-B653-D4396EC0C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52A1E7A-B07B-0B4F-9470-276C38A9B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29AC9AE-35F7-4E47-BBF6-5FB134ACD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028630E-4AC7-5941-AEDF-F6883AA05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36E9C2C-C730-574C-8966-1646CEBA5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E78FA4-9000-B049-A81D-03CD335FE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47812FA-3042-244C-ACFB-C7EE5B700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CC2D585-C6FB-CF43-98CA-FA9E08F83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A87DFF2-1422-B849-8D56-4ED9507EF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807684F-4BF6-6C45-898D-765EC775B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BBC8BE7-C9F9-6F4F-BC9A-28FEC4492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F0C8A0D-A908-154C-B2F8-4AB268F6A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9DC1DCC-DD54-5E45-84FC-3F12F7F42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1FCB028-912D-0C4E-AF25-9F3109FC8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D56D769-BD5C-BC4C-8E3F-B0AA16A51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6108161-1287-7841-BF80-6589AECB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1274336-6B0D-EC4C-8833-5AE7465F8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5FC078B-6A33-1848-91D0-1647A0288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03C8A63-0B20-F449-BB24-86B63EA39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D3A6DC-75C1-C647-8C47-24727A73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3A36CDD-DF97-9D43-88B5-7CE3E991C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25FFA43-EA86-4743-816C-3F96D12A6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A83C4E-F2BD-D84A-B7A9-E059B2C97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BC8E224-E37A-AD40-AC20-E534556C7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5312D3C-2E99-2447-A9C2-A92A99C56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F127D68-AAD5-4C46-8EBC-14770CBA3F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21D0EF-C771-164C-BCC2-EF51AF49B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204CA16-0767-7E44-A5C8-98A67D2E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C739FD2-37E9-4E4B-B419-AF6DB8755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7A98E5-202D-1A42-BDB6-C3811B329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00D2BD7-4544-214A-B1A1-7B89F3ED7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F9CBE6-E4F3-E94F-A51E-AF4275732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63AB4D9-5634-AA4C-BB08-B30BDB4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C77160-A0FA-BD4B-945D-FD271205B3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B0E5C5C-0FC0-5B42-AF51-CA4F0C70B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8776C18-D8E1-614B-83D8-BD76297E6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FF3FE02-FCCA-8E45-8A9B-E223EDA00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840D9A4-9EC3-BF4A-A9F6-A0B995351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54B0F4F-6A3C-A444-974E-C7868EE9A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BEF5BEF-64FA-8B4D-BFCE-6FBFBDF57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DE047D8-1EBC-D943-9334-884DAE780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1D51A7A-2F10-6848-97EA-1514BE146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B432F5B-65BB-DB4B-960B-74C995E2A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7469776-2FFD-1A4E-82D3-DF567A9A9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51C5B26-9880-6242-B0E3-51C2EF969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459A1FD-1D21-8946-99E5-0963E3F27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99462D6-B116-2043-9F30-8E852ADBC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C13948F-70A3-AA49-8C84-EC8A0DD96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E5F7377-9C22-5F4E-81CE-C7014D545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1974881-B6A4-4443-88C5-620C55172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FB03AEA-DF94-C74E-B968-753C18A1A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9D38097-BCC1-A14F-AA0A-26F9674A2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823D7AB-4112-3348-81A0-1D0615BF8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592E673-A183-D641-B399-F6EAA599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6F0DD3-3539-A743-ADD7-CCB0F6142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5A4FD2E-1463-D640-B966-F0171558A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6C6D12A-BBEE-3B46-89F6-4D00DDF55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BDF7EE-7593-F34B-A71F-0F1B75C7C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CCEC1C7-A1A5-DB48-8212-524E491201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F8AECD1-A989-9748-B687-D818E597C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3434556-D284-B34B-AEBC-859DD2A56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346B1B0-59E9-2A48-85CE-C26E7DA69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80C315D-5398-F34D-A460-2E6565E35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138C41A-4820-3945-8CAC-F9E294ADA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BEE3FCD-B81A-ED4B-848C-78475B82E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8172CF1-AC42-374E-BD92-72596259F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B046A2-FBD2-2148-B64F-66683E58F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4BDFC1-BE9D-AB4D-B9D8-71FDAF7D4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AF51347-59EE-4E44-860F-CA7B16E3A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7BC66F1-BBED-9A40-9701-8C1E02F50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F676047-FA13-E84D-B034-6DB084C5E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8B27AE6-CB0A-854A-BF8F-54C834DA6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9CB0DC6-D132-7F47-B66B-F6A4F0C48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D216EF8-D87C-4E43-9A4F-F5A412379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D49C541-CD3B-4446-B2FA-CBE991599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78583A6-8FB3-C84D-BFB8-0B8CE43D4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2AA8736-D275-5441-9EEC-8C1BD032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6F81790-D8CB-884C-91E5-B8FF414B0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9306818-841D-174D-A9DC-E44ED34ED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3F90CDF-62DF-2140-824A-964BEA204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E73E22B-F0A4-1A49-813D-65EC89663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071C543-F4DE-7049-BD94-92A33FE0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5970B00-1098-DF48-B2F9-DAFFD3E20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88FBA71-8666-8E4B-AE5C-00234B7EC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8F54034-5B45-DD44-8CB5-39AF8958C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8720340-C85E-DE43-8F2B-F0D5E2099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B7D0B9D-FED2-3E4D-94EE-DAACE9C91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0B6F683-4A5F-F046-8458-4B0B0F18B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3C3B4F8-0DD6-6E42-AFB4-CF463BA2B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C5C2F3-5943-E54E-B8C4-E3D6C2689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E4D15C9-EE79-DF41-A66E-8CB1DFABB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763A7D9-D7D5-9A44-A54A-F77B8E808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F76E69A-CB28-BD4A-AACB-E7FE9D505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BAB4D21-E3E2-FF4C-B037-BEBA560E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D630D23-2A34-D942-8DFC-4571B8256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64FE0E6-EC33-F047-B196-7E7C43C91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37D305D-CF61-6443-9994-928001B33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A055B7D-2DCF-DC42-A6A9-FDE42EF50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28B662B-E25D-0044-98E2-22ABA8D1E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CC9A74B-B915-0441-8A4C-39127BB5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659AC51-29F1-444C-8714-548D6FBF0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6CC2B4B-38EB-FB48-A742-A6E1D6CAF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F6A5AF4-265B-BE4C-93D4-A804C014B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5053005-196E-504A-ADF8-20CC4E17D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D379CD6-BFE6-674B-A895-77FD5F17E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411CCBE-AA3C-CE4A-9233-C953E85AC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D068610-C6E7-0149-8627-6BB4C852E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FCD0E1-9B76-DE4F-9FE5-DC7CFB0D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9714DE0-9003-C24E-8EE2-AACBF8D55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3ACB8B4-FAF9-9D45-90A7-D6CF9F49E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1C24DEA-2C96-724E-9A92-27EED2327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F172345-9B9B-7249-AD4E-4E85696C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E7A7CBC8-6C5C-F346-817E-5D083270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1681AD2-0FB2-9243-94D0-688C00FD6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E3AABD09-1C9C-6344-A1AD-7ED7DFB6D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F52D3C9-C449-C645-B3CB-C907F189F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137177E-A35C-3745-A5B2-3B981C960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54F02B8-B39F-D444-83AE-1C0AC3EEF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088C9B6-7269-5C44-B62A-A80A753CE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2390B5A-4C48-1641-830E-091E32AB6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9022751-2256-4547-B0AF-24BBC2B32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C0C49CB-64D2-AA4B-ADCB-58A0E4ED5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8ACD334-F81E-C34E-859F-043BACF5B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4A9221E-7245-804D-AB49-D4CD07B45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7E6CD44-1000-2E4F-A8D9-3F68EDE2C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1449025-A2FD-8E46-AFB2-6D083DEC1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E13C37E3-F514-334E-9EC7-346D8CF56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65F8143-64EC-CA46-B2CE-458C9D16F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1908447-4703-EA4A-B25D-C09A42A11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7323AE-2CCB-764F-BB50-9470A7F09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BCDEE16-40BA-334A-875D-981024398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6970188-8611-5144-B548-136628D29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2AB4DD1-D75E-CC49-9000-E299CB3F3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05D552A-B8BE-6940-8AB4-B56F91984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96494A5-574D-FD49-AE64-6A9A35C92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7549F50-B5EC-B047-BA7E-FC57471EA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5050147C-DD51-C444-B238-B754A26D2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19A95ADF-398E-B34C-A537-E6AB238D8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4FB6D48-DEF3-7E4C-9F3D-E83105010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0311BDA-96AF-B541-AAE3-46CED2A0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B96BC2D-EC7F-B347-8450-6A5019CB5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F24C8CD-25D0-1345-AAEB-24FEF89B6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C2610D4-6266-034D-9DA9-8F184C198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AADB8235-C02C-9743-88CB-95654874A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C7681311-DE27-4E43-83EA-1E077C881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0B2E5B2-F084-7C4E-B301-8376E2E72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EEEBC5F-8D56-F246-AEAE-462AAFFF8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0CE4668-69D1-B84F-B85C-5BD4A9AAD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B44C70B-C33B-1340-89A1-3AC95D90D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12F51B2-30E7-304D-B92F-0994F296F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C2D3326-8E99-CD4B-9637-2740704D4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2E355E1-2F76-CC4E-ABB6-F22B6D6D9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CFA2F9FC-9D85-9146-9CD5-3FF8FB424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1FE9A5E-8B82-9344-8C03-FE00B5FD8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C748AAA-1BCC-0548-8238-7FB1FE970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31E1DE0-A59A-3B48-844B-DBA4CCAE0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DD9CC057-16AD-9940-AD52-0BEC9523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5849BE8-7F25-2D4E-8BD5-241DCF90E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C59CBA4-2C13-4044-ABF2-0FDE457A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E6002E5-654C-9D49-ADE0-E0A26DD47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900D8F7-0F2F-774C-9061-84B98A2C5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EA807FD-C9BB-1D45-9AC3-0765D40B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DB400A6-DE63-B14C-80F0-0E77767B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69F88FB-B513-244C-BEBB-7713246D1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C75F59ED-0BC3-9A4B-8D92-3BC0FBD891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32C585E5-152E-3545-ABFB-F5CD28F78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07BE888-8A7E-0E4F-8B56-22CF4CAE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C8F79CA8-1577-D14D-9630-7A8442DF8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BDB4EE1-D5C2-EF4D-8687-930BDD33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0CA0F3E-1762-5A4E-9070-9B8B943B63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A72C803-4A5A-8142-9D4C-49D01A011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3D25E8D-F848-D24C-97D8-1A4AA11A5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6E00F62-5EF7-8547-B7D6-16BB6BCAB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6295EEE-A381-5646-A49D-596430214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4230C6C-D1CD-5146-BAE9-94BE3DD06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0CD599A-11F7-FB42-AA63-B52C9BEB7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E6F7A057-B9C4-CE48-BAE4-5F606EDDF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422579F-DD21-BA47-B776-765EF72A1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A4020E2-609F-5148-8A7E-31F1AB82C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2B40A974-68B5-7942-A18A-54E45BC22F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6FFBD09-8266-524E-977A-3EE31635B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8B20CE3-A6A6-1E4D-B2B5-F1A333E0E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8C5E321A-0D6E-7048-8C6E-5656F7B44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3EC7D85-2088-6F46-8EC2-7CA361235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BE29A53-07F2-4941-A046-61D417DC2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989F6BB-324B-1747-A7E4-BF398433A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D3453C22-8B55-0942-861D-5573751E8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9CC8FB3-02CB-984A-9AC1-9E05F96F9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D6EC839-6A63-1244-8043-D3E79E5EC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F5AED3B-8CA9-EB4E-9641-C01CBB16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99AE7E1-D32B-AC40-837B-EDA1A71FB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83A7F40B-5B35-EC4D-9003-3491CF6C9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05EE46-C063-0A4F-A4F6-BBF75D2FA9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9774BC-6B8C-D645-B1B8-920623FE5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AE00D5B-B2C2-9F45-B9F1-4DA758D1E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CF93766-8BE0-5343-AF3E-0FDDD8D19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5A668D0C-5DE9-124C-AF3B-7FA4E8B3E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5D0445-71FD-454A-BD84-D6C1052C1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6D6B301-BD15-9447-99BC-DC4E2B15E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4B981C-30F4-434E-B6D0-9F5CAB2B6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2BB655-0CCA-7C4B-BF27-3CF878D86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E657B4A-B653-514B-A324-24B88D8E7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F287E35-651C-5141-9A4F-7F32FCE63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B35D0A3-E03F-B843-88ED-B749C6CDF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39ADEC4-B283-0F44-AB20-6D4672522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DEDCB76B-B537-DB4C-95E7-6C705DEB4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397B91A5-286A-CF4F-A064-BA28F0157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F4982FB-1087-BD43-B2D0-2F3AC1AA23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11B06C05-DBEE-C343-AF83-C4692E983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543B63C-C4DF-7E43-AA01-0F28B64C4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430F736-91A3-4F49-BC68-EFDD15DD3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763514F-0198-014C-B988-AE23CA92E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FCBE075-44CC-904F-A8A6-F7582F6C1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3B3E304C-69C8-304F-B1BF-E5E39EE5E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46E09080-D0BA-3344-8435-C832F79BD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026EE6A-2852-8549-A4B1-99A022AB1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1F86492-6766-F64F-B690-C8321BBB3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273BD38-4BE5-654F-A386-F25449B02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6E0191FD-ACCD-2F49-B424-DB2D53563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68A68DB-2F62-2545-AF52-114D5CBAA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6E69926-7508-CE48-A636-AE5941D04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E3BD94-A03B-0346-AA39-8EDA401D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311CAC2-A495-FB41-86FC-8F0DD8468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D4BDEA0-BF9A-5242-B1F8-374E7A18C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4041C23-CEB9-7346-AE05-09188566E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21A464D-E366-6A4E-A491-550C3E11F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77B4A54-F6B6-E449-B48B-4C1DB4587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699D03B-8C37-7D46-A948-1CC64B6E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72F66E05-06A8-3047-8471-2A05DA914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C643D270-38D3-6141-B9E0-0387ADD2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568B4EA-EB9B-2E47-927F-194007DC79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B4C8515-7684-0A44-945F-3385F7EF7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01C71602-BDC2-A54A-AC83-F8A9D78CC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E9CBE236-4AF6-4C4B-BE40-228CE1EF9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73B749-F6B0-AD40-8E6B-1F2EF6A89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8B21F55-6C3C-A548-B6B0-9C44133F9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469B862F-B34B-F64D-B8FF-3E209685A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4F2D6F7-F319-5B49-85A0-43FABAEC6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3E5233E-40BF-0347-B474-E22113AD6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B343D49-9475-D54B-B63E-BD4D9049F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FBD6E34-ADF8-C749-A0D5-C92A250C0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A2C0C33-91FE-7540-B064-859A833C3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9E6DC3A7-8FAF-F149-89FE-B912EAD07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8FB21A3-F37A-464F-AB24-F683B10F0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87313D0-DD61-5649-B220-54BA32656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1E491215-AD96-EC4A-B683-5E62D9A88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3BACECD-94BC-194C-92E1-AEF2C247B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802F58F9-2D21-7A4F-AD49-B4A3E3ED6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12F71BD-EF5A-594F-AFED-A2F0982CD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1B1819F-9B13-1346-9931-DE941938B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63133BA-9889-974F-A9F7-17431DE120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A232F1E-F3A0-A845-988A-22AA5F850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660AFE20-2567-9947-B7C8-0BB04F488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4546BDB-03BF-8B43-9ACA-C1DDDF70D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7E73E70-66D4-E149-A0AB-83C62A7F8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A77D04C-3F06-8442-891C-B5C52390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3069C1A-7D6C-574F-8F47-D134B3073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31E1620-167B-8F41-BD55-D1ECB8263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3284C5DC-B5AB-354E-A257-A2D8F0FD6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98797AD0-E337-DB4E-A137-F086110137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50FDD3C-F23F-B448-BF5D-C0D14F78F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9D0AFA9-AAAE-BA4E-86E3-3CEF881D1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E6A9F06-76E4-164C-B19B-95EC045B8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A7EBEB37-DF75-614B-9081-D9232E442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5BDD865-10EB-6941-81D2-1456AA4B7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30DB6E1-23B3-AC49-B10C-A5C23DEF8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A23DE7A-AD5C-E34C-9512-4DF87C690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4B0784E-D17E-D54F-9BE0-7C2E3EEB5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05F84E40-FC49-8449-8290-91D9EA650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2CA0BA6-4FCC-CE41-B08F-F631C424F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5CDA464E-2FE4-AE49-8F84-AD1489092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066974C-F0E7-744A-A8D3-6BD7640C2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A6CE5FC8-3754-7842-ACCF-53BD88577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1E740BA-E0AD-4644-90D5-BAD0049B4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9F06D3E-592B-F144-9FC2-D9A1D6E5FC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113A168-2F5F-CA4B-8811-6C4BB5EAF9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F256393-BFB4-E641-933A-DD1FFEE8A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267BC0F-6D2F-354D-BE4B-5C54C3F7C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70758E9-D611-9C4E-ADEA-49BEF1067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E24EF03-78FF-2C47-9C55-32AD729AA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96250FD-D8B0-6249-B1DE-0A3CE48B2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5345A6D-E52A-3644-942A-E8A8D2395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34E7455-7EE5-AD41-86F7-3F4C99AAD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0467C6F-FCB5-7C48-8F65-68C9982BB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FBA543D6-8D55-1D49-92BD-D0ED9F59C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61E9C686-9A0B-6543-AC58-FED38D00A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3B78B3A-A78E-E741-9719-02F5F3E0C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C28D2C93-1641-374C-B86B-5BCBC4436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4F0EB7A-CD94-BC48-9DA0-659637C0F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7AE0E4A1-C819-3747-AA4D-3837EAE4F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45D918E5-FFD3-6142-91AA-2A232B8C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47AB4BE-CDD7-4A47-9C90-B320BCB70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8D12F1E8-C2C2-C54B-A130-19D362A81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739DA4E3-D115-3442-A00A-A42839EEF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6F8BE8E-6C6C-5E4A-83A2-898EBC32F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CE555BE-787A-2846-97DB-2F9188FD2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67BFA4FA-67C2-2E48-9BEF-37468E029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8D38713D-0833-FE41-8942-920DE3538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B73341-6BD4-5940-A02C-9EFA4F858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1608C9C-BE5B-B647-B76C-62B534366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E4013B57-BFBB-384A-8807-54C47CB16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4038961-E6F8-7743-988B-59CD644CC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3DD351E-7E2D-1A4E-90FA-8F9DE0184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D3CCE28-5C98-B845-84B2-033BFB33C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43DC3C5-0349-6447-923E-473C68A13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8D12F4F9-F8D7-C043-A692-6DA2DFD19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08BC0FE-AA61-9245-B116-5D9990502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FCA4E91-0B19-FB42-B906-A678A456A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579CDDC-1C9C-3845-8182-1329298FC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F93B2656-FEE5-5243-82CF-FE5D14E53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4FBAC3E1-ECB1-2441-9C1B-3E5123F12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8F212AA1-17D0-F544-AD1E-8EE4680F1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A0357633-2312-8141-BD08-50ED0A22F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5228A1C4-4116-4240-A776-B6884962A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6CDF758-6AB1-6F4E-A845-0F826D02D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735C023D-11F9-7F4C-BACB-4CF23D3C8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D024E4-8DDA-464E-B4E8-ECB122621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CEB6AB69-12AF-9444-9A77-FE9177323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A15A5D9A-2B0B-A34F-AE6F-F10B40D2A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85C2D1FF-A7A2-7B42-87E2-9D2842CE6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96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412">
            <a:extLst>
              <a:ext uri="{FF2B5EF4-FFF2-40B4-BE49-F238E27FC236}">
                <a16:creationId xmlns:a16="http://schemas.microsoft.com/office/drawing/2014/main" id="{96F4F1D0-D225-1B44-80CE-BC06920B782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565308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3690319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32F03C-470F-0246-9DA4-829BF44D4E4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87E5C1-CF80-5B4C-9726-1135EF69F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E2F8A4-86DE-364D-868E-4E3A6900F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59229E-6B48-D94A-A2ED-30BE4DE3A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DAD960-ADDE-9649-BB42-271CD20F8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2A3538-3F7B-8244-838B-2E8C8EFD9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05AC1-5D4E-9842-951D-30ADD291A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E0F35F-34E7-5045-B5CD-2DB0E303D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2AFDA1-ED20-944B-9E4E-6A7C881C94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01A6CF-820F-6E45-BCA4-259A7EB5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C9A42F-06E0-C241-A756-ED8E99EFA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D53AE3-11BB-F543-B0AD-D5F6432C2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60BD0-C257-9F4C-B7B7-28DF4F758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41224E-DFB9-3046-AD85-8CA8D236D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7142C5-A8E1-4947-A75A-6B0AD8EB1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23D5CE-5C33-204A-A0DA-B2C57AB40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30ACAA-FF2D-2846-9513-675DFE45C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84D95-6F35-744F-93EA-618E834A3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39DA72-9EEF-8241-AC84-89AD1CD98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505172-E60F-7045-80E6-B45A81342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FDADC2-C6E0-6A47-B556-296FF7E42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1BD6CC-A19E-2C42-B488-9EF34C6B1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44B0A2-7263-9348-AC9B-BDD08145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E33B80-4A7F-4745-AF54-12075F692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413169-30FD-B441-939B-8EF453AFC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F5466E-C538-6E48-AA56-30A7B80FB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CE4232-33D6-BD4E-9AFD-BD44A794B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9AC05D-9895-B144-B3B7-F5516BC26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0EAA92-B1AC-E340-9AE3-E4912F3D8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18167D-9C6A-8F47-B2BB-FD0EE06A8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0B5C01-ADAE-6F4C-9F21-430DD1415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ABEEB6-EE93-5B47-A333-90CBA7D42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F5794E-EEB8-0543-A1A8-F8BD3E40E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B50315-EAF6-7946-8E1B-AD215E3CD9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54D1D7-7E08-BA46-8274-9137D39EF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777782-4250-9140-852D-A00261760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8BDE165-7F36-E644-8E5E-485B81192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B47356-BF3A-BE43-A6BB-323C61A4A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7AC56B-414F-C843-8FDD-A9AC1890D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B38B15-14E5-E042-BCA9-9425662C2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BFFF08-91EF-DD4D-84C9-2FCFD2146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254AF5-4587-294F-9AEA-B7C06A133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67B9D2-107B-6C46-8791-778D8B950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988A14D-5438-DE46-B016-5E9DE4C15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3EAA7-5B34-074F-B9DD-3C6F789E3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A14DA1A-BAAF-0D4F-894B-01F07A944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F3724B-EC07-C04C-9C08-9365C2CE0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72E818-FC22-B749-A8A9-0D239E2DD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293A3F-A6A7-ED44-B78F-02D3780B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3400644-B057-8546-8F25-695F41078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BA6119-3D3B-6C4B-91A5-38B09C78A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16EBD29-8E8B-7A4D-AE41-C73EC174E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4CA134E-9423-1945-879B-609B6C45E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D01995-29B6-B64D-B044-DCAD73E4E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BA91971-CED7-8047-99BD-0560B69BA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2A15744-6343-384F-80BB-9D7578C77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8325D2C-C1F0-4A4B-ADC8-34618FEB1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898564-1630-7D40-8E71-8C8C48B79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6438BBE-CE8A-254C-930E-0A954E339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64C8FE-EDC2-6144-BFE3-F8F9A1F02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594E34-4A8B-B744-84FB-5805EE092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8BFABD-8580-C94D-8572-B064963AF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181097-2769-D643-9816-6EF427CAC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412954-7DB9-3241-BB63-C194F565C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9509AA-40DE-8C4C-8AA4-D76C8FBCC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46DE48-D5CB-534D-BCA5-3989F5EE6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3AC59CE-12B3-C848-96CD-B5147016F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9FA8DAA-7BA0-AB48-BBF6-70702A492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2871CFD-2B03-9040-83A2-473C11A8C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4CAD799-664B-7B47-AC83-3F1C04EA6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6D6CD3-5CB8-804A-984C-0C67CC2DF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AD397C-6E73-504F-8EA3-041552A48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857B50-F656-B446-A759-57C6BA209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C6E95E0-2046-1D4A-98E8-0EFBB3B7D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26BC9ED-24EC-2743-8E61-890E83E7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C7CEC4D-7470-E54A-AA71-96A51852E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F25C45E-A276-4748-B025-12AD54030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22CE835-E412-8D41-812C-5C6968481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EB96A2-285E-C84E-96C5-B11A04C80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D6F4832-B25D-2A46-BD3F-CBB068E00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BF2E9A-090F-6D4E-AB30-630F2B848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76659A-525A-FC44-B653-D4396EC0C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52A1E7A-B07B-0B4F-9470-276C38A9B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29AC9AE-35F7-4E47-BBF6-5FB134ACD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028630E-4AC7-5941-AEDF-F6883AA05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36E9C2C-C730-574C-8966-1646CEBA5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E78FA4-9000-B049-A81D-03CD335FE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47812FA-3042-244C-ACFB-C7EE5B700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CC2D585-C6FB-CF43-98CA-FA9E08F83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A87DFF2-1422-B849-8D56-4ED9507EF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807684F-4BF6-6C45-898D-765EC775B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BBC8BE7-C9F9-6F4F-BC9A-28FEC4492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F0C8A0D-A908-154C-B2F8-4AB268F6A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9DC1DCC-DD54-5E45-84FC-3F12F7F42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1FCB028-912D-0C4E-AF25-9F3109FC8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D56D769-BD5C-BC4C-8E3F-B0AA16A51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6108161-1287-7841-BF80-6589AECB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1274336-6B0D-EC4C-8833-5AE7465F8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5FC078B-6A33-1848-91D0-1647A0288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03C8A63-0B20-F449-BB24-86B63EA39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D3A6DC-75C1-C647-8C47-24727A73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3A36CDD-DF97-9D43-88B5-7CE3E991C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25FFA43-EA86-4743-816C-3F96D12A6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A83C4E-F2BD-D84A-B7A9-E059B2C97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BC8E224-E37A-AD40-AC20-E534556C7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5312D3C-2E99-2447-A9C2-A92A99C56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F127D68-AAD5-4C46-8EBC-14770CBA3F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21D0EF-C771-164C-BCC2-EF51AF49B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204CA16-0767-7E44-A5C8-98A67D2E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C739FD2-37E9-4E4B-B419-AF6DB8755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7A98E5-202D-1A42-BDB6-C3811B329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00D2BD7-4544-214A-B1A1-7B89F3ED7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F9CBE6-E4F3-E94F-A51E-AF4275732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63AB4D9-5634-AA4C-BB08-B30BDB4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C77160-A0FA-BD4B-945D-FD271205B3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B0E5C5C-0FC0-5B42-AF51-CA4F0C70B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8776C18-D8E1-614B-83D8-BD76297E6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FF3FE02-FCCA-8E45-8A9B-E223EDA00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840D9A4-9EC3-BF4A-A9F6-A0B995351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54B0F4F-6A3C-A444-974E-C7868EE9A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BEF5BEF-64FA-8B4D-BFCE-6FBFBDF57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DE047D8-1EBC-D943-9334-884DAE780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1D51A7A-2F10-6848-97EA-1514BE146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B432F5B-65BB-DB4B-960B-74C995E2A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7469776-2FFD-1A4E-82D3-DF567A9A9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51C5B26-9880-6242-B0E3-51C2EF969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459A1FD-1D21-8946-99E5-0963E3F27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99462D6-B116-2043-9F30-8E852ADBC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C13948F-70A3-AA49-8C84-EC8A0DD96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E5F7377-9C22-5F4E-81CE-C7014D545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1974881-B6A4-4443-88C5-620C55172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FB03AEA-DF94-C74E-B968-753C18A1A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9D38097-BCC1-A14F-AA0A-26F9674A2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823D7AB-4112-3348-81A0-1D0615BF8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592E673-A183-D641-B399-F6EAA599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6F0DD3-3539-A743-ADD7-CCB0F6142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5A4FD2E-1463-D640-B966-F0171558A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6C6D12A-BBEE-3B46-89F6-4D00DDF55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BDF7EE-7593-F34B-A71F-0F1B75C7C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CCEC1C7-A1A5-DB48-8212-524E491201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F8AECD1-A989-9748-B687-D818E597C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3434556-D284-B34B-AEBC-859DD2A56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346B1B0-59E9-2A48-85CE-C26E7DA69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80C315D-5398-F34D-A460-2E6565E35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138C41A-4820-3945-8CAC-F9E294ADA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BEE3FCD-B81A-ED4B-848C-78475B82E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8172CF1-AC42-374E-BD92-72596259F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B046A2-FBD2-2148-B64F-66683E58F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4BDFC1-BE9D-AB4D-B9D8-71FDAF7D4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AF51347-59EE-4E44-860F-CA7B16E3A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7BC66F1-BBED-9A40-9701-8C1E02F50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F676047-FA13-E84D-B034-6DB084C5E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8B27AE6-CB0A-854A-BF8F-54C834DA6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9CB0DC6-D132-7F47-B66B-F6A4F0C48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D216EF8-D87C-4E43-9A4F-F5A412379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D49C541-CD3B-4446-B2FA-CBE991599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78583A6-8FB3-C84D-BFB8-0B8CE43D4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2AA8736-D275-5441-9EEC-8C1BD032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6F81790-D8CB-884C-91E5-B8FF414B0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9306818-841D-174D-A9DC-E44ED34ED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3F90CDF-62DF-2140-824A-964BEA204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E73E22B-F0A4-1A49-813D-65EC89663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071C543-F4DE-7049-BD94-92A33FE0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5970B00-1098-DF48-B2F9-DAFFD3E20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88FBA71-8666-8E4B-AE5C-00234B7EC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8F54034-5B45-DD44-8CB5-39AF8958C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8720340-C85E-DE43-8F2B-F0D5E2099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B7D0B9D-FED2-3E4D-94EE-DAACE9C91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0B6F683-4A5F-F046-8458-4B0B0F18B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3C3B4F8-0DD6-6E42-AFB4-CF463BA2B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C5C2F3-5943-E54E-B8C4-E3D6C2689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E4D15C9-EE79-DF41-A66E-8CB1DFABB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763A7D9-D7D5-9A44-A54A-F77B8E808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F76E69A-CB28-BD4A-AACB-E7FE9D505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BAB4D21-E3E2-FF4C-B037-BEBA560E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D630D23-2A34-D942-8DFC-4571B8256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64FE0E6-EC33-F047-B196-7E7C43C91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37D305D-CF61-6443-9994-928001B33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A055B7D-2DCF-DC42-A6A9-FDE42EF50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28B662B-E25D-0044-98E2-22ABA8D1E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CC9A74B-B915-0441-8A4C-39127BB5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659AC51-29F1-444C-8714-548D6FBF0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6CC2B4B-38EB-FB48-A742-A6E1D6CAF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F6A5AF4-265B-BE4C-93D4-A804C014B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5053005-196E-504A-ADF8-20CC4E17D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D379CD6-BFE6-674B-A895-77FD5F17E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411CCBE-AA3C-CE4A-9233-C953E85AC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D068610-C6E7-0149-8627-6BB4C852E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FCD0E1-9B76-DE4F-9FE5-DC7CFB0D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9714DE0-9003-C24E-8EE2-AACBF8D55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3ACB8B4-FAF9-9D45-90A7-D6CF9F49E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1C24DEA-2C96-724E-9A92-27EED2327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F172345-9B9B-7249-AD4E-4E85696C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E7A7CBC8-6C5C-F346-817E-5D083270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1681AD2-0FB2-9243-94D0-688C00FD6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E3AABD09-1C9C-6344-A1AD-7ED7DFB6D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F52D3C9-C449-C645-B3CB-C907F189F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137177E-A35C-3745-A5B2-3B981C960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54F02B8-B39F-D444-83AE-1C0AC3EEF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088C9B6-7269-5C44-B62A-A80A753CE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2390B5A-4C48-1641-830E-091E32AB6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9022751-2256-4547-B0AF-24BBC2B32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C0C49CB-64D2-AA4B-ADCB-58A0E4ED5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8ACD334-F81E-C34E-859F-043BACF5B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4A9221E-7245-804D-AB49-D4CD07B45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7E6CD44-1000-2E4F-A8D9-3F68EDE2C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1449025-A2FD-8E46-AFB2-6D083DEC1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E13C37E3-F514-334E-9EC7-346D8CF56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65F8143-64EC-CA46-B2CE-458C9D16F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1908447-4703-EA4A-B25D-C09A42A11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7323AE-2CCB-764F-BB50-9470A7F09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BCDEE16-40BA-334A-875D-981024398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6970188-8611-5144-B548-136628D29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2AB4DD1-D75E-CC49-9000-E299CB3F3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05D552A-B8BE-6940-8AB4-B56F91984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96494A5-574D-FD49-AE64-6A9A35C92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7549F50-B5EC-B047-BA7E-FC57471EA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5050147C-DD51-C444-B238-B754A26D2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19A95ADF-398E-B34C-A537-E6AB238D8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4FB6D48-DEF3-7E4C-9F3D-E83105010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0311BDA-96AF-B541-AAE3-46CED2A0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B96BC2D-EC7F-B347-8450-6A5019CB5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F24C8CD-25D0-1345-AAEB-24FEF89B6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C2610D4-6266-034D-9DA9-8F184C198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AADB8235-C02C-9743-88CB-95654874A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C7681311-DE27-4E43-83EA-1E077C881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0B2E5B2-F084-7C4E-B301-8376E2E72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EEEBC5F-8D56-F246-AEAE-462AAFFF8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0CE4668-69D1-B84F-B85C-5BD4A9AAD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B44C70B-C33B-1340-89A1-3AC95D90D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12F51B2-30E7-304D-B92F-0994F296F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C2D3326-8E99-CD4B-9637-2740704D4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2E355E1-2F76-CC4E-ABB6-F22B6D6D9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CFA2F9FC-9D85-9146-9CD5-3FF8FB424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1FE9A5E-8B82-9344-8C03-FE00B5FD8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C748AAA-1BCC-0548-8238-7FB1FE970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31E1DE0-A59A-3B48-844B-DBA4CCAE0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DD9CC057-16AD-9940-AD52-0BEC9523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5849BE8-7F25-2D4E-8BD5-241DCF90E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C59CBA4-2C13-4044-ABF2-0FDE457A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E6002E5-654C-9D49-ADE0-E0A26DD47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900D8F7-0F2F-774C-9061-84B98A2C5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EA807FD-C9BB-1D45-9AC3-0765D40B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DB400A6-DE63-B14C-80F0-0E77767B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69F88FB-B513-244C-BEBB-7713246D1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C75F59ED-0BC3-9A4B-8D92-3BC0FBD891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32C585E5-152E-3545-ABFB-F5CD28F78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07BE888-8A7E-0E4F-8B56-22CF4CAE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C8F79CA8-1577-D14D-9630-7A8442DF8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BDB4EE1-D5C2-EF4D-8687-930BDD33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0CA0F3E-1762-5A4E-9070-9B8B943B63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A72C803-4A5A-8142-9D4C-49D01A011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3D25E8D-F848-D24C-97D8-1A4AA11A5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6E00F62-5EF7-8547-B7D6-16BB6BCAB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6295EEE-A381-5646-A49D-596430214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4230C6C-D1CD-5146-BAE9-94BE3DD06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0CD599A-11F7-FB42-AA63-B52C9BEB7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E6F7A057-B9C4-CE48-BAE4-5F606EDDF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422579F-DD21-BA47-B776-765EF72A1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A4020E2-609F-5148-8A7E-31F1AB82C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2B40A974-68B5-7942-A18A-54E45BC22F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6FFBD09-8266-524E-977A-3EE31635B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8B20CE3-A6A6-1E4D-B2B5-F1A333E0E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8C5E321A-0D6E-7048-8C6E-5656F7B44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3EC7D85-2088-6F46-8EC2-7CA361235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BE29A53-07F2-4941-A046-61D417DC2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989F6BB-324B-1747-A7E4-BF398433A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D3453C22-8B55-0942-861D-5573751E8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9CC8FB3-02CB-984A-9AC1-9E05F96F9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D6EC839-6A63-1244-8043-D3E79E5EC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F5AED3B-8CA9-EB4E-9641-C01CBB16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99AE7E1-D32B-AC40-837B-EDA1A71FB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83A7F40B-5B35-EC4D-9003-3491CF6C9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05EE46-C063-0A4F-A4F6-BBF75D2FA9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9774BC-6B8C-D645-B1B8-920623FE5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AE00D5B-B2C2-9F45-B9F1-4DA758D1E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CF93766-8BE0-5343-AF3E-0FDDD8D19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5A668D0C-5DE9-124C-AF3B-7FA4E8B3E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5D0445-71FD-454A-BD84-D6C1052C1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6D6B301-BD15-9447-99BC-DC4E2B15E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4B981C-30F4-434E-B6D0-9F5CAB2B6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2BB655-0CCA-7C4B-BF27-3CF878D86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E657B4A-B653-514B-A324-24B88D8E7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F287E35-651C-5141-9A4F-7F32FCE63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B35D0A3-E03F-B843-88ED-B749C6CDF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39ADEC4-B283-0F44-AB20-6D4672522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DEDCB76B-B537-DB4C-95E7-6C705DEB4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397B91A5-286A-CF4F-A064-BA28F0157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F4982FB-1087-BD43-B2D0-2F3AC1AA23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11B06C05-DBEE-C343-AF83-C4692E983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543B63C-C4DF-7E43-AA01-0F28B64C4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430F736-91A3-4F49-BC68-EFDD15DD3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763514F-0198-014C-B988-AE23CA92E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FCBE075-44CC-904F-A8A6-F7582F6C1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3B3E304C-69C8-304F-B1BF-E5E39EE5E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46E09080-D0BA-3344-8435-C832F79BD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026EE6A-2852-8549-A4B1-99A022AB1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1F86492-6766-F64F-B690-C8321BBB3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273BD38-4BE5-654F-A386-F25449B02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6E0191FD-ACCD-2F49-B424-DB2D53563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68A68DB-2F62-2545-AF52-114D5CBAA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6E69926-7508-CE48-A636-AE5941D04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E3BD94-A03B-0346-AA39-8EDA401D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311CAC2-A495-FB41-86FC-8F0DD8468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D4BDEA0-BF9A-5242-B1F8-374E7A18C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4041C23-CEB9-7346-AE05-09188566E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21A464D-E366-6A4E-A491-550C3E11F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77B4A54-F6B6-E449-B48B-4C1DB4587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699D03B-8C37-7D46-A948-1CC64B6E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72F66E05-06A8-3047-8471-2A05DA914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C643D270-38D3-6141-B9E0-0387ADD2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568B4EA-EB9B-2E47-927F-194007DC79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B4C8515-7684-0A44-945F-3385F7EF7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01C71602-BDC2-A54A-AC83-F8A9D78CC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E9CBE236-4AF6-4C4B-BE40-228CE1EF9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73B749-F6B0-AD40-8E6B-1F2EF6A89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8B21F55-6C3C-A548-B6B0-9C44133F9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469B862F-B34B-F64D-B8FF-3E209685A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4F2D6F7-F319-5B49-85A0-43FABAEC6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3E5233E-40BF-0347-B474-E22113AD6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B343D49-9475-D54B-B63E-BD4D9049F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FBD6E34-ADF8-C749-A0D5-C92A250C0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A2C0C33-91FE-7540-B064-859A833C3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9E6DC3A7-8FAF-F149-89FE-B912EAD07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8FB21A3-F37A-464F-AB24-F683B10F0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87313D0-DD61-5649-B220-54BA32656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1E491215-AD96-EC4A-B683-5E62D9A88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3BACECD-94BC-194C-92E1-AEF2C247B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802F58F9-2D21-7A4F-AD49-B4A3E3ED6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12F71BD-EF5A-594F-AFED-A2F0982CD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1B1819F-9B13-1346-9931-DE941938B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63133BA-9889-974F-A9F7-17431DE120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A232F1E-F3A0-A845-988A-22AA5F850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660AFE20-2567-9947-B7C8-0BB04F488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4546BDB-03BF-8B43-9ACA-C1DDDF70D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7E73E70-66D4-E149-A0AB-83C62A7F8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A77D04C-3F06-8442-891C-B5C52390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3069C1A-7D6C-574F-8F47-D134B3073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31E1620-167B-8F41-BD55-D1ECB8263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3284C5DC-B5AB-354E-A257-A2D8F0FD6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98797AD0-E337-DB4E-A137-F086110137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50FDD3C-F23F-B448-BF5D-C0D14F78F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9D0AFA9-AAAE-BA4E-86E3-3CEF881D1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E6A9F06-76E4-164C-B19B-95EC045B8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A7EBEB37-DF75-614B-9081-D9232E442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5BDD865-10EB-6941-81D2-1456AA4B7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30DB6E1-23B3-AC49-B10C-A5C23DEF8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A23DE7A-AD5C-E34C-9512-4DF87C690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4B0784E-D17E-D54F-9BE0-7C2E3EEB5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05F84E40-FC49-8449-8290-91D9EA650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2CA0BA6-4FCC-CE41-B08F-F631C424F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5CDA464E-2FE4-AE49-8F84-AD1489092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066974C-F0E7-744A-A8D3-6BD7640C2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A6CE5FC8-3754-7842-ACCF-53BD88577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1E740BA-E0AD-4644-90D5-BAD0049B4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9F06D3E-592B-F144-9FC2-D9A1D6E5FC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113A168-2F5F-CA4B-8811-6C4BB5EAF9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F256393-BFB4-E641-933A-DD1FFEE8A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267BC0F-6D2F-354D-BE4B-5C54C3F7C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70758E9-D611-9C4E-ADEA-49BEF1067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E24EF03-78FF-2C47-9C55-32AD729AA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96250FD-D8B0-6249-B1DE-0A3CE48B2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5345A6D-E52A-3644-942A-E8A8D2395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34E7455-7EE5-AD41-86F7-3F4C99AAD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0467C6F-FCB5-7C48-8F65-68C9982BB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FBA543D6-8D55-1D49-92BD-D0ED9F59C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61E9C686-9A0B-6543-AC58-FED38D00A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3B78B3A-A78E-E741-9719-02F5F3E0C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C28D2C93-1641-374C-B86B-5BCBC4436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4F0EB7A-CD94-BC48-9DA0-659637C0F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7AE0E4A1-C819-3747-AA4D-3837EAE4F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45D918E5-FFD3-6142-91AA-2A232B8C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47AB4BE-CDD7-4A47-9C90-B320BCB70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8D12F1E8-C2C2-C54B-A130-19D362A81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739DA4E3-D115-3442-A00A-A42839EEF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6F8BE8E-6C6C-5E4A-83A2-898EBC32F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CE555BE-787A-2846-97DB-2F9188FD2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67BFA4FA-67C2-2E48-9BEF-37468E029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8D38713D-0833-FE41-8942-920DE3538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B73341-6BD4-5940-A02C-9EFA4F858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1608C9C-BE5B-B647-B76C-62B534366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E4013B57-BFBB-384A-8807-54C47CB16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4038961-E6F8-7743-988B-59CD644CC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3DD351E-7E2D-1A4E-90FA-8F9DE0184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D3CCE28-5C98-B845-84B2-033BFB33C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43DC3C5-0349-6447-923E-473C68A13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8D12F4F9-F8D7-C043-A692-6DA2DFD19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08BC0FE-AA61-9245-B116-5D9990502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FCA4E91-0B19-FB42-B906-A678A456A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579CDDC-1C9C-3845-8182-1329298FC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F93B2656-FEE5-5243-82CF-FE5D14E53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4FBAC3E1-ECB1-2441-9C1B-3E5123F12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8F212AA1-17D0-F544-AD1E-8EE4680F1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A0357633-2312-8141-BD08-50ED0A22F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5228A1C4-4116-4240-A776-B6884962A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6CDF758-6AB1-6F4E-A845-0F826D02D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735C023D-11F9-7F4C-BACB-4CF23D3C8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D024E4-8DDA-464E-B4E8-ECB122621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CEB6AB69-12AF-9444-9A77-FE9177323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A15A5D9A-2B0B-A34F-AE6F-F10B40D2A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85C2D1FF-A7A2-7B42-87E2-9D2842CE6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889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412">
            <a:extLst>
              <a:ext uri="{FF2B5EF4-FFF2-40B4-BE49-F238E27FC236}">
                <a16:creationId xmlns:a16="http://schemas.microsoft.com/office/drawing/2014/main" id="{E247227D-B5DD-4441-B3E6-6006F0733D7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565308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3690319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32F03C-470F-0246-9DA4-829BF44D4E4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87E5C1-CF80-5B4C-9726-1135EF69F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E2F8A4-86DE-364D-868E-4E3A6900F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59229E-6B48-D94A-A2ED-30BE4DE3A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DAD960-ADDE-9649-BB42-271CD20F8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2A3538-3F7B-8244-838B-2E8C8EFD9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05AC1-5D4E-9842-951D-30ADD291A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E0F35F-34E7-5045-B5CD-2DB0E303D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2AFDA1-ED20-944B-9E4E-6A7C881C94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01A6CF-820F-6E45-BCA4-259A7EB5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C9A42F-06E0-C241-A756-ED8E99EFA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D53AE3-11BB-F543-B0AD-D5F6432C2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60BD0-C257-9F4C-B7B7-28DF4F758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41224E-DFB9-3046-AD85-8CA8D236D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7142C5-A8E1-4947-A75A-6B0AD8EB1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23D5CE-5C33-204A-A0DA-B2C57AB40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30ACAA-FF2D-2846-9513-675DFE45C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84D95-6F35-744F-93EA-618E834A3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39DA72-9EEF-8241-AC84-89AD1CD98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505172-E60F-7045-80E6-B45A81342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FDADC2-C6E0-6A47-B556-296FF7E42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1BD6CC-A19E-2C42-B488-9EF34C6B1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44B0A2-7263-9348-AC9B-BDD08145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E33B80-4A7F-4745-AF54-12075F692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413169-30FD-B441-939B-8EF453AFC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F5466E-C538-6E48-AA56-30A7B80FB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CE4232-33D6-BD4E-9AFD-BD44A794B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9AC05D-9895-B144-B3B7-F5516BC26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0EAA92-B1AC-E340-9AE3-E4912F3D8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18167D-9C6A-8F47-B2BB-FD0EE06A8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0B5C01-ADAE-6F4C-9F21-430DD1415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ABEEB6-EE93-5B47-A333-90CBA7D42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F5794E-EEB8-0543-A1A8-F8BD3E40E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B50315-EAF6-7946-8E1B-AD215E3CD9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54D1D7-7E08-BA46-8274-9137D39EF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777782-4250-9140-852D-A00261760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8BDE165-7F36-E644-8E5E-485B81192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B47356-BF3A-BE43-A6BB-323C61A4A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7AC56B-414F-C843-8FDD-A9AC1890D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B38B15-14E5-E042-BCA9-9425662C2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BFFF08-91EF-DD4D-84C9-2FCFD2146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254AF5-4587-294F-9AEA-B7C06A133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67B9D2-107B-6C46-8791-778D8B950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988A14D-5438-DE46-B016-5E9DE4C15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3EAA7-5B34-074F-B9DD-3C6F789E3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A14DA1A-BAAF-0D4F-894B-01F07A944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F3724B-EC07-C04C-9C08-9365C2CE0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72E818-FC22-B749-A8A9-0D239E2DD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293A3F-A6A7-ED44-B78F-02D3780B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3400644-B057-8546-8F25-695F41078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BA6119-3D3B-6C4B-91A5-38B09C78A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16EBD29-8E8B-7A4D-AE41-C73EC174E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4CA134E-9423-1945-879B-609B6C45E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D01995-29B6-B64D-B044-DCAD73E4E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BA91971-CED7-8047-99BD-0560B69BA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2A15744-6343-384F-80BB-9D7578C77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8325D2C-C1F0-4A4B-ADC8-34618FEB1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898564-1630-7D40-8E71-8C8C48B79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6438BBE-CE8A-254C-930E-0A954E339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64C8FE-EDC2-6144-BFE3-F8F9A1F02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594E34-4A8B-B744-84FB-5805EE092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8BFABD-8580-C94D-8572-B064963AF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181097-2769-D643-9816-6EF427CAC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412954-7DB9-3241-BB63-C194F565C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9509AA-40DE-8C4C-8AA4-D76C8FBCC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46DE48-D5CB-534D-BCA5-3989F5EE6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3AC59CE-12B3-C848-96CD-B5147016F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9FA8DAA-7BA0-AB48-BBF6-70702A492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2871CFD-2B03-9040-83A2-473C11A8C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4CAD799-664B-7B47-AC83-3F1C04EA6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6D6CD3-5CB8-804A-984C-0C67CC2DF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AD397C-6E73-504F-8EA3-041552A48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857B50-F656-B446-A759-57C6BA209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C6E95E0-2046-1D4A-98E8-0EFBB3B7D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26BC9ED-24EC-2743-8E61-890E83E7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C7CEC4D-7470-E54A-AA71-96A51852E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F25C45E-A276-4748-B025-12AD54030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22CE835-E412-8D41-812C-5C6968481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EB96A2-285E-C84E-96C5-B11A04C80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D6F4832-B25D-2A46-BD3F-CBB068E00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BF2E9A-090F-6D4E-AB30-630F2B848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76659A-525A-FC44-B653-D4396EC0C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52A1E7A-B07B-0B4F-9470-276C38A9B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29AC9AE-35F7-4E47-BBF6-5FB134ACD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028630E-4AC7-5941-AEDF-F6883AA05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36E9C2C-C730-574C-8966-1646CEBA5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E78FA4-9000-B049-A81D-03CD335FE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47812FA-3042-244C-ACFB-C7EE5B700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CC2D585-C6FB-CF43-98CA-FA9E08F83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A87DFF2-1422-B849-8D56-4ED9507EF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807684F-4BF6-6C45-898D-765EC775B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BBC8BE7-C9F9-6F4F-BC9A-28FEC4492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F0C8A0D-A908-154C-B2F8-4AB268F6A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9DC1DCC-DD54-5E45-84FC-3F12F7F42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1FCB028-912D-0C4E-AF25-9F3109FC8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D56D769-BD5C-BC4C-8E3F-B0AA16A51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6108161-1287-7841-BF80-6589AECB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1274336-6B0D-EC4C-8833-5AE7465F8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5FC078B-6A33-1848-91D0-1647A0288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03C8A63-0B20-F449-BB24-86B63EA39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D3A6DC-75C1-C647-8C47-24727A73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3A36CDD-DF97-9D43-88B5-7CE3E991C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25FFA43-EA86-4743-816C-3F96D12A6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A83C4E-F2BD-D84A-B7A9-E059B2C97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BC8E224-E37A-AD40-AC20-E534556C7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5312D3C-2E99-2447-A9C2-A92A99C56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F127D68-AAD5-4C46-8EBC-14770CBA3F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21D0EF-C771-164C-BCC2-EF51AF49B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204CA16-0767-7E44-A5C8-98A67D2E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C739FD2-37E9-4E4B-B419-AF6DB8755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7A98E5-202D-1A42-BDB6-C3811B329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00D2BD7-4544-214A-B1A1-7B89F3ED7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F9CBE6-E4F3-E94F-A51E-AF4275732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63AB4D9-5634-AA4C-BB08-B30BDB4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C77160-A0FA-BD4B-945D-FD271205B3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B0E5C5C-0FC0-5B42-AF51-CA4F0C70B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8776C18-D8E1-614B-83D8-BD76297E6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FF3FE02-FCCA-8E45-8A9B-E223EDA00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840D9A4-9EC3-BF4A-A9F6-A0B995351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54B0F4F-6A3C-A444-974E-C7868EE9A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BEF5BEF-64FA-8B4D-BFCE-6FBFBDF57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DE047D8-1EBC-D943-9334-884DAE780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1D51A7A-2F10-6848-97EA-1514BE146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B432F5B-65BB-DB4B-960B-74C995E2A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7469776-2FFD-1A4E-82D3-DF567A9A9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51C5B26-9880-6242-B0E3-51C2EF969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459A1FD-1D21-8946-99E5-0963E3F27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99462D6-B116-2043-9F30-8E852ADBC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C13948F-70A3-AA49-8C84-EC8A0DD96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E5F7377-9C22-5F4E-81CE-C7014D545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1974881-B6A4-4443-88C5-620C55172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FB03AEA-DF94-C74E-B968-753C18A1A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9D38097-BCC1-A14F-AA0A-26F9674A2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823D7AB-4112-3348-81A0-1D0615BF8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592E673-A183-D641-B399-F6EAA599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6F0DD3-3539-A743-ADD7-CCB0F6142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5A4FD2E-1463-D640-B966-F0171558A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6C6D12A-BBEE-3B46-89F6-4D00DDF55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BDF7EE-7593-F34B-A71F-0F1B75C7C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CCEC1C7-A1A5-DB48-8212-524E491201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F8AECD1-A989-9748-B687-D818E597C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3434556-D284-B34B-AEBC-859DD2A56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346B1B0-59E9-2A48-85CE-C26E7DA69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80C315D-5398-F34D-A460-2E6565E35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138C41A-4820-3945-8CAC-F9E294ADA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BEE3FCD-B81A-ED4B-848C-78475B82E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8172CF1-AC42-374E-BD92-72596259F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B046A2-FBD2-2148-B64F-66683E58F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4BDFC1-BE9D-AB4D-B9D8-71FDAF7D4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AF51347-59EE-4E44-860F-CA7B16E3A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7BC66F1-BBED-9A40-9701-8C1E02F50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F676047-FA13-E84D-B034-6DB084C5E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8B27AE6-CB0A-854A-BF8F-54C834DA6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9CB0DC6-D132-7F47-B66B-F6A4F0C48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D216EF8-D87C-4E43-9A4F-F5A412379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D49C541-CD3B-4446-B2FA-CBE991599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78583A6-8FB3-C84D-BFB8-0B8CE43D4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2AA8736-D275-5441-9EEC-8C1BD032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6F81790-D8CB-884C-91E5-B8FF414B0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9306818-841D-174D-A9DC-E44ED34ED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3F90CDF-62DF-2140-824A-964BEA204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E73E22B-F0A4-1A49-813D-65EC89663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071C543-F4DE-7049-BD94-92A33FE0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5970B00-1098-DF48-B2F9-DAFFD3E20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88FBA71-8666-8E4B-AE5C-00234B7EC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8F54034-5B45-DD44-8CB5-39AF8958C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8720340-C85E-DE43-8F2B-F0D5E2099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B7D0B9D-FED2-3E4D-94EE-DAACE9C91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0B6F683-4A5F-F046-8458-4B0B0F18B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3C3B4F8-0DD6-6E42-AFB4-CF463BA2B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C5C2F3-5943-E54E-B8C4-E3D6C2689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E4D15C9-EE79-DF41-A66E-8CB1DFABB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763A7D9-D7D5-9A44-A54A-F77B8E808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F76E69A-CB28-BD4A-AACB-E7FE9D505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BAB4D21-E3E2-FF4C-B037-BEBA560E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D630D23-2A34-D942-8DFC-4571B8256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64FE0E6-EC33-F047-B196-7E7C43C91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37D305D-CF61-6443-9994-928001B33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A055B7D-2DCF-DC42-A6A9-FDE42EF50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28B662B-E25D-0044-98E2-22ABA8D1E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CC9A74B-B915-0441-8A4C-39127BB5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659AC51-29F1-444C-8714-548D6FBF0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6CC2B4B-38EB-FB48-A742-A6E1D6CAF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F6A5AF4-265B-BE4C-93D4-A804C014B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5053005-196E-504A-ADF8-20CC4E17D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D379CD6-BFE6-674B-A895-77FD5F17E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411CCBE-AA3C-CE4A-9233-C953E85AC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D068610-C6E7-0149-8627-6BB4C852E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FCD0E1-9B76-DE4F-9FE5-DC7CFB0D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9714DE0-9003-C24E-8EE2-AACBF8D55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3ACB8B4-FAF9-9D45-90A7-D6CF9F49E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1C24DEA-2C96-724E-9A92-27EED2327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F172345-9B9B-7249-AD4E-4E85696C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E7A7CBC8-6C5C-F346-817E-5D083270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1681AD2-0FB2-9243-94D0-688C00FD6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E3AABD09-1C9C-6344-A1AD-7ED7DFB6D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F52D3C9-C449-C645-B3CB-C907F189F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137177E-A35C-3745-A5B2-3B981C960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54F02B8-B39F-D444-83AE-1C0AC3EEF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088C9B6-7269-5C44-B62A-A80A753CE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2390B5A-4C48-1641-830E-091E32AB6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9022751-2256-4547-B0AF-24BBC2B32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C0C49CB-64D2-AA4B-ADCB-58A0E4ED5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8ACD334-F81E-C34E-859F-043BACF5B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4A9221E-7245-804D-AB49-D4CD07B45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7E6CD44-1000-2E4F-A8D9-3F68EDE2C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1449025-A2FD-8E46-AFB2-6D083DEC1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E13C37E3-F514-334E-9EC7-346D8CF56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65F8143-64EC-CA46-B2CE-458C9D16F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1908447-4703-EA4A-B25D-C09A42A11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7323AE-2CCB-764F-BB50-9470A7F09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BCDEE16-40BA-334A-875D-981024398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6970188-8611-5144-B548-136628D29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2AB4DD1-D75E-CC49-9000-E299CB3F3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05D552A-B8BE-6940-8AB4-B56F91984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96494A5-574D-FD49-AE64-6A9A35C92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7549F50-B5EC-B047-BA7E-FC57471EA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5050147C-DD51-C444-B238-B754A26D2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19A95ADF-398E-B34C-A537-E6AB238D8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4FB6D48-DEF3-7E4C-9F3D-E83105010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0311BDA-96AF-B541-AAE3-46CED2A0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B96BC2D-EC7F-B347-8450-6A5019CB5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F24C8CD-25D0-1345-AAEB-24FEF89B6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C2610D4-6266-034D-9DA9-8F184C198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AADB8235-C02C-9743-88CB-95654874A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C7681311-DE27-4E43-83EA-1E077C881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0B2E5B2-F084-7C4E-B301-8376E2E72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EEEBC5F-8D56-F246-AEAE-462AAFFF8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0CE4668-69D1-B84F-B85C-5BD4A9AAD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B44C70B-C33B-1340-89A1-3AC95D90D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12F51B2-30E7-304D-B92F-0994F296F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C2D3326-8E99-CD4B-9637-2740704D4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2E355E1-2F76-CC4E-ABB6-F22B6D6D9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CFA2F9FC-9D85-9146-9CD5-3FF8FB424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1FE9A5E-8B82-9344-8C03-FE00B5FD8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C748AAA-1BCC-0548-8238-7FB1FE970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31E1DE0-A59A-3B48-844B-DBA4CCAE0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DD9CC057-16AD-9940-AD52-0BEC9523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5849BE8-7F25-2D4E-8BD5-241DCF90E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C59CBA4-2C13-4044-ABF2-0FDE457A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E6002E5-654C-9D49-ADE0-E0A26DD47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900D8F7-0F2F-774C-9061-84B98A2C5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EA807FD-C9BB-1D45-9AC3-0765D40B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DB400A6-DE63-B14C-80F0-0E77767B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69F88FB-B513-244C-BEBB-7713246D1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C75F59ED-0BC3-9A4B-8D92-3BC0FBD891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32C585E5-152E-3545-ABFB-F5CD28F78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07BE888-8A7E-0E4F-8B56-22CF4CAE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C8F79CA8-1577-D14D-9630-7A8442DF8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BDB4EE1-D5C2-EF4D-8687-930BDD33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0CA0F3E-1762-5A4E-9070-9B8B943B63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A72C803-4A5A-8142-9D4C-49D01A011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3D25E8D-F848-D24C-97D8-1A4AA11A5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6E00F62-5EF7-8547-B7D6-16BB6BCAB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6295EEE-A381-5646-A49D-596430214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4230C6C-D1CD-5146-BAE9-94BE3DD06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0CD599A-11F7-FB42-AA63-B52C9BEB7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E6F7A057-B9C4-CE48-BAE4-5F606EDDF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422579F-DD21-BA47-B776-765EF72A1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A4020E2-609F-5148-8A7E-31F1AB82C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2B40A974-68B5-7942-A18A-54E45BC22F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6FFBD09-8266-524E-977A-3EE31635B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8B20CE3-A6A6-1E4D-B2B5-F1A333E0E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8C5E321A-0D6E-7048-8C6E-5656F7B44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3EC7D85-2088-6F46-8EC2-7CA361235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BE29A53-07F2-4941-A046-61D417DC2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989F6BB-324B-1747-A7E4-BF398433A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D3453C22-8B55-0942-861D-5573751E8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9CC8FB3-02CB-984A-9AC1-9E05F96F9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D6EC839-6A63-1244-8043-D3E79E5EC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F5AED3B-8CA9-EB4E-9641-C01CBB16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99AE7E1-D32B-AC40-837B-EDA1A71FB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83A7F40B-5B35-EC4D-9003-3491CF6C9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05EE46-C063-0A4F-A4F6-BBF75D2FA9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9774BC-6B8C-D645-B1B8-920623FE5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AE00D5B-B2C2-9F45-B9F1-4DA758D1E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CF93766-8BE0-5343-AF3E-0FDDD8D19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5A668D0C-5DE9-124C-AF3B-7FA4E8B3E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5D0445-71FD-454A-BD84-D6C1052C1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6D6B301-BD15-9447-99BC-DC4E2B15E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4B981C-30F4-434E-B6D0-9F5CAB2B6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2BB655-0CCA-7C4B-BF27-3CF878D86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E657B4A-B653-514B-A324-24B88D8E7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F287E35-651C-5141-9A4F-7F32FCE63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B35D0A3-E03F-B843-88ED-B749C6CDF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39ADEC4-B283-0F44-AB20-6D4672522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DEDCB76B-B537-DB4C-95E7-6C705DEB4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397B91A5-286A-CF4F-A064-BA28F0157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F4982FB-1087-BD43-B2D0-2F3AC1AA23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11B06C05-DBEE-C343-AF83-C4692E983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543B63C-C4DF-7E43-AA01-0F28B64C4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430F736-91A3-4F49-BC68-EFDD15DD3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763514F-0198-014C-B988-AE23CA92E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FCBE075-44CC-904F-A8A6-F7582F6C1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3B3E304C-69C8-304F-B1BF-E5E39EE5E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46E09080-D0BA-3344-8435-C832F79BD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026EE6A-2852-8549-A4B1-99A022AB1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1F86492-6766-F64F-B690-C8321BBB3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273BD38-4BE5-654F-A386-F25449B02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6E0191FD-ACCD-2F49-B424-DB2D53563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68A68DB-2F62-2545-AF52-114D5CBAA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6E69926-7508-CE48-A636-AE5941D04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E3BD94-A03B-0346-AA39-8EDA401D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311CAC2-A495-FB41-86FC-8F0DD8468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D4BDEA0-BF9A-5242-B1F8-374E7A18C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4041C23-CEB9-7346-AE05-09188566E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21A464D-E366-6A4E-A491-550C3E11F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77B4A54-F6B6-E449-B48B-4C1DB4587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699D03B-8C37-7D46-A948-1CC64B6E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72F66E05-06A8-3047-8471-2A05DA914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C643D270-38D3-6141-B9E0-0387ADD2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568B4EA-EB9B-2E47-927F-194007DC79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B4C8515-7684-0A44-945F-3385F7EF7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01C71602-BDC2-A54A-AC83-F8A9D78CC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E9CBE236-4AF6-4C4B-BE40-228CE1EF9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73B749-F6B0-AD40-8E6B-1F2EF6A89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8B21F55-6C3C-A548-B6B0-9C44133F9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469B862F-B34B-F64D-B8FF-3E209685A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4F2D6F7-F319-5B49-85A0-43FABAEC6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3E5233E-40BF-0347-B474-E22113AD6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B343D49-9475-D54B-B63E-BD4D9049F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FBD6E34-ADF8-C749-A0D5-C92A250C0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A2C0C33-91FE-7540-B064-859A833C3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9E6DC3A7-8FAF-F149-89FE-B912EAD07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8FB21A3-F37A-464F-AB24-F683B10F0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87313D0-DD61-5649-B220-54BA32656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1E491215-AD96-EC4A-B683-5E62D9A88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3BACECD-94BC-194C-92E1-AEF2C247B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802F58F9-2D21-7A4F-AD49-B4A3E3ED6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12F71BD-EF5A-594F-AFED-A2F0982CD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1B1819F-9B13-1346-9931-DE941938B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63133BA-9889-974F-A9F7-17431DE120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A232F1E-F3A0-A845-988A-22AA5F850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660AFE20-2567-9947-B7C8-0BB04F488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4546BDB-03BF-8B43-9ACA-C1DDDF70D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7E73E70-66D4-E149-A0AB-83C62A7F8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A77D04C-3F06-8442-891C-B5C52390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3069C1A-7D6C-574F-8F47-D134B3073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31E1620-167B-8F41-BD55-D1ECB8263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3284C5DC-B5AB-354E-A257-A2D8F0FD6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98797AD0-E337-DB4E-A137-F086110137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50FDD3C-F23F-B448-BF5D-C0D14F78F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9D0AFA9-AAAE-BA4E-86E3-3CEF881D1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E6A9F06-76E4-164C-B19B-95EC045B8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A7EBEB37-DF75-614B-9081-D9232E442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5BDD865-10EB-6941-81D2-1456AA4B7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30DB6E1-23B3-AC49-B10C-A5C23DEF8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A23DE7A-AD5C-E34C-9512-4DF87C690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4B0784E-D17E-D54F-9BE0-7C2E3EEB5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05F84E40-FC49-8449-8290-91D9EA650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2CA0BA6-4FCC-CE41-B08F-F631C424F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5CDA464E-2FE4-AE49-8F84-AD1489092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066974C-F0E7-744A-A8D3-6BD7640C2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A6CE5FC8-3754-7842-ACCF-53BD88577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1E740BA-E0AD-4644-90D5-BAD0049B4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9F06D3E-592B-F144-9FC2-D9A1D6E5FC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113A168-2F5F-CA4B-8811-6C4BB5EAF9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F256393-BFB4-E641-933A-DD1FFEE8A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267BC0F-6D2F-354D-BE4B-5C54C3F7C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70758E9-D611-9C4E-ADEA-49BEF1067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E24EF03-78FF-2C47-9C55-32AD729AA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96250FD-D8B0-6249-B1DE-0A3CE48B2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5345A6D-E52A-3644-942A-E8A8D2395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34E7455-7EE5-AD41-86F7-3F4C99AAD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0467C6F-FCB5-7C48-8F65-68C9982BB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FBA543D6-8D55-1D49-92BD-D0ED9F59C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61E9C686-9A0B-6543-AC58-FED38D00A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3B78B3A-A78E-E741-9719-02F5F3E0C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C28D2C93-1641-374C-B86B-5BCBC4436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4F0EB7A-CD94-BC48-9DA0-659637C0F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7AE0E4A1-C819-3747-AA4D-3837EAE4F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45D918E5-FFD3-6142-91AA-2A232B8C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47AB4BE-CDD7-4A47-9C90-B320BCB70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8D12F1E8-C2C2-C54B-A130-19D362A81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739DA4E3-D115-3442-A00A-A42839EEF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6F8BE8E-6C6C-5E4A-83A2-898EBC32F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CE555BE-787A-2846-97DB-2F9188FD2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67BFA4FA-67C2-2E48-9BEF-37468E029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8D38713D-0833-FE41-8942-920DE3538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B73341-6BD4-5940-A02C-9EFA4F858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1608C9C-BE5B-B647-B76C-62B534366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E4013B57-BFBB-384A-8807-54C47CB16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4038961-E6F8-7743-988B-59CD644CC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3DD351E-7E2D-1A4E-90FA-8F9DE0184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D3CCE28-5C98-B845-84B2-033BFB33C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43DC3C5-0349-6447-923E-473C68A13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8D12F4F9-F8D7-C043-A692-6DA2DFD19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08BC0FE-AA61-9245-B116-5D9990502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FCA4E91-0B19-FB42-B906-A678A456A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579CDDC-1C9C-3845-8182-1329298FC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F93B2656-FEE5-5243-82CF-FE5D14E53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4FBAC3E1-ECB1-2441-9C1B-3E5123F12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8F212AA1-17D0-F544-AD1E-8EE4680F1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A0357633-2312-8141-BD08-50ED0A22F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5228A1C4-4116-4240-A776-B6884962A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6CDF758-6AB1-6F4E-A845-0F826D02D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735C023D-11F9-7F4C-BACB-4CF23D3C8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D024E4-8DDA-464E-B4E8-ECB122621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CEB6AB69-12AF-9444-9A77-FE9177323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A15A5D9A-2B0B-A34F-AE6F-F10B40D2A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85C2D1FF-A7A2-7B42-87E2-9D2842CE6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86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4065" userDrawn="1">
          <p15:clr>
            <a:srgbClr val="FBAE40"/>
          </p15:clr>
        </p15:guide>
        <p15:guide id="3" orient="horz" pos="663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  <p15:guide id="5" orient="horz" pos="1162" userDrawn="1">
          <p15:clr>
            <a:srgbClr val="FBAE40"/>
          </p15:clr>
        </p15:guide>
        <p15:guide id="6" orient="horz" pos="1230" userDrawn="1">
          <p15:clr>
            <a:srgbClr val="FBAE40"/>
          </p15:clr>
        </p15:guide>
        <p15:guide id="7" orient="horz" pos="1638" userDrawn="1">
          <p15:clr>
            <a:srgbClr val="FBAE40"/>
          </p15:clr>
        </p15:guide>
        <p15:guide id="8" orient="horz" pos="1706" userDrawn="1">
          <p15:clr>
            <a:srgbClr val="FBAE40"/>
          </p15:clr>
        </p15:guide>
        <p15:guide id="9" orient="horz" pos="2115" userDrawn="1">
          <p15:clr>
            <a:srgbClr val="FBAE40"/>
          </p15:clr>
        </p15:guide>
        <p15:guide id="10" orient="horz" pos="2183" userDrawn="1">
          <p15:clr>
            <a:srgbClr val="FBAE40"/>
          </p15:clr>
        </p15:guide>
        <p15:guide id="11" orient="horz" pos="2614" userDrawn="1">
          <p15:clr>
            <a:srgbClr val="FBAE40"/>
          </p15:clr>
        </p15:guide>
        <p15:guide id="12" orient="horz" pos="2682" userDrawn="1">
          <p15:clr>
            <a:srgbClr val="FBAE40"/>
          </p15:clr>
        </p15:guide>
        <p15:guide id="13" orient="horz" pos="3090" userDrawn="1">
          <p15:clr>
            <a:srgbClr val="FBAE40"/>
          </p15:clr>
        </p15:guide>
        <p15:guide id="14" orient="horz" pos="3158" userDrawn="1">
          <p15:clr>
            <a:srgbClr val="FBAE40"/>
          </p15:clr>
        </p15:guide>
        <p15:guide id="15" orient="horz" pos="3589" userDrawn="1">
          <p15:clr>
            <a:srgbClr val="FBAE40"/>
          </p15:clr>
        </p15:guide>
        <p15:guide id="16" orient="horz" pos="3657" userDrawn="1">
          <p15:clr>
            <a:srgbClr val="FBAE40"/>
          </p15:clr>
        </p15:guide>
        <p15:guide id="17" pos="234" userDrawn="1">
          <p15:clr>
            <a:srgbClr val="FBAE40"/>
          </p15:clr>
        </p15:guide>
        <p15:guide id="18" pos="7446" userDrawn="1">
          <p15:clr>
            <a:srgbClr val="FBAE40"/>
          </p15:clr>
        </p15:guide>
        <p15:guide id="19" pos="6902" userDrawn="1">
          <p15:clr>
            <a:srgbClr val="FBAE40"/>
          </p15:clr>
        </p15:guide>
        <p15:guide id="20" pos="6834" userDrawn="1">
          <p15:clr>
            <a:srgbClr val="FBAE40"/>
          </p15:clr>
        </p15:guide>
        <p15:guide id="21" pos="6289" userDrawn="1">
          <p15:clr>
            <a:srgbClr val="FBAE40"/>
          </p15:clr>
        </p15:guide>
        <p15:guide id="22" pos="6221" userDrawn="1">
          <p15:clr>
            <a:srgbClr val="FBAE40"/>
          </p15:clr>
        </p15:guide>
        <p15:guide id="23" pos="5677" userDrawn="1">
          <p15:clr>
            <a:srgbClr val="FBAE40"/>
          </p15:clr>
        </p15:guide>
        <p15:guide id="24" pos="5609" userDrawn="1">
          <p15:clr>
            <a:srgbClr val="FBAE40"/>
          </p15:clr>
        </p15:guide>
        <p15:guide id="25" pos="778" userDrawn="1">
          <p15:clr>
            <a:srgbClr val="FBAE40"/>
          </p15:clr>
        </p15:guide>
        <p15:guide id="26" pos="846" userDrawn="1">
          <p15:clr>
            <a:srgbClr val="FBAE40"/>
          </p15:clr>
        </p15:guide>
        <p15:guide id="27" pos="1391" userDrawn="1">
          <p15:clr>
            <a:srgbClr val="FBAE40"/>
          </p15:clr>
        </p15:guide>
        <p15:guide id="28" pos="1459" userDrawn="1">
          <p15:clr>
            <a:srgbClr val="FBAE40"/>
          </p15:clr>
        </p15:guide>
        <p15:guide id="29" pos="1980" userDrawn="1">
          <p15:clr>
            <a:srgbClr val="FBAE40"/>
          </p15:clr>
        </p15:guide>
        <p15:guide id="30" pos="2048" userDrawn="1">
          <p15:clr>
            <a:srgbClr val="FBAE40"/>
          </p15:clr>
        </p15:guide>
        <p15:guide id="31" pos="3795" userDrawn="1">
          <p15:clr>
            <a:srgbClr val="FBAE40"/>
          </p15:clr>
        </p15:guide>
        <p15:guide id="32" pos="3863" userDrawn="1">
          <p15:clr>
            <a:srgbClr val="FBAE40"/>
          </p15:clr>
        </p15:guide>
        <p15:guide id="33" pos="2593" userDrawn="1">
          <p15:clr>
            <a:srgbClr val="FBAE40"/>
          </p15:clr>
        </p15:guide>
        <p15:guide id="34" pos="2661" userDrawn="1">
          <p15:clr>
            <a:srgbClr val="FBAE40"/>
          </p15:clr>
        </p15:guide>
        <p15:guide id="35" pos="3205" userDrawn="1">
          <p15:clr>
            <a:srgbClr val="FBAE40"/>
          </p15:clr>
        </p15:guide>
        <p15:guide id="36" pos="3273" userDrawn="1">
          <p15:clr>
            <a:srgbClr val="FBAE40"/>
          </p15:clr>
        </p15:guide>
        <p15:guide id="37" pos="4407" userDrawn="1">
          <p15:clr>
            <a:srgbClr val="FBAE40"/>
          </p15:clr>
        </p15:guide>
        <p15:guide id="38" pos="4475" userDrawn="1">
          <p15:clr>
            <a:srgbClr val="FBAE40"/>
          </p15:clr>
        </p15:guide>
        <p15:guide id="39" pos="5019" userDrawn="1">
          <p15:clr>
            <a:srgbClr val="FBAE40"/>
          </p15:clr>
        </p15:guide>
        <p15:guide id="40" pos="508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30000"/>
            <a:ext cx="4681538" cy="34272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157825-C41F-F549-9F2D-2ED2DCBA9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7446" y="1530000"/>
            <a:ext cx="4681538" cy="3427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8580601-3E10-3441-99F1-722C069CE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F74271AE-8FD3-8143-90B2-ED752DD4A254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9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F0D5BF-9137-A749-BAD3-90781E406CD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4681538" cy="34272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157825-C41F-F549-9F2D-2ED2DCBA9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7446" y="1528761"/>
            <a:ext cx="4681538" cy="3427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F9EE8AB-2F53-0548-A357-DC05C448F35A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25D085-22B3-F94C-9F8E-72EEDC6381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955175"/>
            <a:ext cx="5761038" cy="1824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4B3125-1038-1C49-B905-F488BAB7E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2045" y="-335857"/>
            <a:ext cx="3291085" cy="201285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6229D6-9CA8-FE42-BA7F-0EF5DF46C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162405"/>
            <a:ext cx="5653087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  <p:sp>
        <p:nvSpPr>
          <p:cNvPr id="26" name="Doughnut 25">
            <a:extLst>
              <a:ext uri="{FF2B5EF4-FFF2-40B4-BE49-F238E27FC236}">
                <a16:creationId xmlns:a16="http://schemas.microsoft.com/office/drawing/2014/main" id="{7960D9F9-3494-B145-BBFF-103CE240D520}"/>
              </a:ext>
            </a:extLst>
          </p:cNvPr>
          <p:cNvSpPr/>
          <p:nvPr userDrawn="1"/>
        </p:nvSpPr>
        <p:spPr>
          <a:xfrm>
            <a:off x="379113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6F8D99-ED7D-BE49-B174-C89B411C593B}"/>
              </a:ext>
            </a:extLst>
          </p:cNvPr>
          <p:cNvCxnSpPr>
            <a:cxnSpLocks/>
            <a:stCxn id="26" idx="0"/>
            <a:endCxn id="26" idx="4"/>
          </p:cNvCxnSpPr>
          <p:nvPr userDrawn="1"/>
        </p:nvCxnSpPr>
        <p:spPr>
          <a:xfrm>
            <a:off x="521834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F2A834-FC9C-3C42-9E5E-27CE6ACB47FC}"/>
              </a:ext>
            </a:extLst>
          </p:cNvPr>
          <p:cNvCxnSpPr>
            <a:cxnSpLocks/>
            <a:stCxn id="26" idx="6"/>
            <a:endCxn id="26" idx="2"/>
          </p:cNvCxnSpPr>
          <p:nvPr userDrawn="1"/>
        </p:nvCxnSpPr>
        <p:spPr>
          <a:xfrm flipH="1">
            <a:off x="379113" y="6309792"/>
            <a:ext cx="285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2FE8FAE7-58C1-1741-A136-CA33F46F3DA4}"/>
              </a:ext>
            </a:extLst>
          </p:cNvPr>
          <p:cNvSpPr/>
          <p:nvPr userDrawn="1"/>
        </p:nvSpPr>
        <p:spPr>
          <a:xfrm rot="2700000">
            <a:off x="237187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DB165C8-38B6-534C-A0FA-BF0A225B5779}"/>
              </a:ext>
            </a:extLst>
          </p:cNvPr>
          <p:cNvSpPr/>
          <p:nvPr userDrawn="1"/>
        </p:nvSpPr>
        <p:spPr>
          <a:xfrm rot="13500000">
            <a:off x="449910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52A3D57-30DF-CC42-BE3C-10451D9B8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372" y="6183139"/>
            <a:ext cx="318197" cy="2700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E57935E-361A-3B45-9BA1-7C6A5FAEBA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7104" y="6193081"/>
            <a:ext cx="312942" cy="2601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6B56EE1-C072-B343-9AC3-174E1B9C10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31581" y="6193081"/>
            <a:ext cx="385500" cy="2694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73F6BE1-6DB5-AE4F-9FC6-4CDB3F3B97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8616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67607E-5E4D-2E45-A52F-0EA4F9C0257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4681538" cy="34272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157825-C41F-F549-9F2D-2ED2DCBA9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7446" y="1528761"/>
            <a:ext cx="4681538" cy="3427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D2F3283-D603-9F49-A260-8CDEC2092464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1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B1881-BC56-7642-8249-44EBDEC16CB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4681538" cy="34272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157825-C41F-F549-9F2D-2ED2DCBA9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7446" y="1528761"/>
            <a:ext cx="4681538" cy="3427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114F66D-506B-AB43-84CF-BF60A1FBFB94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54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5AB801-4B4E-3047-98DE-A4EE2E5FB06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30000"/>
            <a:ext cx="4681538" cy="34272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06A78569-95A0-2348-98B3-B6C9C0E6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157825-C41F-F549-9F2D-2ED2DCBA9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7446" y="1530000"/>
            <a:ext cx="4681538" cy="3427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B35414-E186-E040-A78C-45A1A1B8F6A0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1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8C6EB00-EE2B-7647-9638-82A5DC72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4062" y="0"/>
            <a:ext cx="5087938" cy="685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381ED63-EEDA-1646-8F8A-5894AF3F665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408"/>
            <a:ext cx="468153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3689966"/>
            <a:ext cx="4681538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5761038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60" userDrawn="1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EED66E-6776-F441-97DA-F7D588EF8A3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8C6EB00-EE2B-7647-9638-82A5DC72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4062" y="0"/>
            <a:ext cx="5087938" cy="685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408"/>
            <a:ext cx="468153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3689966"/>
            <a:ext cx="4681538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r>
              <a:rPr lang="en-US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5761038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381ED63-EEDA-1646-8F8A-5894AF3F665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3875CF-1B80-6D47-8D5F-EC22DC9DBF4D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8C6EB00-EE2B-7647-9638-82A5DC72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4062" y="0"/>
            <a:ext cx="5087938" cy="685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468153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3690319"/>
            <a:ext cx="4681538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5761038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381ED63-EEDA-1646-8F8A-5894AF3F665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9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C8F2F-E08E-1F46-BBD7-B3D94A9A6C5D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8C6EB00-EE2B-7647-9638-82A5DC72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4062" y="0"/>
            <a:ext cx="5087938" cy="685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468153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3690319"/>
            <a:ext cx="4681538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5761038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381ED63-EEDA-1646-8F8A-5894AF3F665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13EEC8-071A-5240-A7CA-067455D393F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8C6EB00-EE2B-7647-9638-82A5DC72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4062" y="0"/>
            <a:ext cx="5087938" cy="685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28761"/>
            <a:ext cx="4681538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3690319"/>
            <a:ext cx="4681538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. </a:t>
            </a:r>
          </a:p>
          <a:p>
            <a:r>
              <a:rPr lang="en-US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5761038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381ED63-EEDA-1646-8F8A-5894AF3F665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94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887" y="1530000"/>
            <a:ext cx="5653087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5888" y="3222000"/>
            <a:ext cx="5653086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5888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294E34B-F4E8-0443-B61A-74FD032FD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116387" cy="685800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CB62092-8074-7845-9912-02205CC33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B567F58B-A029-C74C-ACBE-CFECDD52120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73927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8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293EDE-7FE5-104D-A626-2F4E4A894A2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887" y="1528761"/>
            <a:ext cx="5653087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5888" y="3220527"/>
            <a:ext cx="5653086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5888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294E34B-F4E8-0443-B61A-74FD032FD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116387" cy="685800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67F58B-A029-C74C-ACBE-CFECDD52120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39D25-EE90-804A-9EF2-A67CB6E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99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15267FD-8895-404E-B415-E134306D8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1374" y="-343590"/>
            <a:ext cx="3279645" cy="200585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4" y="1955176"/>
            <a:ext cx="10477501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ACEB419-3FC1-1744-99CF-BDB50948A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777"/>
            <a:ext cx="8640762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7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1FD0CA13-27CB-F74E-A6F5-EB1C3A03439F}"/>
              </a:ext>
            </a:extLst>
          </p:cNvPr>
          <p:cNvSpPr/>
          <p:nvPr userDrawn="1"/>
        </p:nvSpPr>
        <p:spPr>
          <a:xfrm>
            <a:off x="379113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F288B9-2042-454F-87E7-A187FFE09EC8}"/>
              </a:ext>
            </a:extLst>
          </p:cNvPr>
          <p:cNvCxnSpPr>
            <a:cxnSpLocks/>
            <a:stCxn id="7" idx="0"/>
            <a:endCxn id="7" idx="4"/>
          </p:cNvCxnSpPr>
          <p:nvPr userDrawn="1"/>
        </p:nvCxnSpPr>
        <p:spPr>
          <a:xfrm>
            <a:off x="521834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84AB0-6F44-2444-A8A2-5D8E1E3ABD19}"/>
              </a:ext>
            </a:extLst>
          </p:cNvPr>
          <p:cNvCxnSpPr>
            <a:cxnSpLocks/>
            <a:stCxn id="7" idx="6"/>
            <a:endCxn id="7" idx="2"/>
          </p:cNvCxnSpPr>
          <p:nvPr userDrawn="1"/>
        </p:nvCxnSpPr>
        <p:spPr>
          <a:xfrm flipH="1">
            <a:off x="379113" y="6309792"/>
            <a:ext cx="285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EDFBFB5C-DCA3-614B-B3EA-A6CACEC2A9A4}"/>
              </a:ext>
            </a:extLst>
          </p:cNvPr>
          <p:cNvSpPr/>
          <p:nvPr userDrawn="1"/>
        </p:nvSpPr>
        <p:spPr>
          <a:xfrm rot="2700000">
            <a:off x="237187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E01F086-2755-7740-82AF-EE96E74908A8}"/>
              </a:ext>
            </a:extLst>
          </p:cNvPr>
          <p:cNvSpPr/>
          <p:nvPr userDrawn="1"/>
        </p:nvSpPr>
        <p:spPr>
          <a:xfrm rot="13500000">
            <a:off x="449910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0380E-6ED5-F245-9587-53304B38D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372" y="6183139"/>
            <a:ext cx="318197" cy="270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2B4424-5925-E04D-BE11-D30280E401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7104" y="6193081"/>
            <a:ext cx="312942" cy="260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7B74A6-4CDE-934B-91EE-ECE748417C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31581" y="6193081"/>
            <a:ext cx="385500" cy="269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12611C-B020-4249-9949-9BA9E09796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8616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4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037EA8-F188-BF4E-9DE0-6840EED3B6A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887" y="1528408"/>
            <a:ext cx="5653087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5888" y="3222000"/>
            <a:ext cx="5653086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5888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294E34B-F4E8-0443-B61A-74FD032FD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116387" cy="685800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67F58B-A029-C74C-ACBE-CFECDD52120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39D25-EE90-804A-9EF2-A67CB6E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3CD109-B6E8-D44A-ABE7-8D3E4C80D068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887" y="1528761"/>
            <a:ext cx="5653087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5888" y="3220527"/>
            <a:ext cx="5653086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5888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294E34B-F4E8-0443-B61A-74FD032FD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116387" cy="685800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67F58B-A029-C74C-ACBE-CFECDD52120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39D25-EE90-804A-9EF2-A67CB6E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3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412D52A-F679-D043-8D7E-1128446C602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D0FD8-16ED-7544-8016-1410209E0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887" y="1528408"/>
            <a:ext cx="5653087" cy="2026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2535DC-F87B-834C-B8F9-8130C674E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5888" y="3222000"/>
            <a:ext cx="5653086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Char char="•"/>
              <a:defRPr sz="17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42D98-60FE-B545-B099-F352DEE97E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5888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294E34B-F4E8-0443-B61A-74FD032FD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116387" cy="685800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67F58B-A029-C74C-ACBE-CFECDD52120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39D25-EE90-804A-9EF2-A67CB6E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1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o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F0D5BF-9137-A749-BAD3-90781E406CD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FA420D-0EF3-4A41-B463-F8942DC51FD7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6AD471-1F23-DC40-AFFC-0CAA45FF5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125BAB-6738-8F4F-BE8C-A4C8DEBAF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B231C7-CA76-5249-9C86-C851074A3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0837AA-794A-5A48-90D8-0BAD3E696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AB1068-7C80-EE42-93F9-343D1FC9E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CD9FA5-CCAA-8744-B0F6-46CB8211B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C76284-77F8-D64D-A9A5-93DA11989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E92706-7688-AC48-A612-DBED2B2CE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D788D6-126E-A044-AAF5-DE97DFAD5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0DF47-B17D-B44C-8984-55B1E9168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170762-FEBE-8441-8493-8F4F8074B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0B0AA-EE0C-7D44-9C76-2D327BF22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229A58-6448-F340-A0C6-E4A02440E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4F8E9-4237-CA47-9534-5E76FA371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048CD-9EF2-5E4B-8A11-6B3C0F75D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3BDA25-AB5B-F640-86F3-4A016C74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B1BFC9-E661-8345-B7E7-82745633A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AA0A1D-91D9-7743-A6D9-C5DAE45A9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68F667-727C-9D40-8453-971F7FEEF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99B07A-2A8E-9E4B-9AC9-4968F04D3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49A2D5-C9F1-BA4F-889F-F428E9499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72ED0A-86C0-2345-92BF-E1FE3199F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4B67DD-3727-1645-BAF1-77EBB52E5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F931D1-01A8-704C-93A8-45FAAECB9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D4AC8-9B4B-E74F-A26B-1BF8D694F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0E8A0-7021-AC41-A1E6-B734F4D37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13C0F9-E477-E940-B061-D1D559D5B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5EE303-9C9E-E141-BF5F-34E05037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991C9C-E3DC-4942-B2EE-74844C87F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B1F049-3B91-1B4A-9F78-B15A5E8E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469D44-A05E-8A4C-AE84-DF70E64C3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2F9B62B-4885-7D40-AADA-DDA90D52C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911744-5842-444E-B1A2-3BFE84A2C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A2B519-562D-B140-8275-0B4421600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9C36DC-6A81-E54F-AEE1-AD96A5C71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90A8888-CDA3-C847-A03F-DE0CF71AB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9DBAB-0904-DB47-933E-ED9FFB0D7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01F142-1A6D-0C47-B95F-92726C9CC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7B231D1-9205-4048-B2A2-B680B9D3E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EBAD810-09B6-A447-A4C0-D5FA0FE58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F0E5FC-A0B9-0441-890F-32458B068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AF3DC1-EE37-994E-8B32-004D0BDC0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FE04431-F9FA-7549-B32E-9DE7F320B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D06252-CD27-9340-A494-BBD83A9DC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D6107DB-85A7-6F47-9EA2-8708D7414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97C129-023C-F44C-AC0F-E0F2EB27F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2395A-B4FD-254E-AC54-33ECBA793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ED32F8C-D197-6C44-B230-D4FBFA75B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E799C2-7D68-1A49-89F4-5B71712E7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EE1A0DB-EE0E-6744-BB4B-02A47A71D7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7900CC-1653-5342-8F6B-0B096A81B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2A17E2-401D-6D43-BB31-72264F50D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D6E0D9-44ED-F24A-BA80-534B0A3CF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DE771BF-9291-EA40-8E89-2E1072E8D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3D924C8-F6BB-AE41-B076-AAFFE1929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10E415-1100-7040-85B7-DDD24D7E8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9EE9BDB-F7E9-4C43-8E1C-A31DEB570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942248-082A-4B4A-9C2E-BA4CD3A77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EC8FE90-4202-3F4E-A987-D55789B7C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FF11E50-0732-8B48-B1B4-D5D511A65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3A4F35-8647-1A48-B0E7-E7098E9AE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1F723D1-7EAE-F44C-8716-7EFE7416B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A40656-AB03-6A47-93FB-CF0F48C61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B8BE3E3-974B-0A42-BBDA-655DF9242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38E26A-B8EA-8C49-897E-BD6CDC33C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9620B55-81A1-8E43-9AD9-E1C6ED3CC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49F6522-0E7D-5B4B-915F-EFAAE8A63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85D768-AC18-9646-B8A3-1824F0BF4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CBE3B3B-21FB-7740-90B6-6D5C942B3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45EFC77-F2D5-AF4D-B6B6-3B55DF2A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0E09D3-D72C-AF4F-A960-82E4F2DD6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D232D25-4DB5-6944-9C64-48D1B0AD6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FC0634C-A9AA-B049-BC2F-CF9A05405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E1A276B-30B1-FB44-A5DF-9442D53F0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11B0C3E-94A8-1140-B8D5-1B4D9254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89133E-43F1-414F-A685-54B4B2413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7F7503-A039-B547-A21C-30BC87241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FA080A-F2B0-A74A-A8CC-914C15CE3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C867CC2-5466-E647-932F-0CC12D106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9276F5-CDD9-E147-BAD3-8DEC77883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540A79F-4106-9C4E-B56E-48720A3CA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05F4394-EB8A-F14A-AAE5-12809EE45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83720B6-0443-1542-8C3D-2E4E2B23F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A1DC393-F61C-2B4C-B1EE-0936793D3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6F739C6-2014-9D43-B008-524C4E464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3F32925-D90F-BA47-8995-475556AA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1215D4A-81F9-6847-ABFD-E9E2E5B51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9244C81-E18E-A54E-A274-2D3D082EB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B07901F-E48F-A843-827D-FFB13B499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1CCC37-E73D-9A44-A412-A12EA16C5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2D50CCF-0ED9-3542-813B-AB35C4AB2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C7178F9-223D-0A45-93DA-7CE72FAB3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9B96A3D-4956-194E-8A83-04F1234D5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27DAB1-41E5-2540-AB6B-6ABE7332C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00BA11-A123-2446-9476-2947EACF0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496F448-AAC4-CA4E-81D2-59A54EA1A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76A241A-474B-1340-A50D-22173A329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BD18DED-D50D-0A40-BD77-85C0539AD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E73470-AB6E-6C40-A12A-27B9DA83E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9A0FCDB-E187-E647-99CB-367518814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C63CA10-6244-C94A-AE08-B31D0BD2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384453-BD06-804E-9066-C58C9D5C1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F6336B9-0396-9E4F-B96B-C7E5FEB4D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28A1774-3163-8E4F-AB81-2E25BC320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3BED44-FD0B-7747-A91C-3517107B4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CC972E2-CAE2-094C-BACC-D185C5FAF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D05443B-B2BE-9341-A841-53B2A786B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640A5BB-1A8E-A54B-9D55-E4CD95112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3F6C62-0648-914C-A2D7-E568298A0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B087467-D402-6943-958D-62A0DC0EB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1A609D4-E2BE-9248-B5A0-52CF3DD6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4EDF8FD-83B6-C241-960D-8A3F7EAFC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8D5CC1F-19D7-9E4D-87E4-EEA6A3F54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28572A8-3736-8447-B01C-2E04C0CD7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7452F2E-7A67-C645-99DC-3E33343D1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051955-42A3-AE42-A856-B63727912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C43B935-805E-0C4B-B649-9A8C4AF00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6EB2EB8-A56F-5F4D-B88E-E80A4FE26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73FCBF-460C-B84E-B0A1-7A0833ADD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2B90819-DFB8-F847-B5B7-B3583FA03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B42D97-8DC9-664D-9F16-F16189751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A543F3C-5F4A-7E47-BAA4-9497BB743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69BEAE8-44B4-8F47-939F-6AF4A6DA2E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9CDDEA-F72C-DB46-921C-777932A01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357A400-1703-E343-9D48-DF51612D6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F98C24C-5DAF-EE49-9773-F461ED638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A519E4D-0B03-B045-AB8E-F9081A983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60B259F-2F0A-DD47-BE84-5B23B1D8F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A8D96D3-ED90-E040-A2CC-9C4402400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D9A6810-4C1B-1F47-98BA-5F563A975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CA57742-5E36-6441-AAFF-44B05FD5F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CB0506F-0CAF-8E42-BEC6-F188F5A10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924171-C8DA-F248-B97E-B340354C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B2AAB80-66CE-A748-A9B2-B375FC8EC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39170FF-C4A9-EA42-9E24-1818DA275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D5A9C73-10F9-E346-B48D-6861780D6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3822860-E1A1-7B45-B4D3-75C4ACFAC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1A881EC-54FA-5242-8744-F0C3F598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2D84A49-E4A3-C843-8916-1345B887D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F7FA965-CC3C-BE4E-8ABA-4B8BB1C73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843292B-6D9A-A643-B436-47E6E633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C9FCBD0-5B48-D140-B6E7-06BF8323E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28F462E-91CE-BD4F-ADAC-ED74CDDF9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58E54A5-BDC6-9D43-ABD3-DD809FF6D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ABD114F-28A3-3041-A3DE-AD0E96946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E50826F-A6B1-4F41-BA10-E0346BD1F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0909D34-97A4-A148-B0DA-B0DE7B320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0849C23-667D-D64A-99B1-4F9A004F9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E6BDE7A-A11B-3241-884B-8E0712286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A2F4789-4857-8546-881D-A66E16D6D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9C10224-767E-3847-866A-B13226A00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5055C56-B064-8448-811B-26BBC5048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EDC65AF-FFD3-7548-B210-4E232B3C2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2AF1A98-064D-5849-BB1A-31F1F3F6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E904611-6AF7-3247-9F95-59ABC350B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C9E9437-6235-434F-9673-B2F0FA4EE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E59885-6E2A-C949-840E-C083C59BE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7FF695-8CB2-384C-8001-D6E1442DD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966B816-9F25-B744-BF41-D1E2772CA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B31516B-F19C-D64D-B84A-C6C7A100D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CAA6BFE-A4B3-5649-AC4B-F4A3DBE9D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C442516-C3B4-F240-941F-457EF8B250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BC66C23-C69F-5E4D-BFDC-1CC79093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87B5A64-1D8C-E34C-B65C-A026F7EE9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ABBD425-C4F2-2D48-A08B-205CC3955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D7231BF-B163-DF4E-A2CF-767FD7ABA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AA97E51-92E2-104E-8827-F9E331A1E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3400C3C-B1C0-784F-8553-6B9E4A809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A1EC2FB-0DC6-614B-8B98-F7726AAF3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426762E-4AA2-DA43-B904-DEC3EDE70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11614D1-BB85-F941-872E-75CA15CD6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BFBF617-D0D6-0A40-A892-D9C04DD16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9C34B5B-9F57-B845-8A24-9C77668C2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728BE5E-E16F-7B40-A83F-5203C463A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A6AFF6C-EA8B-4A4D-8309-FBFA8A86F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1B35235-CCF6-1C42-B4F5-02164ADD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0F50FAD-9E48-414E-B7DC-D711DE48E3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59E1FB6-19EC-1346-A2CA-7B6F22F8F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49F7F0C-547C-6A46-8EDB-268E51F0B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00D328A-0D9C-7E41-A4C8-204C73B57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3CC3DE7-26FA-E948-946D-275EB0624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61A8ACF-4DBC-784C-B861-9C83D9B22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4F6494D-2D00-6D47-9C3E-38427541B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469BA5DB-A2E9-644B-B3E6-7556468B6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FDE1931-769A-C54C-98F4-743F5334A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AACAAF5-4966-D542-84A5-3B01BFC74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D62E28E-90AD-114A-B1D5-6BC738EE2D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D6945E8-7FC1-8B40-851B-83C08063E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17E6B19-8825-3644-B2D6-F0E78C0BD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C643F31-4578-3045-9A1B-E10E7C841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966EA11-E579-3346-887B-6CB495A1A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5CF575C-C9B4-7947-B0D9-B8C2A5182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27343AD-256D-1541-858F-9C9FFCF06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31DBCEA-71F7-754E-9908-1B6AEA951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E0A799E-F919-1A40-9AD1-78DC6DC8E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A8887B3-0BD1-4C4B-9E06-B62F44628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F42F8A0-8F4A-6A4C-AA2E-100E31542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5506367-20F1-7646-B640-0F4C76204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768E63-339A-024C-ACA8-27B84BB4F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4FC8860-4B0E-134D-BFCB-D80D84394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E8932F9-3F30-1444-B26D-C69B7D7D7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D1CEC4E-472A-DC4E-B66D-D9997AA9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5F1DBF3-0FB6-244E-A730-FC8D5B590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221EAD2-2981-604C-84E2-EDF7B5D90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B527675-709E-B14B-A910-DA26F7AB6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761D02D-EF79-E14F-99FB-F823E2030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5109E6B-F328-7545-B5A6-C141B5C1C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6DE304E-BEDF-B142-ADD2-308E3E495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43379C5-8DA2-A34A-A7EF-DEBC8A7F2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2599CAA-BBCC-3546-B20A-03A33439C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2E466DF-9295-CC44-80D9-98B324024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AC0EEB5-DC4F-B344-AA03-109B2E9DA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FE06A35-6BBF-5B4F-B55D-646C7DDBC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2D9BD60-E4BF-E74F-B52C-6945CF08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A1A0DAA-AD8A-4D41-AAAE-788EE86C0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B9F053B-F991-0841-BBF4-EF17C1F4C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0B2A8E9-E78B-DC4B-BE13-4DC3C29A9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7B0C18C-9860-CD48-9C89-831C921B5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F8DEF48-6B72-BE43-AFFE-0164898BA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4F792F2-0BD3-8743-A0A5-4D8B94BC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80F12AE-1534-744F-B324-69B0F598A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33A37FD-623C-754F-899D-963723C0F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CD33283-A7D2-E846-B198-6771BBC5E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C48EADC-4153-5848-86C8-FFD24DD65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00F38E4-EE96-524C-994F-3DC854109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BD35B75-3030-0545-8092-F9C3AD9CE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63AF122-EA59-B64A-A0F2-38CF77C25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318A9EF-AF3C-614F-BFC7-EE285BA7D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A61345B-0676-424B-BD48-5A730535F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E3D913-11E5-9748-BDC7-2E600D970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282B963-4EE6-494D-8C26-B05C400DE6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3D76C5D-8171-DC4A-B422-659D82F1B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1059088E-42F0-1346-91F5-B61FF0486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2BA6C1A-C53D-F842-BA52-770793EDA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D4550538-8B53-E047-95AC-DF94CC5EE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D867C60-64C7-464A-9DAD-C59DFE3DE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C731CF68-70E4-0345-ADE6-B8B1071E9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DD2AEAF-3102-F648-A741-B11D8B3E0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966DBC4-54DD-144B-8EE9-000CB846F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81783EF-C52B-0044-A32A-320B0EFCE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072EED31-F05E-C14F-BE55-1CBF5A25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77D4D092-212A-4041-80D8-AD3A6AE4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1179D07-3015-B44D-817D-0B6F298BC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F543449-9FFB-EE48-8A6D-519AFF0E9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48A5611-98F7-FE41-A741-A7A90ABE5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06772F5-AD4A-6749-9B2F-1352E3DCF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B0ED2A4-5FA4-F047-B1BD-FE3B7774E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FBF1D13-C5E0-414D-8CEE-3F8F95DC4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BF3F5DE-CBC3-794B-B19F-9EDABCBF3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FC014719-58D2-594B-8747-91A0653AB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8CFD053E-E20E-BD45-ADF5-04D09C206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C2968F8-F5BE-AD40-8E07-DDC91B0D4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7E32041-6A3D-D340-8E09-E54C22DBF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298F7CE8-BD92-FE4F-AD58-511F2DAE4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BF32A9A-6FB2-D54E-BA2F-F6ACD202F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28EC8209-EC8B-034E-B99A-7164E8BC1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D5D864C-8DF8-3F43-B377-F3B982BFC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45150BC-8819-F14F-95F6-8E5CF9A95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77C363D-9231-494F-88B5-5E0BAB73C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81EA2A2-A2A2-994A-A4BD-E007B83C7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1E1EF55-C433-FF44-81C7-A81520779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27FA818-233D-014F-8A9C-E4D1A656E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2477077-7A0F-974E-8FA3-6C159574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1A018E3-0968-0344-A2D9-00D99CF10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F585E79-3913-A944-BB95-1B3393F3A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27B85068-AE72-C947-885B-185620041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F921A0C-8A5F-9E44-A4A1-88804D19E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503C0DA-AEB5-D143-B141-87F3C1933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04FC764-7B0F-BD4B-A55E-9845E3417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0DB79F9-77F0-9646-9D00-5249C8672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F881132-6AD7-C447-8B40-57234496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4F04944-DCB4-D042-9F04-5B6C0148A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5CDEF6-7BF0-0440-9071-44ED53C64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D228F33C-4AF0-8443-9FE1-E3A8101E4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D418AA9E-AE95-6A4A-88F7-CFE23A18B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CCAA127-647F-B94E-BCD2-E50D59F4C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65034C9-4289-544A-99F1-63E1D4DF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DAB9BA0-E106-A84C-B89D-118BCDB6B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FA79CF6-6DD1-D54D-9546-2FB5CEF26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1055800A-A36F-2945-AA47-371AD2B7E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84A3675-ED85-AA47-A145-D5112B0C7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C70E764-3EF9-3546-A4C1-DE49BC8E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8775B770-FBBD-3547-9EB0-049BDED39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2E2E6C7-DF65-0647-BC41-DEAF804C6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C7A25A6-D80A-4F4C-808F-943FF7836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3150FE5-F46D-AC4F-92F9-B11FB8CAD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7D76E9F-48E0-244B-A9FB-EE75F6153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8C637E-DC3B-2340-A80A-4EC8D3F59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8500433-A49D-BE42-9DCD-54856BDEA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2D5BCF5-D5F8-294C-AE8E-0958D9D64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7DD77468-8C76-1B48-9FC7-42F17BDDA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49627C2-37DB-6B4F-96BA-D8D96E72A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E67A809-B553-B649-96A7-DCDB614F0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71997582-36B6-E047-84A9-95EF8C2F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1082A58B-07C6-3940-818C-03EB95DA0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D6E2E3E-9B4F-804C-AB4D-16D518E6A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687466A-D1FE-4A4A-AC76-51ED2E2E4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106C678-B852-1644-B02A-01041E404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A5EBC1B-18D1-3F48-AB86-575C1220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4B55E57-E9C3-E543-A509-EDC032BEC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C6F79F-B081-6645-AE71-6A2054582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B441312-7472-6C48-A08F-BD39B6E82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C3CFF62-1B72-924A-81F9-A7FB2BD27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8384E1E-03A5-5A49-8812-C9A0B76B5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A76DB44-657B-F04E-A9D0-424D5F1D8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A95BF680-5FF1-1B4A-8935-CF554E154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30BAB9FE-4795-BB47-AD71-9D0275147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96D8DCD-DF88-7B4E-B8DD-B12E111C8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5BE51F6B-3599-DC47-963B-98F2B636C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812E4A0-33BE-8A43-B89F-175C27BB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589F529-0D97-9647-B71A-F13AF45B7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2C5F0E2-E29B-6942-A711-F490B98B5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9769F3BB-1282-CB44-B0E2-9E0D851CE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A45D8893-FB00-EE43-B018-B6E08F661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6011810-5CE1-3243-8F83-D69482EC4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C6C4019-F2CD-5F44-823F-B08D22E46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AD65F7A-DCE3-7C4D-A9D0-44523217C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052EA9-9ABB-C94D-BA03-F576823F6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DA8C5D4-DCC6-7944-9DFE-3B26CFD01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3135F5C-6CF5-154B-BC16-DB021BCFF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14CAC65-06A4-BC4C-9D4C-9832C789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B567269-8B39-904B-8644-354AEBA2B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25669A99-C868-D747-B8A3-32154C926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BA4512D-31BE-CD42-A67F-8801BD8FF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E2758F6-AC1F-2A44-B8C6-3BCA8072A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5D87FE6B-7197-DC42-B595-3C0F78761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2087CCD-C84B-314B-AF40-75DA3E1CC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83E3DADC-9B0C-7E4E-90AE-41FA3E85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5DB91A1C-EAEF-5A43-A6C9-0C3CB21DE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156E0B4-AEA8-1F45-89C0-0D63C0ABF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EB8C294-0D3D-B54B-A0ED-BD69830B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7CD2E47-DB4A-4848-B7DC-FF44D0A19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805E59E-C30F-D346-A4BD-99A1312F7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F22011B-FE4F-D04C-B884-7F1119349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D954B0D-DE90-0C4B-8CF5-C8313FC38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3E8A5670-A749-0641-A6CB-F92C9DE43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EB721E6-7F2C-484C-B1F6-36329BF9D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EDE55D0E-27BB-6B46-9F09-7BC47EE3F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A3EC5A3-C6C3-6F4C-BD45-1AA80EB39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F0A0BFF2-D754-0F42-88DD-F075D44F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31E947EF-0E3B-A94C-AA9E-065EFFF82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140BEE76-E8C5-5943-97F7-75536E994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829113-E490-DE43-B90B-27B7122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17F2084-30E7-8B41-8CA7-2EEB7A056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A5BFA6F-17BD-4C42-A609-00D68E14E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6CF2BF8-1330-8945-8901-2E872A8D9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B647231-99EA-BF48-A57B-8B16A41F3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212012D-EBF4-9C40-999E-140645DD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3044E35-0896-D846-B655-A32CB0016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FF2D546-2615-3248-9C4B-4D6B5CB47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F79439E1-7FE1-634B-A69E-D87F52EBD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647F38F-53F0-4F45-98FC-382E58A78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4708E4D-073E-1F4B-91B7-74B729E18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1FE9EF4-9C87-2247-8ED0-B44A448CD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3A5F495-7607-BD43-A840-09E30FC2C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DEED7F4-B29C-9F49-AE4B-7740A78EF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CB3CAF7-70ED-804A-A290-A07DAC636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39B471E-108F-F64B-981F-50C512FFB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09F6DCD-2E5F-774E-9A66-C5FBF59D8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EB4E93CC-EF30-A841-B2BA-E9585334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23376BF-2A9F-CC4E-B065-0617478FE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AABF8EA-E3E4-EE48-B610-647CDA000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BBAFA5E-F801-2046-831F-B5EC9C8DA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35288B5B-F5BA-AD41-B628-3EB7BE9B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9A2A1C9-0865-EA42-8F55-161AD1F20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5341F83-C528-4F42-B935-2399E06A4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5D2DED4-00E2-284A-8675-42DE80386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ECE9919-6B74-DE46-BD20-51C761E64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0D8057F-0158-F341-A26F-D8069DED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F73DD16-FBAF-4E4A-828F-48FF042D6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07BA3A9-2B78-0C47-A33C-D5155AAB3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4CA3BD63-90E8-0C4A-ABAC-0D4DA6112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6EB044D-1B16-0948-951F-CD666409C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8378A41-CB3B-964C-B453-981E9479B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D6BA0F9-6AA6-2F43-81E3-262671598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21FB5C1-D711-3E41-A5F3-B9B129366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2891D7E-57FC-4846-B7E2-3F5DDC8A7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679452C3-B051-C542-A9DB-A9A34224C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859CA28-0D67-0644-A8D0-9700B5258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ADD083EF-2B18-7E4F-B697-8F8D93841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977BDAC-14AB-A641-9BC6-6E4B6F475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66448E-E723-3741-8C0E-9239B75E5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6B09ADE-67B9-9147-B18E-902B13E81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F136782-8AA9-9C46-BB79-4BC691148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68CEA47-57ED-3B4C-B77A-5FE1C8CCE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50E02EB-036E-2D40-84BA-934E5F26F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A5F34F1-1917-9640-8E4F-57CA5171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E79177C1-513A-8646-ACF4-6DDDEBD97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33CECA2-57AC-854A-9CCD-FCDA1E697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78D099AE-321E-914F-AB62-21E46DFC1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4C98DF2-935A-0542-9139-44F88C5B55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AF227E-7F18-5347-95F5-EDABD209D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A592CFE6-4DD6-284B-942B-71224551B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F253E678-3595-9E4C-AE50-2C99F4C6C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8D19B58-C080-AF4A-8ECD-FACA3831B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9E0B8D3-EAB9-CB42-9FD2-3E1E6F784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B1F32F-DBFE-E341-93B5-DA82E9ED8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1843D77-2E6B-1B40-8772-7CA1897BE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BD7DC1CC-6D4A-C54E-8DAB-F5DD40CF5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80A006D-003A-3044-9CA5-36DB6430B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140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ot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5A239E16-3AD6-FE44-86AC-BD92EE6FEDD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FA420D-0EF3-4A41-B463-F8942DC51FD7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6AD471-1F23-DC40-AFFC-0CAA45FF5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125BAB-6738-8F4F-BE8C-A4C8DEBAF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B231C7-CA76-5249-9C86-C851074A3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0837AA-794A-5A48-90D8-0BAD3E696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AB1068-7C80-EE42-93F9-343D1FC9E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CD9FA5-CCAA-8744-B0F6-46CB8211B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C76284-77F8-D64D-A9A5-93DA11989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E92706-7688-AC48-A612-DBED2B2CE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D788D6-126E-A044-AAF5-DE97DFAD5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0DF47-B17D-B44C-8984-55B1E9168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170762-FEBE-8441-8493-8F4F8074B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0B0AA-EE0C-7D44-9C76-2D327BF22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229A58-6448-F340-A0C6-E4A02440E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4F8E9-4237-CA47-9534-5E76FA371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048CD-9EF2-5E4B-8A11-6B3C0F75D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3BDA25-AB5B-F640-86F3-4A016C74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B1BFC9-E661-8345-B7E7-82745633A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AA0A1D-91D9-7743-A6D9-C5DAE45A9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68F667-727C-9D40-8453-971F7FEEF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99B07A-2A8E-9E4B-9AC9-4968F04D3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49A2D5-C9F1-BA4F-889F-F428E9499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72ED0A-86C0-2345-92BF-E1FE3199F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4B67DD-3727-1645-BAF1-77EBB52E5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F931D1-01A8-704C-93A8-45FAAECB9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D4AC8-9B4B-E74F-A26B-1BF8D694F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0E8A0-7021-AC41-A1E6-B734F4D37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13C0F9-E477-E940-B061-D1D559D5B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5EE303-9C9E-E141-BF5F-34E05037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991C9C-E3DC-4942-B2EE-74844C87F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B1F049-3B91-1B4A-9F78-B15A5E8E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469D44-A05E-8A4C-AE84-DF70E64C3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2F9B62B-4885-7D40-AADA-DDA90D52C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911744-5842-444E-B1A2-3BFE84A2C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A2B519-562D-B140-8275-0B4421600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9C36DC-6A81-E54F-AEE1-AD96A5C71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90A8888-CDA3-C847-A03F-DE0CF71AB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9DBAB-0904-DB47-933E-ED9FFB0D7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01F142-1A6D-0C47-B95F-92726C9CC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7B231D1-9205-4048-B2A2-B680B9D3E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EBAD810-09B6-A447-A4C0-D5FA0FE58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F0E5FC-A0B9-0441-890F-32458B068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AF3DC1-EE37-994E-8B32-004D0BDC0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FE04431-F9FA-7549-B32E-9DE7F320B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D06252-CD27-9340-A494-BBD83A9DC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D6107DB-85A7-6F47-9EA2-8708D7414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97C129-023C-F44C-AC0F-E0F2EB27F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2395A-B4FD-254E-AC54-33ECBA793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ED32F8C-D197-6C44-B230-D4FBFA75B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E799C2-7D68-1A49-89F4-5B71712E7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EE1A0DB-EE0E-6744-BB4B-02A47A71D7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7900CC-1653-5342-8F6B-0B096A81B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2A17E2-401D-6D43-BB31-72264F50D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D6E0D9-44ED-F24A-BA80-534B0A3CF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DE771BF-9291-EA40-8E89-2E1072E8D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3D924C8-F6BB-AE41-B076-AAFFE1929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10E415-1100-7040-85B7-DDD24D7E8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9EE9BDB-F7E9-4C43-8E1C-A31DEB570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942248-082A-4B4A-9C2E-BA4CD3A77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EC8FE90-4202-3F4E-A987-D55789B7C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FF11E50-0732-8B48-B1B4-D5D511A65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3A4F35-8647-1A48-B0E7-E7098E9AE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1F723D1-7EAE-F44C-8716-7EFE7416B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A40656-AB03-6A47-93FB-CF0F48C61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B8BE3E3-974B-0A42-BBDA-655DF9242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38E26A-B8EA-8C49-897E-BD6CDC33C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9620B55-81A1-8E43-9AD9-E1C6ED3CC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49F6522-0E7D-5B4B-915F-EFAAE8A63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85D768-AC18-9646-B8A3-1824F0BF4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CBE3B3B-21FB-7740-90B6-6D5C942B3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45EFC77-F2D5-AF4D-B6B6-3B55DF2A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0E09D3-D72C-AF4F-A960-82E4F2DD6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D232D25-4DB5-6944-9C64-48D1B0AD6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FC0634C-A9AA-B049-BC2F-CF9A05405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E1A276B-30B1-FB44-A5DF-9442D53F0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11B0C3E-94A8-1140-B8D5-1B4D9254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89133E-43F1-414F-A685-54B4B2413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7F7503-A039-B547-A21C-30BC87241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FA080A-F2B0-A74A-A8CC-914C15CE3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C867CC2-5466-E647-932F-0CC12D106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9276F5-CDD9-E147-BAD3-8DEC77883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540A79F-4106-9C4E-B56E-48720A3CA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05F4394-EB8A-F14A-AAE5-12809EE45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83720B6-0443-1542-8C3D-2E4E2B23F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A1DC393-F61C-2B4C-B1EE-0936793D3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6F739C6-2014-9D43-B008-524C4E464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3F32925-D90F-BA47-8995-475556AA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1215D4A-81F9-6847-ABFD-E9E2E5B51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9244C81-E18E-A54E-A274-2D3D082EB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B07901F-E48F-A843-827D-FFB13B499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1CCC37-E73D-9A44-A412-A12EA16C5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2D50CCF-0ED9-3542-813B-AB35C4AB2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C7178F9-223D-0A45-93DA-7CE72FAB3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9B96A3D-4956-194E-8A83-04F1234D5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27DAB1-41E5-2540-AB6B-6ABE7332C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00BA11-A123-2446-9476-2947EACF0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496F448-AAC4-CA4E-81D2-59A54EA1A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76A241A-474B-1340-A50D-22173A329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BD18DED-D50D-0A40-BD77-85C0539AD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E73470-AB6E-6C40-A12A-27B9DA83E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9A0FCDB-E187-E647-99CB-367518814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C63CA10-6244-C94A-AE08-B31D0BD2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384453-BD06-804E-9066-C58C9D5C1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F6336B9-0396-9E4F-B96B-C7E5FEB4D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28A1774-3163-8E4F-AB81-2E25BC320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3BED44-FD0B-7747-A91C-3517107B4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CC972E2-CAE2-094C-BACC-D185C5FAF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D05443B-B2BE-9341-A841-53B2A786B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640A5BB-1A8E-A54B-9D55-E4CD95112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3F6C62-0648-914C-A2D7-E568298A0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B087467-D402-6943-958D-62A0DC0EB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1A609D4-E2BE-9248-B5A0-52CF3DD6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4EDF8FD-83B6-C241-960D-8A3F7EAFC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8D5CC1F-19D7-9E4D-87E4-EEA6A3F54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28572A8-3736-8447-B01C-2E04C0CD7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7452F2E-7A67-C645-99DC-3E33343D1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051955-42A3-AE42-A856-B63727912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C43B935-805E-0C4B-B649-9A8C4AF00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6EB2EB8-A56F-5F4D-B88E-E80A4FE26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73FCBF-460C-B84E-B0A1-7A0833ADD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2B90819-DFB8-F847-B5B7-B3583FA03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B42D97-8DC9-664D-9F16-F16189751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A543F3C-5F4A-7E47-BAA4-9497BB743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69BEAE8-44B4-8F47-939F-6AF4A6DA2E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9CDDEA-F72C-DB46-921C-777932A01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357A400-1703-E343-9D48-DF51612D6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F98C24C-5DAF-EE49-9773-F461ED638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A519E4D-0B03-B045-AB8E-F9081A983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60B259F-2F0A-DD47-BE84-5B23B1D8F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A8D96D3-ED90-E040-A2CC-9C4402400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D9A6810-4C1B-1F47-98BA-5F563A975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CA57742-5E36-6441-AAFF-44B05FD5F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CB0506F-0CAF-8E42-BEC6-F188F5A10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924171-C8DA-F248-B97E-B340354C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B2AAB80-66CE-A748-A9B2-B375FC8EC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39170FF-C4A9-EA42-9E24-1818DA275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D5A9C73-10F9-E346-B48D-6861780D6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3822860-E1A1-7B45-B4D3-75C4ACFAC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1A881EC-54FA-5242-8744-F0C3F598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2D84A49-E4A3-C843-8916-1345B887D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F7FA965-CC3C-BE4E-8ABA-4B8BB1C73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843292B-6D9A-A643-B436-47E6E633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C9FCBD0-5B48-D140-B6E7-06BF8323E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28F462E-91CE-BD4F-ADAC-ED74CDDF9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58E54A5-BDC6-9D43-ABD3-DD809FF6D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ABD114F-28A3-3041-A3DE-AD0E96946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E50826F-A6B1-4F41-BA10-E0346BD1F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0909D34-97A4-A148-B0DA-B0DE7B320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0849C23-667D-D64A-99B1-4F9A004F9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E6BDE7A-A11B-3241-884B-8E0712286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A2F4789-4857-8546-881D-A66E16D6D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9C10224-767E-3847-866A-B13226A00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5055C56-B064-8448-811B-26BBC5048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EDC65AF-FFD3-7548-B210-4E232B3C2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2AF1A98-064D-5849-BB1A-31F1F3F6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E904611-6AF7-3247-9F95-59ABC350B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C9E9437-6235-434F-9673-B2F0FA4EE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E59885-6E2A-C949-840E-C083C59BE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7FF695-8CB2-384C-8001-D6E1442DD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966B816-9F25-B744-BF41-D1E2772CA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B31516B-F19C-D64D-B84A-C6C7A100D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CAA6BFE-A4B3-5649-AC4B-F4A3DBE9D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C442516-C3B4-F240-941F-457EF8B250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BC66C23-C69F-5E4D-BFDC-1CC79093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87B5A64-1D8C-E34C-B65C-A026F7EE9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ABBD425-C4F2-2D48-A08B-205CC3955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D7231BF-B163-DF4E-A2CF-767FD7ABA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AA97E51-92E2-104E-8827-F9E331A1E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3400C3C-B1C0-784F-8553-6B9E4A809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A1EC2FB-0DC6-614B-8B98-F7726AAF3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426762E-4AA2-DA43-B904-DEC3EDE70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11614D1-BB85-F941-872E-75CA15CD6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BFBF617-D0D6-0A40-A892-D9C04DD16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9C34B5B-9F57-B845-8A24-9C77668C2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728BE5E-E16F-7B40-A83F-5203C463A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A6AFF6C-EA8B-4A4D-8309-FBFA8A86F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1B35235-CCF6-1C42-B4F5-02164ADD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0F50FAD-9E48-414E-B7DC-D711DE48E3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59E1FB6-19EC-1346-A2CA-7B6F22F8F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49F7F0C-547C-6A46-8EDB-268E51F0B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00D328A-0D9C-7E41-A4C8-204C73B57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3CC3DE7-26FA-E948-946D-275EB0624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61A8ACF-4DBC-784C-B861-9C83D9B22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4F6494D-2D00-6D47-9C3E-38427541B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469BA5DB-A2E9-644B-B3E6-7556468B6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FDE1931-769A-C54C-98F4-743F5334A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AACAAF5-4966-D542-84A5-3B01BFC74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D62E28E-90AD-114A-B1D5-6BC738EE2D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D6945E8-7FC1-8B40-851B-83C08063E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17E6B19-8825-3644-B2D6-F0E78C0BD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C643F31-4578-3045-9A1B-E10E7C841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966EA11-E579-3346-887B-6CB495A1A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5CF575C-C9B4-7947-B0D9-B8C2A5182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27343AD-256D-1541-858F-9C9FFCF06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31DBCEA-71F7-754E-9908-1B6AEA951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E0A799E-F919-1A40-9AD1-78DC6DC8E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A8887B3-0BD1-4C4B-9E06-B62F44628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F42F8A0-8F4A-6A4C-AA2E-100E31542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5506367-20F1-7646-B640-0F4C76204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768E63-339A-024C-ACA8-27B84BB4F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4FC8860-4B0E-134D-BFCB-D80D84394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E8932F9-3F30-1444-B26D-C69B7D7D7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D1CEC4E-472A-DC4E-B66D-D9997AA9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5F1DBF3-0FB6-244E-A730-FC8D5B590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221EAD2-2981-604C-84E2-EDF7B5D90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B527675-709E-B14B-A910-DA26F7AB6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761D02D-EF79-E14F-99FB-F823E2030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5109E6B-F328-7545-B5A6-C141B5C1C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6DE304E-BEDF-B142-ADD2-308E3E495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43379C5-8DA2-A34A-A7EF-DEBC8A7F2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2599CAA-BBCC-3546-B20A-03A33439C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2E466DF-9295-CC44-80D9-98B324024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AC0EEB5-DC4F-B344-AA03-109B2E9DA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FE06A35-6BBF-5B4F-B55D-646C7DDBC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2D9BD60-E4BF-E74F-B52C-6945CF08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A1A0DAA-AD8A-4D41-AAAE-788EE86C0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B9F053B-F991-0841-BBF4-EF17C1F4C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0B2A8E9-E78B-DC4B-BE13-4DC3C29A9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7B0C18C-9860-CD48-9C89-831C921B5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F8DEF48-6B72-BE43-AFFE-0164898BA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4F792F2-0BD3-8743-A0A5-4D8B94BC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80F12AE-1534-744F-B324-69B0F598A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33A37FD-623C-754F-899D-963723C0F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CD33283-A7D2-E846-B198-6771BBC5E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C48EADC-4153-5848-86C8-FFD24DD65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00F38E4-EE96-524C-994F-3DC854109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BD35B75-3030-0545-8092-F9C3AD9CE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63AF122-EA59-B64A-A0F2-38CF77C25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318A9EF-AF3C-614F-BFC7-EE285BA7D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A61345B-0676-424B-BD48-5A730535F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E3D913-11E5-9748-BDC7-2E600D970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282B963-4EE6-494D-8C26-B05C400DE6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3D76C5D-8171-DC4A-B422-659D82F1B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1059088E-42F0-1346-91F5-B61FF0486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2BA6C1A-C53D-F842-BA52-770793EDA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D4550538-8B53-E047-95AC-DF94CC5EE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D867C60-64C7-464A-9DAD-C59DFE3DE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C731CF68-70E4-0345-ADE6-B8B1071E9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DD2AEAF-3102-F648-A741-B11D8B3E0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966DBC4-54DD-144B-8EE9-000CB846F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81783EF-C52B-0044-A32A-320B0EFCE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072EED31-F05E-C14F-BE55-1CBF5A25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77D4D092-212A-4041-80D8-AD3A6AE4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1179D07-3015-B44D-817D-0B6F298BC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F543449-9FFB-EE48-8A6D-519AFF0E9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48A5611-98F7-FE41-A741-A7A90ABE5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06772F5-AD4A-6749-9B2F-1352E3DCF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B0ED2A4-5FA4-F047-B1BD-FE3B7774E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FBF1D13-C5E0-414D-8CEE-3F8F95DC4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BF3F5DE-CBC3-794B-B19F-9EDABCBF3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FC014719-58D2-594B-8747-91A0653AB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8CFD053E-E20E-BD45-ADF5-04D09C206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C2968F8-F5BE-AD40-8E07-DDC91B0D4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7E32041-6A3D-D340-8E09-E54C22DBF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298F7CE8-BD92-FE4F-AD58-511F2DAE4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BF32A9A-6FB2-D54E-BA2F-F6ACD202F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28EC8209-EC8B-034E-B99A-7164E8BC1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D5D864C-8DF8-3F43-B377-F3B982BFC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45150BC-8819-F14F-95F6-8E5CF9A95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77C363D-9231-494F-88B5-5E0BAB73C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81EA2A2-A2A2-994A-A4BD-E007B83C7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1E1EF55-C433-FF44-81C7-A81520779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27FA818-233D-014F-8A9C-E4D1A656E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2477077-7A0F-974E-8FA3-6C159574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1A018E3-0968-0344-A2D9-00D99CF10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F585E79-3913-A944-BB95-1B3393F3A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27B85068-AE72-C947-885B-185620041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F921A0C-8A5F-9E44-A4A1-88804D19E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503C0DA-AEB5-D143-B141-87F3C1933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04FC764-7B0F-BD4B-A55E-9845E3417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0DB79F9-77F0-9646-9D00-5249C8672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F881132-6AD7-C447-8B40-57234496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4F04944-DCB4-D042-9F04-5B6C0148A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5CDEF6-7BF0-0440-9071-44ED53C64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D228F33C-4AF0-8443-9FE1-E3A8101E4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D418AA9E-AE95-6A4A-88F7-CFE23A18B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CCAA127-647F-B94E-BCD2-E50D59F4C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65034C9-4289-544A-99F1-63E1D4DF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DAB9BA0-E106-A84C-B89D-118BCDB6B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FA79CF6-6DD1-D54D-9546-2FB5CEF26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1055800A-A36F-2945-AA47-371AD2B7E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84A3675-ED85-AA47-A145-D5112B0C7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C70E764-3EF9-3546-A4C1-DE49BC8E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8775B770-FBBD-3547-9EB0-049BDED39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2E2E6C7-DF65-0647-BC41-DEAF804C6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C7A25A6-D80A-4F4C-808F-943FF7836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3150FE5-F46D-AC4F-92F9-B11FB8CAD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7D76E9F-48E0-244B-A9FB-EE75F6153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8C637E-DC3B-2340-A80A-4EC8D3F59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8500433-A49D-BE42-9DCD-54856BDEA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2D5BCF5-D5F8-294C-AE8E-0958D9D64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7DD77468-8C76-1B48-9FC7-42F17BDDA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49627C2-37DB-6B4F-96BA-D8D96E72A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E67A809-B553-B649-96A7-DCDB614F0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71997582-36B6-E047-84A9-95EF8C2F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1082A58B-07C6-3940-818C-03EB95DA0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D6E2E3E-9B4F-804C-AB4D-16D518E6A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687466A-D1FE-4A4A-AC76-51ED2E2E4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106C678-B852-1644-B02A-01041E404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A5EBC1B-18D1-3F48-AB86-575C1220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4B55E57-E9C3-E543-A509-EDC032BEC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C6F79F-B081-6645-AE71-6A2054582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B441312-7472-6C48-A08F-BD39B6E82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C3CFF62-1B72-924A-81F9-A7FB2BD27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8384E1E-03A5-5A49-8812-C9A0B76B5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A76DB44-657B-F04E-A9D0-424D5F1D8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A95BF680-5FF1-1B4A-8935-CF554E154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30BAB9FE-4795-BB47-AD71-9D0275147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96D8DCD-DF88-7B4E-B8DD-B12E111C8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5BE51F6B-3599-DC47-963B-98F2B636C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812E4A0-33BE-8A43-B89F-175C27BB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589F529-0D97-9647-B71A-F13AF45B7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2C5F0E2-E29B-6942-A711-F490B98B5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9769F3BB-1282-CB44-B0E2-9E0D851CE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A45D8893-FB00-EE43-B018-B6E08F661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6011810-5CE1-3243-8F83-D69482EC4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C6C4019-F2CD-5F44-823F-B08D22E46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AD65F7A-DCE3-7C4D-A9D0-44523217C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052EA9-9ABB-C94D-BA03-F576823F6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DA8C5D4-DCC6-7944-9DFE-3B26CFD01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3135F5C-6CF5-154B-BC16-DB021BCFF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14CAC65-06A4-BC4C-9D4C-9832C789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B567269-8B39-904B-8644-354AEBA2B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25669A99-C868-D747-B8A3-32154C926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BA4512D-31BE-CD42-A67F-8801BD8FF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E2758F6-AC1F-2A44-B8C6-3BCA8072A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5D87FE6B-7197-DC42-B595-3C0F78761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2087CCD-C84B-314B-AF40-75DA3E1CC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83E3DADC-9B0C-7E4E-90AE-41FA3E85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5DB91A1C-EAEF-5A43-A6C9-0C3CB21DE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156E0B4-AEA8-1F45-89C0-0D63C0ABF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EB8C294-0D3D-B54B-A0ED-BD69830B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7CD2E47-DB4A-4848-B7DC-FF44D0A19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805E59E-C30F-D346-A4BD-99A1312F7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F22011B-FE4F-D04C-B884-7F1119349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D954B0D-DE90-0C4B-8CF5-C8313FC38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3E8A5670-A749-0641-A6CB-F92C9DE43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EB721E6-7F2C-484C-B1F6-36329BF9D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EDE55D0E-27BB-6B46-9F09-7BC47EE3F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A3EC5A3-C6C3-6F4C-BD45-1AA80EB39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F0A0BFF2-D754-0F42-88DD-F075D44F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31E947EF-0E3B-A94C-AA9E-065EFFF82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140BEE76-E8C5-5943-97F7-75536E994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829113-E490-DE43-B90B-27B7122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17F2084-30E7-8B41-8CA7-2EEB7A056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A5BFA6F-17BD-4C42-A609-00D68E14E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6CF2BF8-1330-8945-8901-2E872A8D9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B647231-99EA-BF48-A57B-8B16A41F3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212012D-EBF4-9C40-999E-140645DD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3044E35-0896-D846-B655-A32CB0016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FF2D546-2615-3248-9C4B-4D6B5CB47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F79439E1-7FE1-634B-A69E-D87F52EBD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647F38F-53F0-4F45-98FC-382E58A78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4708E4D-073E-1F4B-91B7-74B729E18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1FE9EF4-9C87-2247-8ED0-B44A448CD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3A5F495-7607-BD43-A840-09E30FC2C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DEED7F4-B29C-9F49-AE4B-7740A78EF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CB3CAF7-70ED-804A-A290-A07DAC636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39B471E-108F-F64B-981F-50C512FFB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09F6DCD-2E5F-774E-9A66-C5FBF59D8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EB4E93CC-EF30-A841-B2BA-E9585334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23376BF-2A9F-CC4E-B065-0617478FE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AABF8EA-E3E4-EE48-B610-647CDA000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BBAFA5E-F801-2046-831F-B5EC9C8DA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35288B5B-F5BA-AD41-B628-3EB7BE9B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9A2A1C9-0865-EA42-8F55-161AD1F20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5341F83-C528-4F42-B935-2399E06A4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5D2DED4-00E2-284A-8675-42DE80386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ECE9919-6B74-DE46-BD20-51C761E64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0D8057F-0158-F341-A26F-D8069DED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F73DD16-FBAF-4E4A-828F-48FF042D6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07BA3A9-2B78-0C47-A33C-D5155AAB3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4CA3BD63-90E8-0C4A-ABAC-0D4DA6112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6EB044D-1B16-0948-951F-CD666409C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8378A41-CB3B-964C-B453-981E9479B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D6BA0F9-6AA6-2F43-81E3-262671598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21FB5C1-D711-3E41-A5F3-B9B129366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2891D7E-57FC-4846-B7E2-3F5DDC8A7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679452C3-B051-C542-A9DB-A9A34224C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859CA28-0D67-0644-A8D0-9700B5258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ADD083EF-2B18-7E4F-B697-8F8D93841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977BDAC-14AB-A641-9BC6-6E4B6F475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66448E-E723-3741-8C0E-9239B75E5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6B09ADE-67B9-9147-B18E-902B13E81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F136782-8AA9-9C46-BB79-4BC691148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68CEA47-57ED-3B4C-B77A-5FE1C8CCE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50E02EB-036E-2D40-84BA-934E5F26F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A5F34F1-1917-9640-8E4F-57CA5171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E79177C1-513A-8646-ACF4-6DDDEBD97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33CECA2-57AC-854A-9CCD-FCDA1E697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78D099AE-321E-914F-AB62-21E46DFC1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4C98DF2-935A-0542-9139-44F88C5B55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AF227E-7F18-5347-95F5-EDABD209D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A592CFE6-4DD6-284B-942B-71224551B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F253E678-3595-9E4C-AE50-2C99F4C6C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8D19B58-C080-AF4A-8ECD-FACA3831B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9E0B8D3-EAB9-CB42-9FD2-3E1E6F784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B1F32F-DBFE-E341-93B5-DA82E9ED8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1843D77-2E6B-1B40-8772-7CA1897BE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BD7DC1CC-6D4A-C54E-8DAB-F5DD40CF5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80A006D-003A-3044-9CA5-36DB6430B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4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ot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5F2CD040-7346-194E-B541-CCAF2549681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FA420D-0EF3-4A41-B463-F8942DC51FD7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6AD471-1F23-DC40-AFFC-0CAA45FF5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125BAB-6738-8F4F-BE8C-A4C8DEBAF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B231C7-CA76-5249-9C86-C851074A3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0837AA-794A-5A48-90D8-0BAD3E696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AB1068-7C80-EE42-93F9-343D1FC9E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CD9FA5-CCAA-8744-B0F6-46CB8211B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C76284-77F8-D64D-A9A5-93DA11989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E92706-7688-AC48-A612-DBED2B2CE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D788D6-126E-A044-AAF5-DE97DFAD5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0DF47-B17D-B44C-8984-55B1E9168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170762-FEBE-8441-8493-8F4F8074B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0B0AA-EE0C-7D44-9C76-2D327BF22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229A58-6448-F340-A0C6-E4A02440E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4F8E9-4237-CA47-9534-5E76FA371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048CD-9EF2-5E4B-8A11-6B3C0F75D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3BDA25-AB5B-F640-86F3-4A016C74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B1BFC9-E661-8345-B7E7-82745633A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AA0A1D-91D9-7743-A6D9-C5DAE45A9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68F667-727C-9D40-8453-971F7FEEF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99B07A-2A8E-9E4B-9AC9-4968F04D3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49A2D5-C9F1-BA4F-889F-F428E9499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72ED0A-86C0-2345-92BF-E1FE3199F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4B67DD-3727-1645-BAF1-77EBB52E5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F931D1-01A8-704C-93A8-45FAAECB9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D4AC8-9B4B-E74F-A26B-1BF8D694F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0E8A0-7021-AC41-A1E6-B734F4D37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13C0F9-E477-E940-B061-D1D559D5B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5EE303-9C9E-E141-BF5F-34E05037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991C9C-E3DC-4942-B2EE-74844C87F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B1F049-3B91-1B4A-9F78-B15A5E8E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469D44-A05E-8A4C-AE84-DF70E64C3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2F9B62B-4885-7D40-AADA-DDA90D52C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911744-5842-444E-B1A2-3BFE84A2C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A2B519-562D-B140-8275-0B4421600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9C36DC-6A81-E54F-AEE1-AD96A5C71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90A8888-CDA3-C847-A03F-DE0CF71AB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9DBAB-0904-DB47-933E-ED9FFB0D7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01F142-1A6D-0C47-B95F-92726C9CC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7B231D1-9205-4048-B2A2-B680B9D3E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EBAD810-09B6-A447-A4C0-D5FA0FE58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F0E5FC-A0B9-0441-890F-32458B068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AF3DC1-EE37-994E-8B32-004D0BDC0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FE04431-F9FA-7549-B32E-9DE7F320B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D06252-CD27-9340-A494-BBD83A9DC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D6107DB-85A7-6F47-9EA2-8708D7414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97C129-023C-F44C-AC0F-E0F2EB27F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2395A-B4FD-254E-AC54-33ECBA793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ED32F8C-D197-6C44-B230-D4FBFA75B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E799C2-7D68-1A49-89F4-5B71712E7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EE1A0DB-EE0E-6744-BB4B-02A47A71D7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7900CC-1653-5342-8F6B-0B096A81B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2A17E2-401D-6D43-BB31-72264F50D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D6E0D9-44ED-F24A-BA80-534B0A3CF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DE771BF-9291-EA40-8E89-2E1072E8D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3D924C8-F6BB-AE41-B076-AAFFE1929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10E415-1100-7040-85B7-DDD24D7E8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9EE9BDB-F7E9-4C43-8E1C-A31DEB570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942248-082A-4B4A-9C2E-BA4CD3A77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EC8FE90-4202-3F4E-A987-D55789B7C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FF11E50-0732-8B48-B1B4-D5D511A65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3A4F35-8647-1A48-B0E7-E7098E9AE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1F723D1-7EAE-F44C-8716-7EFE7416B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A40656-AB03-6A47-93FB-CF0F48C61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B8BE3E3-974B-0A42-BBDA-655DF9242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38E26A-B8EA-8C49-897E-BD6CDC33C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9620B55-81A1-8E43-9AD9-E1C6ED3CC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49F6522-0E7D-5B4B-915F-EFAAE8A63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85D768-AC18-9646-B8A3-1824F0BF4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CBE3B3B-21FB-7740-90B6-6D5C942B3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45EFC77-F2D5-AF4D-B6B6-3B55DF2A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0E09D3-D72C-AF4F-A960-82E4F2DD6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D232D25-4DB5-6944-9C64-48D1B0AD6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FC0634C-A9AA-B049-BC2F-CF9A05405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E1A276B-30B1-FB44-A5DF-9442D53F0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11B0C3E-94A8-1140-B8D5-1B4D9254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89133E-43F1-414F-A685-54B4B2413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7F7503-A039-B547-A21C-30BC87241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FA080A-F2B0-A74A-A8CC-914C15CE3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C867CC2-5466-E647-932F-0CC12D106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9276F5-CDD9-E147-BAD3-8DEC77883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540A79F-4106-9C4E-B56E-48720A3CA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05F4394-EB8A-F14A-AAE5-12809EE45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83720B6-0443-1542-8C3D-2E4E2B23F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A1DC393-F61C-2B4C-B1EE-0936793D3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6F739C6-2014-9D43-B008-524C4E464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3F32925-D90F-BA47-8995-475556AA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1215D4A-81F9-6847-ABFD-E9E2E5B51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9244C81-E18E-A54E-A274-2D3D082EB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B07901F-E48F-A843-827D-FFB13B499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1CCC37-E73D-9A44-A412-A12EA16C5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2D50CCF-0ED9-3542-813B-AB35C4AB2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C7178F9-223D-0A45-93DA-7CE72FAB3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9B96A3D-4956-194E-8A83-04F1234D5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27DAB1-41E5-2540-AB6B-6ABE7332C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00BA11-A123-2446-9476-2947EACF0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496F448-AAC4-CA4E-81D2-59A54EA1A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76A241A-474B-1340-A50D-22173A329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BD18DED-D50D-0A40-BD77-85C0539AD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E73470-AB6E-6C40-A12A-27B9DA83E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9A0FCDB-E187-E647-99CB-367518814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C63CA10-6244-C94A-AE08-B31D0BD2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384453-BD06-804E-9066-C58C9D5C1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F6336B9-0396-9E4F-B96B-C7E5FEB4D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28A1774-3163-8E4F-AB81-2E25BC320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3BED44-FD0B-7747-A91C-3517107B4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CC972E2-CAE2-094C-BACC-D185C5FAF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D05443B-B2BE-9341-A841-53B2A786B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640A5BB-1A8E-A54B-9D55-E4CD95112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3F6C62-0648-914C-A2D7-E568298A0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B087467-D402-6943-958D-62A0DC0EB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1A609D4-E2BE-9248-B5A0-52CF3DD6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4EDF8FD-83B6-C241-960D-8A3F7EAFC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8D5CC1F-19D7-9E4D-87E4-EEA6A3F54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28572A8-3736-8447-B01C-2E04C0CD7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7452F2E-7A67-C645-99DC-3E33343D1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051955-42A3-AE42-A856-B63727912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C43B935-805E-0C4B-B649-9A8C4AF00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6EB2EB8-A56F-5F4D-B88E-E80A4FE26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73FCBF-460C-B84E-B0A1-7A0833ADD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2B90819-DFB8-F847-B5B7-B3583FA03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B42D97-8DC9-664D-9F16-F16189751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A543F3C-5F4A-7E47-BAA4-9497BB743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69BEAE8-44B4-8F47-939F-6AF4A6DA2E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9CDDEA-F72C-DB46-921C-777932A01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357A400-1703-E343-9D48-DF51612D6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F98C24C-5DAF-EE49-9773-F461ED638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A519E4D-0B03-B045-AB8E-F9081A983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60B259F-2F0A-DD47-BE84-5B23B1D8F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A8D96D3-ED90-E040-A2CC-9C4402400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D9A6810-4C1B-1F47-98BA-5F563A975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CA57742-5E36-6441-AAFF-44B05FD5F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CB0506F-0CAF-8E42-BEC6-F188F5A10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924171-C8DA-F248-B97E-B340354C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B2AAB80-66CE-A748-A9B2-B375FC8EC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39170FF-C4A9-EA42-9E24-1818DA275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D5A9C73-10F9-E346-B48D-6861780D6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3822860-E1A1-7B45-B4D3-75C4ACFAC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1A881EC-54FA-5242-8744-F0C3F598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2D84A49-E4A3-C843-8916-1345B887D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F7FA965-CC3C-BE4E-8ABA-4B8BB1C73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843292B-6D9A-A643-B436-47E6E633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C9FCBD0-5B48-D140-B6E7-06BF8323E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28F462E-91CE-BD4F-ADAC-ED74CDDF9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58E54A5-BDC6-9D43-ABD3-DD809FF6D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ABD114F-28A3-3041-A3DE-AD0E96946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E50826F-A6B1-4F41-BA10-E0346BD1F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0909D34-97A4-A148-B0DA-B0DE7B320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0849C23-667D-D64A-99B1-4F9A004F9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E6BDE7A-A11B-3241-884B-8E0712286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A2F4789-4857-8546-881D-A66E16D6D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9C10224-767E-3847-866A-B13226A00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5055C56-B064-8448-811B-26BBC5048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EDC65AF-FFD3-7548-B210-4E232B3C2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2AF1A98-064D-5849-BB1A-31F1F3F6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E904611-6AF7-3247-9F95-59ABC350B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C9E9437-6235-434F-9673-B2F0FA4EE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E59885-6E2A-C949-840E-C083C59BE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7FF695-8CB2-384C-8001-D6E1442DD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966B816-9F25-B744-BF41-D1E2772CA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B31516B-F19C-D64D-B84A-C6C7A100D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CAA6BFE-A4B3-5649-AC4B-F4A3DBE9D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C442516-C3B4-F240-941F-457EF8B250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BC66C23-C69F-5E4D-BFDC-1CC79093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87B5A64-1D8C-E34C-B65C-A026F7EE9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ABBD425-C4F2-2D48-A08B-205CC3955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D7231BF-B163-DF4E-A2CF-767FD7ABA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AA97E51-92E2-104E-8827-F9E331A1E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3400C3C-B1C0-784F-8553-6B9E4A809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A1EC2FB-0DC6-614B-8B98-F7726AAF3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426762E-4AA2-DA43-B904-DEC3EDE70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11614D1-BB85-F941-872E-75CA15CD6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BFBF617-D0D6-0A40-A892-D9C04DD16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9C34B5B-9F57-B845-8A24-9C77668C2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728BE5E-E16F-7B40-A83F-5203C463A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A6AFF6C-EA8B-4A4D-8309-FBFA8A86F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1B35235-CCF6-1C42-B4F5-02164ADD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0F50FAD-9E48-414E-B7DC-D711DE48E3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59E1FB6-19EC-1346-A2CA-7B6F22F8F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49F7F0C-547C-6A46-8EDB-268E51F0B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00D328A-0D9C-7E41-A4C8-204C73B57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3CC3DE7-26FA-E948-946D-275EB0624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61A8ACF-4DBC-784C-B861-9C83D9B22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4F6494D-2D00-6D47-9C3E-38427541B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469BA5DB-A2E9-644B-B3E6-7556468B6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FDE1931-769A-C54C-98F4-743F5334A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AACAAF5-4966-D542-84A5-3B01BFC74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D62E28E-90AD-114A-B1D5-6BC738EE2D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D6945E8-7FC1-8B40-851B-83C08063E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17E6B19-8825-3644-B2D6-F0E78C0BD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C643F31-4578-3045-9A1B-E10E7C841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966EA11-E579-3346-887B-6CB495A1A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5CF575C-C9B4-7947-B0D9-B8C2A5182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27343AD-256D-1541-858F-9C9FFCF06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31DBCEA-71F7-754E-9908-1B6AEA951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E0A799E-F919-1A40-9AD1-78DC6DC8E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A8887B3-0BD1-4C4B-9E06-B62F44628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F42F8A0-8F4A-6A4C-AA2E-100E31542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5506367-20F1-7646-B640-0F4C76204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768E63-339A-024C-ACA8-27B84BB4F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4FC8860-4B0E-134D-BFCB-D80D84394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E8932F9-3F30-1444-B26D-C69B7D7D7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D1CEC4E-472A-DC4E-B66D-D9997AA9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5F1DBF3-0FB6-244E-A730-FC8D5B590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221EAD2-2981-604C-84E2-EDF7B5D90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B527675-709E-B14B-A910-DA26F7AB6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761D02D-EF79-E14F-99FB-F823E2030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5109E6B-F328-7545-B5A6-C141B5C1C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6DE304E-BEDF-B142-ADD2-308E3E495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43379C5-8DA2-A34A-A7EF-DEBC8A7F2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2599CAA-BBCC-3546-B20A-03A33439C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2E466DF-9295-CC44-80D9-98B324024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AC0EEB5-DC4F-B344-AA03-109B2E9DA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FE06A35-6BBF-5B4F-B55D-646C7DDBC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2D9BD60-E4BF-E74F-B52C-6945CF08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A1A0DAA-AD8A-4D41-AAAE-788EE86C0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B9F053B-F991-0841-BBF4-EF17C1F4C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0B2A8E9-E78B-DC4B-BE13-4DC3C29A9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7B0C18C-9860-CD48-9C89-831C921B5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F8DEF48-6B72-BE43-AFFE-0164898BA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4F792F2-0BD3-8743-A0A5-4D8B94BC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80F12AE-1534-744F-B324-69B0F598A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33A37FD-623C-754F-899D-963723C0F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CD33283-A7D2-E846-B198-6771BBC5E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C48EADC-4153-5848-86C8-FFD24DD65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00F38E4-EE96-524C-994F-3DC854109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BD35B75-3030-0545-8092-F9C3AD9CE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63AF122-EA59-B64A-A0F2-38CF77C25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318A9EF-AF3C-614F-BFC7-EE285BA7D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A61345B-0676-424B-BD48-5A730535F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E3D913-11E5-9748-BDC7-2E600D970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282B963-4EE6-494D-8C26-B05C400DE6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3D76C5D-8171-DC4A-B422-659D82F1B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1059088E-42F0-1346-91F5-B61FF0486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2BA6C1A-C53D-F842-BA52-770793EDA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D4550538-8B53-E047-95AC-DF94CC5EE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D867C60-64C7-464A-9DAD-C59DFE3DE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C731CF68-70E4-0345-ADE6-B8B1071E9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DD2AEAF-3102-F648-A741-B11D8B3E0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966DBC4-54DD-144B-8EE9-000CB846F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81783EF-C52B-0044-A32A-320B0EFCE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072EED31-F05E-C14F-BE55-1CBF5A25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77D4D092-212A-4041-80D8-AD3A6AE4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1179D07-3015-B44D-817D-0B6F298BC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F543449-9FFB-EE48-8A6D-519AFF0E9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48A5611-98F7-FE41-A741-A7A90ABE5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06772F5-AD4A-6749-9B2F-1352E3DCF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B0ED2A4-5FA4-F047-B1BD-FE3B7774E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FBF1D13-C5E0-414D-8CEE-3F8F95DC4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BF3F5DE-CBC3-794B-B19F-9EDABCBF3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FC014719-58D2-594B-8747-91A0653AB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8CFD053E-E20E-BD45-ADF5-04D09C206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C2968F8-F5BE-AD40-8E07-DDC91B0D4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7E32041-6A3D-D340-8E09-E54C22DBF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298F7CE8-BD92-FE4F-AD58-511F2DAE4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BF32A9A-6FB2-D54E-BA2F-F6ACD202F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28EC8209-EC8B-034E-B99A-7164E8BC1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D5D864C-8DF8-3F43-B377-F3B982BFC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45150BC-8819-F14F-95F6-8E5CF9A95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77C363D-9231-494F-88B5-5E0BAB73C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81EA2A2-A2A2-994A-A4BD-E007B83C7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1E1EF55-C433-FF44-81C7-A81520779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27FA818-233D-014F-8A9C-E4D1A656E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2477077-7A0F-974E-8FA3-6C159574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1A018E3-0968-0344-A2D9-00D99CF10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F585E79-3913-A944-BB95-1B3393F3A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27B85068-AE72-C947-885B-185620041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F921A0C-8A5F-9E44-A4A1-88804D19E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503C0DA-AEB5-D143-B141-87F3C1933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04FC764-7B0F-BD4B-A55E-9845E3417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0DB79F9-77F0-9646-9D00-5249C8672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F881132-6AD7-C447-8B40-57234496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4F04944-DCB4-D042-9F04-5B6C0148A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5CDEF6-7BF0-0440-9071-44ED53C64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D228F33C-4AF0-8443-9FE1-E3A8101E4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D418AA9E-AE95-6A4A-88F7-CFE23A18B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CCAA127-647F-B94E-BCD2-E50D59F4C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65034C9-4289-544A-99F1-63E1D4DF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DAB9BA0-E106-A84C-B89D-118BCDB6B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FA79CF6-6DD1-D54D-9546-2FB5CEF26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1055800A-A36F-2945-AA47-371AD2B7E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84A3675-ED85-AA47-A145-D5112B0C7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C70E764-3EF9-3546-A4C1-DE49BC8E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8775B770-FBBD-3547-9EB0-049BDED39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2E2E6C7-DF65-0647-BC41-DEAF804C6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C7A25A6-D80A-4F4C-808F-943FF7836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3150FE5-F46D-AC4F-92F9-B11FB8CAD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7D76E9F-48E0-244B-A9FB-EE75F6153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8C637E-DC3B-2340-A80A-4EC8D3F59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8500433-A49D-BE42-9DCD-54856BDEA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2D5BCF5-D5F8-294C-AE8E-0958D9D64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7DD77468-8C76-1B48-9FC7-42F17BDDA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49627C2-37DB-6B4F-96BA-D8D96E72A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E67A809-B553-B649-96A7-DCDB614F0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71997582-36B6-E047-84A9-95EF8C2F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1082A58B-07C6-3940-818C-03EB95DA0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D6E2E3E-9B4F-804C-AB4D-16D518E6A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687466A-D1FE-4A4A-AC76-51ED2E2E4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106C678-B852-1644-B02A-01041E404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A5EBC1B-18D1-3F48-AB86-575C1220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4B55E57-E9C3-E543-A509-EDC032BEC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C6F79F-B081-6645-AE71-6A2054582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B441312-7472-6C48-A08F-BD39B6E82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C3CFF62-1B72-924A-81F9-A7FB2BD27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8384E1E-03A5-5A49-8812-C9A0B76B5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A76DB44-657B-F04E-A9D0-424D5F1D8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A95BF680-5FF1-1B4A-8935-CF554E154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30BAB9FE-4795-BB47-AD71-9D0275147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96D8DCD-DF88-7B4E-B8DD-B12E111C8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5BE51F6B-3599-DC47-963B-98F2B636C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812E4A0-33BE-8A43-B89F-175C27BB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589F529-0D97-9647-B71A-F13AF45B7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2C5F0E2-E29B-6942-A711-F490B98B5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9769F3BB-1282-CB44-B0E2-9E0D851CE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A45D8893-FB00-EE43-B018-B6E08F661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6011810-5CE1-3243-8F83-D69482EC4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C6C4019-F2CD-5F44-823F-B08D22E46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AD65F7A-DCE3-7C4D-A9D0-44523217C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052EA9-9ABB-C94D-BA03-F576823F6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DA8C5D4-DCC6-7944-9DFE-3B26CFD01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3135F5C-6CF5-154B-BC16-DB021BCFF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14CAC65-06A4-BC4C-9D4C-9832C789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B567269-8B39-904B-8644-354AEBA2B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25669A99-C868-D747-B8A3-32154C926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BA4512D-31BE-CD42-A67F-8801BD8FF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E2758F6-AC1F-2A44-B8C6-3BCA8072A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5D87FE6B-7197-DC42-B595-3C0F78761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2087CCD-C84B-314B-AF40-75DA3E1CC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83E3DADC-9B0C-7E4E-90AE-41FA3E85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5DB91A1C-EAEF-5A43-A6C9-0C3CB21DE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156E0B4-AEA8-1F45-89C0-0D63C0ABF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EB8C294-0D3D-B54B-A0ED-BD69830B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7CD2E47-DB4A-4848-B7DC-FF44D0A19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805E59E-C30F-D346-A4BD-99A1312F7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F22011B-FE4F-D04C-B884-7F1119349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D954B0D-DE90-0C4B-8CF5-C8313FC38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3E8A5670-A749-0641-A6CB-F92C9DE43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EB721E6-7F2C-484C-B1F6-36329BF9D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EDE55D0E-27BB-6B46-9F09-7BC47EE3F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A3EC5A3-C6C3-6F4C-BD45-1AA80EB39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F0A0BFF2-D754-0F42-88DD-F075D44F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31E947EF-0E3B-A94C-AA9E-065EFFF82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140BEE76-E8C5-5943-97F7-75536E994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829113-E490-DE43-B90B-27B7122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17F2084-30E7-8B41-8CA7-2EEB7A056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A5BFA6F-17BD-4C42-A609-00D68E14E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6CF2BF8-1330-8945-8901-2E872A8D9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B647231-99EA-BF48-A57B-8B16A41F3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212012D-EBF4-9C40-999E-140645DD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3044E35-0896-D846-B655-A32CB0016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FF2D546-2615-3248-9C4B-4D6B5CB47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F79439E1-7FE1-634B-A69E-D87F52EBD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647F38F-53F0-4F45-98FC-382E58A78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4708E4D-073E-1F4B-91B7-74B729E18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1FE9EF4-9C87-2247-8ED0-B44A448CD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3A5F495-7607-BD43-A840-09E30FC2C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DEED7F4-B29C-9F49-AE4B-7740A78EF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CB3CAF7-70ED-804A-A290-A07DAC636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39B471E-108F-F64B-981F-50C512FFB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09F6DCD-2E5F-774E-9A66-C5FBF59D8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EB4E93CC-EF30-A841-B2BA-E9585334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23376BF-2A9F-CC4E-B065-0617478FE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AABF8EA-E3E4-EE48-B610-647CDA000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BBAFA5E-F801-2046-831F-B5EC9C8DA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35288B5B-F5BA-AD41-B628-3EB7BE9B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9A2A1C9-0865-EA42-8F55-161AD1F20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5341F83-C528-4F42-B935-2399E06A4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5D2DED4-00E2-284A-8675-42DE80386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ECE9919-6B74-DE46-BD20-51C761E64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0D8057F-0158-F341-A26F-D8069DED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F73DD16-FBAF-4E4A-828F-48FF042D6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07BA3A9-2B78-0C47-A33C-D5155AAB3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4CA3BD63-90E8-0C4A-ABAC-0D4DA6112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6EB044D-1B16-0948-951F-CD666409C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8378A41-CB3B-964C-B453-981E9479B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D6BA0F9-6AA6-2F43-81E3-262671598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21FB5C1-D711-3E41-A5F3-B9B129366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2891D7E-57FC-4846-B7E2-3F5DDC8A7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679452C3-B051-C542-A9DB-A9A34224C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859CA28-0D67-0644-A8D0-9700B5258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ADD083EF-2B18-7E4F-B697-8F8D93841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977BDAC-14AB-A641-9BC6-6E4B6F475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66448E-E723-3741-8C0E-9239B75E5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6B09ADE-67B9-9147-B18E-902B13E81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F136782-8AA9-9C46-BB79-4BC691148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68CEA47-57ED-3B4C-B77A-5FE1C8CCE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50E02EB-036E-2D40-84BA-934E5F26F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A5F34F1-1917-9640-8E4F-57CA5171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E79177C1-513A-8646-ACF4-6DDDEBD97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33CECA2-57AC-854A-9CCD-FCDA1E697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78D099AE-321E-914F-AB62-21E46DFC1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4C98DF2-935A-0542-9139-44F88C5B55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AF227E-7F18-5347-95F5-EDABD209D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A592CFE6-4DD6-284B-942B-71224551B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F253E678-3595-9E4C-AE50-2C99F4C6C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8D19B58-C080-AF4A-8ECD-FACA3831B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9E0B8D3-EAB9-CB42-9FD2-3E1E6F784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B1F32F-DBFE-E341-93B5-DA82E9ED8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1843D77-2E6B-1B40-8772-7CA1897BE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BD7DC1CC-6D4A-C54E-8DAB-F5DD40CF5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80A006D-003A-3044-9CA5-36DB6430B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351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ot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4E0AFF24-1721-AF4F-9C19-39A1B8F0966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FA420D-0EF3-4A41-B463-F8942DC51FD7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6AD471-1F23-DC40-AFFC-0CAA45FF5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125BAB-6738-8F4F-BE8C-A4C8DEBAF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B231C7-CA76-5249-9C86-C851074A3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0837AA-794A-5A48-90D8-0BAD3E696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AB1068-7C80-EE42-93F9-343D1FC9E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CD9FA5-CCAA-8744-B0F6-46CB8211B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C76284-77F8-D64D-A9A5-93DA11989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E92706-7688-AC48-A612-DBED2B2CE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D788D6-126E-A044-AAF5-DE97DFAD5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0DF47-B17D-B44C-8984-55B1E9168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170762-FEBE-8441-8493-8F4F8074B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0B0AA-EE0C-7D44-9C76-2D327BF22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229A58-6448-F340-A0C6-E4A02440E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4F8E9-4237-CA47-9534-5E76FA371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048CD-9EF2-5E4B-8A11-6B3C0F75D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3BDA25-AB5B-F640-86F3-4A016C74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B1BFC9-E661-8345-B7E7-82745633A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AA0A1D-91D9-7743-A6D9-C5DAE45A9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68F667-727C-9D40-8453-971F7FEEF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99B07A-2A8E-9E4B-9AC9-4968F04D3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49A2D5-C9F1-BA4F-889F-F428E9499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72ED0A-86C0-2345-92BF-E1FE3199F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4B67DD-3727-1645-BAF1-77EBB52E5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F931D1-01A8-704C-93A8-45FAAECB9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D4AC8-9B4B-E74F-A26B-1BF8D694F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0E8A0-7021-AC41-A1E6-B734F4D37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13C0F9-E477-E940-B061-D1D559D5B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5EE303-9C9E-E141-BF5F-34E05037A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991C9C-E3DC-4942-B2EE-74844C87F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B1F049-3B91-1B4A-9F78-B15A5E8E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469D44-A05E-8A4C-AE84-DF70E64C3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2F9B62B-4885-7D40-AADA-DDA90D52C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911744-5842-444E-B1A2-3BFE84A2C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A2B519-562D-B140-8275-0B4421600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9C36DC-6A81-E54F-AEE1-AD96A5C71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90A8888-CDA3-C847-A03F-DE0CF71AB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9DBAB-0904-DB47-933E-ED9FFB0D7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01F142-1A6D-0C47-B95F-92726C9CC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7B231D1-9205-4048-B2A2-B680B9D3E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EBAD810-09B6-A447-A4C0-D5FA0FE58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F0E5FC-A0B9-0441-890F-32458B068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AF3DC1-EE37-994E-8B32-004D0BDC0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FE04431-F9FA-7549-B32E-9DE7F320B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D06252-CD27-9340-A494-BBD83A9DC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D6107DB-85A7-6F47-9EA2-8708D7414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97C129-023C-F44C-AC0F-E0F2EB27F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2395A-B4FD-254E-AC54-33ECBA793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ED32F8C-D197-6C44-B230-D4FBFA75B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E799C2-7D68-1A49-89F4-5B71712E7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EE1A0DB-EE0E-6744-BB4B-02A47A71D7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7900CC-1653-5342-8F6B-0B096A81B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2A17E2-401D-6D43-BB31-72264F50D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D6E0D9-44ED-F24A-BA80-534B0A3CF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DE771BF-9291-EA40-8E89-2E1072E8D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3D924C8-F6BB-AE41-B076-AAFFE1929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10E415-1100-7040-85B7-DDD24D7E8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9EE9BDB-F7E9-4C43-8E1C-A31DEB570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942248-082A-4B4A-9C2E-BA4CD3A77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EC8FE90-4202-3F4E-A987-D55789B7C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FF11E50-0732-8B48-B1B4-D5D511A65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3A4F35-8647-1A48-B0E7-E7098E9AE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1F723D1-7EAE-F44C-8716-7EFE7416B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A40656-AB03-6A47-93FB-CF0F48C61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B8BE3E3-974B-0A42-BBDA-655DF9242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38E26A-B8EA-8C49-897E-BD6CDC33C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9620B55-81A1-8E43-9AD9-E1C6ED3CC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49F6522-0E7D-5B4B-915F-EFAAE8A63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85D768-AC18-9646-B8A3-1824F0BF4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CBE3B3B-21FB-7740-90B6-6D5C942B3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45EFC77-F2D5-AF4D-B6B6-3B55DF2A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0E09D3-D72C-AF4F-A960-82E4F2DD6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D232D25-4DB5-6944-9C64-48D1B0AD6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FC0634C-A9AA-B049-BC2F-CF9A05405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E1A276B-30B1-FB44-A5DF-9442D53F0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11B0C3E-94A8-1140-B8D5-1B4D9254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89133E-43F1-414F-A685-54B4B2413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7F7503-A039-B547-A21C-30BC87241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FA080A-F2B0-A74A-A8CC-914C15CE3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C867CC2-5466-E647-932F-0CC12D106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9276F5-CDD9-E147-BAD3-8DEC77883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540A79F-4106-9C4E-B56E-48720A3CA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05F4394-EB8A-F14A-AAE5-12809EE45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83720B6-0443-1542-8C3D-2E4E2B23F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A1DC393-F61C-2B4C-B1EE-0936793D3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6F739C6-2014-9D43-B008-524C4E464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3F32925-D90F-BA47-8995-475556AA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1215D4A-81F9-6847-ABFD-E9E2E5B51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9244C81-E18E-A54E-A274-2D3D082EB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B07901F-E48F-A843-827D-FFB13B499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1CCC37-E73D-9A44-A412-A12EA16C5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2D50CCF-0ED9-3542-813B-AB35C4AB2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C7178F9-223D-0A45-93DA-7CE72FAB3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9B96A3D-4956-194E-8A83-04F1234D5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27DAB1-41E5-2540-AB6B-6ABE7332C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00BA11-A123-2446-9476-2947EACF0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496F448-AAC4-CA4E-81D2-59A54EA1A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76A241A-474B-1340-A50D-22173A329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BD18DED-D50D-0A40-BD77-85C0539AD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E73470-AB6E-6C40-A12A-27B9DA83E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9A0FCDB-E187-E647-99CB-367518814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C63CA10-6244-C94A-AE08-B31D0BD2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384453-BD06-804E-9066-C58C9D5C1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F6336B9-0396-9E4F-B96B-C7E5FEB4D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28A1774-3163-8E4F-AB81-2E25BC320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3BED44-FD0B-7747-A91C-3517107B4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CC972E2-CAE2-094C-BACC-D185C5FAF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D05443B-B2BE-9341-A841-53B2A786B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640A5BB-1A8E-A54B-9D55-E4CD95112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3F6C62-0648-914C-A2D7-E568298A0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B087467-D402-6943-958D-62A0DC0EB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1A609D4-E2BE-9248-B5A0-52CF3DD6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4EDF8FD-83B6-C241-960D-8A3F7EAFC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8D5CC1F-19D7-9E4D-87E4-EEA6A3F54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28572A8-3736-8447-B01C-2E04C0CD7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7452F2E-7A67-C645-99DC-3E33343D1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051955-42A3-AE42-A856-B63727912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C43B935-805E-0C4B-B649-9A8C4AF00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6EB2EB8-A56F-5F4D-B88E-E80A4FE26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73FCBF-460C-B84E-B0A1-7A0833ADD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2B90819-DFB8-F847-B5B7-B3583FA03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B42D97-8DC9-664D-9F16-F16189751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A543F3C-5F4A-7E47-BAA4-9497BB743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69BEAE8-44B4-8F47-939F-6AF4A6DA2E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9CDDEA-F72C-DB46-921C-777932A01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357A400-1703-E343-9D48-DF51612D6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F98C24C-5DAF-EE49-9773-F461ED638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A519E4D-0B03-B045-AB8E-F9081A983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60B259F-2F0A-DD47-BE84-5B23B1D8F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A8D96D3-ED90-E040-A2CC-9C4402400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D9A6810-4C1B-1F47-98BA-5F563A975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CA57742-5E36-6441-AAFF-44B05FD5F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CB0506F-0CAF-8E42-BEC6-F188F5A10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924171-C8DA-F248-B97E-B340354C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B2AAB80-66CE-A748-A9B2-B375FC8EC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39170FF-C4A9-EA42-9E24-1818DA275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D5A9C73-10F9-E346-B48D-6861780D6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3822860-E1A1-7B45-B4D3-75C4ACFAC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1A881EC-54FA-5242-8744-F0C3F598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2D84A49-E4A3-C843-8916-1345B887D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F7FA965-CC3C-BE4E-8ABA-4B8BB1C73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843292B-6D9A-A643-B436-47E6E633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C9FCBD0-5B48-D140-B6E7-06BF8323E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28F462E-91CE-BD4F-ADAC-ED74CDDF9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58E54A5-BDC6-9D43-ABD3-DD809FF6D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ABD114F-28A3-3041-A3DE-AD0E96946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E50826F-A6B1-4F41-BA10-E0346BD1F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0909D34-97A4-A148-B0DA-B0DE7B320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0849C23-667D-D64A-99B1-4F9A004F9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E6BDE7A-A11B-3241-884B-8E0712286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A2F4789-4857-8546-881D-A66E16D6D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9C10224-767E-3847-866A-B13226A00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5055C56-B064-8448-811B-26BBC5048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EDC65AF-FFD3-7548-B210-4E232B3C2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2AF1A98-064D-5849-BB1A-31F1F3F6C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E904611-6AF7-3247-9F95-59ABC350B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C9E9437-6235-434F-9673-B2F0FA4EE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E59885-6E2A-C949-840E-C083C59BE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7FF695-8CB2-384C-8001-D6E1442DD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966B816-9F25-B744-BF41-D1E2772CA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B31516B-F19C-D64D-B84A-C6C7A100D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CAA6BFE-A4B3-5649-AC4B-F4A3DBE9D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C442516-C3B4-F240-941F-457EF8B250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BC66C23-C69F-5E4D-BFDC-1CC79093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87B5A64-1D8C-E34C-B65C-A026F7EE9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ABBD425-C4F2-2D48-A08B-205CC3955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D7231BF-B163-DF4E-A2CF-767FD7ABA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AA97E51-92E2-104E-8827-F9E331A1E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3400C3C-B1C0-784F-8553-6B9E4A809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A1EC2FB-0DC6-614B-8B98-F7726AAF3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426762E-4AA2-DA43-B904-DEC3EDE70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11614D1-BB85-F941-872E-75CA15CD6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BFBF617-D0D6-0A40-A892-D9C04DD16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9C34B5B-9F57-B845-8A24-9C77668C2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728BE5E-E16F-7B40-A83F-5203C463A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A6AFF6C-EA8B-4A4D-8309-FBFA8A86F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1B35235-CCF6-1C42-B4F5-02164ADD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0F50FAD-9E48-414E-B7DC-D711DE48E3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59E1FB6-19EC-1346-A2CA-7B6F22F8F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49F7F0C-547C-6A46-8EDB-268E51F0B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00D328A-0D9C-7E41-A4C8-204C73B57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3CC3DE7-26FA-E948-946D-275EB0624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61A8ACF-4DBC-784C-B861-9C83D9B22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4F6494D-2D00-6D47-9C3E-38427541B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469BA5DB-A2E9-644B-B3E6-7556468B6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FDE1931-769A-C54C-98F4-743F5334A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AACAAF5-4966-D542-84A5-3B01BFC74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D62E28E-90AD-114A-B1D5-6BC738EE2D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D6945E8-7FC1-8B40-851B-83C08063E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17E6B19-8825-3644-B2D6-F0E78C0BD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C643F31-4578-3045-9A1B-E10E7C841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966EA11-E579-3346-887B-6CB495A1A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5CF575C-C9B4-7947-B0D9-B8C2A5182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27343AD-256D-1541-858F-9C9FFCF06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31DBCEA-71F7-754E-9908-1B6AEA951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E0A799E-F919-1A40-9AD1-78DC6DC8E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A8887B3-0BD1-4C4B-9E06-B62F44628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F42F8A0-8F4A-6A4C-AA2E-100E31542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5506367-20F1-7646-B640-0F4C76204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768E63-339A-024C-ACA8-27B84BB4F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4FC8860-4B0E-134D-BFCB-D80D84394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E8932F9-3F30-1444-B26D-C69B7D7D7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D1CEC4E-472A-DC4E-B66D-D9997AA9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5F1DBF3-0FB6-244E-A730-FC8D5B590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221EAD2-2981-604C-84E2-EDF7B5D90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B527675-709E-B14B-A910-DA26F7AB6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761D02D-EF79-E14F-99FB-F823E2030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5109E6B-F328-7545-B5A6-C141B5C1C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6DE304E-BEDF-B142-ADD2-308E3E495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43379C5-8DA2-A34A-A7EF-DEBC8A7F2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2599CAA-BBCC-3546-B20A-03A33439C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2E466DF-9295-CC44-80D9-98B324024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AC0EEB5-DC4F-B344-AA03-109B2E9DA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FE06A35-6BBF-5B4F-B55D-646C7DDBC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2D9BD60-E4BF-E74F-B52C-6945CF08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A1A0DAA-AD8A-4D41-AAAE-788EE86C0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B9F053B-F991-0841-BBF4-EF17C1F4C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0B2A8E9-E78B-DC4B-BE13-4DC3C29A9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7B0C18C-9860-CD48-9C89-831C921B5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F8DEF48-6B72-BE43-AFFE-0164898BA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4F792F2-0BD3-8743-A0A5-4D8B94BC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80F12AE-1534-744F-B324-69B0F598A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33A37FD-623C-754F-899D-963723C0F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CD33283-A7D2-E846-B198-6771BBC5E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C48EADC-4153-5848-86C8-FFD24DD65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00F38E4-EE96-524C-994F-3DC854109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BD35B75-3030-0545-8092-F9C3AD9CE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63AF122-EA59-B64A-A0F2-38CF77C25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318A9EF-AF3C-614F-BFC7-EE285BA7D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A61345B-0676-424B-BD48-5A730535F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E3D913-11E5-9748-BDC7-2E600D970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282B963-4EE6-494D-8C26-B05C400DE6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3D76C5D-8171-DC4A-B422-659D82F1B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1059088E-42F0-1346-91F5-B61FF0486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2BA6C1A-C53D-F842-BA52-770793EDA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D4550538-8B53-E047-95AC-DF94CC5EE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D867C60-64C7-464A-9DAD-C59DFE3DE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C731CF68-70E4-0345-ADE6-B8B1071E9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DD2AEAF-3102-F648-A741-B11D8B3E0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966DBC4-54DD-144B-8EE9-000CB846F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81783EF-C52B-0044-A32A-320B0EFCE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072EED31-F05E-C14F-BE55-1CBF5A25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77D4D092-212A-4041-80D8-AD3A6AE4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1179D07-3015-B44D-817D-0B6F298BC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F543449-9FFB-EE48-8A6D-519AFF0E9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48A5611-98F7-FE41-A741-A7A90ABE5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06772F5-AD4A-6749-9B2F-1352E3DCF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B0ED2A4-5FA4-F047-B1BD-FE3B7774E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FBF1D13-C5E0-414D-8CEE-3F8F95DC4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BF3F5DE-CBC3-794B-B19F-9EDABCBF3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FC014719-58D2-594B-8747-91A0653AB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8CFD053E-E20E-BD45-ADF5-04D09C206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C2968F8-F5BE-AD40-8E07-DDC91B0D4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7E32041-6A3D-D340-8E09-E54C22DBF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298F7CE8-BD92-FE4F-AD58-511F2DAE4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BF32A9A-6FB2-D54E-BA2F-F6ACD202F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28EC8209-EC8B-034E-B99A-7164E8BC1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D5D864C-8DF8-3F43-B377-F3B982BFC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45150BC-8819-F14F-95F6-8E5CF9A95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77C363D-9231-494F-88B5-5E0BAB73C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81EA2A2-A2A2-994A-A4BD-E007B83C7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1E1EF55-C433-FF44-81C7-A81520779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27FA818-233D-014F-8A9C-E4D1A656E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2477077-7A0F-974E-8FA3-6C159574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1A018E3-0968-0344-A2D9-00D99CF10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F585E79-3913-A944-BB95-1B3393F3A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27B85068-AE72-C947-885B-185620041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F921A0C-8A5F-9E44-A4A1-88804D19E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503C0DA-AEB5-D143-B141-87F3C1933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04FC764-7B0F-BD4B-A55E-9845E3417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0DB79F9-77F0-9646-9D00-5249C8672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F881132-6AD7-C447-8B40-57234496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4F04944-DCB4-D042-9F04-5B6C0148A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5CDEF6-7BF0-0440-9071-44ED53C64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D228F33C-4AF0-8443-9FE1-E3A8101E4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D418AA9E-AE95-6A4A-88F7-CFE23A18B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CCAA127-647F-B94E-BCD2-E50D59F4C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65034C9-4289-544A-99F1-63E1D4DF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DAB9BA0-E106-A84C-B89D-118BCDB6B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FA79CF6-6DD1-D54D-9546-2FB5CEF26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1055800A-A36F-2945-AA47-371AD2B7E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84A3675-ED85-AA47-A145-D5112B0C7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C70E764-3EF9-3546-A4C1-DE49BC8E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8775B770-FBBD-3547-9EB0-049BDED39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2E2E6C7-DF65-0647-BC41-DEAF804C6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C7A25A6-D80A-4F4C-808F-943FF7836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3150FE5-F46D-AC4F-92F9-B11FB8CAD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7D76E9F-48E0-244B-A9FB-EE75F6153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8C637E-DC3B-2340-A80A-4EC8D3F59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8500433-A49D-BE42-9DCD-54856BDEA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2D5BCF5-D5F8-294C-AE8E-0958D9D64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7DD77468-8C76-1B48-9FC7-42F17BDDA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49627C2-37DB-6B4F-96BA-D8D96E72A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E67A809-B553-B649-96A7-DCDB614F0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71997582-36B6-E047-84A9-95EF8C2F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1082A58B-07C6-3940-818C-03EB95DA0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D6E2E3E-9B4F-804C-AB4D-16D518E6A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687466A-D1FE-4A4A-AC76-51ED2E2E4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106C678-B852-1644-B02A-01041E404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A5EBC1B-18D1-3F48-AB86-575C1220D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4B55E57-E9C3-E543-A509-EDC032BEC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C6F79F-B081-6645-AE71-6A2054582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B441312-7472-6C48-A08F-BD39B6E82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C3CFF62-1B72-924A-81F9-A7FB2BD27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8384E1E-03A5-5A49-8812-C9A0B76B5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A76DB44-657B-F04E-A9D0-424D5F1D8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A95BF680-5FF1-1B4A-8935-CF554E154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30BAB9FE-4795-BB47-AD71-9D0275147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96D8DCD-DF88-7B4E-B8DD-B12E111C8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5BE51F6B-3599-DC47-963B-98F2B636C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812E4A0-33BE-8A43-B89F-175C27BB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589F529-0D97-9647-B71A-F13AF45B7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2C5F0E2-E29B-6942-A711-F490B98B5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9769F3BB-1282-CB44-B0E2-9E0D851CE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A45D8893-FB00-EE43-B018-B6E08F661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6011810-5CE1-3243-8F83-D69482EC4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C6C4019-F2CD-5F44-823F-B08D22E46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AD65F7A-DCE3-7C4D-A9D0-44523217C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3052EA9-9ABB-C94D-BA03-F576823F6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DA8C5D4-DCC6-7944-9DFE-3B26CFD01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3135F5C-6CF5-154B-BC16-DB021BCFF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14CAC65-06A4-BC4C-9D4C-9832C789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B567269-8B39-904B-8644-354AEBA2B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25669A99-C868-D747-B8A3-32154C926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BA4512D-31BE-CD42-A67F-8801BD8FF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E2758F6-AC1F-2A44-B8C6-3BCA8072A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5D87FE6B-7197-DC42-B595-3C0F78761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2087CCD-C84B-314B-AF40-75DA3E1CC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83E3DADC-9B0C-7E4E-90AE-41FA3E85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5DB91A1C-EAEF-5A43-A6C9-0C3CB21DE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156E0B4-AEA8-1F45-89C0-0D63C0ABF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EB8C294-0D3D-B54B-A0ED-BD69830B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7CD2E47-DB4A-4848-B7DC-FF44D0A19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805E59E-C30F-D346-A4BD-99A1312F7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F22011B-FE4F-D04C-B884-7F1119349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D954B0D-DE90-0C4B-8CF5-C8313FC38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3E8A5670-A749-0641-A6CB-F92C9DE43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EB721E6-7F2C-484C-B1F6-36329BF9D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EDE55D0E-27BB-6B46-9F09-7BC47EE3F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A3EC5A3-C6C3-6F4C-BD45-1AA80EB39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F0A0BFF2-D754-0F42-88DD-F075D44F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31E947EF-0E3B-A94C-AA9E-065EFFF82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140BEE76-E8C5-5943-97F7-75536E994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829113-E490-DE43-B90B-27B7122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17F2084-30E7-8B41-8CA7-2EEB7A056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A5BFA6F-17BD-4C42-A609-00D68E14E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6CF2BF8-1330-8945-8901-2E872A8D9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B647231-99EA-BF48-A57B-8B16A41F3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212012D-EBF4-9C40-999E-140645DD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3044E35-0896-D846-B655-A32CB0016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FF2D546-2615-3248-9C4B-4D6B5CB47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F79439E1-7FE1-634B-A69E-D87F52EBD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647F38F-53F0-4F45-98FC-382E58A78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4708E4D-073E-1F4B-91B7-74B729E18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1FE9EF4-9C87-2247-8ED0-B44A448CD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3A5F495-7607-BD43-A840-09E30FC2C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DEED7F4-B29C-9F49-AE4B-7740A78EF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CB3CAF7-70ED-804A-A290-A07DAC636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39B471E-108F-F64B-981F-50C512FFB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09F6DCD-2E5F-774E-9A66-C5FBF59D8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EB4E93CC-EF30-A841-B2BA-E9585334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23376BF-2A9F-CC4E-B065-0617478FE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AABF8EA-E3E4-EE48-B610-647CDA000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BBAFA5E-F801-2046-831F-B5EC9C8DA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35288B5B-F5BA-AD41-B628-3EB7BE9B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9A2A1C9-0865-EA42-8F55-161AD1F20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5341F83-C528-4F42-B935-2399E06A4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5D2DED4-00E2-284A-8675-42DE80386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ECE9919-6B74-DE46-BD20-51C761E64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0D8057F-0158-F341-A26F-D8069DED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F73DD16-FBAF-4E4A-828F-48FF042D6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07BA3A9-2B78-0C47-A33C-D5155AAB3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4CA3BD63-90E8-0C4A-ABAC-0D4DA6112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6EB044D-1B16-0948-951F-CD666409C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8378A41-CB3B-964C-B453-981E9479B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D6BA0F9-6AA6-2F43-81E3-262671598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21FB5C1-D711-3E41-A5F3-B9B129366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2891D7E-57FC-4846-B7E2-3F5DDC8A7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679452C3-B051-C542-A9DB-A9A34224C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859CA28-0D67-0644-A8D0-9700B5258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ADD083EF-2B18-7E4F-B697-8F8D93841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977BDAC-14AB-A641-9BC6-6E4B6F475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66448E-E723-3741-8C0E-9239B75E5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6B09ADE-67B9-9147-B18E-902B13E81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F136782-8AA9-9C46-BB79-4BC691148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68CEA47-57ED-3B4C-B77A-5FE1C8CCE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50E02EB-036E-2D40-84BA-934E5F26F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A5F34F1-1917-9640-8E4F-57CA5171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E79177C1-513A-8646-ACF4-6DDDEBD97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33CECA2-57AC-854A-9CCD-FCDA1E697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78D099AE-321E-914F-AB62-21E46DFC1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4C98DF2-935A-0542-9139-44F88C5B55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AF227E-7F18-5347-95F5-EDABD209D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A592CFE6-4DD6-284B-942B-71224551B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F253E678-3595-9E4C-AE50-2C99F4C6C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8D19B58-C080-AF4A-8ECD-FACA3831B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9E0B8D3-EAB9-CB42-9FD2-3E1E6F784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B1F32F-DBFE-E341-93B5-DA82E9ED8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1843D77-2E6B-1B40-8772-7CA1897BE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BD7DC1CC-6D4A-C54E-8DAB-F5DD40CF5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80A006D-003A-3044-9CA5-36DB6430B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245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F0D5BF-9137-A749-BAD3-90781E406CD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Slide Number">
            <a:extLst>
              <a:ext uri="{FF2B5EF4-FFF2-40B4-BE49-F238E27FC236}">
                <a16:creationId xmlns:a16="http://schemas.microsoft.com/office/drawing/2014/main" id="{228DC547-AE22-7248-9A4C-D7C0BAA662D2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5A239E16-3AD6-FE44-86AC-BD92EE6FEDD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Slide Number">
            <a:extLst>
              <a:ext uri="{FF2B5EF4-FFF2-40B4-BE49-F238E27FC236}">
                <a16:creationId xmlns:a16="http://schemas.microsoft.com/office/drawing/2014/main" id="{9B459C18-8A95-4E40-B134-463A752C9F90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5F2CD040-7346-194E-B541-CCAF2549681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Slide Number">
            <a:extLst>
              <a:ext uri="{FF2B5EF4-FFF2-40B4-BE49-F238E27FC236}">
                <a16:creationId xmlns:a16="http://schemas.microsoft.com/office/drawing/2014/main" id="{D80D34F4-440C-1748-A017-1503BF9A23D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4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4" y="1955175"/>
            <a:ext cx="10477501" cy="3742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856187-0C47-D648-8923-3CD22E84C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7316" y="-342838"/>
            <a:ext cx="3291085" cy="201285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B4D9932-DF57-7548-8260-B54B8527D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777"/>
            <a:ext cx="8640762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7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  <p:sp>
        <p:nvSpPr>
          <p:cNvPr id="27" name="Doughnut 26">
            <a:extLst>
              <a:ext uri="{FF2B5EF4-FFF2-40B4-BE49-F238E27FC236}">
                <a16:creationId xmlns:a16="http://schemas.microsoft.com/office/drawing/2014/main" id="{6D1C8F54-AF45-2D40-9224-7352DDE509B9}"/>
              </a:ext>
            </a:extLst>
          </p:cNvPr>
          <p:cNvSpPr/>
          <p:nvPr userDrawn="1"/>
        </p:nvSpPr>
        <p:spPr>
          <a:xfrm>
            <a:off x="379113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6CE33A-CE3F-F045-8F38-8FD024A8131E}"/>
              </a:ext>
            </a:extLst>
          </p:cNvPr>
          <p:cNvCxnSpPr>
            <a:cxnSpLocks/>
            <a:stCxn id="27" idx="0"/>
            <a:endCxn id="27" idx="4"/>
          </p:cNvCxnSpPr>
          <p:nvPr userDrawn="1"/>
        </p:nvCxnSpPr>
        <p:spPr>
          <a:xfrm>
            <a:off x="521834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F3FD98-18CD-D349-A9F0-8780902F0F91}"/>
              </a:ext>
            </a:extLst>
          </p:cNvPr>
          <p:cNvCxnSpPr>
            <a:cxnSpLocks/>
            <a:stCxn id="27" idx="6"/>
            <a:endCxn id="27" idx="2"/>
          </p:cNvCxnSpPr>
          <p:nvPr userDrawn="1"/>
        </p:nvCxnSpPr>
        <p:spPr>
          <a:xfrm flipH="1">
            <a:off x="379113" y="6309792"/>
            <a:ext cx="285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121A3512-8231-6245-9D08-5830F8179D1C}"/>
              </a:ext>
            </a:extLst>
          </p:cNvPr>
          <p:cNvSpPr/>
          <p:nvPr userDrawn="1"/>
        </p:nvSpPr>
        <p:spPr>
          <a:xfrm rot="2700000">
            <a:off x="237187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42C02F4-B453-8743-8E9E-BD23F8D7D850}"/>
              </a:ext>
            </a:extLst>
          </p:cNvPr>
          <p:cNvSpPr/>
          <p:nvPr userDrawn="1"/>
        </p:nvSpPr>
        <p:spPr>
          <a:xfrm rot="13500000">
            <a:off x="449910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CDEF53-90A1-364A-9F01-FC666899A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372" y="6183139"/>
            <a:ext cx="318197" cy="2700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8F356D-B2E5-F34D-BEDD-2C4B333B1D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7104" y="6193081"/>
            <a:ext cx="312942" cy="2601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A9359F-D51A-4F44-A373-25BCB5FACF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31581" y="6193081"/>
            <a:ext cx="385500" cy="2694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D9EAED-240F-9849-A9F8-45225410A2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8616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59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4E0AFF24-1721-AF4F-9C19-39A1B8F0966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F7D47-1B55-AB49-9CF4-A0FC1F9A6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2740" y="2946082"/>
            <a:ext cx="5145088" cy="14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Divider Slide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Slide Number">
            <a:extLst>
              <a:ext uri="{FF2B5EF4-FFF2-40B4-BE49-F238E27FC236}">
                <a16:creationId xmlns:a16="http://schemas.microsoft.com/office/drawing/2014/main" id="{396A0777-3733-B94B-91E8-15E2DE3F9A43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6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F0D5BF-9137-A749-BAD3-90781E406CD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6C0988CB-0A83-6F49-9F42-7585BF9115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1902006"/>
            <a:ext cx="6283321" cy="31068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10" name="Slide Number">
            <a:extLst>
              <a:ext uri="{FF2B5EF4-FFF2-40B4-BE49-F238E27FC236}">
                <a16:creationId xmlns:a16="http://schemas.microsoft.com/office/drawing/2014/main" id="{F42E52C3-9FC5-784C-89DE-3093DEF16687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5A239E16-3AD6-FE44-86AC-BD92EE6FEDD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2CA7F488-8C6F-7F4E-AAB7-40877612A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1902006"/>
            <a:ext cx="6283321" cy="31068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11" name="Slide Number">
            <a:extLst>
              <a:ext uri="{FF2B5EF4-FFF2-40B4-BE49-F238E27FC236}">
                <a16:creationId xmlns:a16="http://schemas.microsoft.com/office/drawing/2014/main" id="{6C146E51-9B17-F743-BBE8-DCEC44CE32A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35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5F2CD040-7346-194E-B541-CCAF2549681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90230029-C2C1-E346-BE56-50ACA5069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1902006"/>
            <a:ext cx="6283321" cy="31068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11" name="Slide Number">
            <a:extLst>
              <a:ext uri="{FF2B5EF4-FFF2-40B4-BE49-F238E27FC236}">
                <a16:creationId xmlns:a16="http://schemas.microsoft.com/office/drawing/2014/main" id="{9DE38730-DB7C-894D-BBBD-A40F0863CBD5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4E0AFF24-1721-AF4F-9C19-39A1B8F0966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37CE-D9B3-BE44-AA06-F66CCC50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D2A8C125-7FCC-D841-8AD7-2BEBC31C0C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1902006"/>
            <a:ext cx="6283321" cy="31068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11" name="Slide Number">
            <a:extLst>
              <a:ext uri="{FF2B5EF4-FFF2-40B4-BE49-F238E27FC236}">
                <a16:creationId xmlns:a16="http://schemas.microsoft.com/office/drawing/2014/main" id="{65020837-96A0-1442-8FF6-3C48FB18881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6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12B9BE1-E9AC-AE42-937F-21FE8933E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837" y="1582738"/>
            <a:ext cx="9502138" cy="26193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None/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2"/>
              </a:buBlip>
              <a:tabLst/>
              <a:defRPr/>
            </a:pP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439545B-C396-6E44-944F-8AE0F87E90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6837" y="2164721"/>
            <a:ext cx="9502138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2"/>
              </a:buBlip>
              <a:tabLst/>
              <a:defRPr lang="en-US" sz="1800" b="0" i="0" kern="1200" dirty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30000"/>
              <a:buFontTx/>
              <a:buBlip>
                <a:blip r:embed="rId2"/>
              </a:buBlip>
              <a:defRPr lang="en-US" sz="1800" b="0" i="0" kern="1200" dirty="0" smtClean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buSzPct val="125000"/>
              <a:buFontTx/>
              <a:buBlip>
                <a:blip r:embed="rId2"/>
              </a:buBlip>
              <a:defRPr sz="1800">
                <a:solidFill>
                  <a:srgbClr val="00263E"/>
                </a:solidFill>
              </a:defRPr>
            </a:lvl3pPr>
          </a:lstStyle>
          <a:p>
            <a:r>
              <a:rPr lang="en-US"/>
              <a:t>XXX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 sz="1800"/>
              <a:t>XXX</a:t>
            </a:r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endParaRPr lang="en-US"/>
          </a:p>
          <a:p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8644E27-EB0D-2B4A-ACB1-0D9C79567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30D2D0A-E33F-7544-B8B7-4BE092B6C13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8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12B9BE1-E9AC-AE42-937F-21FE8933E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1582737"/>
            <a:ext cx="4667247" cy="43910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2"/>
              </a:buBlip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1F54FA-C06B-944F-8391-2A4CA9396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513" y="1582737"/>
            <a:ext cx="4716462" cy="4356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2"/>
              </a:buBlip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439545B-C396-6E44-944F-8AE0F87E90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7316" y="2342947"/>
            <a:ext cx="4667247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800" b="0" i="0">
                <a:solidFill>
                  <a:srgbClr val="00263E"/>
                </a:solidFill>
                <a:latin typeface="+mj-lt"/>
                <a:ea typeface="Roboto Light" panose="02000000000000000000"/>
                <a:cs typeface="Roboto Light" panose="02000000000000000000"/>
              </a:defRPr>
            </a:lvl1pPr>
            <a:lvl2pPr>
              <a:buSzPct val="125000"/>
              <a:defRPr>
                <a:latin typeface="Roboto Light" panose="02000000000000000000"/>
              </a:defRPr>
            </a:lvl2pPr>
            <a:lvl3pPr>
              <a:buSzPct val="125000"/>
              <a:defRPr/>
            </a:lvl3pPr>
          </a:lstStyle>
          <a:p>
            <a:r>
              <a:rPr lang="en-US"/>
              <a:t>XXXXX</a:t>
            </a:r>
          </a:p>
          <a:p>
            <a:r>
              <a:rPr lang="en-US"/>
              <a:t>XXXXX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 sz="1800"/>
              <a:t>XXX</a:t>
            </a:r>
            <a:endParaRPr lang="en-US"/>
          </a:p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EBDD50E-D295-844D-89E6-8629CF82AA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2342947"/>
            <a:ext cx="4716462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800" b="0" i="0">
                <a:solidFill>
                  <a:srgbClr val="00263E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</a:defRPr>
            </a:lvl1pPr>
            <a:lvl2pPr>
              <a:buSzPct val="125000"/>
              <a:defRPr>
                <a:latin typeface="Roboto Light" panose="02000000000000000000"/>
              </a:defRPr>
            </a:lvl2pPr>
            <a:lvl3pPr>
              <a:buSzPct val="125000"/>
              <a:defRPr>
                <a:latin typeface="Roboto Light" panose="02000000000000000000"/>
              </a:defRPr>
            </a:lvl3pPr>
          </a:lstStyle>
          <a:p>
            <a:r>
              <a:rPr lang="en-US"/>
              <a:t>XXXXX</a:t>
            </a:r>
          </a:p>
          <a:p>
            <a:r>
              <a:rPr lang="en-US"/>
              <a:t>XXXXX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 sz="1800"/>
              <a:t>XXX</a:t>
            </a:r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8644E27-EB0D-2B4A-ACB1-0D9C79567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30D2D0A-E33F-7544-B8B7-4BE092B6C13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12B9BE1-E9AC-AE42-937F-21FE8933E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2"/>
              </a:buBlip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439545B-C396-6E44-944F-8AE0F87E90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7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2"/>
              </a:buBlip>
              <a:tabLst/>
              <a:defRPr sz="1800" b="0" i="0">
                <a:solidFill>
                  <a:srgbClr val="00263E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</a:defRPr>
            </a:lvl1pPr>
            <a:lvl2pPr>
              <a:buSzPct val="125000"/>
              <a:defRPr>
                <a:latin typeface="Roboto Light" panose="02000000000000000000"/>
              </a:defRPr>
            </a:lvl2pPr>
            <a:lvl3pPr>
              <a:buSzPct val="125000"/>
              <a:defRPr>
                <a:latin typeface="Roboto Light" panose="02000000000000000000"/>
              </a:defRPr>
            </a:lvl3pPr>
          </a:lstStyle>
          <a:p>
            <a:r>
              <a:rPr lang="en-US"/>
              <a:t>XXX</a:t>
            </a:r>
          </a:p>
          <a:p>
            <a:r>
              <a:rPr lang="en-US"/>
              <a:t>XXX</a:t>
            </a:r>
          </a:p>
          <a:p>
            <a:r>
              <a:rPr lang="en-US"/>
              <a:t>XXX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8644E27-EB0D-2B4A-ACB1-0D9C79567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30D2D0A-E33F-7544-B8B7-4BE092B6C13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D809FC-953D-BA45-8470-F3B96C2816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8983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2"/>
              </a:buBlip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25D9268-F423-B34B-B035-41D3B41A49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8986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8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defRPr/>
            </a:lvl2pPr>
            <a:lvl3pPr>
              <a:buSzPct val="125000"/>
              <a:defRPr/>
            </a:lvl3pPr>
          </a:lstStyle>
          <a:p>
            <a:r>
              <a:rPr lang="en-US"/>
              <a:t>XXX</a:t>
            </a:r>
          </a:p>
          <a:p>
            <a:r>
              <a:rPr lang="en-US"/>
              <a:t>XXX</a:t>
            </a:r>
          </a:p>
          <a:p>
            <a:r>
              <a:rPr lang="en-US"/>
              <a:t>XXX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F4977B4-050D-4C4A-9AF1-49D132AE98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1494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2"/>
              </a:buBlip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8DD5253-BB05-5449-8B60-75F3CF0D9A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14947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8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2"/>
              </a:buBlip>
              <a:defRPr/>
            </a:lvl2pPr>
            <a:lvl3pPr>
              <a:buSzPct val="125000"/>
              <a:buFontTx/>
              <a:buBlip>
                <a:blip r:embed="rId2"/>
              </a:buBlip>
              <a:defRPr/>
            </a:lvl3pPr>
          </a:lstStyle>
          <a:p>
            <a:r>
              <a:rPr lang="en-US"/>
              <a:t>XXXX</a:t>
            </a:r>
          </a:p>
          <a:p>
            <a:r>
              <a:rPr lang="en-US"/>
              <a:t>XXXX</a:t>
            </a:r>
          </a:p>
          <a:p>
            <a:r>
              <a:rPr lang="en-US"/>
              <a:t>XXX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1992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BAADF9-4874-4A1A-BB0C-820F69FE5EA9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334A26-A684-AF41-BAFF-9FA7B2655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837" y="1582738"/>
            <a:ext cx="9502138" cy="26193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0D0BF9A-3390-2349-8A2E-1AAF8197C9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6837" y="2164721"/>
            <a:ext cx="9502138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4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0C9146D-2B7A-4578-9CCB-F22294DC8A2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69E3CB-26CB-E347-A93B-F21B42618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1582737"/>
            <a:ext cx="4667247" cy="43910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11DD8E-DF34-C94E-9734-4ED53E4DA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513" y="1582737"/>
            <a:ext cx="4716462" cy="4356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598CF5-56E6-8E48-9DC4-0C8EAB9A1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7316" y="2342947"/>
            <a:ext cx="4667247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3F0A68D-4547-634D-8C33-331B09D5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2342947"/>
            <a:ext cx="4716462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7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4063" y="3465514"/>
            <a:ext cx="4681538" cy="1439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9A876-9C34-6E49-B614-BC940B03AEFE}"/>
              </a:ext>
            </a:extLst>
          </p:cNvPr>
          <p:cNvCxnSpPr>
            <a:cxnSpLocks/>
          </p:cNvCxnSpPr>
          <p:nvPr userDrawn="1"/>
        </p:nvCxnSpPr>
        <p:spPr>
          <a:xfrm>
            <a:off x="6556375" y="3474153"/>
            <a:ext cx="0" cy="29878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539C4-34E9-C34F-BF4E-DA0EF8A6C9EF}"/>
              </a:ext>
            </a:extLst>
          </p:cNvPr>
          <p:cNvGrpSpPr/>
          <p:nvPr userDrawn="1"/>
        </p:nvGrpSpPr>
        <p:grpSpPr>
          <a:xfrm>
            <a:off x="9024938" y="-1110348"/>
            <a:ext cx="3712844" cy="3712327"/>
            <a:chOff x="8107301" y="375552"/>
            <a:chExt cx="3712844" cy="3712327"/>
          </a:xfrm>
          <a:solidFill>
            <a:schemeClr val="tx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811547-D7F1-7F4C-8AE2-ED459F782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C87AF0-A9F2-3C46-B6DB-44F7E1B05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E55F74-4F88-4C44-B04F-408D44B395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28A56-1D5C-DC4E-93E9-92F16AF3E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388DE1-B43E-4643-8718-6EBF61685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E570E6-5392-DC40-B6D9-7E3C40723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6E6517-6B1A-3647-83D6-8C08C86AB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468A8C-4EED-2443-8CB2-ECC748BC0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44D22F-C7E0-4B4A-B4ED-FC664BBC4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29099D-439E-814D-8CB3-358942E64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7D2A0A3-AA19-514B-A346-5D23DE0DE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C5C8CD-2EC9-094A-AFBF-B77F7F865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4C9B1A-393A-0246-AFB8-AD4FEBCB0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370E16-4C13-9646-8B40-2C4301612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66880E-5FE0-A348-9553-843BFC9D3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FE0499-5FA0-8E4B-850D-D2A24781D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97588D-0075-534A-B4E1-CA07B136E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90EB0E-6684-DE46-AEFB-83476A095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15C396-5DCD-4948-831B-781F6987E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3CA479-5F99-5841-AF80-6DB702438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65FD3A-BBE6-4C4E-AAC6-AA0F7B52D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1A26CE-A3B8-834F-93B6-19972FE8A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60209ED-3C45-8640-B89D-451C01E30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68E9C0-7E6C-ED4E-949B-0E4242997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181232-67A8-AA4E-AB4C-0052EAF51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669EED1-872B-8249-9E63-8D402D903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AE7357-8B2B-C648-A611-434388B736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7AC4C2-4A75-1E43-ACE5-EC6CF2876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93F151-CD8A-2F45-9033-930E8569B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2A4B3D-828C-3F49-8DBF-D882C4E77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B38D90-0959-D54C-A432-77FC9A66C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E634E8-41E4-294D-938E-BE7DF1169D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149E07-DB79-C940-BD9F-5D9BA5DFE4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E4A850-BB28-2D46-B7B1-3201E8AA8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D6361F7-EBF0-4B46-8D0C-919958661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F288F5-A428-1A49-8B1A-0AE321F21F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CFBC43F-7337-ED42-B297-33C0E8F00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DD8114C-BF88-7C47-AE3A-24C59D638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879606B-A3D0-DB4A-B2F5-F74037E8A2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80EA42-54B8-4648-AC0B-0B4A3E2DC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4ABAFD-2527-DC4E-B44D-5C94C64EA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5954CDC-BA26-FC49-B11D-B6D0A3ACD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FE98420-EAFF-FC41-A8B4-90B588B351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E23D92-57D8-E941-988F-247AA15F90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842E9F-FF54-5442-BDC6-1A81015E6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A79039-1E99-164F-96D5-05CD530DD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69EF7E0-A7B0-D14C-BA65-91C0AACBC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F28B23E-A2F5-2A4D-A061-693AEB9F7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6754C0D-7EDA-024C-907B-1F9CEA243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6CAB217-D83D-C74D-A078-08462878B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0D7C945-C3FC-0141-AB23-D2CC0A7DB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6531507-C3EA-1C4F-8093-D2EA20379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02A1D3E-36F6-8E45-B57D-B881B5950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A2AABD-FFEF-B744-964E-C8A6CF44C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995BEED-5C0D-C145-BB73-73BE469E3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262FD49-8878-D84E-A72D-C2E3A8F49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33E653-7434-BD4D-902C-B3DEA960A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6C7CE41-0CAB-0C42-BF49-F3ABCD16E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27D515-0691-4744-9436-E8A88D746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5DD05E-85B5-1340-881D-2BD181C1F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7D42864-47FB-AC4F-8CCE-9AC89376C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B78955-D9E9-7F4E-BDD3-5A39473A9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79DEBD-5BEC-6549-B732-455A9A16C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CA0CBA1-0729-654B-8187-50CD9492D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E4193C1-91A4-614A-8965-1350A0CB3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2D23527-7B30-0645-AE7B-AF541D16C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D39A4D-5CA4-254B-B1CE-ADA835B43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D87F070-2795-EA44-AFCF-0E7BC28D7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0D05334-0555-0044-842A-99DF305CC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76FE68E-86D2-3945-B7E2-3409348A7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44A1086-9A16-8B44-80C0-CB2C98905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EB85479-55C1-954A-AE6F-E8BC37DF2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9FD1593-63D8-9A47-9FB7-D1AB482D3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5422B51-E5DA-2346-A5DD-99B302987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3C3098-2467-644C-A1F6-EB2078C12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CFEE3D7-3398-7E4C-8C5E-FE5CB197B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84B93D6-BB24-6343-83F1-D55A90A90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441A257-0ED2-3941-A785-EC59DC3E9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682AB24-5EA4-8A4D-8F59-056383203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A352EB-188C-F244-BE4C-546A186D7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B45D9CD-30CA-E047-A98B-E2CC53F66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78A9FA8-7AAC-EE4E-AD66-942C1CB27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C7A7120-6CE4-0644-B9B8-8CD7DC3CD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D506670-199D-A747-983B-F7D18E9D5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E404943-2DDD-C24A-958D-BA583A114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30237BE-1AD2-7248-AFCE-1ABA4E024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09BB49B-C994-B64B-B3D9-D5171ECD9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AA30D32-EB0E-7645-9748-A22473DCA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2397939-6C6A-7E45-97A1-754E39924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93929CD-7FD3-7641-B3AE-0FAB5C104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154F96C-DEB8-D640-A802-FE42A17E8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D558660-6721-4C4D-A977-C51EC71D0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784C142-D6A5-DF40-9973-0057781C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A677116-148A-4E4C-A0A4-F51BD6F09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697F657-4249-ED4A-9D40-E0A76721F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186ABFC-00EB-4E42-B6B2-8E6EF4C6D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274C473-D0B5-C744-9E46-4423CD9A3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D089FA9-7585-2046-9699-3E3073252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52C8234-4343-0D4E-B64A-BAF81A59B2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C9BD33A-5CBB-AA4F-AE31-7C5A603E9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9AEB419-F9D8-104B-94AB-60859BCB5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D167F11-EFE1-3843-917A-487FF9B398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CF5CD69-8D34-2148-A623-B8870AF15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AFEFB11-E40F-4245-90C1-4E030D89C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42462B7-E49A-A543-9649-8F8635D34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B60B6D2-C370-E04A-87F3-CEA71766C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5CB1C04-6B1C-9248-BD54-CCB5834FC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9E73DA6-8521-AE47-B346-0C9D8C910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35C02F0-4C9D-A645-9E70-0A5ECC1316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53A3128-A9ED-EF4F-A3F3-0F660D68C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C8DE691-391A-3A43-84C2-2A1009934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A766829-FCB8-C04F-B420-DD53D0396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845AFDB-BB9D-D04F-A15B-05DD006752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23F8508-6945-724E-8BC5-3349798AF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B9B3110-7D72-BE43-A6B3-986C8C08A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11DD18D-876D-DE4D-BE61-141297E3B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2F40DAC-C4DD-2349-8982-A27414506C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9A0DC6E-8B2C-D240-B3D8-4D4894EA0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9FF375B-2A3B-0949-84D1-748274408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775777D-6C7B-3D4A-92EA-4A1D47A403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A4B497E-81BB-7C4D-84EA-E331E12C6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D0B47C2-8F03-0743-861C-F06A1C7CA4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753347-B898-084A-98CD-42BE163DA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3751B7D-6A1B-C847-A34C-F27D2663A7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7B5F336-5B7C-C248-BCFA-CD6BF7F52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AD95B18-C007-7A4A-AC07-97C76C4D9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0B77B97-1630-E44B-A02A-D5125FEFE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66EC47A-F95A-A64E-9068-B68EC75AB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15D38E8-98C8-D74D-9E3A-9284252860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61AFF23-D6E1-8840-9994-AC1FB2F6C3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3B33285-BE91-3547-9D7E-C07F46916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0E423C7-A606-E74F-98B8-9EFB0BAF33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AB5CB25-C5EE-5146-B019-A6D1BD8EE7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800E941-A75B-C143-8A9A-9B193C349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4AF0EE4-777F-0840-8B34-8EB929D95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1C57AF4-2C0A-9E47-A5CB-30A9284AA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80DE88F-86BF-8248-987B-0501E0AB1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B07ED3D-7BD6-514A-A6A2-726FA75CC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F493A71-71E3-0F4C-8973-CDBF15A1E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59D893D-3AD4-2A47-8C4A-7A9231A96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2EB0C99-5683-584B-A2F6-CF4D1CA57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E08881A-FC41-E541-9EFD-2151B8FFD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B4AD9EA-EDB4-604D-B747-93C34D7DBE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DAB2DDC-4291-D944-8B56-5A436C08B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3A532A9-45C6-B748-94DC-9A29D060E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9089938-FFCF-F94B-BDD7-210B6BD13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1017568-9C7E-2D43-91ED-C3D7428CA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8380FD0-F535-A24F-B052-01A3F8758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822C56C-FFE6-F84B-A1B5-F17B4B214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7BFF396-6EB1-7147-AB23-7D5F2F299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0944934-B02B-E647-9AE6-353F60EB8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C9898AE-0942-8E44-B37F-52E88826E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14F10718-3C11-7847-BD8A-02024C651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79DCD72-34C9-E345-948F-928D384AB6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D806EC-0822-FC47-95BB-68EC912C3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DB3BB7F-CCAB-294C-AD25-D2E15B57D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822F59F-E735-8E48-8B14-044B84870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0719BB5-22D7-DF4E-B3E1-9A082A612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55A652B-67D8-9045-A529-E50DFE553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E6E792C-B1EE-5C44-9400-19B098D4F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F6F576E3-5D5F-3C49-9ECF-B185C7C60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17F55E1-592F-054C-882F-3A0092B263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C29BE80-8905-4549-9519-3B1DDD866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4A6C92D-A488-E348-85B2-E803D1DD86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53F994A-323A-194C-BC45-BF90AA0E3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A7778BC-D06B-D74C-A650-A86DEB446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7ED2253-CFE2-6F4F-A97F-54D6F2831D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4D19819-D1C0-AE4F-ADAD-9376362A9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A2D785E-B4B2-FA40-A23C-7F3ADD78F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C547C58-8DCA-1B42-8C50-F6E52B76C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C179EAB4-9A0D-594D-99D2-C4FFFD708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0AA3E38-2487-E44F-A46B-196F19321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A93F0F-92FB-1F4D-B1DB-F9015EFC2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1822F0B-75E8-8146-8584-533F7D852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C683388-6BA8-AA4D-90E9-4D17F9910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EBFD43B-66EA-194D-8DEE-1EAE7C41F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E34E1D9-F11B-2F41-9499-730534287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420047E-0DAD-2343-BFC6-05FE60AAF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D6BEAC4-AA5E-4143-A645-E54E30244F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C5883D8-B960-7B49-ADC2-70B08AC33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BDF2452-A809-1F44-BC92-08173D9705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8FC00300-9F06-1245-ADF8-A47BF35DB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2D099FB-3CA0-734C-A4DF-0466596E5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8C47493-432D-3449-9001-7A87095E1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DAE0988-F2DD-3741-9874-0D195CF62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FE4EEFC5-A0D4-2245-BC84-D31FB9FA72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7E71C60-6840-1D45-AED6-639C253F0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4A6EFAF-4048-6845-9CC8-C2D09E92D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B5FED67-15AF-1E41-A231-0761C1900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E8F227DD-0D48-124D-A0C9-B9D34615C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AB3F62F-9C31-F245-8C23-21733EB53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F7F1289-1A3A-7248-A7CA-D7674AD38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6068099-7A17-0B46-8A99-5BDB2D224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43F8D42-BC4E-F34C-8B3A-1E140677F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4049685-0E9B-954E-AF58-D398BD763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2B9F4BA-9659-9A45-A66E-0160A996A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C57B025-6F5A-7B46-9602-6038C7937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A789147-3C29-8B46-9847-6D609D49F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2C8C311-3C8B-7B47-A1A5-F3889FCCA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9AC291-27C2-BA49-8233-DA96C1C826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3AA3691-8C4D-4A4D-9B6E-53387C0F4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4755D788-0591-2440-843C-A8C280DA5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C60DBB3-16D6-8E45-9903-7A50B8399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155EFD8-FDB5-4E43-8EC2-99AEAF339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B9254E2-BCFC-2C46-80A5-9C41B2624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3F11F0A-ECA6-E34C-9457-0FF3EEF496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E9E9D1C-2C07-B44B-BCF5-AB1E0EBC4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020A9F0-4011-AC4B-BCCC-7E5038D35A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5993D7A-201E-084B-B4F4-F431B345C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56BDE45-57F3-A44A-8D15-C18B7A464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B55CC9D-023D-E648-AE0E-487C9EFBE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1547B94C-568A-E64A-A62B-AA1BBA328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2E34A1A-9845-F345-92FB-48C90FFBD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FF99539-1C38-4944-90B0-8AE09E0A2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B9D90F1-EF68-CE4F-AED6-CC2B414C13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8350E23-57A7-7A45-8341-222933523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28BD15C-6E3A-9D4F-A60E-6F0F4B7B0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FC35388-21E5-C844-BCF3-B25E00C62E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960737ED-C879-FE4D-BA01-9467316B0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DC6222E3-B8F8-614E-A118-9FF2E6962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24959BDE-78BD-A945-96EF-576825B65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B987623-4136-5345-B71E-0CFA1FED81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C659000D-A48F-474A-AF8B-73E5DD0ED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19745CB-E701-5247-BC73-6D44D6F6E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3C9BD80D-B9F6-C54D-AB5A-F54941B2C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3886116-F6C8-B24E-9755-50FEE67F2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30F4B824-A428-6F46-AD2E-1BD911D16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20DEBD2-1FAA-D948-ABCD-8F8686830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98DC1C37-C269-4746-8706-8D3BFF710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F6D68AE-FDB3-C645-873C-C74732AF2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7BB2F14B-2508-B147-A98B-1BAF880E4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CD30B25-619F-0E48-B349-42EF4784D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4DFD76E-99B1-D94E-8747-7A8DB0505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06BEA52-C164-7840-9F35-FD449B7B4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F8546E4-F587-2546-9C14-F3E5AB021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FBD3CB3F-64D7-2E4A-BAE0-41448BFA6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EBA4AD1-630E-794D-82C1-9C24D4F1A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A750B35-EC37-5545-A965-33E7A21BD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23A565C-E5AF-6443-ADC6-942F73CBA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B91E6075-F8E8-C64D-9393-03060DCBF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661E3C5-39B5-F046-BFE2-21604E99C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342654B-CCC5-EC48-A978-8E75C6AEE5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A51EF56-B455-F243-9A19-0BC43D66B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486B8DFF-1742-4E49-809F-357BA5347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98F24F6C-18F4-D542-984A-332F3F2A3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AB0B798-F17B-8043-83AE-850F89A19F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477B12C-DB69-CF48-923D-3FED85790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7AAD936-F77F-C44F-9AB7-B580CDCB4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E65D3F46-F972-D84D-9E6B-F124179C4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CDD1229-AEB4-D946-A44A-8F1D4B74B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1158CF4-6A79-BF4F-850D-7FA82555D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DCB52408-BE62-FE49-B987-2F46657B13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97800AD-5A1F-A949-ADB0-0747E674D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0D268E73-B1E6-344D-9C64-1DE6B323D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CB656D2-BE38-D145-8DCB-3FE8FB222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A4506DC-7177-7B48-AA40-B4230C642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73504D6-7D12-5D43-905D-EE5DC5F68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61F09F87-0E67-BD4A-AFC7-C7E7DAB4D1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F7A3DCA-E07B-FC42-BADE-4A54364AE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584C6395-2F62-E144-B6AA-84A5D869E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29A0A54-A7FC-F44A-B8E4-EEB070882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7D1A490-BFC6-1F4E-84A9-B1C05D612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E59D39B2-48AB-E443-9845-D70FA854B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CE5DCA4-E715-6D42-8083-316DC05FB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6311819-03D0-FD4A-A29F-848BD28E3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8DCFAE8-A6D8-C949-B7FD-C58621C56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FDCCAB6-6D45-5F44-B0E6-9917A5B46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4042749-9C52-F94C-83C0-219565A58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AEF9B998-370E-F14F-A516-46381B67E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8C4F6D25-AB9D-EC47-92AB-7FFDD72F9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CB3DA99-D24B-2B40-8D30-1BE5AAE50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3034563-49B6-C64B-9F77-75FCC34FB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561C92-8C32-0341-8851-C1F7472B3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E39973B-1FA0-2141-BA8A-A2F285DE7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4A692F8-0F00-C347-9B05-B1C481E17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B6F3923-82CC-774C-A313-773C8BCA0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20E4A46D-C71A-5649-BF1D-7E93076F3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FD781E2-112C-CF45-A50F-C8D16667D7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95B76A4F-A08F-BD40-8A74-D8D62AA67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61D82FA-EE34-4844-99D8-B638E3461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D41B511-C31C-A145-87D1-398D6EEAC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21E558E-AF81-214B-B1FD-645BEBD9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B53CFDA0-99E1-7E49-ABAC-ABC37D312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1EA1A3ED-4FF8-054B-85FE-6FF9CEB80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D2332C0-3FEF-744F-A6CE-32BD610A7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B903920-F93F-FB4F-94A8-93271261B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8D4345B7-0F31-7243-B924-D0AD66FA0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90BFE248-F576-3B4F-9CBD-3B342393B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E7AD2C5D-8C34-084B-8DD6-A747E762D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8C94E45-EA5E-8248-B52B-FEBF15A9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B9DEB10-CCC1-5A4A-9879-201CE95A0B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5CB28826-AE9D-6349-B304-59FBE5F12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088968C-2529-5D4F-9BDA-DE0D32204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E8A3910A-8DB7-C947-ADE6-5271E874A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B49638B4-484E-7B42-B5CB-E587BAB1E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26A2CAB-BC12-4347-A801-10FD7E1DE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74C4BB0-623A-7E4D-AAB2-FC775CDF6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517649-ABE7-9549-AD0D-EA6F24668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A9977745-AB5B-DA48-9504-F8EC16FDB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F68AA00-14DC-C941-8FF3-104F086CB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8A84FF68-A681-5543-B543-70C80F890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8BF9E56-5212-9745-9532-DA7E5B237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A7A8CC0C-D181-9C4C-B915-5D45891D2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186ED536-CBB5-0B45-9AD7-34C8053ED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95AEFEE7-480F-1748-B9FA-398595A19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EBD82A9C-3825-B542-90C4-5BE508FDA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483F189A-A85F-1244-B712-21E9036FD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8FFE35D-3D14-9446-97B9-46DE72D78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FE9AC7E-184C-2141-B21F-1F1A47D0C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25040968-D066-C24F-A999-6CAA063F6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01202B44-4C11-F844-B411-1F982F63C2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DE2715E-1414-154D-89BD-F68EB248B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F53E5CA-6052-E04B-87E5-DA273AB8C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9224101-02DD-5447-97B1-D2E427DBD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6F208C8-274F-2A43-8090-4B895F9E2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FD4C3B8F-0998-E34C-9B6E-8091FBB16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809F73C-10A3-AC47-A200-01B92D271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357F573-D825-C74E-A7A0-E3FFDA7C4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25DE8E31-770E-D949-BC6E-DEF162764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459ED29-A96D-CE4F-A062-D03D1F78B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9D3945F4-763C-5549-8F3A-E0BF59B38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119ED14-979E-4C40-B3BA-19E20215D4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1256C99-A08D-9E4B-B784-A5C31860D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4891ED3B-B904-1C43-8078-F26C4898BE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343A2B06-A37E-D84E-BA92-EEEB844AA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C471A11A-E1DE-0743-B227-5407F3515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40E93FD4-2A44-CF48-B22F-D60C7D3FA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93E80FE5-5DFE-AD4D-A0E2-5D49A128D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3A49C5E-E219-2E4E-9EEA-8A055C15D2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CC6DEA68-0214-8447-8D90-5AE064F64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AAD7508-6703-864C-9D51-F67807917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E4F5F332-383E-EF4F-8514-5BD5DDBDF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F414537-06EF-A84C-952D-94B5924137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9492608C-8B83-7D43-9A2C-65E250B20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A574EA9-5C1C-D74B-92C6-2514C253C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CDC8189D-BB85-BD43-9779-7C3D7F13C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68000DB-3AEA-314A-8DCE-895FE0F1C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5145677-4B77-DF49-8B77-272542511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2857BAA8-5C3C-9541-821C-2F50FC314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1E23280-98EF-AD47-93ED-EF9C2FFA5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04F681F-994D-384A-A13D-86610123C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5B27A75-5746-B447-87BD-39DD370FE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D9C486F0-34C1-7845-B3F1-E2BE97F3C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97855B9C-29EE-044E-B6EC-5DCA01ED57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9A528A70-7978-0549-B738-120A78D19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FD0C5AE-18A3-2144-92E1-384F22B81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77B7324-B361-6345-B204-E12F7B9E73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075F030B-776F-1943-B8B0-D459BF2AE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16593F21-B5DE-D648-9C8A-851D51C19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8C0B097-27F1-8A4F-A9A4-6B67AA69E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5AE8C91-9BDA-1048-843B-321855D83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B758649F-E9BB-BD48-A2DA-6FC2AB4CF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EAD79B8-B902-3240-BC90-39F69598F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EB9EF7A-0551-2C46-AACA-C9E8057266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F825C74-F943-0F40-BC34-B48CEB9D5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C989B802-CDDC-084B-A017-8F4A6FD50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9D8449C-7C25-ED45-882D-A76A32610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ADF65198-6CFB-A740-9BF1-01256349B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3E598141-08AB-C140-ACC8-D5DB74BB3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6CB538C-EDD5-9047-986B-17027A823B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9484E0F0-73CF-E64D-9C61-94F1B7E98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EF197DE-BABF-F843-B376-22DA4FC61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F87EF9B-6A31-AF47-B6E1-156070CC8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F6733FD-3749-3449-9B26-A7E28F227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748ACE85-D565-1B42-8B97-82875A57E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0024CBD7-FF3D-4F41-B753-C7581489D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22C18DD6-9EE2-F94F-88E9-BC83230CC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2758DEE-DFB7-AB4F-A97F-73DB74894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B62C2DE4-FD4C-4B46-8085-F5009134F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CC187CD2-4384-244A-A5F1-A9246C82C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814BBC20-A7EA-6446-9D92-3A42AE8CB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2E8A6A5-31AC-4343-836B-85F3BC677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E943B5A5-1D89-C54F-B6D9-7A2D907221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456BA44F-04DE-E447-B67A-31C2A1A0BF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D095708-2372-8B4C-A341-A982905AF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059DAF6-134F-8145-9AAE-51F5682AF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1C469881-976D-AE47-9E32-62B9DCD04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3E5069D9-3ADA-2247-A2BE-EA3EC19EE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C4479472-D260-3045-AC9C-3CF692F25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43D0F74B-F1CF-8847-AA41-57B6032E4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7185671-3A16-A345-8806-60342E5AE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D2AFD823-7256-7047-9F3B-DC351AB13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B57925C-CF21-A145-9EA2-ED684FC08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50B5412B-C1DB-6F4E-92F4-F0E689C63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DD2A579-1420-9E47-9F67-342FC5B71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2CF536A-98D3-6043-A5EA-28CE924D0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91DA957-FEFB-AC4A-8B01-D883B122C7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E84F583C-0541-4146-97E5-92F1471D7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956BF4CE-CC85-5847-AC8F-F30A32039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290E0C0-BB0C-844C-9201-3A62DF7079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2F8EAD3E-BEAD-2240-89C6-442186931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A02ABF11-C60F-9744-82FF-356F8627A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14E9B98-33B3-754B-A5E5-D8BD5C43D5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E0C3BAC-7F01-3B46-85C2-4F912339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5575F98-B8BA-124D-BF3D-B9E8F584C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0A90336-50EB-E84A-A0F1-590C5096A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8C6CD72-4D48-C642-B310-F1A49C021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6777BF9-573F-3E4E-905F-B614F7B31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F03F370-4EDD-C644-8919-4B58BD688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9A47B1A4-64F1-8D40-A5EF-962CC44271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6DCF643A-06C6-8549-B840-6A44A5E1E2BC}"/>
              </a:ext>
            </a:extLst>
          </p:cNvPr>
          <p:cNvGrpSpPr/>
          <p:nvPr userDrawn="1"/>
        </p:nvGrpSpPr>
        <p:grpSpPr>
          <a:xfrm>
            <a:off x="47944" y="3478213"/>
            <a:ext cx="3712844" cy="3712327"/>
            <a:chOff x="8107301" y="375552"/>
            <a:chExt cx="3712844" cy="3712327"/>
          </a:xfrm>
          <a:solidFill>
            <a:schemeClr val="tx1"/>
          </a:solidFill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09393D26-F57A-EF42-8566-9A6F57E53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D7BBD54-51FA-7849-BEC4-7DC86D9F4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46FC6082-DE2B-CC40-B31E-C8186C760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D31F848-E8B3-D24B-8DCD-BA1FB5F4B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CACC615-D704-0847-9310-BB856BF37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C0AB8041-99EA-DE48-9048-4A486EC12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140F4D16-8080-4443-A226-C6114E8D4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15C91D9B-ECE7-9649-B006-4A2D344E3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B1114FB-169F-BC48-87CE-0CFAD6871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9BA4FE8C-1037-F94C-8843-2E0801BDB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25DA14ED-C100-3341-8DF5-519C2426A8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67DF61E-239E-9348-9A88-CB995AEE5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80707BBF-11F5-1F44-ACDF-1718402CF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B590238-C974-3245-AC5E-DDA238575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8210D03-04BC-8048-B08F-595487EEC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813DAD39-5C03-FA49-8B87-F6A9BB0B1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CE740A2-7577-C94C-ADEC-213C83074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4C9F7E6-E5CB-7945-A1AD-7B2D6E9C0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0B47749-B499-3E45-8675-6D72DF931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F07D4E21-FB0D-0046-AC33-F372B4C47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3B08F884-ECA6-FA46-A4C1-D5D18AE841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ACD37B11-C388-6244-9E67-7D8E6ADCC8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A9F1146-6F2C-7F4E-A31B-45EB3DB79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607D0EB6-87CD-124C-ACAC-720B2460F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AEA46A3D-AD0F-0747-8E6F-21244D01F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740965C3-7539-FB45-89D2-D727C4C87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D1BC1B3D-BFA0-B64A-B05F-798E2C1E3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DB45E8B-52AD-0948-AC2A-5294464DC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6761C73E-48C2-3F4C-8033-9DA7A6AA3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F25460B8-2D31-014E-9B22-1554A411C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1A37697D-A806-2846-9711-33F3144BC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FB424FD9-D138-6146-B4D1-F3793F671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986198-5484-BF4A-9371-5EC714407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A6568B71-E514-754D-8655-FA20D2FC4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1FEE6D08-F13E-B747-B16C-FCACF6DBD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75D3E16C-CCD2-914A-BE95-A28972697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5B67F417-F4C9-A24C-BF06-B11FDE7B4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A3FF432F-D6BD-C745-9943-C5919A614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F798486C-3287-7A4A-876E-C967F4893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F92EEF65-D84E-F44A-82F9-2EF45EAB8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206B8A9B-3966-1340-891F-FD67EF6C4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CC1BEA29-D47E-ED40-BBD8-916A34E7B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563FBDF-1FB2-6F4D-A435-4AE6D7F58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8493E423-6D3E-4046-AC88-013BC50A7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432CED12-69B0-D54F-A5FC-73733304D3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324E4396-BD8B-0247-BFE0-3A9BDF1C27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E281B08A-780E-0E40-ACE0-E4FDAB8D8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07CD8811-4FA7-214F-81F9-E8B2B574D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5DBA558-1937-364D-8DEF-E540B5588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2BC2EB7F-2757-1945-82B4-F53BE0C3C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ABE82D6-44F7-664C-9B40-2F6762D2D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57E90395-2830-F246-8563-20B1834A3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CA88BD34-932D-CB43-8284-AE62CEA0B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BB2BCA6-784E-7341-9838-D5CDF4048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70477353-7BBA-0846-BE76-0791B6252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F2DD487-EE0C-764E-A2ED-5192CCD0BD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7EC924F5-8927-2F49-B260-949031562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295291B4-B04E-E04E-9B53-9B54401CA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9D1E9D99-A62D-FC41-B8BF-5577A8183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8B82FA53-77C4-1A4D-BB9F-E20502DDA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DF3B5D9B-9070-0744-BB42-41029E6D5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BA584318-FEE0-CD4B-A062-9AF06F40D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17D4CEC4-3C34-BE47-B139-B8160B40D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73B7880C-672C-4A4B-9E3A-206D4EB06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DB079C02-354B-A34F-8636-7BB83E6E8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46863AB0-EC77-1F42-BD0B-613CADFD3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0A998961-C381-6B49-8CE1-30C7987C0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5A49273-DB6A-D746-AED1-13617A062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B6847CC-C75E-FF4F-AE5F-8751F2C87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53F10A86-5CD2-7D4E-8B31-A705CAC7D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47804B44-1C9E-D642-BE32-6DCD98A00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4F2A3BAE-5FEE-8643-9E26-7EF715D64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AB26AAEF-B68E-6B48-8193-121E5460A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4D806A95-F267-2447-A02E-78C95CA94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0AA3023C-5725-214D-9371-65095D8AF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1436A73C-B608-2D4F-8229-773EB4236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8B539BD3-5F18-D941-A33E-A929EE9FB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7F55A3-9D19-594A-86BB-790F5AABE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7E7CD386-92DC-0E4C-A610-997521E97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6C3A35E7-A984-814D-8427-4A13A47ED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C6F46FF8-7938-CE40-A094-659311E2A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33D82BC5-E37F-944E-87CF-DDC79CE5B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C9C75E1-583C-1F4D-9131-5FF475E97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A5D7A5C0-294D-0B4E-BCD7-A1B20F4390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74A219CF-FDF3-BD40-8970-E970358AD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BFC45F3-7964-C44D-B4D9-FD5341A92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1652D488-CCD4-BE4E-B3E9-7AEED151F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ECC46F97-ECE0-1F4E-83B3-65FE38591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FDA32951-CC17-5843-A222-41043D5BF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92DD0FC5-CDA7-3345-9F1D-3667B7FB2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72D17986-EFE2-284C-8E8B-E59777B07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DC07FE1C-1349-084E-B7A3-162AD5355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72ED8F8A-1BC0-B14D-B891-4746DAD62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668FF30E-7BB6-A44B-BCE5-C92446C10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3F71891-2D17-5849-BA91-832BB3BB6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7448674-74C1-B544-BE06-22E6451FB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0641378-63F4-2B43-8DF5-BBE1C72ADD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2BBBA778-0A1D-D342-86F5-DD4D406B6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49BE9145-4643-8440-8A63-3800E8CC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AD520C69-BB87-F944-99AF-2774A8C7A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3DB37C0D-2CA8-164E-9593-23FFCC6E8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0DAC39D6-B9C0-2645-B0EA-9976AC64E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7B11E7C6-545D-F648-97D4-FB531FA28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8829618-3EE5-E948-BA55-C94648498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BA8E2902-E883-264C-A2F1-BBC4FDC24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ED1CA79F-A8F4-1644-9BE9-D89656DE6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D8BA12EC-0122-964C-963A-5B6160673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614E6D37-195A-0145-B7C9-DEAFFE66E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78CFD0CF-E110-224C-9EF1-BBB09A15E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9E3DFDB4-8613-DD47-969D-FD1B22E7C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2B5BA060-9A03-0248-894B-27A899333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03C44AC7-93D3-EF41-8B5E-FAEE76F1C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403C4F1E-03E7-DE4B-B546-8838D0BFE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50D5F849-1047-704A-BFD8-2262A0A484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90EA25F9-D2A1-4C4B-ACB0-4BBAE400C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CC1171FA-37AB-A641-A42A-8F6F6F23E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F55F2547-282D-6441-AF70-D4D6EF836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3C7CEA20-175D-AF4B-A0F1-1BF574FBD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F1C24B75-D4A9-F64E-9B4F-21578B153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DDB10857-DDDC-CE4C-AA94-AC05663C23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B91EEDA8-73D5-1D4D-93C4-A066CBB26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7FC0855-881D-5048-A2A6-149B926E5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F9955063-FB9B-344E-A3B0-FCB762E67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9E2C5817-58D3-B84F-A86A-54DEA143F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3D2E9692-2BF8-E74B-96AC-3758F2A58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679F915F-9271-5244-9DBC-4AA8B297C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E78FC3A-2471-AB4D-9D07-6DA0BC4C7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C41DE39B-2FF3-7B49-B6EE-168542E4C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B0ACE72-4268-BF49-A98A-EA27CE5EB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A4F009BA-86FA-4B47-806D-8FD218F6B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FCE2435E-1513-3D40-AE85-AC04AECFE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081E018A-7F39-B143-B606-191D2F4D1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4E845083-AA83-8543-A064-F87313940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75151D3D-C71D-6A40-9CE7-B66721F31A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FBAB9D0-0E42-DB48-8400-7AE6044290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43866298-2695-3B48-B158-93E7E32FD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52903B04-EE9B-6241-89A5-9A8B910EF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DD149195-FC3F-E14D-BFFC-44DCE5722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5CBA6E06-8B76-A94D-9E9B-EE11A32C1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3D89596-F486-3A41-B28A-45F6C82D0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D51006FD-B97F-E846-BCFC-7CA309729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15284B2D-3B31-AD4B-B704-7C9FA9A78E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3A7EA7E3-DA6F-6940-9C29-84F7FD507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44B41A03-FD88-E342-B27B-7FA6012E1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91AAF128-B55C-8A44-82B5-FAC52F507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9BF444C0-9BF5-4640-8177-3F3478F63F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E4615D1F-6120-C74D-B1E5-F65AAA00B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3F4B797A-DA1D-BC40-88E6-6D88AF75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55B8C57-0004-CB41-84CD-7E94EC310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97E547E6-3FEA-614A-8EB0-803408208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49F485D5-8A7E-3243-A01D-F2462635E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463663CD-D1B7-A94D-8753-B2FDB9AD0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FAD9F606-F3CC-5C40-A682-F78C0BD1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99F30105-73A9-A548-879C-C2990C72E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9932C28-DC17-0341-908B-5FCFBB4EF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C68581F0-EEFF-F14B-AF80-F4BF059A2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39D59ADD-0BAD-224A-BF07-FCF8BFB42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B5B5D476-26CF-FA46-83FA-2E031F404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C58CBA6D-0D37-7A43-93F0-3D7ACA276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AD45E5F6-1BE0-F847-A641-DFD2BAFED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689CAF48-9137-0747-9B9E-955C06E82A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28F4E2C3-9208-9A44-8E65-93EB0B720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58FB24F-7FE7-BB4F-8A8C-B35090D47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175C8815-322D-C442-8CAF-5BE2E31DFF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F0204B94-F92D-264F-AEE5-1DFAEAC426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DCCF4258-75E6-014F-BE0F-C841C4352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89057BEB-1CB7-3C46-97C1-35C70F8C5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69AC1F1B-3639-104A-8CA3-756C04DA3B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B163431D-CFE4-9B42-B6D1-84029911E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9254529E-FC97-554C-B974-18BEE2F49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AF8761E0-48FC-8040-8135-A98D5F177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CCC6AD6F-77E8-B145-955C-765FA4D51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B31CB2E-DB33-B64D-B199-705E46C52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F11E12-DFDF-974B-8325-7910ABBFA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4FACB8F2-67B2-C749-968F-F4DEDC275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5CEDED1C-5823-C44A-B776-8F1B97D28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9D00133C-6630-984F-BC81-DF6933003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ABF6BF4-DB54-6244-813C-239B86A13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6C18885B-B6FB-0845-8179-753A5E0A8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3BA13484-DAA8-504A-ACF1-003283E66A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7BCFA9FA-48ED-224B-AE26-90FB0082F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DC2F775C-85BD-E947-BBF0-BBCE74695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E8DD4FB5-FC1A-2F47-8044-3B097B000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1E42E7F7-03A6-1344-B4A7-B129AE29C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5B84BD69-5E8C-7047-9E76-F0D5C145D8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3669E452-2D51-5045-9E9A-BE2EC5145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6A1A2D19-417F-7048-A949-106780456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39FF6751-542E-6240-8435-770E589F8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8AA2389C-0E0A-B747-B35F-29F83E437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D96CB9E1-8D70-1F47-BF23-227842F3E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0D86A13E-6E54-8A45-8249-3881A941C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68D0A387-D5CC-F24B-9611-681475ADE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1DA5DF7D-4C31-B041-91C1-41462C1BA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C4B226F-0226-C349-83C3-963AB96FF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AEBA435E-24BF-1545-B1F3-A0C9B8BC8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8D5EBCC9-E39E-354E-BD24-6BD5D232B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2469C2AB-556A-6C4A-9BF0-C7DF402B4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43281C20-0CF1-8C4A-B6A9-AECA3B40C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8C219F58-95C3-1F43-B93F-48F555CA9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1533B0DA-D72F-E44F-9537-8D61F256D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095B2C51-79F0-DE44-8AF3-4A3F2003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9CC50688-57EF-E342-B6F4-C72F1DADD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31F5E8B4-B878-F043-BC61-1CAC72EB0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DD26A3FF-5909-5745-BBEF-42DBD3BC1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C28B690E-28A0-8A4B-B498-B53A64831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79FB90BB-D105-EE46-BBE0-1B8431FF5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F35079FF-C307-BC41-99E0-7B7ED4801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EE262573-75F8-5642-AE9F-41F0F3E10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9F67D6E2-4805-9A41-8DA6-427387BB9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ED52AB3-5033-1E4B-A6E8-EA4F02342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EA91F48-38C9-6E48-850E-EACD991E3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5E193163-74F6-FB42-95E1-E59D91D0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60053C49-65CB-C54A-B72B-00FA6B9C9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B11AB0A9-E64F-9F4C-8722-9B5B7030B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7EB39249-0001-EF42-93C6-E6886F5F6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991AEB55-FA87-AE48-B45C-1C986A0E7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1265BA60-5B89-D64B-800B-A37895FB3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5E7793B1-936E-FE47-ACAB-CF9E92491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A84C498-44F2-0547-A8AE-BB5AD2E83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6B39B440-7C9B-2F4C-A374-1F4BCED63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7FD7144-803E-8945-8EC9-768C2BF3F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E1B5A288-C59D-684A-99D1-7E7EDF768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0B5CF734-C84F-1C4A-8EA8-36423BC63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BE50010B-C5CC-534E-8DD1-6560FAE50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80CA929E-3D7E-0143-87F2-698447A3D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0E53D955-E54E-474D-BDD4-C827E88CD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097361C5-806F-F546-B265-167AE318F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68015380-4A5E-B542-9CBA-C21C13DCD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31E44102-9545-DD49-BAF4-459F167A8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E0430F45-5553-CA46-BFFA-2C4B78C4BE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59F5CD93-2CD5-264F-B32C-90B0B78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C228E25-A8AE-044A-B7E8-BC3763874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CFCA96B-B98C-E34F-A910-534EA18FE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3A4BA161-4059-3B43-AC44-8D3932B53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3AFB955D-71E9-A24F-95EB-2DA28D3C8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4DDE15EE-CCE3-4E45-86D5-4CB608024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9C7AECEF-34A5-3649-8DFD-F0DC72F8D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3B58C0D-59A4-AD4E-909B-5CDEE8156F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7B923F54-98B6-6540-A93F-028FD8DB1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5270342E-07CF-6945-A253-5F31F3A5B4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2889D894-1F4D-F64A-9C26-BACEF2574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B96D9F07-0302-3D4C-980B-018DE310A6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992BD30F-4454-3945-8A92-E8C4C1150F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B1622A18-ABC1-1241-9562-F1EC39D40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36D0895B-02EE-C747-9471-FC27964385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B41F650D-BE63-7340-9E33-492A64B3D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44F57F4E-44AF-7F48-8E2A-4C74EE4F9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959E0013-27BA-3E4A-81B0-6C9F78EDE1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2427860A-88E0-2A41-A250-FBA727314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17CDEDD-D0AF-C247-835D-C21D3B0C9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20FA84F7-C394-FC45-BADF-BB8727345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4A5E63D-68D8-7940-9DC4-2EEFBBDE8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B451664F-D114-2741-B64A-4DACBC58D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1BE8F292-E1BB-A140-AFB1-9BCEF57AF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208FBA3A-A2C7-CD41-AB67-BD4A6EA104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3D447EC-B9CF-7C4D-9F2B-B9476F853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BC5F134-8406-7C47-83CE-5A54DA1DA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D8B638EB-83E8-6440-BCC0-7DCC2B3D1D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94670E40-4DB4-D040-BE8D-388ACF2B1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31BBA80-5466-2547-B664-CB6EDFC5A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6670E0D9-8129-5041-9AA8-84B1EDE3B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23C24BCB-3AC1-E44D-AEFE-7C767A0524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B58EF6E8-8039-B14F-A841-8BD918C83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6EDF928E-70F1-F144-9234-12339C522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D7295059-A1B3-244D-B04B-FD2ABBFC5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9BECA28D-5719-0A4D-BA85-CA5557AE6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FEAD9D56-B758-C247-B6EE-F5F6BD6B9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B3F5AFD8-42A9-4B4C-9056-BD31A6CA9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950BFF8-F48D-3D45-BCA3-652B8B88C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45A372A-5F63-9845-A239-7E11CB25F3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1599927C-8763-5344-9F35-37E78AA01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7DBEE597-7870-814D-8A4C-B8E00ED318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8D51235-F404-844E-BF6C-38383B0A2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16C78D78-B4C0-1841-94A7-DF591CC5C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C6A7AED5-724B-9947-AF9A-9B6C29EFE0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748FF60B-78FB-4440-9F55-87511E9BF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9323FC58-EBCD-5840-B318-7E5F8B492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17358B3E-1DD7-6140-A963-1B46C4494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9333BA2F-25D0-1A42-B10B-EB949923B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322668C2-5C95-964D-9C9C-481109ABE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13D0280B-3DD4-F641-AB78-FC16C199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6F7799BE-A0E3-7147-9E1E-9539184AF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02903093-1E46-1C49-BBD4-3E79F89FC5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19601F46-0F0D-2140-87FA-65B92064A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7F103E45-D664-FF47-8516-1C8D8E75E8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C2C00245-CA0F-4449-ACCB-0D2D80303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677CC223-2954-5D41-8E0C-10E92ED0B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37C03889-928B-DC45-A15D-946EE9BF5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CA62FA3C-3515-5A40-95A9-09114E065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ED3350CE-2373-C548-BF59-E99ED2F5A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6EDFD47C-B4EC-2548-8963-261CB3218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C539E819-D44E-834F-B206-6839C72A8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CAA608A-83AE-E540-80FC-186B3320B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BEB2494E-97FC-204C-8FEC-0528135C6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32ADD33B-59E8-DF47-BCFF-A840CB409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6F412CCF-D4E7-4041-84C7-86A655308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AF7D5154-8D0C-8345-8395-6B8C78368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E3504E84-DD21-9F40-A30C-DD9B6FBC1E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CA23BA5F-FBDB-BF43-94E2-F7E7918DE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E933943D-927B-3748-99EF-3199EA0F9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7AB51BF5-34BB-554D-8197-1DA7DF680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ED1844B6-3901-2E44-947D-044F0EC3C1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55C90C28-2F7E-A644-B94E-550488AC1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A1B90090-580C-B341-A7F3-0A60D89B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EFFFDEBC-1569-5C46-9324-62EC8CDA7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7144819E-9E4C-FE4A-9C41-0F3D389F8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3D893EFB-5DEA-064A-A8B5-CBABCA9BE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474C31AD-2E61-6648-BA29-FDCDF436C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A7F1E70C-5314-E94C-B846-6FCD10D2D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D0965BEA-CB0C-F546-8EA3-3C852A2519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2B34FF56-B929-014A-887A-940C4A18A7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C5B8B8C7-452F-6B49-BF67-D2AFFB5D9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43890117-241F-8442-A660-CB6A71116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D0DDA7AC-C55C-2145-97F5-CF87891A1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01D319A9-B3A7-324D-87A6-0A438F456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F4A7BE4C-592A-6F42-84E7-9C056CEA3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20AB007E-A616-6744-A9AB-97271AF43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5981E48B-A62A-3B4B-91B0-47BE9AEE2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C3D3FACB-696D-7942-9EB1-52FCD7202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8BFC2CB2-BF0E-9145-876A-BC362AE2A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626CCC0-BC30-8849-9C41-303562CF7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22B2324A-B068-E04C-A8C5-37802A5C1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47E8B760-0BED-6543-97C4-217533E9A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FEC16A60-BF81-2841-AD25-F32E9298A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D668A9-D682-5348-8F45-B0AAAC7C9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B1CC1EFA-E3E7-9A4B-BE0A-AA2AA0220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936BA566-896B-D847-B542-86FE73E1B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ED59469E-00E1-494C-985E-02AF6D64A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4E7BB954-3E92-5543-9768-C1C107DE0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4A509DD-46C1-3449-AE57-C269BB58A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52D941D4-777C-AF4F-8B4E-746141B06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927CF9B2-A2AC-EE41-8254-AE6C8CD5A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68F70875-87DF-AE42-A38A-16638AAA3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AF5E580F-0303-9541-B979-15DD16CE5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51D13D8D-9690-1F4D-AB52-A14E24354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C056DF56-D9F3-4D4A-B8D8-41E91CDDD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CD8AB26F-2F1C-4144-90FE-67D09DFCE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D63CE411-B8DE-EC43-995F-C0D1E79210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D58B20BB-0681-0640-8ABE-E0A88C205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33C401E6-6808-8B46-8BA1-0ADBBE175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F10FFB49-56C3-1545-8D88-B44304015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04F63884-8F44-8746-A436-DC316028B7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FA1E1980-EB92-9D44-971B-13F231D43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B372CE0F-394A-A94F-845C-509B231D7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037E332F-4BE6-5E4E-97D8-D6F052285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849FD1BE-8A47-F34A-9515-5B4986240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6E8F014D-E72B-7D4E-9EB1-A374527FC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1C77A8D5-BBF8-F44A-BD57-6BFBB6AE1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D6B18278-437A-1543-B494-DC88E5F98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B145AEDE-DAA8-A34A-A5A3-1C92FD07A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31733E7C-E666-C34E-8911-AA1880148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890626FA-BEC4-0341-8E65-DDFCC799E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0CDA6F2D-0345-DC4A-9B4D-9BDCF943E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A5DB6D99-A3C1-924C-A25A-6B2D30C5C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CAEF9240-3E26-5F45-8E30-48931821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81C16F95-6A1A-0E40-A890-DD415CAD5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BA97494-A4AE-DD46-BC3C-64A53DA7C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9DCF0D6A-82F9-C144-9644-6516F388B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27123DEF-19A7-194C-BEDA-BD90D8C320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DF7F9A2F-4872-334D-BD12-4B720948F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98E8A675-71B8-B643-98AF-A6DA9C840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615E4938-E3E6-0E4D-9655-ABE1E7CF8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B21A41A5-45C1-844D-8AEE-838A72D0F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C2AC091C-4E2D-F346-9794-2C47E9C88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83F64CD3-222D-B24F-8572-8F451500D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8C8CC70B-6961-BC40-9A88-3464C3AB8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D785A41E-39D2-7344-B10B-D56A6C5592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A42E7C73-E107-2146-B8D5-6D45F63D7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A86F2CA3-C1CB-9F42-B270-F2209E42F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C432B848-078B-1542-8563-AD46CF9C8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101AEB1D-CA5B-5146-ABAB-07681F5C6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D31AB10-E753-054F-9EEE-6FE8E76EB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AD11A31D-AC5C-A646-8A58-6D15C52EA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CFD62A5D-9A10-7842-9F28-8C2504848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12B26DF0-D707-4D41-9C82-B991F408C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46EF25D1-AF5C-B448-9396-D9AB6FF3D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8A8DAB2-0358-9543-B91D-CF817ADF4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A5E11225-2041-5744-B1C2-FFFADA53C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413587BC-8816-DE4E-80E8-2FF7FD6F6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FCD955EA-C8F9-E649-B083-A29A421DD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E9CC71B5-5576-D444-BB76-2567E52C2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8B29BEA6-19FB-F646-BE7D-4FD465327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45A38A29-0830-F245-8A35-0C12D70614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8F879BD2-1E98-4C4F-BCBA-75BDA96FB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D4AE8998-6256-D74D-AC01-4455923C4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BC5EC0CF-EE37-0046-86BE-D61A00BCE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05A64CC1-6B3E-254F-844D-4207D4357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3B3C7397-66EB-744A-A545-B121E82A5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D5C195F2-F963-1442-B281-BFBEC2E6B8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DB385C84-C82B-4846-A631-ECD0A13CA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6F1D0F3A-6046-7142-8607-C1810CCEF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41984B24-F997-EF4C-96AD-53ECD227F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510411C7-9246-954A-9EFA-7BD637AD10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68EEDD79-E917-784E-858D-2E57B553A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23BB08B5-83CF-8248-B867-C31773BC0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6EEA5853-5F73-5C44-958E-1BF75D08B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D59C1877-5872-9846-BBA1-1BD7425CA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AB996BA4-9EEB-454D-A0E7-D401132CA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11F43136-B798-5846-83FD-2A04AF75E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CA0FF396-1253-AD47-BC03-DC3A10013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3" name="Picture 8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8DE659-9F59-3443-9655-F3C68A29D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5065" y="-342838"/>
            <a:ext cx="3291085" cy="2012851"/>
          </a:xfrm>
          <a:prstGeom prst="rect">
            <a:avLst/>
          </a:prstGeom>
        </p:spPr>
      </p:pic>
      <p:sp>
        <p:nvSpPr>
          <p:cNvPr id="842" name="Doughnut 841">
            <a:extLst>
              <a:ext uri="{FF2B5EF4-FFF2-40B4-BE49-F238E27FC236}">
                <a16:creationId xmlns:a16="http://schemas.microsoft.com/office/drawing/2014/main" id="{601AAB35-9B7B-3940-9B3F-56BB0487A14C}"/>
              </a:ext>
            </a:extLst>
          </p:cNvPr>
          <p:cNvSpPr/>
          <p:nvPr userDrawn="1"/>
        </p:nvSpPr>
        <p:spPr>
          <a:xfrm>
            <a:off x="7110838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F602F8D2-EF01-3144-8189-A8A2E0C9ADDD}"/>
              </a:ext>
            </a:extLst>
          </p:cNvPr>
          <p:cNvCxnSpPr>
            <a:cxnSpLocks/>
            <a:stCxn id="842" idx="0"/>
            <a:endCxn id="842" idx="4"/>
          </p:cNvCxnSpPr>
          <p:nvPr userDrawn="1"/>
        </p:nvCxnSpPr>
        <p:spPr>
          <a:xfrm>
            <a:off x="7253559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Connector 843">
            <a:extLst>
              <a:ext uri="{FF2B5EF4-FFF2-40B4-BE49-F238E27FC236}">
                <a16:creationId xmlns:a16="http://schemas.microsoft.com/office/drawing/2014/main" id="{3CFB12F7-601E-C947-B6DB-4A698E5FB0CF}"/>
              </a:ext>
            </a:extLst>
          </p:cNvPr>
          <p:cNvCxnSpPr>
            <a:cxnSpLocks/>
            <a:stCxn id="842" idx="6"/>
            <a:endCxn id="842" idx="2"/>
          </p:cNvCxnSpPr>
          <p:nvPr userDrawn="1"/>
        </p:nvCxnSpPr>
        <p:spPr>
          <a:xfrm flipH="1">
            <a:off x="7110838" y="6309792"/>
            <a:ext cx="27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5" name="Arc 844">
            <a:extLst>
              <a:ext uri="{FF2B5EF4-FFF2-40B4-BE49-F238E27FC236}">
                <a16:creationId xmlns:a16="http://schemas.microsoft.com/office/drawing/2014/main" id="{1560C891-DA23-1D4F-A60D-F978CD0B7755}"/>
              </a:ext>
            </a:extLst>
          </p:cNvPr>
          <p:cNvSpPr/>
          <p:nvPr userDrawn="1"/>
        </p:nvSpPr>
        <p:spPr>
          <a:xfrm rot="2700000">
            <a:off x="6968912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Arc 845">
            <a:extLst>
              <a:ext uri="{FF2B5EF4-FFF2-40B4-BE49-F238E27FC236}">
                <a16:creationId xmlns:a16="http://schemas.microsoft.com/office/drawing/2014/main" id="{F3B0A00F-9B30-5147-9DBD-1EAD1167640B}"/>
              </a:ext>
            </a:extLst>
          </p:cNvPr>
          <p:cNvSpPr/>
          <p:nvPr userDrawn="1"/>
        </p:nvSpPr>
        <p:spPr>
          <a:xfrm rot="13500000">
            <a:off x="7181635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7" name="Picture 846">
            <a:extLst>
              <a:ext uri="{FF2B5EF4-FFF2-40B4-BE49-F238E27FC236}">
                <a16:creationId xmlns:a16="http://schemas.microsoft.com/office/drawing/2014/main" id="{6EE56BDF-47AC-6A48-B299-2A1E5984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9097" y="6183139"/>
            <a:ext cx="318197" cy="270049"/>
          </a:xfrm>
          <a:prstGeom prst="rect">
            <a:avLst/>
          </a:prstGeom>
        </p:spPr>
      </p:pic>
      <p:pic>
        <p:nvPicPr>
          <p:cNvPr id="848" name="Picture 847">
            <a:extLst>
              <a:ext uri="{FF2B5EF4-FFF2-40B4-BE49-F238E27FC236}">
                <a16:creationId xmlns:a16="http://schemas.microsoft.com/office/drawing/2014/main" id="{50BCBCA9-B0D9-EF4E-B70A-0BF918288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8829" y="6193081"/>
            <a:ext cx="312942" cy="260107"/>
          </a:xfrm>
          <a:prstGeom prst="rect">
            <a:avLst/>
          </a:prstGeom>
        </p:spPr>
      </p:pic>
      <p:pic>
        <p:nvPicPr>
          <p:cNvPr id="849" name="Picture 848">
            <a:extLst>
              <a:ext uri="{FF2B5EF4-FFF2-40B4-BE49-F238E27FC236}">
                <a16:creationId xmlns:a16="http://schemas.microsoft.com/office/drawing/2014/main" id="{656A66E9-3A8C-BD4E-9C51-7AD355050F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3306" y="6193081"/>
            <a:ext cx="385500" cy="269435"/>
          </a:xfrm>
          <a:prstGeom prst="rect">
            <a:avLst/>
          </a:prstGeom>
        </p:spPr>
      </p:pic>
      <p:pic>
        <p:nvPicPr>
          <p:cNvPr id="850" name="Picture 849">
            <a:extLst>
              <a:ext uri="{FF2B5EF4-FFF2-40B4-BE49-F238E27FC236}">
                <a16:creationId xmlns:a16="http://schemas.microsoft.com/office/drawing/2014/main" id="{0A917A30-150E-8B4F-98A3-590D8418FB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60341" y="6193081"/>
            <a:ext cx="312942" cy="268836"/>
          </a:xfrm>
          <a:prstGeom prst="rect">
            <a:avLst/>
          </a:prstGeom>
        </p:spPr>
      </p:pic>
      <p:sp>
        <p:nvSpPr>
          <p:cNvPr id="817" name="Text Placeholder 10">
            <a:extLst>
              <a:ext uri="{FF2B5EF4-FFF2-40B4-BE49-F238E27FC236}">
                <a16:creationId xmlns:a16="http://schemas.microsoft.com/office/drawing/2014/main" id="{E6EBA007-87E9-B143-B7BA-8FC419FEA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7084" y="5020305"/>
            <a:ext cx="4681538" cy="742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4089" userDrawn="1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10FCB-D3D5-4002-B065-66E1DE1A34D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049CE62E-62FA-46B5-ADBA-14ADCE0FAC44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48BE068-0881-4D11-B6AF-E170D2823E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B33841F-73D7-4B37-9F54-4B76EAB0D8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7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3D29206-81C6-46F2-8A5A-0379DEDC67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8983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BC79D0B-8A94-43B8-8C77-3708AFBB84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8986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A8D5ED7-1DB9-49D9-AD11-1DC0F05210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1494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B90662D-06C9-433A-8749-485D2D2D9B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36536" y="2654041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8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4DC001-A330-4E37-A8F6-50AFBF802A9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334A26-A684-AF41-BAFF-9FA7B2655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837" y="1582738"/>
            <a:ext cx="9502138" cy="26193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0D0BF9A-3390-2349-8A2E-1AAF8197C9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6837" y="2164721"/>
            <a:ext cx="9502138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4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4CF9D5-5BC2-497E-B2E1-49003EB2AA4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69E3CB-26CB-E347-A93B-F21B42618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1582737"/>
            <a:ext cx="4667247" cy="43910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11DD8E-DF34-C94E-9734-4ED53E4DA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513" y="1582737"/>
            <a:ext cx="4716462" cy="4356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598CF5-56E6-8E48-9DC4-0C8EAB9A1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7316" y="2342947"/>
            <a:ext cx="4667247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3F0A68D-4547-634D-8C33-331B09D5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2342947"/>
            <a:ext cx="4716462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5EFD92-C607-4DAA-9631-C45168F509E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DA92682D-92E5-FB44-B62A-EB3723AD29D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6F6A0EE-D1EF-BB47-A624-F524FFA7D7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85E8FB0-C43B-804E-AAEF-A48097F2E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7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F419868-F5E0-EA4F-A6C0-9CBA006E87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8983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9D31115-A19F-7D43-B787-63B2903866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8986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3A1F9C1-5D72-F34C-A868-5ABB124DE0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1494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E4D5534-C853-4FB5-9F68-90BC3D118F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36536" y="2654041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36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80D37-71EF-4B24-B9EB-249440A802F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334A26-A684-AF41-BAFF-9FA7B2655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837" y="1582738"/>
            <a:ext cx="9502138" cy="26193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0D0BF9A-3390-2349-8A2E-1AAF8197C9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6837" y="2164721"/>
            <a:ext cx="9502138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4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8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C5E332-C070-41FE-BA68-3831D824A016}"/>
              </a:ext>
            </a:extLst>
          </p:cNvPr>
          <p:cNvSpPr/>
          <p:nvPr userDrawn="1"/>
        </p:nvSpPr>
        <p:spPr>
          <a:xfrm>
            <a:off x="0" y="645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69E3CB-26CB-E347-A93B-F21B42618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1582737"/>
            <a:ext cx="4667247" cy="43910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11DD8E-DF34-C94E-9734-4ED53E4DA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513" y="1582737"/>
            <a:ext cx="4716462" cy="4356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598CF5-56E6-8E48-9DC4-0C8EAB9A1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7316" y="2342947"/>
            <a:ext cx="4667247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3F0A68D-4547-634D-8C33-331B09D5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2342947"/>
            <a:ext cx="4716462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20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9613D9-C6B2-0744-B893-F0BDB923A04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DA92682D-92E5-FB44-B62A-EB3723AD29D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Slide Number">
            <a:extLst>
              <a:ext uri="{FF2B5EF4-FFF2-40B4-BE49-F238E27FC236}">
                <a16:creationId xmlns:a16="http://schemas.microsoft.com/office/drawing/2014/main" id="{DD8C461B-2901-49B4-A0CF-4A247D09C1B6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56E8F2-133A-4F00-BA10-0B00874B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06CE08B-0E01-4376-82AF-CA0274D918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7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045AC57-71F8-4901-ABF1-38856EF808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8983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EC8CA27-3BB5-447A-9BBD-B4A0E40C88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8986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260D4F99-79D9-4283-A473-37446F9F9B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1494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13C23B1-584F-4414-805E-87C7FC542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36536" y="2654041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5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21B40E-EC61-AA4A-9A5A-14760FE18E9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334A26-A684-AF41-BAFF-9FA7B2655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837" y="1582738"/>
            <a:ext cx="9502138" cy="26193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0D0BF9A-3390-2349-8A2E-1AAF8197C9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6837" y="2164721"/>
            <a:ext cx="9502138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4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21B40E-EC61-AA4A-9A5A-14760FE18E9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B77C71B6-9015-0042-ACF2-6DC16D7803A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69E3CB-26CB-E347-A93B-F21B42618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1582737"/>
            <a:ext cx="4667247" cy="43910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11DD8E-DF34-C94E-9734-4ED53E4DA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513" y="1582737"/>
            <a:ext cx="4716462" cy="4356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598CF5-56E6-8E48-9DC4-0C8EAB9A1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7316" y="2342947"/>
            <a:ext cx="4667247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Roboto Light" panose="02000000000000000000"/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3F0A68D-4547-634D-8C33-331B09D5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2342947"/>
            <a:ext cx="4716462" cy="32954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</a:lstStyle>
          <a:p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1"/>
            <a:r>
              <a:rPr lang="en-US"/>
              <a:t>XXX</a:t>
            </a:r>
          </a:p>
          <a:p>
            <a:pPr lvl="2"/>
            <a:r>
              <a:rPr lang="en-US"/>
              <a:t>XXX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21B40E-EC61-AA4A-9A5A-14760FE18E9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E5DA5E-6A9C-5F47-84A2-BDCA368759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FDAA6-36D7-B645-8242-FB82BE73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7E651D1C-1579-4874-84C5-6864599CA9A5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6E65FCD-6BED-4C06-8AD4-537616CAD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DB8F9DE-68CA-410A-8B31-CFD4EFDAC6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3027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4C7339C-5054-4505-9C5D-F3F7E14AA4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8983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A770454-1F80-47E8-857B-D67B5D5DC6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8986" y="2644516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C682202-EDCF-48A4-8309-B6614B2585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14944" y="1582737"/>
            <a:ext cx="3035935" cy="7397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SzPct val="140000"/>
              <a:buFontTx/>
              <a:buBlip>
                <a:blip r:embed="rId3"/>
              </a:buBlip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5500012-2FF8-4E8A-8011-1E4BA297C5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36536" y="2654041"/>
            <a:ext cx="3035933" cy="3808671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lang="en-US"/>
              <a:t>XXX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15267FD-8895-404E-B415-E134306D8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1374" y="-343590"/>
            <a:ext cx="3279645" cy="200585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4063" y="3465514"/>
            <a:ext cx="4681538" cy="1439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9A876-9C34-6E49-B614-BC940B03AEFE}"/>
              </a:ext>
            </a:extLst>
          </p:cNvPr>
          <p:cNvCxnSpPr>
            <a:cxnSpLocks/>
          </p:cNvCxnSpPr>
          <p:nvPr userDrawn="1"/>
        </p:nvCxnSpPr>
        <p:spPr>
          <a:xfrm>
            <a:off x="6556375" y="3474153"/>
            <a:ext cx="0" cy="297903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539C4-34E9-C34F-BF4E-DA0EF8A6C9EF}"/>
              </a:ext>
            </a:extLst>
          </p:cNvPr>
          <p:cNvGrpSpPr/>
          <p:nvPr userDrawn="1"/>
        </p:nvGrpSpPr>
        <p:grpSpPr>
          <a:xfrm>
            <a:off x="9024938" y="-1110348"/>
            <a:ext cx="3712844" cy="3712327"/>
            <a:chOff x="8107301" y="375552"/>
            <a:chExt cx="3712844" cy="3712327"/>
          </a:xfrm>
          <a:solidFill>
            <a:schemeClr val="tx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811547-D7F1-7F4C-8AE2-ED459F782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C87AF0-A9F2-3C46-B6DB-44F7E1B05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E55F74-4F88-4C44-B04F-408D44B395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28A56-1D5C-DC4E-93E9-92F16AF3E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388DE1-B43E-4643-8718-6EBF61685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E570E6-5392-DC40-B6D9-7E3C40723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6E6517-6B1A-3647-83D6-8C08C86AB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468A8C-4EED-2443-8CB2-ECC748BC0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44D22F-C7E0-4B4A-B4ED-FC664BBC4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29099D-439E-814D-8CB3-358942E64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7D2A0A3-AA19-514B-A346-5D23DE0DE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C5C8CD-2EC9-094A-AFBF-B77F7F865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4C9B1A-393A-0246-AFB8-AD4FEBCB0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370E16-4C13-9646-8B40-2C4301612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66880E-5FE0-A348-9553-843BFC9D3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FE0499-5FA0-8E4B-850D-D2A24781D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97588D-0075-534A-B4E1-CA07B136E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90EB0E-6684-DE46-AEFB-83476A095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15C396-5DCD-4948-831B-781F6987E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3CA479-5F99-5841-AF80-6DB702438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65FD3A-BBE6-4C4E-AAC6-AA0F7B52D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1A26CE-A3B8-834F-93B6-19972FE8A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60209ED-3C45-8640-B89D-451C01E30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68E9C0-7E6C-ED4E-949B-0E4242997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181232-67A8-AA4E-AB4C-0052EAF51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669EED1-872B-8249-9E63-8D402D903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AE7357-8B2B-C648-A611-434388B736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7AC4C2-4A75-1E43-ACE5-EC6CF2876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93F151-CD8A-2F45-9033-930E8569B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2A4B3D-828C-3F49-8DBF-D882C4E77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B38D90-0959-D54C-A432-77FC9A66C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E634E8-41E4-294D-938E-BE7DF1169D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149E07-DB79-C940-BD9F-5D9BA5DFE4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E4A850-BB28-2D46-B7B1-3201E8AA8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D6361F7-EBF0-4B46-8D0C-919958661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F288F5-A428-1A49-8B1A-0AE321F21F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CFBC43F-7337-ED42-B297-33C0E8F00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DD8114C-BF88-7C47-AE3A-24C59D638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879606B-A3D0-DB4A-B2F5-F74037E8A2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80EA42-54B8-4648-AC0B-0B4A3E2DC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4ABAFD-2527-DC4E-B44D-5C94C64EA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5954CDC-BA26-FC49-B11D-B6D0A3ACD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FE98420-EAFF-FC41-A8B4-90B588B351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E23D92-57D8-E941-988F-247AA15F90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842E9F-FF54-5442-BDC6-1A81015E6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A79039-1E99-164F-96D5-05CD530DD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69EF7E0-A7B0-D14C-BA65-91C0AACBC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F28B23E-A2F5-2A4D-A061-693AEB9F7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6754C0D-7EDA-024C-907B-1F9CEA243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6CAB217-D83D-C74D-A078-08462878B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0D7C945-C3FC-0141-AB23-D2CC0A7DB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6531507-C3EA-1C4F-8093-D2EA20379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02A1D3E-36F6-8E45-B57D-B881B5950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A2AABD-FFEF-B744-964E-C8A6CF44C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995BEED-5C0D-C145-BB73-73BE469E3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262FD49-8878-D84E-A72D-C2E3A8F49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33E653-7434-BD4D-902C-B3DEA960A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6C7CE41-0CAB-0C42-BF49-F3ABCD16E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27D515-0691-4744-9436-E8A88D746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5DD05E-85B5-1340-881D-2BD181C1F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7D42864-47FB-AC4F-8CCE-9AC89376C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B78955-D9E9-7F4E-BDD3-5A39473A9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79DEBD-5BEC-6549-B732-455A9A16C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CA0CBA1-0729-654B-8187-50CD9492D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E4193C1-91A4-614A-8965-1350A0CB3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2D23527-7B30-0645-AE7B-AF541D16C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D39A4D-5CA4-254B-B1CE-ADA835B43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D87F070-2795-EA44-AFCF-0E7BC28D7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0D05334-0555-0044-842A-99DF305CC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76FE68E-86D2-3945-B7E2-3409348A7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44A1086-9A16-8B44-80C0-CB2C98905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EB85479-55C1-954A-AE6F-E8BC37DF2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9FD1593-63D8-9A47-9FB7-D1AB482D3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5422B51-E5DA-2346-A5DD-99B302987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3C3098-2467-644C-A1F6-EB2078C12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CFEE3D7-3398-7E4C-8C5E-FE5CB197B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84B93D6-BB24-6343-83F1-D55A90A90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441A257-0ED2-3941-A785-EC59DC3E9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682AB24-5EA4-8A4D-8F59-056383203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A352EB-188C-F244-BE4C-546A186D7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B45D9CD-30CA-E047-A98B-E2CC53F66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78A9FA8-7AAC-EE4E-AD66-942C1CB27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C7A7120-6CE4-0644-B9B8-8CD7DC3CD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D506670-199D-A747-983B-F7D18E9D5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E404943-2DDD-C24A-958D-BA583A114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30237BE-1AD2-7248-AFCE-1ABA4E024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09BB49B-C994-B64B-B3D9-D5171ECD9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AA30D32-EB0E-7645-9748-A22473DCA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2397939-6C6A-7E45-97A1-754E39924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93929CD-7FD3-7641-B3AE-0FAB5C104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154F96C-DEB8-D640-A802-FE42A17E8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D558660-6721-4C4D-A977-C51EC71D0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784C142-D6A5-DF40-9973-0057781C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A677116-148A-4E4C-A0A4-F51BD6F09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697F657-4249-ED4A-9D40-E0A76721F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186ABFC-00EB-4E42-B6B2-8E6EF4C6D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274C473-D0B5-C744-9E46-4423CD9A3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D089FA9-7585-2046-9699-3E3073252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52C8234-4343-0D4E-B64A-BAF81A59B2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C9BD33A-5CBB-AA4F-AE31-7C5A603E9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9AEB419-F9D8-104B-94AB-60859BCB5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D167F11-EFE1-3843-917A-487FF9B398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CF5CD69-8D34-2148-A623-B8870AF15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AFEFB11-E40F-4245-90C1-4E030D89C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42462B7-E49A-A543-9649-8F8635D34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B60B6D2-C370-E04A-87F3-CEA71766C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5CB1C04-6B1C-9248-BD54-CCB5834FC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9E73DA6-8521-AE47-B346-0C9D8C910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35C02F0-4C9D-A645-9E70-0A5ECC1316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53A3128-A9ED-EF4F-A3F3-0F660D68C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C8DE691-391A-3A43-84C2-2A1009934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A766829-FCB8-C04F-B420-DD53D0396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845AFDB-BB9D-D04F-A15B-05DD006752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23F8508-6945-724E-8BC5-3349798AF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B9B3110-7D72-BE43-A6B3-986C8C08A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11DD18D-876D-DE4D-BE61-141297E3B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2F40DAC-C4DD-2349-8982-A27414506C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9A0DC6E-8B2C-D240-B3D8-4D4894EA0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9FF375B-2A3B-0949-84D1-748274408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775777D-6C7B-3D4A-92EA-4A1D47A403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A4B497E-81BB-7C4D-84EA-E331E12C6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D0B47C2-8F03-0743-861C-F06A1C7CA4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753347-B898-084A-98CD-42BE163DA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3751B7D-6A1B-C847-A34C-F27D2663A7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7B5F336-5B7C-C248-BCFA-CD6BF7F52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AD95B18-C007-7A4A-AC07-97C76C4D9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0B77B97-1630-E44B-A02A-D5125FEFE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66EC47A-F95A-A64E-9068-B68EC75AB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15D38E8-98C8-D74D-9E3A-9284252860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61AFF23-D6E1-8840-9994-AC1FB2F6C3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3B33285-BE91-3547-9D7E-C07F46916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0E423C7-A606-E74F-98B8-9EFB0BAF33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AB5CB25-C5EE-5146-B019-A6D1BD8EE7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800E941-A75B-C143-8A9A-9B193C349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4AF0EE4-777F-0840-8B34-8EB929D95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1C57AF4-2C0A-9E47-A5CB-30A9284AA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80DE88F-86BF-8248-987B-0501E0AB1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B07ED3D-7BD6-514A-A6A2-726FA75CC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F493A71-71E3-0F4C-8973-CDBF15A1E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59D893D-3AD4-2A47-8C4A-7A9231A96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2EB0C99-5683-584B-A2F6-CF4D1CA57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E08881A-FC41-E541-9EFD-2151B8FFD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B4AD9EA-EDB4-604D-B747-93C34D7DBE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DAB2DDC-4291-D944-8B56-5A436C08B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3A532A9-45C6-B748-94DC-9A29D060E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9089938-FFCF-F94B-BDD7-210B6BD13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1017568-9C7E-2D43-91ED-C3D7428CA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8380FD0-F535-A24F-B052-01A3F8758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822C56C-FFE6-F84B-A1B5-F17B4B214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7BFF396-6EB1-7147-AB23-7D5F2F299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0944934-B02B-E647-9AE6-353F60EB8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C9898AE-0942-8E44-B37F-52E88826E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14F10718-3C11-7847-BD8A-02024C651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79DCD72-34C9-E345-948F-928D384AB6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D806EC-0822-FC47-95BB-68EC912C3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DB3BB7F-CCAB-294C-AD25-D2E15B57D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822F59F-E735-8E48-8B14-044B84870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0719BB5-22D7-DF4E-B3E1-9A082A612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55A652B-67D8-9045-A529-E50DFE553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E6E792C-B1EE-5C44-9400-19B098D4F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F6F576E3-5D5F-3C49-9ECF-B185C7C60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17F55E1-592F-054C-882F-3A0092B263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C29BE80-8905-4549-9519-3B1DDD866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4A6C92D-A488-E348-85B2-E803D1DD86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53F994A-323A-194C-BC45-BF90AA0E3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A7778BC-D06B-D74C-A650-A86DEB446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7ED2253-CFE2-6F4F-A97F-54D6F2831D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4D19819-D1C0-AE4F-ADAD-9376362A9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A2D785E-B4B2-FA40-A23C-7F3ADD78F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C547C58-8DCA-1B42-8C50-F6E52B76C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C179EAB4-9A0D-594D-99D2-C4FFFD708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0AA3E38-2487-E44F-A46B-196F19321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A93F0F-92FB-1F4D-B1DB-F9015EFC2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1822F0B-75E8-8146-8584-533F7D852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C683388-6BA8-AA4D-90E9-4D17F9910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EBFD43B-66EA-194D-8DEE-1EAE7C41F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E34E1D9-F11B-2F41-9499-730534287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420047E-0DAD-2343-BFC6-05FE60AAF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D6BEAC4-AA5E-4143-A645-E54E30244F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C5883D8-B960-7B49-ADC2-70B08AC33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BDF2452-A809-1F44-BC92-08173D9705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8FC00300-9F06-1245-ADF8-A47BF35DB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2D099FB-3CA0-734C-A4DF-0466596E5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8C47493-432D-3449-9001-7A87095E1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DAE0988-F2DD-3741-9874-0D195CF62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FE4EEFC5-A0D4-2245-BC84-D31FB9FA72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7E71C60-6840-1D45-AED6-639C253F0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4A6EFAF-4048-6845-9CC8-C2D09E92D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B5FED67-15AF-1E41-A231-0761C1900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E8F227DD-0D48-124D-A0C9-B9D34615C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AB3F62F-9C31-F245-8C23-21733EB53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F7F1289-1A3A-7248-A7CA-D7674AD38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6068099-7A17-0B46-8A99-5BDB2D224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43F8D42-BC4E-F34C-8B3A-1E140677F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4049685-0E9B-954E-AF58-D398BD763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2B9F4BA-9659-9A45-A66E-0160A996A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C57B025-6F5A-7B46-9602-6038C7937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A789147-3C29-8B46-9847-6D609D49F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2C8C311-3C8B-7B47-A1A5-F3889FCCA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9AC291-27C2-BA49-8233-DA96C1C826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3AA3691-8C4D-4A4D-9B6E-53387C0F4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4755D788-0591-2440-843C-A8C280DA5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C60DBB3-16D6-8E45-9903-7A50B8399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155EFD8-FDB5-4E43-8EC2-99AEAF339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B9254E2-BCFC-2C46-80A5-9C41B2624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3F11F0A-ECA6-E34C-9457-0FF3EEF496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E9E9D1C-2C07-B44B-BCF5-AB1E0EBC4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020A9F0-4011-AC4B-BCCC-7E5038D35A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5993D7A-201E-084B-B4F4-F431B345C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56BDE45-57F3-A44A-8D15-C18B7A464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B55CC9D-023D-E648-AE0E-487C9EFBE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1547B94C-568A-E64A-A62B-AA1BBA328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2E34A1A-9845-F345-92FB-48C90FFBD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FF99539-1C38-4944-90B0-8AE09E0A2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B9D90F1-EF68-CE4F-AED6-CC2B414C13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8350E23-57A7-7A45-8341-222933523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28BD15C-6E3A-9D4F-A60E-6F0F4B7B0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FC35388-21E5-C844-BCF3-B25E00C62E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960737ED-C879-FE4D-BA01-9467316B0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DC6222E3-B8F8-614E-A118-9FF2E6962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24959BDE-78BD-A945-96EF-576825B65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B987623-4136-5345-B71E-0CFA1FED81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C659000D-A48F-474A-AF8B-73E5DD0ED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19745CB-E701-5247-BC73-6D44D6F6E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3C9BD80D-B9F6-C54D-AB5A-F54941B2C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3886116-F6C8-B24E-9755-50FEE67F2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30F4B824-A428-6F46-AD2E-1BD911D16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20DEBD2-1FAA-D948-ABCD-8F8686830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98DC1C37-C269-4746-8706-8D3BFF710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F6D68AE-FDB3-C645-873C-C74732AF2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7BB2F14B-2508-B147-A98B-1BAF880E4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CD30B25-619F-0E48-B349-42EF4784D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4DFD76E-99B1-D94E-8747-7A8DB0505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06BEA52-C164-7840-9F35-FD449B7B4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F8546E4-F587-2546-9C14-F3E5AB021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FBD3CB3F-64D7-2E4A-BAE0-41448BFA6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EBA4AD1-630E-794D-82C1-9C24D4F1A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A750B35-EC37-5545-A965-33E7A21BD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23A565C-E5AF-6443-ADC6-942F73CBA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B91E6075-F8E8-C64D-9393-03060DCBF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661E3C5-39B5-F046-BFE2-21604E99C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342654B-CCC5-EC48-A978-8E75C6AEE5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A51EF56-B455-F243-9A19-0BC43D66B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486B8DFF-1742-4E49-809F-357BA5347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98F24F6C-18F4-D542-984A-332F3F2A3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AB0B798-F17B-8043-83AE-850F89A19F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477B12C-DB69-CF48-923D-3FED85790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7AAD936-F77F-C44F-9AB7-B580CDCB4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E65D3F46-F972-D84D-9E6B-F124179C4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CDD1229-AEB4-D946-A44A-8F1D4B74B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1158CF4-6A79-BF4F-850D-7FA82555D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DCB52408-BE62-FE49-B987-2F46657B13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97800AD-5A1F-A949-ADB0-0747E674D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0D268E73-B1E6-344D-9C64-1DE6B323D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CB656D2-BE38-D145-8DCB-3FE8FB222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A4506DC-7177-7B48-AA40-B4230C642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73504D6-7D12-5D43-905D-EE5DC5F68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61F09F87-0E67-BD4A-AFC7-C7E7DAB4D1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F7A3DCA-E07B-FC42-BADE-4A54364AE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584C6395-2F62-E144-B6AA-84A5D869E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29A0A54-A7FC-F44A-B8E4-EEB070882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7D1A490-BFC6-1F4E-84A9-B1C05D612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E59D39B2-48AB-E443-9845-D70FA854B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CE5DCA4-E715-6D42-8083-316DC05FB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6311819-03D0-FD4A-A29F-848BD28E3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8DCFAE8-A6D8-C949-B7FD-C58621C56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FDCCAB6-6D45-5F44-B0E6-9917A5B46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4042749-9C52-F94C-83C0-219565A58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AEF9B998-370E-F14F-A516-46381B67E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8C4F6D25-AB9D-EC47-92AB-7FFDD72F9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CB3DA99-D24B-2B40-8D30-1BE5AAE50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3034563-49B6-C64B-9F77-75FCC34FB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561C92-8C32-0341-8851-C1F7472B3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E39973B-1FA0-2141-BA8A-A2F285DE7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4A692F8-0F00-C347-9B05-B1C481E17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B6F3923-82CC-774C-A313-773C8BCA0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20E4A46D-C71A-5649-BF1D-7E93076F3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FD781E2-112C-CF45-A50F-C8D16667D7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95B76A4F-A08F-BD40-8A74-D8D62AA67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61D82FA-EE34-4844-99D8-B638E3461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D41B511-C31C-A145-87D1-398D6EEAC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21E558E-AF81-214B-B1FD-645BEBD9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B53CFDA0-99E1-7E49-ABAC-ABC37D312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1EA1A3ED-4FF8-054B-85FE-6FF9CEB80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D2332C0-3FEF-744F-A6CE-32BD610A7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B903920-F93F-FB4F-94A8-93271261B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8D4345B7-0F31-7243-B924-D0AD66FA0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90BFE248-F576-3B4F-9CBD-3B342393B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E7AD2C5D-8C34-084B-8DD6-A747E762D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8C94E45-EA5E-8248-B52B-FEBF15A9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B9DEB10-CCC1-5A4A-9879-201CE95A0B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5CB28826-AE9D-6349-B304-59FBE5F12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088968C-2529-5D4F-9BDA-DE0D32204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E8A3910A-8DB7-C947-ADE6-5271E874A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B49638B4-484E-7B42-B5CB-E587BAB1E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26A2CAB-BC12-4347-A801-10FD7E1DE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74C4BB0-623A-7E4D-AAB2-FC775CDF6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517649-ABE7-9549-AD0D-EA6F24668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A9977745-AB5B-DA48-9504-F8EC16FDB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F68AA00-14DC-C941-8FF3-104F086CB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8A84FF68-A681-5543-B543-70C80F890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8BF9E56-5212-9745-9532-DA7E5B237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A7A8CC0C-D181-9C4C-B915-5D45891D2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186ED536-CBB5-0B45-9AD7-34C8053ED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95AEFEE7-480F-1748-B9FA-398595A19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EBD82A9C-3825-B542-90C4-5BE508FDA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483F189A-A85F-1244-B712-21E9036FD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8FFE35D-3D14-9446-97B9-46DE72D78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FE9AC7E-184C-2141-B21F-1F1A47D0C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25040968-D066-C24F-A999-6CAA063F6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01202B44-4C11-F844-B411-1F982F63C2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DE2715E-1414-154D-89BD-F68EB248B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F53E5CA-6052-E04B-87E5-DA273AB8C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9224101-02DD-5447-97B1-D2E427DBD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6F208C8-274F-2A43-8090-4B895F9E2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FD4C3B8F-0998-E34C-9B6E-8091FBB16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809F73C-10A3-AC47-A200-01B92D271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357F573-D825-C74E-A7A0-E3FFDA7C4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25DE8E31-770E-D949-BC6E-DEF162764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459ED29-A96D-CE4F-A062-D03D1F78B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9D3945F4-763C-5549-8F3A-E0BF59B38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119ED14-979E-4C40-B3BA-19E20215D4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1256C99-A08D-9E4B-B784-A5C31860D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4891ED3B-B904-1C43-8078-F26C4898BE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343A2B06-A37E-D84E-BA92-EEEB844AA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C471A11A-E1DE-0743-B227-5407F3515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40E93FD4-2A44-CF48-B22F-D60C7D3FA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93E80FE5-5DFE-AD4D-A0E2-5D49A128D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3A49C5E-E219-2E4E-9EEA-8A055C15D2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CC6DEA68-0214-8447-8D90-5AE064F64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AAD7508-6703-864C-9D51-F67807917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E4F5F332-383E-EF4F-8514-5BD5DDBDF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F414537-06EF-A84C-952D-94B5924137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9492608C-8B83-7D43-9A2C-65E250B20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A574EA9-5C1C-D74B-92C6-2514C253C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CDC8189D-BB85-BD43-9779-7C3D7F13C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68000DB-3AEA-314A-8DCE-895FE0F1C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5145677-4B77-DF49-8B77-272542511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2857BAA8-5C3C-9541-821C-2F50FC314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1E23280-98EF-AD47-93ED-EF9C2FFA5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04F681F-994D-384A-A13D-86610123C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5B27A75-5746-B447-87BD-39DD370FE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D9C486F0-34C1-7845-B3F1-E2BE97F3C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97855B9C-29EE-044E-B6EC-5DCA01ED57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9A528A70-7978-0549-B738-120A78D19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FD0C5AE-18A3-2144-92E1-384F22B81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77B7324-B361-6345-B204-E12F7B9E73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075F030B-776F-1943-B8B0-D459BF2AE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16593F21-B5DE-D648-9C8A-851D51C19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8C0B097-27F1-8A4F-A9A4-6B67AA69E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5AE8C91-9BDA-1048-843B-321855D83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B758649F-E9BB-BD48-A2DA-6FC2AB4CF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EAD79B8-B902-3240-BC90-39F69598F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EB9EF7A-0551-2C46-AACA-C9E8057266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F825C74-F943-0F40-BC34-B48CEB9D5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C989B802-CDDC-084B-A017-8F4A6FD50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9D8449C-7C25-ED45-882D-A76A32610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ADF65198-6CFB-A740-9BF1-01256349B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3E598141-08AB-C140-ACC8-D5DB74BB3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6CB538C-EDD5-9047-986B-17027A823B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9484E0F0-73CF-E64D-9C61-94F1B7E98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EF197DE-BABF-F843-B376-22DA4FC61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F87EF9B-6A31-AF47-B6E1-156070CC8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F6733FD-3749-3449-9B26-A7E28F227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748ACE85-D565-1B42-8B97-82875A57E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0024CBD7-FF3D-4F41-B753-C7581489D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22C18DD6-9EE2-F94F-88E9-BC83230CC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2758DEE-DFB7-AB4F-A97F-73DB74894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B62C2DE4-FD4C-4B46-8085-F5009134F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CC187CD2-4384-244A-A5F1-A9246C82C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814BBC20-A7EA-6446-9D92-3A42AE8CB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2E8A6A5-31AC-4343-836B-85F3BC677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E943B5A5-1D89-C54F-B6D9-7A2D907221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456BA44F-04DE-E447-B67A-31C2A1A0BF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D095708-2372-8B4C-A341-A982905AF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059DAF6-134F-8145-9AAE-51F5682AF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1C469881-976D-AE47-9E32-62B9DCD04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3E5069D9-3ADA-2247-A2BE-EA3EC19EE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C4479472-D260-3045-AC9C-3CF692F25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43D0F74B-F1CF-8847-AA41-57B6032E4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7185671-3A16-A345-8806-60342E5AE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D2AFD823-7256-7047-9F3B-DC351AB13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B57925C-CF21-A145-9EA2-ED684FC08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50B5412B-C1DB-6F4E-92F4-F0E689C63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DD2A579-1420-9E47-9F67-342FC5B71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2CF536A-98D3-6043-A5EA-28CE924D0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91DA957-FEFB-AC4A-8B01-D883B122C7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E84F583C-0541-4146-97E5-92F1471D7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956BF4CE-CC85-5847-AC8F-F30A32039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290E0C0-BB0C-844C-9201-3A62DF7079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2F8EAD3E-BEAD-2240-89C6-442186931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A02ABF11-C60F-9744-82FF-356F8627A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14E9B98-33B3-754B-A5E5-D8BD5C43D5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E0C3BAC-7F01-3B46-85C2-4F912339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5575F98-B8BA-124D-BF3D-B9E8F584C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0A90336-50EB-E84A-A0F1-590C5096A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8C6CD72-4D48-C642-B310-F1A49C021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6777BF9-573F-3E4E-905F-B614F7B31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F03F370-4EDD-C644-8919-4B58BD688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9A47B1A4-64F1-8D40-A5EF-962CC44271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6DCF643A-06C6-8549-B840-6A44A5E1E2BC}"/>
              </a:ext>
            </a:extLst>
          </p:cNvPr>
          <p:cNvGrpSpPr/>
          <p:nvPr userDrawn="1"/>
        </p:nvGrpSpPr>
        <p:grpSpPr>
          <a:xfrm>
            <a:off x="47944" y="3478213"/>
            <a:ext cx="3712844" cy="3712327"/>
            <a:chOff x="8107301" y="375552"/>
            <a:chExt cx="3712844" cy="3712327"/>
          </a:xfrm>
          <a:solidFill>
            <a:schemeClr val="tx1"/>
          </a:solidFill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09393D26-F57A-EF42-8566-9A6F57E53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D7BBD54-51FA-7849-BEC4-7DC86D9F4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46FC6082-DE2B-CC40-B31E-C8186C760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D31F848-E8B3-D24B-8DCD-BA1FB5F4B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CACC615-D704-0847-9310-BB856BF37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C0AB8041-99EA-DE48-9048-4A486EC12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140F4D16-8080-4443-A226-C6114E8D4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15C91D9B-ECE7-9649-B006-4A2D344E3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B1114FB-169F-BC48-87CE-0CFAD6871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9BA4FE8C-1037-F94C-8843-2E0801BDB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25DA14ED-C100-3341-8DF5-519C2426A8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67DF61E-239E-9348-9A88-CB995AEE5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80707BBF-11F5-1F44-ACDF-1718402CF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B590238-C974-3245-AC5E-DDA238575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8210D03-04BC-8048-B08F-595487EEC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813DAD39-5C03-FA49-8B87-F6A9BB0B1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CE740A2-7577-C94C-ADEC-213C83074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4C9F7E6-E5CB-7945-A1AD-7B2D6E9C0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0B47749-B499-3E45-8675-6D72DF931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F07D4E21-FB0D-0046-AC33-F372B4C47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3B08F884-ECA6-FA46-A4C1-D5D18AE841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ACD37B11-C388-6244-9E67-7D8E6ADCC8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A9F1146-6F2C-7F4E-A31B-45EB3DB79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607D0EB6-87CD-124C-ACAC-720B2460F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AEA46A3D-AD0F-0747-8E6F-21244D01F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740965C3-7539-FB45-89D2-D727C4C87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D1BC1B3D-BFA0-B64A-B05F-798E2C1E3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DB45E8B-52AD-0948-AC2A-5294464DC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6761C73E-48C2-3F4C-8033-9DA7A6AA3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F25460B8-2D31-014E-9B22-1554A411C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1A37697D-A806-2846-9711-33F3144BC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FB424FD9-D138-6146-B4D1-F3793F671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986198-5484-BF4A-9371-5EC714407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A6568B71-E514-754D-8655-FA20D2FC4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1FEE6D08-F13E-B747-B16C-FCACF6DBD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75D3E16C-CCD2-914A-BE95-A28972697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5B67F417-F4C9-A24C-BF06-B11FDE7B4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A3FF432F-D6BD-C745-9943-C5919A614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F798486C-3287-7A4A-876E-C967F4893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F92EEF65-D84E-F44A-82F9-2EF45EAB8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206B8A9B-3966-1340-891F-FD67EF6C4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CC1BEA29-D47E-ED40-BBD8-916A34E7B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563FBDF-1FB2-6F4D-A435-4AE6D7F58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8493E423-6D3E-4046-AC88-013BC50A7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432CED12-69B0-D54F-A5FC-73733304D3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324E4396-BD8B-0247-BFE0-3A9BDF1C27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E281B08A-780E-0E40-ACE0-E4FDAB8D8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07CD8811-4FA7-214F-81F9-E8B2B574D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5DBA558-1937-364D-8DEF-E540B5588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2BC2EB7F-2757-1945-82B4-F53BE0C3C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ABE82D6-44F7-664C-9B40-2F6762D2D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57E90395-2830-F246-8563-20B1834A3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CA88BD34-932D-CB43-8284-AE62CEA0B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BB2BCA6-784E-7341-9838-D5CDF4048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70477353-7BBA-0846-BE76-0791B6252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F2DD487-EE0C-764E-A2ED-5192CCD0BD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7EC924F5-8927-2F49-B260-949031562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295291B4-B04E-E04E-9B53-9B54401CA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9D1E9D99-A62D-FC41-B8BF-5577A8183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8B82FA53-77C4-1A4D-BB9F-E20502DDA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DF3B5D9B-9070-0744-BB42-41029E6D5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BA584318-FEE0-CD4B-A062-9AF06F40D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17D4CEC4-3C34-BE47-B139-B8160B40D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73B7880C-672C-4A4B-9E3A-206D4EB06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DB079C02-354B-A34F-8636-7BB83E6E8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46863AB0-EC77-1F42-BD0B-613CADFD3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0A998961-C381-6B49-8CE1-30C7987C0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5A49273-DB6A-D746-AED1-13617A062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B6847CC-C75E-FF4F-AE5F-8751F2C87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53F10A86-5CD2-7D4E-8B31-A705CAC7D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47804B44-1C9E-D642-BE32-6DCD98A00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4F2A3BAE-5FEE-8643-9E26-7EF715D64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AB26AAEF-B68E-6B48-8193-121E5460A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4D806A95-F267-2447-A02E-78C95CA94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0AA3023C-5725-214D-9371-65095D8AF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1436A73C-B608-2D4F-8229-773EB4236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8B539BD3-5F18-D941-A33E-A929EE9FB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7F55A3-9D19-594A-86BB-790F5AABE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7E7CD386-92DC-0E4C-A610-997521E97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6C3A35E7-A984-814D-8427-4A13A47ED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C6F46FF8-7938-CE40-A094-659311E2A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33D82BC5-E37F-944E-87CF-DDC79CE5B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C9C75E1-583C-1F4D-9131-5FF475E97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A5D7A5C0-294D-0B4E-BCD7-A1B20F4390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74A219CF-FDF3-BD40-8970-E970358AD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BFC45F3-7964-C44D-B4D9-FD5341A92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1652D488-CCD4-BE4E-B3E9-7AEED151F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ECC46F97-ECE0-1F4E-83B3-65FE38591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FDA32951-CC17-5843-A222-41043D5BF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92DD0FC5-CDA7-3345-9F1D-3667B7FB2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72D17986-EFE2-284C-8E8B-E59777B07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DC07FE1C-1349-084E-B7A3-162AD5355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72ED8F8A-1BC0-B14D-B891-4746DAD62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668FF30E-7BB6-A44B-BCE5-C92446C10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3F71891-2D17-5849-BA91-832BB3BB6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7448674-74C1-B544-BE06-22E6451FB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0641378-63F4-2B43-8DF5-BBE1C72ADD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2BBBA778-0A1D-D342-86F5-DD4D406B6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49BE9145-4643-8440-8A63-3800E8CC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AD520C69-BB87-F944-99AF-2774A8C7A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3DB37C0D-2CA8-164E-9593-23FFCC6E8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0DAC39D6-B9C0-2645-B0EA-9976AC64E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7B11E7C6-545D-F648-97D4-FB531FA28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8829618-3EE5-E948-BA55-C94648498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BA8E2902-E883-264C-A2F1-BBC4FDC24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ED1CA79F-A8F4-1644-9BE9-D89656DE6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D8BA12EC-0122-964C-963A-5B6160673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614E6D37-195A-0145-B7C9-DEAFFE66E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78CFD0CF-E110-224C-9EF1-BBB09A15E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9E3DFDB4-8613-DD47-969D-FD1B22E7C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2B5BA060-9A03-0248-894B-27A899333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03C44AC7-93D3-EF41-8B5E-FAEE76F1C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403C4F1E-03E7-DE4B-B546-8838D0BFE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50D5F849-1047-704A-BFD8-2262A0A484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90EA25F9-D2A1-4C4B-ACB0-4BBAE400C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CC1171FA-37AB-A641-A42A-8F6F6F23E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F55F2547-282D-6441-AF70-D4D6EF836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3C7CEA20-175D-AF4B-A0F1-1BF574FBD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F1C24B75-D4A9-F64E-9B4F-21578B153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DDB10857-DDDC-CE4C-AA94-AC05663C23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B91EEDA8-73D5-1D4D-93C4-A066CBB26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7FC0855-881D-5048-A2A6-149B926E5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F9955063-FB9B-344E-A3B0-FCB762E67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9E2C5817-58D3-B84F-A86A-54DEA143F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3D2E9692-2BF8-E74B-96AC-3758F2A58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679F915F-9271-5244-9DBC-4AA8B297C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E78FC3A-2471-AB4D-9D07-6DA0BC4C7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C41DE39B-2FF3-7B49-B6EE-168542E4C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B0ACE72-4268-BF49-A98A-EA27CE5EB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A4F009BA-86FA-4B47-806D-8FD218F6B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FCE2435E-1513-3D40-AE85-AC04AECFE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081E018A-7F39-B143-B606-191D2F4D1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4E845083-AA83-8543-A064-F87313940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75151D3D-C71D-6A40-9CE7-B66721F31A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FBAB9D0-0E42-DB48-8400-7AE6044290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43866298-2695-3B48-B158-93E7E32FD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52903B04-EE9B-6241-89A5-9A8B910EF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DD149195-FC3F-E14D-BFFC-44DCE5722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5CBA6E06-8B76-A94D-9E9B-EE11A32C1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3D89596-F486-3A41-B28A-45F6C82D0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D51006FD-B97F-E846-BCFC-7CA309729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15284B2D-3B31-AD4B-B704-7C9FA9A78E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3A7EA7E3-DA6F-6940-9C29-84F7FD507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44B41A03-FD88-E342-B27B-7FA6012E1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91AAF128-B55C-8A44-82B5-FAC52F507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9BF444C0-9BF5-4640-8177-3F3478F63F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E4615D1F-6120-C74D-B1E5-F65AAA00B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3F4B797A-DA1D-BC40-88E6-6D88AF75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55B8C57-0004-CB41-84CD-7E94EC310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97E547E6-3FEA-614A-8EB0-803408208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49F485D5-8A7E-3243-A01D-F2462635E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463663CD-D1B7-A94D-8753-B2FDB9AD0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FAD9F606-F3CC-5C40-A682-F78C0BD1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99F30105-73A9-A548-879C-C2990C72E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9932C28-DC17-0341-908B-5FCFBB4EF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C68581F0-EEFF-F14B-AF80-F4BF059A2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39D59ADD-0BAD-224A-BF07-FCF8BFB42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B5B5D476-26CF-FA46-83FA-2E031F404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C58CBA6D-0D37-7A43-93F0-3D7ACA276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AD45E5F6-1BE0-F847-A641-DFD2BAFED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689CAF48-9137-0747-9B9E-955C06E82A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28F4E2C3-9208-9A44-8E65-93EB0B720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58FB24F-7FE7-BB4F-8A8C-B35090D47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175C8815-322D-C442-8CAF-5BE2E31DFF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F0204B94-F92D-264F-AEE5-1DFAEAC426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DCCF4258-75E6-014F-BE0F-C841C4352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89057BEB-1CB7-3C46-97C1-35C70F8C5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69AC1F1B-3639-104A-8CA3-756C04DA3B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B163431D-CFE4-9B42-B6D1-84029911E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9254529E-FC97-554C-B974-18BEE2F49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AF8761E0-48FC-8040-8135-A98D5F177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CCC6AD6F-77E8-B145-955C-765FA4D51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B31CB2E-DB33-B64D-B199-705E46C52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F11E12-DFDF-974B-8325-7910ABBFA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4FACB8F2-67B2-C749-968F-F4DEDC275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5CEDED1C-5823-C44A-B776-8F1B97D28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9D00133C-6630-984F-BC81-DF6933003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ABF6BF4-DB54-6244-813C-239B86A13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6C18885B-B6FB-0845-8179-753A5E0A8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3BA13484-DAA8-504A-ACF1-003283E66A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7BCFA9FA-48ED-224B-AE26-90FB0082F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DC2F775C-85BD-E947-BBF0-BBCE74695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E8DD4FB5-FC1A-2F47-8044-3B097B000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1E42E7F7-03A6-1344-B4A7-B129AE29C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5B84BD69-5E8C-7047-9E76-F0D5C145D8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3669E452-2D51-5045-9E9A-BE2EC5145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6A1A2D19-417F-7048-A949-106780456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39FF6751-542E-6240-8435-770E589F8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8AA2389C-0E0A-B747-B35F-29F83E437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D96CB9E1-8D70-1F47-BF23-227842F3E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0D86A13E-6E54-8A45-8249-3881A941C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68D0A387-D5CC-F24B-9611-681475ADE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1DA5DF7D-4C31-B041-91C1-41462C1BA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C4B226F-0226-C349-83C3-963AB96FF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AEBA435E-24BF-1545-B1F3-A0C9B8BC8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8D5EBCC9-E39E-354E-BD24-6BD5D232B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2469C2AB-556A-6C4A-9BF0-C7DF402B4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43281C20-0CF1-8C4A-B6A9-AECA3B40C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8C219F58-95C3-1F43-B93F-48F555CA9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1533B0DA-D72F-E44F-9537-8D61F256D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095B2C51-79F0-DE44-8AF3-4A3F2003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9CC50688-57EF-E342-B6F4-C72F1DADD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31F5E8B4-B878-F043-BC61-1CAC72EB0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DD26A3FF-5909-5745-BBEF-42DBD3BC1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C28B690E-28A0-8A4B-B498-B53A64831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79FB90BB-D105-EE46-BBE0-1B8431FF5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F35079FF-C307-BC41-99E0-7B7ED4801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EE262573-75F8-5642-AE9F-41F0F3E10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9F67D6E2-4805-9A41-8DA6-427387BB9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ED52AB3-5033-1E4B-A6E8-EA4F02342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EA91F48-38C9-6E48-850E-EACD991E3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5E193163-74F6-FB42-95E1-E59D91D0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60053C49-65CB-C54A-B72B-00FA6B9C9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B11AB0A9-E64F-9F4C-8722-9B5B7030B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7EB39249-0001-EF42-93C6-E6886F5F6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991AEB55-FA87-AE48-B45C-1C986A0E7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1265BA60-5B89-D64B-800B-A37895FB3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5E7793B1-936E-FE47-ACAB-CF9E92491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A84C498-44F2-0547-A8AE-BB5AD2E83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6B39B440-7C9B-2F4C-A374-1F4BCED63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7FD7144-803E-8945-8EC9-768C2BF3F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E1B5A288-C59D-684A-99D1-7E7EDF768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0B5CF734-C84F-1C4A-8EA8-36423BC63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BE50010B-C5CC-534E-8DD1-6560FAE50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80CA929E-3D7E-0143-87F2-698447A3D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0E53D955-E54E-474D-BDD4-C827E88CD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097361C5-806F-F546-B265-167AE318F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68015380-4A5E-B542-9CBA-C21C13DCD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31E44102-9545-DD49-BAF4-459F167A8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E0430F45-5553-CA46-BFFA-2C4B78C4BE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59F5CD93-2CD5-264F-B32C-90B0B78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C228E25-A8AE-044A-B7E8-BC3763874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CFCA96B-B98C-E34F-A910-534EA18FE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3A4BA161-4059-3B43-AC44-8D3932B53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3AFB955D-71E9-A24F-95EB-2DA28D3C8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4DDE15EE-CCE3-4E45-86D5-4CB608024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9C7AECEF-34A5-3649-8DFD-F0DC72F8D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3B58C0D-59A4-AD4E-909B-5CDEE8156F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7B923F54-98B6-6540-A93F-028FD8DB1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5270342E-07CF-6945-A253-5F31F3A5B4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2889D894-1F4D-F64A-9C26-BACEF2574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B96D9F07-0302-3D4C-980B-018DE310A6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992BD30F-4454-3945-8A92-E8C4C1150F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B1622A18-ABC1-1241-9562-F1EC39D40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36D0895B-02EE-C747-9471-FC27964385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B41F650D-BE63-7340-9E33-492A64B3D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44F57F4E-44AF-7F48-8E2A-4C74EE4F9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959E0013-27BA-3E4A-81B0-6C9F78EDE1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2427860A-88E0-2A41-A250-FBA727314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17CDEDD-D0AF-C247-835D-C21D3B0C9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20FA84F7-C394-FC45-BADF-BB8727345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4A5E63D-68D8-7940-9DC4-2EEFBBDE8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B451664F-D114-2741-B64A-4DACBC58D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1BE8F292-E1BB-A140-AFB1-9BCEF57AF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208FBA3A-A2C7-CD41-AB67-BD4A6EA104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3D447EC-B9CF-7C4D-9F2B-B9476F853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BC5F134-8406-7C47-83CE-5A54DA1DA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D8B638EB-83E8-6440-BCC0-7DCC2B3D1D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94670E40-4DB4-D040-BE8D-388ACF2B1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31BBA80-5466-2547-B664-CB6EDFC5A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6670E0D9-8129-5041-9AA8-84B1EDE3B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23C24BCB-3AC1-E44D-AEFE-7C767A0524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B58EF6E8-8039-B14F-A841-8BD918C83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6EDF928E-70F1-F144-9234-12339C522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D7295059-A1B3-244D-B04B-FD2ABBFC5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9BECA28D-5719-0A4D-BA85-CA5557AE6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FEAD9D56-B758-C247-B6EE-F5F6BD6B9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B3F5AFD8-42A9-4B4C-9056-BD31A6CA9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950BFF8-F48D-3D45-BCA3-652B8B88C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45A372A-5F63-9845-A239-7E11CB25F3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1599927C-8763-5344-9F35-37E78AA01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7DBEE597-7870-814D-8A4C-B8E00ED318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8D51235-F404-844E-BF6C-38383B0A2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16C78D78-B4C0-1841-94A7-DF591CC5C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C6A7AED5-724B-9947-AF9A-9B6C29EFE0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748FF60B-78FB-4440-9F55-87511E9BF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9323FC58-EBCD-5840-B318-7E5F8B492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17358B3E-1DD7-6140-A963-1B46C4494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9333BA2F-25D0-1A42-B10B-EB949923B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322668C2-5C95-964D-9C9C-481109ABE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13D0280B-3DD4-F641-AB78-FC16C199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6F7799BE-A0E3-7147-9E1E-9539184AF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02903093-1E46-1C49-BBD4-3E79F89FC5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19601F46-0F0D-2140-87FA-65B92064A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7F103E45-D664-FF47-8516-1C8D8E75E8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C2C00245-CA0F-4449-ACCB-0D2D80303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677CC223-2954-5D41-8E0C-10E92ED0B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37C03889-928B-DC45-A15D-946EE9BF5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CA62FA3C-3515-5A40-95A9-09114E065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ED3350CE-2373-C548-BF59-E99ED2F5A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6EDFD47C-B4EC-2548-8963-261CB3218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C539E819-D44E-834F-B206-6839C72A8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CAA608A-83AE-E540-80FC-186B3320B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BEB2494E-97FC-204C-8FEC-0528135C6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32ADD33B-59E8-DF47-BCFF-A840CB409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6F412CCF-D4E7-4041-84C7-86A655308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AF7D5154-8D0C-8345-8395-6B8C78368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E3504E84-DD21-9F40-A30C-DD9B6FBC1E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CA23BA5F-FBDB-BF43-94E2-F7E7918DE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E933943D-927B-3748-99EF-3199EA0F9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7AB51BF5-34BB-554D-8197-1DA7DF680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ED1844B6-3901-2E44-947D-044F0EC3C1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55C90C28-2F7E-A644-B94E-550488AC1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A1B90090-580C-B341-A7F3-0A60D89B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EFFFDEBC-1569-5C46-9324-62EC8CDA7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7144819E-9E4C-FE4A-9C41-0F3D389F8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3D893EFB-5DEA-064A-A8B5-CBABCA9BE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474C31AD-2E61-6648-BA29-FDCDF436C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A7F1E70C-5314-E94C-B846-6FCD10D2D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D0965BEA-CB0C-F546-8EA3-3C852A2519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2B34FF56-B929-014A-887A-940C4A18A7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C5B8B8C7-452F-6B49-BF67-D2AFFB5D9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43890117-241F-8442-A660-CB6A71116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D0DDA7AC-C55C-2145-97F5-CF87891A1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01D319A9-B3A7-324D-87A6-0A438F456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F4A7BE4C-592A-6F42-84E7-9C056CEA3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20AB007E-A616-6744-A9AB-97271AF43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5981E48B-A62A-3B4B-91B0-47BE9AEE2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C3D3FACB-696D-7942-9EB1-52FCD7202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8BFC2CB2-BF0E-9145-876A-BC362AE2A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626CCC0-BC30-8849-9C41-303562CF7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22B2324A-B068-E04C-A8C5-37802A5C1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47E8B760-0BED-6543-97C4-217533E9A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FEC16A60-BF81-2841-AD25-F32E9298A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D668A9-D682-5348-8F45-B0AAAC7C9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B1CC1EFA-E3E7-9A4B-BE0A-AA2AA0220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936BA566-896B-D847-B542-86FE73E1B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ED59469E-00E1-494C-985E-02AF6D64A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4E7BB954-3E92-5543-9768-C1C107DE0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4A509DD-46C1-3449-AE57-C269BB58A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52D941D4-777C-AF4F-8B4E-746141B06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927CF9B2-A2AC-EE41-8254-AE6C8CD5A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68F70875-87DF-AE42-A38A-16638AAA3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AF5E580F-0303-9541-B979-15DD16CE5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51D13D8D-9690-1F4D-AB52-A14E24354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C056DF56-D9F3-4D4A-B8D8-41E91CDDD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CD8AB26F-2F1C-4144-90FE-67D09DFCE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D63CE411-B8DE-EC43-995F-C0D1E79210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D58B20BB-0681-0640-8ABE-E0A88C205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33C401E6-6808-8B46-8BA1-0ADBBE175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F10FFB49-56C3-1545-8D88-B44304015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04F63884-8F44-8746-A436-DC316028B7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FA1E1980-EB92-9D44-971B-13F231D43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B372CE0F-394A-A94F-845C-509B231D7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037E332F-4BE6-5E4E-97D8-D6F052285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849FD1BE-8A47-F34A-9515-5B4986240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6E8F014D-E72B-7D4E-9EB1-A374527FC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1C77A8D5-BBF8-F44A-BD57-6BFBB6AE1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D6B18278-437A-1543-B494-DC88E5F98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B145AEDE-DAA8-A34A-A5A3-1C92FD07A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31733E7C-E666-C34E-8911-AA1880148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890626FA-BEC4-0341-8E65-DDFCC799E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0CDA6F2D-0345-DC4A-9B4D-9BDCF943E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A5DB6D99-A3C1-924C-A25A-6B2D30C5C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CAEF9240-3E26-5F45-8E30-48931821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81C16F95-6A1A-0E40-A890-DD415CAD5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BA97494-A4AE-DD46-BC3C-64A53DA7C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9DCF0D6A-82F9-C144-9644-6516F388B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27123DEF-19A7-194C-BEDA-BD90D8C320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DF7F9A2F-4872-334D-BD12-4B720948F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98E8A675-71B8-B643-98AF-A6DA9C840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615E4938-E3E6-0E4D-9655-ABE1E7CF8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B21A41A5-45C1-844D-8AEE-838A72D0F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C2AC091C-4E2D-F346-9794-2C47E9C88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83F64CD3-222D-B24F-8572-8F451500D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8C8CC70B-6961-BC40-9A88-3464C3AB8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D785A41E-39D2-7344-B10B-D56A6C5592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A42E7C73-E107-2146-B8D5-6D45F63D7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A86F2CA3-C1CB-9F42-B270-F2209E42F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C432B848-078B-1542-8563-AD46CF9C8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101AEB1D-CA5B-5146-ABAB-07681F5C6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D31AB10-E753-054F-9EEE-6FE8E76EB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AD11A31D-AC5C-A646-8A58-6D15C52EA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CFD62A5D-9A10-7842-9F28-8C2504848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12B26DF0-D707-4D41-9C82-B991F408C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46EF25D1-AF5C-B448-9396-D9AB6FF3D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8A8DAB2-0358-9543-B91D-CF817ADF4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A5E11225-2041-5744-B1C2-FFFADA53C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413587BC-8816-DE4E-80E8-2FF7FD6F6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FCD955EA-C8F9-E649-B083-A29A421DD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E9CC71B5-5576-D444-BB76-2567E52C2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8B29BEA6-19FB-F646-BE7D-4FD465327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45A38A29-0830-F245-8A35-0C12D70614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8F879BD2-1E98-4C4F-BCBA-75BDA96FB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D4AE8998-6256-D74D-AC01-4455923C4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BC5EC0CF-EE37-0046-86BE-D61A00BCE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05A64CC1-6B3E-254F-844D-4207D4357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3B3C7397-66EB-744A-A545-B121E82A5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D5C195F2-F963-1442-B281-BFBEC2E6B8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DB385C84-C82B-4846-A631-ECD0A13CA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6F1D0F3A-6046-7142-8607-C1810CCEF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41984B24-F997-EF4C-96AD-53ECD227F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510411C7-9246-954A-9EFA-7BD637AD10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68EEDD79-E917-784E-858D-2E57B553A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23BB08B5-83CF-8248-B867-C31773BC0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6EEA5853-5F73-5C44-958E-1BF75D08B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D59C1877-5872-9846-BBA1-1BD7425CA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AB996BA4-9EEB-454D-A0E7-D401132CA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11F43136-B798-5846-83FD-2A04AF75E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CA0FF396-1253-AD47-BC03-DC3A10013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3" name="Text Placeholder 10">
            <a:extLst>
              <a:ext uri="{FF2B5EF4-FFF2-40B4-BE49-F238E27FC236}">
                <a16:creationId xmlns:a16="http://schemas.microsoft.com/office/drawing/2014/main" id="{578926F3-E67E-AD4B-924F-00A38114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7084" y="5020305"/>
            <a:ext cx="4681538" cy="742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  <p:sp>
        <p:nvSpPr>
          <p:cNvPr id="814" name="Doughnut 813">
            <a:extLst>
              <a:ext uri="{FF2B5EF4-FFF2-40B4-BE49-F238E27FC236}">
                <a16:creationId xmlns:a16="http://schemas.microsoft.com/office/drawing/2014/main" id="{1333A9C6-127A-2E4C-8D1D-21EB8206076C}"/>
              </a:ext>
            </a:extLst>
          </p:cNvPr>
          <p:cNvSpPr/>
          <p:nvPr userDrawn="1"/>
        </p:nvSpPr>
        <p:spPr>
          <a:xfrm>
            <a:off x="7110838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15" name="Straight Connector 814">
            <a:extLst>
              <a:ext uri="{FF2B5EF4-FFF2-40B4-BE49-F238E27FC236}">
                <a16:creationId xmlns:a16="http://schemas.microsoft.com/office/drawing/2014/main" id="{291ADB53-BE6F-5346-8B28-01DF11825B4E}"/>
              </a:ext>
            </a:extLst>
          </p:cNvPr>
          <p:cNvCxnSpPr>
            <a:cxnSpLocks/>
            <a:stCxn id="814" idx="0"/>
            <a:endCxn id="814" idx="4"/>
          </p:cNvCxnSpPr>
          <p:nvPr userDrawn="1"/>
        </p:nvCxnSpPr>
        <p:spPr>
          <a:xfrm>
            <a:off x="7253559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4BC9099B-23B1-1746-A83F-EF375E94B90B}"/>
              </a:ext>
            </a:extLst>
          </p:cNvPr>
          <p:cNvCxnSpPr>
            <a:cxnSpLocks/>
            <a:stCxn id="814" idx="6"/>
            <a:endCxn id="814" idx="2"/>
          </p:cNvCxnSpPr>
          <p:nvPr userDrawn="1"/>
        </p:nvCxnSpPr>
        <p:spPr>
          <a:xfrm flipH="1">
            <a:off x="7110838" y="6309792"/>
            <a:ext cx="27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7" name="Arc 816">
            <a:extLst>
              <a:ext uri="{FF2B5EF4-FFF2-40B4-BE49-F238E27FC236}">
                <a16:creationId xmlns:a16="http://schemas.microsoft.com/office/drawing/2014/main" id="{2E8E7500-B6C7-3346-A37C-69E16206B9A3}"/>
              </a:ext>
            </a:extLst>
          </p:cNvPr>
          <p:cNvSpPr/>
          <p:nvPr userDrawn="1"/>
        </p:nvSpPr>
        <p:spPr>
          <a:xfrm rot="2700000">
            <a:off x="6968912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Arc 817">
            <a:extLst>
              <a:ext uri="{FF2B5EF4-FFF2-40B4-BE49-F238E27FC236}">
                <a16:creationId xmlns:a16="http://schemas.microsoft.com/office/drawing/2014/main" id="{D15C4E21-33B0-C54A-BE7A-C05E2770C425}"/>
              </a:ext>
            </a:extLst>
          </p:cNvPr>
          <p:cNvSpPr/>
          <p:nvPr userDrawn="1"/>
        </p:nvSpPr>
        <p:spPr>
          <a:xfrm rot="13500000">
            <a:off x="7181635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" name="Picture 818">
            <a:extLst>
              <a:ext uri="{FF2B5EF4-FFF2-40B4-BE49-F238E27FC236}">
                <a16:creationId xmlns:a16="http://schemas.microsoft.com/office/drawing/2014/main" id="{A3172AEF-CC62-4F41-8435-A8477FE42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9097" y="6183139"/>
            <a:ext cx="318197" cy="270049"/>
          </a:xfrm>
          <a:prstGeom prst="rect">
            <a:avLst/>
          </a:prstGeom>
        </p:spPr>
      </p:pic>
      <p:pic>
        <p:nvPicPr>
          <p:cNvPr id="820" name="Picture 819">
            <a:extLst>
              <a:ext uri="{FF2B5EF4-FFF2-40B4-BE49-F238E27FC236}">
                <a16:creationId xmlns:a16="http://schemas.microsoft.com/office/drawing/2014/main" id="{D57771D3-2692-974D-863C-638C7B69BC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8829" y="6193081"/>
            <a:ext cx="312942" cy="260107"/>
          </a:xfrm>
          <a:prstGeom prst="rect">
            <a:avLst/>
          </a:prstGeom>
        </p:spPr>
      </p:pic>
      <p:pic>
        <p:nvPicPr>
          <p:cNvPr id="821" name="Picture 820">
            <a:extLst>
              <a:ext uri="{FF2B5EF4-FFF2-40B4-BE49-F238E27FC236}">
                <a16:creationId xmlns:a16="http://schemas.microsoft.com/office/drawing/2014/main" id="{C4021F60-89D0-534E-A90A-01BFD6795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3306" y="6193081"/>
            <a:ext cx="385500" cy="269435"/>
          </a:xfrm>
          <a:prstGeom prst="rect">
            <a:avLst/>
          </a:prstGeom>
        </p:spPr>
      </p:pic>
      <p:pic>
        <p:nvPicPr>
          <p:cNvPr id="822" name="Picture 821">
            <a:extLst>
              <a:ext uri="{FF2B5EF4-FFF2-40B4-BE49-F238E27FC236}">
                <a16:creationId xmlns:a16="http://schemas.microsoft.com/office/drawing/2014/main" id="{CF4D231D-C8F5-D740-8D76-1D1E6A92A9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60341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94C4DC-6F48-A94D-8E5E-2288477921E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FCC5C5-061F-364B-ABF0-73D74B35FE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298EBB-14B4-B140-ADC8-371E3017E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3024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094E573-612F-754E-9557-BB95B4988D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82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38" userDrawn="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416">
            <a:extLst>
              <a:ext uri="{FF2B5EF4-FFF2-40B4-BE49-F238E27FC236}">
                <a16:creationId xmlns:a16="http://schemas.microsoft.com/office/drawing/2014/main" id="{EC38B577-6AE0-3047-B368-BF4E700AD7C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Text Placeholder 10">
            <a:extLst>
              <a:ext uri="{FF2B5EF4-FFF2-40B4-BE49-F238E27FC236}">
                <a16:creationId xmlns:a16="http://schemas.microsoft.com/office/drawing/2014/main" id="{F37A5477-B3A2-B047-94D1-965085B18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18" name="Text Placeholder 10">
            <a:extLst>
              <a:ext uri="{FF2B5EF4-FFF2-40B4-BE49-F238E27FC236}">
                <a16:creationId xmlns:a16="http://schemas.microsoft.com/office/drawing/2014/main" id="{1748F2BE-E459-A44C-ADB0-45062E464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3024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19" name="Text Placeholder 10">
            <a:extLst>
              <a:ext uri="{FF2B5EF4-FFF2-40B4-BE49-F238E27FC236}">
                <a16:creationId xmlns:a16="http://schemas.microsoft.com/office/drawing/2014/main" id="{87EB7E37-0A16-E343-B943-B5DC51D9B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</p:spTree>
    <p:extLst>
      <p:ext uri="{BB962C8B-B14F-4D97-AF65-F5344CB8AC3E}">
        <p14:creationId xmlns:p14="http://schemas.microsoft.com/office/powerpoint/2010/main" val="268110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416">
            <a:extLst>
              <a:ext uri="{FF2B5EF4-FFF2-40B4-BE49-F238E27FC236}">
                <a16:creationId xmlns:a16="http://schemas.microsoft.com/office/drawing/2014/main" id="{723E646F-1049-554B-85B7-0C2B29C6B77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Text Placeholder 10">
            <a:extLst>
              <a:ext uri="{FF2B5EF4-FFF2-40B4-BE49-F238E27FC236}">
                <a16:creationId xmlns:a16="http://schemas.microsoft.com/office/drawing/2014/main" id="{89585665-DC45-204B-A048-2D52716CE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19" name="Text Placeholder 10">
            <a:extLst>
              <a:ext uri="{FF2B5EF4-FFF2-40B4-BE49-F238E27FC236}">
                <a16:creationId xmlns:a16="http://schemas.microsoft.com/office/drawing/2014/main" id="{1C9DFE34-1787-AF44-AE07-F5A980ECC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3024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20" name="Text Placeholder 10">
            <a:extLst>
              <a:ext uri="{FF2B5EF4-FFF2-40B4-BE49-F238E27FC236}">
                <a16:creationId xmlns:a16="http://schemas.microsoft.com/office/drawing/2014/main" id="{842BB4DF-2B94-0040-AEC6-EC393401B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</p:spTree>
    <p:extLst>
      <p:ext uri="{BB962C8B-B14F-4D97-AF65-F5344CB8AC3E}">
        <p14:creationId xmlns:p14="http://schemas.microsoft.com/office/powerpoint/2010/main" val="398005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>
            <a:extLst>
              <a:ext uri="{FF2B5EF4-FFF2-40B4-BE49-F238E27FC236}">
                <a16:creationId xmlns:a16="http://schemas.microsoft.com/office/drawing/2014/main" id="{FC55540A-DC2D-7648-B0AE-03979E365F4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5" name="Text Placeholder 10">
            <a:extLst>
              <a:ext uri="{FF2B5EF4-FFF2-40B4-BE49-F238E27FC236}">
                <a16:creationId xmlns:a16="http://schemas.microsoft.com/office/drawing/2014/main" id="{62BF85F3-4A48-5944-B8BF-C8B43BEF7F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4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16" name="Text Placeholder 10">
            <a:extLst>
              <a:ext uri="{FF2B5EF4-FFF2-40B4-BE49-F238E27FC236}">
                <a16:creationId xmlns:a16="http://schemas.microsoft.com/office/drawing/2014/main" id="{0469D362-E2F9-CE47-84BB-2EB830AF1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3024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20" name="Text Placeholder 10">
            <a:extLst>
              <a:ext uri="{FF2B5EF4-FFF2-40B4-BE49-F238E27FC236}">
                <a16:creationId xmlns:a16="http://schemas.microsoft.com/office/drawing/2014/main" id="{A7BBF5E0-2970-1C47-87ED-C9B01BD458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</p:spTree>
    <p:extLst>
      <p:ext uri="{BB962C8B-B14F-4D97-AF65-F5344CB8AC3E}">
        <p14:creationId xmlns:p14="http://schemas.microsoft.com/office/powerpoint/2010/main" val="1324483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headsho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94C4DC-6F48-A94D-8E5E-2288477921E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accent6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6" name="Picture Placeholder 2">
            <a:extLst>
              <a:ext uri="{FF2B5EF4-FFF2-40B4-BE49-F238E27FC236}">
                <a16:creationId xmlns:a16="http://schemas.microsoft.com/office/drawing/2014/main" id="{40F18E18-4E67-474D-B07C-995B1C7A518A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365704" y="5403283"/>
            <a:ext cx="972000" cy="9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418" name="Text Placeholder 10">
            <a:extLst>
              <a:ext uri="{FF2B5EF4-FFF2-40B4-BE49-F238E27FC236}">
                <a16:creationId xmlns:a16="http://schemas.microsoft.com/office/drawing/2014/main" id="{CD4ED67A-3B72-7749-B3F5-EEB19BCB75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7059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19" name="Text Placeholder 10">
            <a:extLst>
              <a:ext uri="{FF2B5EF4-FFF2-40B4-BE49-F238E27FC236}">
                <a16:creationId xmlns:a16="http://schemas.microsoft.com/office/drawing/2014/main" id="{811F9578-C92C-674F-868E-B9C09449C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059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20" name="Text Placeholder 10">
            <a:extLst>
              <a:ext uri="{FF2B5EF4-FFF2-40B4-BE49-F238E27FC236}">
                <a16:creationId xmlns:a16="http://schemas.microsoft.com/office/drawing/2014/main" id="{D2F513A4-189A-074D-900B-4565D02F5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</p:spTree>
    <p:extLst>
      <p:ext uri="{BB962C8B-B14F-4D97-AF65-F5344CB8AC3E}">
        <p14:creationId xmlns:p14="http://schemas.microsoft.com/office/powerpoint/2010/main" val="11773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headshot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416">
            <a:extLst>
              <a:ext uri="{FF2B5EF4-FFF2-40B4-BE49-F238E27FC236}">
                <a16:creationId xmlns:a16="http://schemas.microsoft.com/office/drawing/2014/main" id="{EC38B577-6AE0-3047-B368-BF4E700AD7C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Picture Placeholder 2">
            <a:extLst>
              <a:ext uri="{FF2B5EF4-FFF2-40B4-BE49-F238E27FC236}">
                <a16:creationId xmlns:a16="http://schemas.microsoft.com/office/drawing/2014/main" id="{456211FA-D10D-CA40-B793-EB7045E7C8A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365704" y="5403283"/>
            <a:ext cx="972000" cy="9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424" name="Text Placeholder 10">
            <a:extLst>
              <a:ext uri="{FF2B5EF4-FFF2-40B4-BE49-F238E27FC236}">
                <a16:creationId xmlns:a16="http://schemas.microsoft.com/office/drawing/2014/main" id="{F5EA4260-4D65-FD43-A9D9-87B546CC28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7059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25" name="Text Placeholder 10">
            <a:extLst>
              <a:ext uri="{FF2B5EF4-FFF2-40B4-BE49-F238E27FC236}">
                <a16:creationId xmlns:a16="http://schemas.microsoft.com/office/drawing/2014/main" id="{7AEF30DB-1E43-2249-BB03-0531BD1B8C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059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26" name="Text Placeholder 10">
            <a:extLst>
              <a:ext uri="{FF2B5EF4-FFF2-40B4-BE49-F238E27FC236}">
                <a16:creationId xmlns:a16="http://schemas.microsoft.com/office/drawing/2014/main" id="{E2AAD5DC-D83A-FB40-A8DB-CB0BCF89C7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</p:spTree>
    <p:extLst>
      <p:ext uri="{BB962C8B-B14F-4D97-AF65-F5344CB8AC3E}">
        <p14:creationId xmlns:p14="http://schemas.microsoft.com/office/powerpoint/2010/main" val="185188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headshot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416">
            <a:extLst>
              <a:ext uri="{FF2B5EF4-FFF2-40B4-BE49-F238E27FC236}">
                <a16:creationId xmlns:a16="http://schemas.microsoft.com/office/drawing/2014/main" id="{723E646F-1049-554B-85B7-0C2B29C6B77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Picture Placeholder 2">
            <a:extLst>
              <a:ext uri="{FF2B5EF4-FFF2-40B4-BE49-F238E27FC236}">
                <a16:creationId xmlns:a16="http://schemas.microsoft.com/office/drawing/2014/main" id="{CC8F8EE2-0BA6-334D-8BE2-CD2242084BFF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365704" y="5403283"/>
            <a:ext cx="972000" cy="9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419" name="Text Placeholder 10">
            <a:extLst>
              <a:ext uri="{FF2B5EF4-FFF2-40B4-BE49-F238E27FC236}">
                <a16:creationId xmlns:a16="http://schemas.microsoft.com/office/drawing/2014/main" id="{53B459F2-0D04-6E4E-978A-4CD092AE93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7059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20" name="Text Placeholder 10">
            <a:extLst>
              <a:ext uri="{FF2B5EF4-FFF2-40B4-BE49-F238E27FC236}">
                <a16:creationId xmlns:a16="http://schemas.microsoft.com/office/drawing/2014/main" id="{3654A16B-66DB-1C43-AFE0-6E280CECE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059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21" name="Text Placeholder 10">
            <a:extLst>
              <a:ext uri="{FF2B5EF4-FFF2-40B4-BE49-F238E27FC236}">
                <a16:creationId xmlns:a16="http://schemas.microsoft.com/office/drawing/2014/main" id="{63264D6B-4EFA-C049-B32F-51F0C016E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2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headsho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>
            <a:extLst>
              <a:ext uri="{FF2B5EF4-FFF2-40B4-BE49-F238E27FC236}">
                <a16:creationId xmlns:a16="http://schemas.microsoft.com/office/drawing/2014/main" id="{FC55540A-DC2D-7648-B0AE-03979E365F4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EF0B52"/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6A4118-D852-B149-98FB-E0A345CE53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0A2A-14AF-8A4D-9B00-8CBC5431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160" y="368485"/>
            <a:ext cx="1857290" cy="3729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CD7F56-8EC2-2048-8202-8E27B6C96492}"/>
              </a:ext>
            </a:extLst>
          </p:cNvPr>
          <p:cNvGrpSpPr/>
          <p:nvPr userDrawn="1"/>
        </p:nvGrpSpPr>
        <p:grpSpPr>
          <a:xfrm>
            <a:off x="9024938" y="4269372"/>
            <a:ext cx="3712844" cy="3712327"/>
            <a:chOff x="8107301" y="375552"/>
            <a:chExt cx="3712844" cy="371232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B23D4-255D-E64A-AA19-31C163B57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BAF9E2-7E55-3040-82CB-2E85BE48B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4A0B83-908F-FD4E-99DD-3A4AD2553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D79D94-9D6F-A947-BAAF-EC0D0BB4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37638A-AB2B-1546-85BC-4F255FE7A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0AB11-18EF-934E-8BE6-E5240D844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10149-F653-9445-82D3-D6872E87A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FD6602-384F-2946-86ED-C5C8F3394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94FD8-48BA-3740-8157-0762D109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08D91B-53E2-B84E-B960-9ADE6D2F2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1B3E08-1A43-9E4A-BB42-8CD5F29B8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B67D1A-5350-364B-AB51-1246B51C9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C3AAC7-C31E-EE49-987D-882C74F54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B8855-98A4-3447-B6CD-486FD9089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F21524-B2DE-CB4B-AE1E-9E0B98B4B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2E888-FEE5-A547-96D3-1C6886752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20FA17-6CE5-E64D-8C93-349B1DF3F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381147-287B-514D-8662-0494E8C8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2FA78-6583-3346-991F-421EB7B2A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1A4E31-553C-8546-A2F5-AD76EA544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58647F-32E3-754E-AB1B-AD04631A6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2E36D-D0ED-664A-A970-01DA98009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1CF69-A16E-2B4D-A9F7-02F2B702D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156873-C727-104F-B7F9-5FDCA5650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55ABBA-A834-614C-A74D-FFD440B06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FEBD85-46C8-184F-A552-E7C5AD091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C3EB2-4684-B345-A588-945067C51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5D90DD-604D-7E45-B62B-61AB7F836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99B31E-2B5C-E545-B4BF-0C3EA9A86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0A72B9-963C-4147-BDC8-7E554F42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AA9CA-8536-5B4C-AEA4-E0B7B849F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F0C3F7-3045-4448-9257-0C77D5B07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0FD50C-7C9D-4C48-9865-25DF455E5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C7D6B-6C40-614C-9320-50F70FD68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F5F945-6090-E749-B70D-38D4C4946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0CA954-D27C-D641-B885-E6DDFB25D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E698F-6E5E-EF48-A05B-2B16D017B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FB42F8-E32B-0F44-9E95-E9E39B114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1379AC-2678-364E-8A18-16309EE41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A4540A-5464-CF4D-966B-723B6224D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0095F1C-2D13-9946-AF74-65A86A4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6D3B3A-6335-4347-983A-9FA16F93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64124-75A3-934B-AE52-69ABD2558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07A798-4647-9941-AFE6-30C5D397B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D6506B-4BF8-A942-BF91-F8955C77E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DF6EA56-7EF0-A043-B369-6D06ADBA4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B8ED81-F428-2240-A7E8-BFBF9D63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9E61-DEEF-314C-BEB7-9AD4ED0C4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47D1B7-FC2D-2448-9960-A2C19D8D8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4A2C0D-0D78-6440-8010-FD31FBE3E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EADCEC-C7CF-3E47-B980-219A4251C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2A607D-44D1-3840-89D5-E397443D6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0C8B7F5-2E02-D44D-B1E9-190C6BD9C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007F6A-ACD6-A740-BB68-231E9643E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944829-4A80-0645-8401-5CAD7B84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0C61AB-0ECB-4843-9A7D-C1C6AD22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5AD2CA-D9B0-0E41-A9A0-A289D36DB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47E087-786B-AE42-85B1-6378BBAA8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47A9D-53B2-934B-88B6-ABFB5A57E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C3E0AC-1368-3C44-9F37-5385D8091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1617F0-B10C-914F-9F17-72203AAD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943CDB-7169-BE40-8A1F-324B731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990F3F-316E-3D43-A772-7214ECBF6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B15F22-A63D-4E47-98CA-BF326373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2ABAA2-DC6E-EF43-915F-2472055FB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6774AF-D728-6341-90EF-A2705B60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148F06-08EC-444B-9D89-58DFF7160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BF96EE5-BA3C-884F-AC1F-30A5A1203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A50322-BE2C-7D42-9FD9-C2C0564F2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0D69826-8F14-4847-A166-BB120492E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D86EE9-6231-364D-8264-A439E9D6B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C80650-1A72-1543-B0C5-D36A95F6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22AD64-AD64-E94E-83F5-1F1B1746C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E7C1C6F-81D2-9A40-8A96-302CC4873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64465D-9254-2C42-AE21-259CD9D4B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A3E775-8298-5E4D-99DE-D25C216C3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3DE8A-ED31-7540-8874-B6FE06A67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D180F-ACE4-3A46-854F-20190424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7F2BE-963A-5442-9E41-605E8368B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57A1A79-F308-D548-8AA5-794EC7BCB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2E7328B-46C3-A94D-81FB-48970DE5B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3E35C9-0C02-5C42-9CDC-E7BFAD95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8EAC13-390D-EC4E-AE36-C0848051C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690D722-8751-FF44-86C3-6388687D2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B47F4E0-E953-C14E-AEDE-ED2EE5D85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E5120-ECDB-6146-BCE3-9A04BDEF5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E53739-9EAD-9D41-B065-088BA581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5158BC-1137-7641-80F8-BBB96E2D7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5AB564-67EE-B24D-A4BA-908CE53AA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7A2E32-5817-E446-9CD6-333D723D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CC3F35-A7C9-F243-9A26-EDDA8D75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291A642-B73B-9347-B085-84990F62D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073179-6499-0245-B192-AC1A6B9C1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45C6DD3-2648-514D-B412-94B84FFD9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911F08-0FFB-7647-B97C-070A861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EC1CAB-6789-824F-AF0A-561DBCE33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F47F1C-45BA-AC45-8735-3F59A632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7C62E17-F524-1444-9683-CE9942483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DE3F28-4F1F-F54C-B649-AB6CB33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3E01CA-4897-FB42-994A-5135C111C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A5CD8D-2DF5-C94A-A8BB-A2CC3861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3989A29-621E-444B-B359-71168485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3E668F-C4A4-2143-AE83-013BAC52B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BAB886-E8E9-E848-A9E2-2CB2D8BE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755096-5C22-8F43-BBFD-449F0AEE9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14C3A3C-1394-894A-BE9D-7F43CF65F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0EE50CA-A2B0-1543-99A4-945F7BA7F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79E53A-D846-E545-8362-670DF490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36B8F8-7A48-6A40-BC6F-BD272E96B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0C1812-AD82-754E-8655-FA85C09E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C4A53A1-898D-5A4C-9719-4D1E9CE3D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E1366F-05EC-044B-BE12-3656F8227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1875E2-F04C-4C46-98FA-D9BB12BF0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D82DDB-0F30-B040-BAD7-7D676052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0AF4BEE-783F-634E-A028-172023424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2C53397-CBFF-7E4E-800A-B058031CD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86411A-6208-044B-B679-F0685F03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8F0017-61C8-7E4E-BC65-B5C2B0D7E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88B2F6-FEFB-A94F-A68B-E7B2CB8D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E5B77-91D6-B246-82BE-72AAD6EA8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A213D8-E97B-BA4C-B1D4-193DA7599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A31BD2-AAE1-7844-B453-1A3DDA26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4B964D5-9DCE-D544-B605-0D28E4D1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FA34E2-4ADC-FF46-9AE0-E0491618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95EEE-A44A-9E4B-BE79-C8902D0B2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C8CA8B-4ABB-4D45-AEB8-90C69A39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2786363-F28D-7642-AA0A-5379EA63B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A5A8DF7-27F0-584F-A633-34B52F38A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87FE733-AE4C-B641-AED1-7AE7A9529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5847B6-0F1E-864C-87B9-C38F1DFA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4EE2503-4A82-1B4A-B9FF-0CCB9A12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7EF7C1-58DA-894C-BDC3-C54C5657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A4C0732-08FD-1E49-BE2E-43A8C2D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53D0702-1479-D14D-A178-80AE754598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856395-35F7-7647-B90D-5964CB32C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4963EB-396F-1E42-8507-6EAF5BD2D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0ADB56-A906-0640-B892-BDEF6DE59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59A9633-EF98-F346-8104-DCE7550F0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2882AF-6015-3B45-A6B7-711BB49B9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0C94262-4144-9647-9609-E5C0CA280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F4CFD06-AA7B-F747-B3E3-5A0C34D8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20833E4-D5E7-C449-B13A-463756F7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8683213-C1AB-CD48-9FD1-7BFB34D4F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BFC4FF-D1B0-B34C-AC06-BAF819038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EE200B-A303-4740-BCAD-10619C04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7813716-3FA7-ED4C-A1DF-31300C31E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B6F7AE-9A21-DB49-B6F3-355143456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530AC58-9CCE-CD46-BD84-AFF3382A9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31CEC2-120F-D74D-9A6A-16F4A4149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9B7F88F-FD60-3F45-8E2A-F7E41EDA1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FD2E2-464D-9341-8671-63B4A41A6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76B685-2433-ED4A-8A63-0D325A142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23F156-E3B9-2441-BB9C-4D8B56D8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3054BCC-B3CE-434B-9436-2DAE79E76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E94599-F839-1241-8A6B-167691CDD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F448D3-6216-D141-86E4-2E3C63561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207DC-AA23-0F48-AD55-339BDB2E0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B214001-93BC-9F44-B385-E0D77015B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AFA5B5-62C4-C040-B84E-C37A544B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C99787-F048-9C48-A01C-5F0E9031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39FD133-84A1-B046-90CA-F628A8945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FCFC1CA-8CDD-4B44-B5DF-A6F833F60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3EAEACC-A866-D344-B676-F8E022307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8BAEBD7-4625-4045-A1CB-EECE80D8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2FFBD8A-9EF7-0445-9540-F6B9E8896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36EEFEC-0FF4-9C4E-B172-F5D9EF519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88F8658-B5C7-1347-87F6-A9239F45B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C378C1E-DBAE-D34D-96C3-88AE5E2CE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DE058F2-AD13-9C41-9D9B-62217F9D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60729B0-2F61-8E46-9807-D59B92D61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BFABFF-E654-5C4E-B9E5-22FAEED98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4829482-6F6E-9643-9EE1-84D985F01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3BF9066-1942-4B45-895C-6289540C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A153DC5-2BE5-C240-9C15-4174557EF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C622519-E7F9-A544-81BB-FA9764E02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C51FF-26D2-8E47-BCF3-2D8202C8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B9B697-6415-AB4F-8F38-83D260155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A49078-5B94-8C40-B577-8D0B119B8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61459A-92BD-FC4A-8B07-DD454F89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EE7149-9713-ED45-B983-AA11021CC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75AAEE9-E3E8-AD46-91B0-8BD20ADC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8D849CA-1169-7640-BE51-0FDFD0DF8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9479B55-0194-F649-817F-3B2B55063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09DAEAF-EFB5-AE40-B581-C4C5E6923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FBEDE-B38E-4D48-AF9F-14C19F71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216B8DB-9024-EA4E-9893-F2CEE986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DE5673-66EC-4142-9231-DBBB8500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E9A7893-8E9D-EC4A-B404-A5BC8DD59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03E3432-84F8-E448-8300-05A53B144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269787C-E789-4D4F-9F02-19EE1CA27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45A3BD9-0113-C244-8351-94BAD287D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731DAAD-8F21-1341-9951-A460E47CD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5D5426D-AA6B-274D-BD83-BC8A7D217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8166385-54C9-B243-A66C-246F42B32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9F8092-1435-9843-8AFD-C47611216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2C35E4C-1DA6-F140-B633-3E1363BF4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6902D58-BBAC-3E48-8ED3-4077A3B81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073F15A-25DD-B549-979C-1F1F8C4A9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35D72F-31C9-744D-A359-C6703A989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0B54EC8-3CB0-624C-923A-1F579873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0052424-C073-464B-8C1D-78FEB7DAA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D622F86-3B67-A84C-B824-89D349C86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4F8DC32-2AE7-D647-B94A-9A286130E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760FA67-4291-F442-84E7-C72A81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FDD4C83-FF7D-C141-8317-245627A2B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C2A3432-FFD3-2F40-AE16-87CE59C5A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769B04-370C-9746-826B-D5C9E62DD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9DEBF80-E3C4-D947-A603-968E5DA02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A718105-603B-E143-BAB9-1F4E82CB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EF25AFF-76A1-1841-B0D0-D4F3A8FEC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CAC331A-67AE-8E4F-8187-EC4AA9C3A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524F325-0A15-8449-8F2D-5CC774CC3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4F38E8A-0DAD-474A-AE1C-C78218650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148C796-14A2-3B4E-BE86-C94B8F9F3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F3D0A7F-DE96-E247-8141-233C0764B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4FE9C48-8939-C545-A597-BC6B2961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8FF65BD-379B-0C40-9B27-8E5C7C3CE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9049262-470C-3D4C-99FE-2C62B09F8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902EEF0-30B3-714E-B70E-B20766EA5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F0DACD-D71F-794C-A1BD-57EA1D09A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E18D7D-D236-4C49-9004-CF35D05E0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E7ABA9D-EB2B-AF4C-A4C5-15E2C2C89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00CD246-3647-F746-A7E6-0118A6BE0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95FCDCD-B42D-2F43-BD04-F1787214B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20A4369-67BC-2840-9CC9-3335D0A70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55DE2F-5B5A-2F42-A5F5-E711282FF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2D7A6B-456B-AF49-9EE8-CC141EAAC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2202E41-58BF-1C4E-BE3A-32CACFEEF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F9AAE78-6613-DB43-BD69-FA836E0F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82C220-E1FF-5544-8673-7968196FB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2C4D769-3966-CA49-9F79-33368A083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6F35186-C0BA-C041-BEA0-D78D49EFF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5182991-AA5A-B94F-A4F3-63796995A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E85A71A-2476-AD40-A501-04F2DD830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FC9288-C6CE-844F-8F4B-6DB67CE46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6401BB-A2DE-FE4F-8CE2-3C0158216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1486370-B199-D249-AD97-BC83D8EE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A8B5635-2E07-A449-AED2-913B46BF7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03C5368-0AC6-954B-8BAD-EAFF07CC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EC1A1BF-E591-0F44-A060-9EA5CE506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A0D6F39-1B57-F54D-8CB2-F66794E8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0823505-BDCE-A245-ACA3-A4E750F8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39216-5C47-1F43-BF18-0BFFCC94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14E0AEA-9C94-7441-918B-91C702A43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20121D5-F0D8-774C-A97C-8718246CC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C5AE95B-FE7A-2341-932A-03330F930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3851151-B1DC-6940-8871-50BA3E01B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405B400-675B-A648-B80E-2F1EB47B0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1D04DC1-8DD3-DD43-948C-60E6A9D65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5F4DDA8-84E6-7845-9401-0F1AC406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5167A58-C043-EE4B-8816-8CCF4565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D5D7F6B-24C3-AA47-ABE4-B996AB72A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FC43CC-2E5A-E343-A790-7E3A913F2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CEF594D-78B7-B04E-8CF4-FB297B0B8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94AC053-39F2-934D-A939-5A65E427C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89B8EDC-FEBD-D74E-9C15-2F7721DB5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97B1FF5-5920-5C45-A6B9-177284A72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069A45D-1582-F448-875C-DBD718DCD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A6BFF05-A680-064F-86BB-A6D81401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5B6A48A-42F5-4048-8370-6AEE27D77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C71D939-66A6-F34A-A285-8D1CA3B38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3886210-F977-0244-BDB1-A8F5D6E30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076458-954E-1B4D-8451-5D59A5C40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009B94B-F271-3E4A-A1F3-683BEACA5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6A32918-153F-6043-9723-49F9158D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0F1ADD-2A2C-2B4D-9533-775743D2C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B358E30-0D24-E347-9D17-1CB6632B2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9AAEA39-7D92-F646-B231-F0DE44783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EF2B6BD-9D06-DB4B-87FA-67B54297F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A09DEEB-08F1-A848-9D7C-86DA6335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6E9AE1-9E9C-AD4A-9363-7E0200BE1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D2630D-DA97-1248-8A15-77DDD6C2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26D5662-1B16-C449-A5F0-AF47448E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A368617-208E-2245-8DE2-EB83F7021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1A2F759-BEF2-534C-A3D8-AB34DCAB1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6ABD52-234B-8141-A044-39E451CEC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D0B08BF-0F71-6748-8E98-393D82BEB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818EAA4-4041-154A-A5A8-A6F6C70D2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072F6-142F-F946-B39F-6C63330D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E3652D-DD70-6E4F-A8AD-9D131BBBD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3C5FBF-FE3A-784D-986E-F47F8A9D4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E1EC2CD-A5A0-D843-A65A-B08699D27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041DE5B-B4BD-1A45-A746-C2394E84C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831693E-A7DD-8244-B325-AE0B8A0B6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F23E8FF-9881-004D-9ABE-598B133C8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FED2D5C-C4F4-7641-8527-9FA5E8EF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577EF45-A067-2848-B448-CF82CECD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16653EF-13E4-E443-9BA5-6C973A0D8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769AE92-829C-1142-8DAF-36D3C1F2A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F55F49-9C1C-5D46-90DA-46C5090B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A94C0BE-DB58-404B-A887-BDD8D019A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4991FD-B3BC-3743-8392-08D363BB6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5268D76-92EF-C44F-A9CB-6C4E3F604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FE70076-D39F-6042-9358-A15C7AF9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BB8B833-DADE-2247-A7F7-246D578A2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D6DE567-6ADA-E145-9D4C-77FCE4D9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C829330-8559-5243-8AE1-E10F48906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CC3F1954-56F8-F14F-AA54-68EA31C7B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F66A664-91FB-AA41-809D-307AC39CA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DF61D64-4928-9D41-890F-7084EE468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850D2A-9185-DA4A-B371-68C71495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AA774A7-D198-8D4A-938E-066DC1EA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C26D90-467F-224E-AE04-F5667C97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1F949CE-A45B-0244-A32E-AFE28DB96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85443FD-2728-8C47-B620-9ED428A33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8034618F-35DC-7745-9201-E2AC74319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482ED48-774E-0745-9CBE-E5CA0EF6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017CB3B-FFC2-ED49-B240-FE605F5B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E4116FC-CF4F-724A-970C-438A78EB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D58D715-CFC7-C548-89D7-A3C439E59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497F450-2BC4-554D-9C7E-626960BBA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115E0888-6193-9C45-8EB8-988EE14D0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8530717-29E1-EB4C-AEBA-EFB3F4A63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2E90066-4C04-BD46-9081-9267DB5D7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01A9D16-B538-8A4A-A3FA-8A0741FC7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1144FBD3-DAFD-2741-8A2D-8F336134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AA67774-BAE9-7A4B-AA77-BD41E2A42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97EE67-3195-8340-9A4F-82B5D13C5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C2E011-E9AB-FD42-B576-2230A0A5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E1EFB07-D8F6-FE48-8B93-6E278768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094B2A-06EE-0245-BF29-891E614C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108AEA3-D65F-6E47-9DDD-DEEF4E0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95AE2B-2652-6546-8E51-548CA7F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C478AE9-FE8D-B249-ABA9-D389FD36B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19EF0D17-6127-0741-B1BB-E51FCC926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144FE98-4868-A84E-A3EB-21F6DD06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4009D5D-F5D5-B84A-9178-69D1E35D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6A808B8-EEF9-9B47-A3C3-D8511B0E3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8E006DD-7A7B-C347-8FFB-CB8E1E57E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BDFA549-7405-274D-8EBA-4037031EA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F143F60-C30E-C044-B169-9DFEA5291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E517EBE-5834-104E-8471-E2F886331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9427084-582A-5741-B968-D131D9635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6457FF08-58CF-6845-B9FE-B31A51C43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6D34F62-0662-324A-A8A1-67EC153FB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21C0817-7F62-E743-B6B4-8CA3BCA7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EBA3A385-E7A1-9E49-AC60-5FF7698D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553892B-B4A7-8242-B8A1-739117C86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B690E635-D68D-B943-ACDA-75A3ADE70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82D82DF-510D-194D-99AE-FB701399F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0182E2-55E1-BA48-86BB-8EA93760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46C64F2-9ACA-7140-9C23-F416CC466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CD29DD3-4FFB-C640-BBD0-E518913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E697F3A-02D3-CF4E-B55F-BE08CB175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6320151-25E0-2840-A188-5B1137555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0578822-2CA6-F044-8B63-3FBA380B3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D015713-3B8B-0F4E-AC5B-A2A99CB10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821E18E-5239-8E45-8184-242BC861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E02530-8073-E642-841A-8261AFDC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5CF365B-8007-E742-88E9-37705A05F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20A1117-DA9C-304D-A74A-0E0BBE10E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5F8D429A-9AC1-5E4D-B464-6306923A9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4DA7942-D413-CB41-8740-FC5B4755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29444E6-FCC1-784C-B9CB-20401918C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6F500BB-7B60-854B-BB2E-5114D35B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72040A9-3E42-9F4F-8FD6-5AF9AA28D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B4469FD-C936-2B4E-A665-EDB2AB906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AAB92CC-E4F3-1D47-925A-7D7BA8820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A57A47DD-5C0D-BE4E-9F6D-4305ADF0C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E55372E-AC5C-8747-99DC-FEAA4D24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0BF5716-06FD-744B-A0C0-B402B12AF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249975B-AD8B-7D4A-BE01-D80A0CF1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2111B8E-23CC-BE4A-9D6B-A06EDD720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E16468E-34A6-F84F-AD9A-0DE6D8711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AC80874-9C09-6D47-AF3B-76D41C5F8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D87AF0D-1B91-994B-AAA0-027AC47E3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A58165B-35CF-F943-A7BF-B188671FB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F42D12A-ED35-634B-B5E7-DAA91BB94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BD849A5-D0CD-1C40-AAF9-29810A72E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EF78992-2D28-D34D-A2DA-2F5A5FB3E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5247362-E3FA-354C-9605-3D45793F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2E5DAD9-2A74-014D-93FB-B493B9FCC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E2E26790-C86A-FF47-9B89-0A4E83F4C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9696F34-A751-3B47-8824-AB71A0864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D5695821-7773-6947-8F4A-2D99D596C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80458B-B82F-C448-BCD8-BAB7454C8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2BBDCCC-A2DB-CD49-BE33-66A4427D8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75A477E-4799-494D-8FFC-5B5CA5BAE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7339A68-56B2-3C4D-820B-4E015A44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A4AF876-91E4-C44C-B139-50B1F0C91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6DA2B17-DC21-E948-BF85-FEAD12E98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9864F6B-B42D-B644-BB9F-914A2CA11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71ABDAA-2747-754C-A216-3A4000B19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EB69E42-296E-4B43-846E-61C7A415A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2888AD1-CFF0-0047-A8C5-E5A5707D5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A999D3-E197-CC4C-9EBB-50FBA5443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9CC6EE8-1F66-FA4E-8AE1-75584D580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71FF3BEE-6BE3-0C46-9E0C-0C91F0DE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4A4070D-7676-8C49-AB21-A58B735B0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D547247-3967-F24A-882F-43E7831E4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B258929-C9BD-0D4A-AF72-ABFB10823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A50AB30-4F34-2C43-89C7-5DEAA77D2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536E95-D2A7-9E48-B8B2-2300A1203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A416D039-FF89-9040-9480-FF07D264E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3CD8E5B5-8A93-D84D-AC6F-D89F9FDCE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13513780-F693-524F-A63A-554967C6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D0EABDE-1074-284B-982D-5AAFDE9A9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D1352B-946E-B048-86B1-61373015B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A8EA6F-CF0B-3846-9001-BC072905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03D0B11-E867-034B-93BC-32C92AE03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Picture Placeholder 2">
            <a:extLst>
              <a:ext uri="{FF2B5EF4-FFF2-40B4-BE49-F238E27FC236}">
                <a16:creationId xmlns:a16="http://schemas.microsoft.com/office/drawing/2014/main" id="{36A8C888-64A6-FE41-A0E0-A689FE0864D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365704" y="5403283"/>
            <a:ext cx="972000" cy="9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420" name="Text Placeholder 10">
            <a:extLst>
              <a:ext uri="{FF2B5EF4-FFF2-40B4-BE49-F238E27FC236}">
                <a16:creationId xmlns:a16="http://schemas.microsoft.com/office/drawing/2014/main" id="{4BA03701-3A22-934E-8728-61AC3306A9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7059" y="5583417"/>
            <a:ext cx="2627628" cy="229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Name Here</a:t>
            </a:r>
          </a:p>
        </p:txBody>
      </p:sp>
      <p:sp>
        <p:nvSpPr>
          <p:cNvPr id="421" name="Text Placeholder 10">
            <a:extLst>
              <a:ext uri="{FF2B5EF4-FFF2-40B4-BE49-F238E27FC236}">
                <a16:creationId xmlns:a16="http://schemas.microsoft.com/office/drawing/2014/main" id="{2F122994-AADF-6F43-8A13-E25655669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059" y="6004108"/>
            <a:ext cx="3852863" cy="566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Job Title / Company</a:t>
            </a:r>
          </a:p>
        </p:txBody>
      </p:sp>
      <p:sp>
        <p:nvSpPr>
          <p:cNvPr id="422" name="Text Placeholder 10">
            <a:extLst>
              <a:ext uri="{FF2B5EF4-FFF2-40B4-BE49-F238E27FC236}">
                <a16:creationId xmlns:a16="http://schemas.microsoft.com/office/drawing/2014/main" id="{16A3BD1A-5A78-BC44-9487-DCDF2ADC9C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530000"/>
            <a:ext cx="6624639" cy="269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nisi”</a:t>
            </a:r>
          </a:p>
        </p:txBody>
      </p:sp>
    </p:spTree>
    <p:extLst>
      <p:ext uri="{BB962C8B-B14F-4D97-AF65-F5344CB8AC3E}">
        <p14:creationId xmlns:p14="http://schemas.microsoft.com/office/powerpoint/2010/main" val="61549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8F095C9-AB79-4747-9E75-33D469D916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48002" y="4381941"/>
            <a:ext cx="3047998" cy="251254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580061-89A7-5740-B399-47B5D5291EC7}"/>
              </a:ext>
            </a:extLst>
          </p:cNvPr>
          <p:cNvSpPr/>
          <p:nvPr userDrawn="1"/>
        </p:nvSpPr>
        <p:spPr>
          <a:xfrm>
            <a:off x="-8242" y="1845275"/>
            <a:ext cx="3056240" cy="2512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66A5FD-E260-9544-A475-6DD0BF3E6385}"/>
              </a:ext>
            </a:extLst>
          </p:cNvPr>
          <p:cNvSpPr/>
          <p:nvPr userDrawn="1"/>
        </p:nvSpPr>
        <p:spPr>
          <a:xfrm>
            <a:off x="3048000" y="1845275"/>
            <a:ext cx="3047998" cy="2512539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9E0CE8-A3BF-CB46-BA1B-7E7DEB3DBC7D}"/>
              </a:ext>
            </a:extLst>
          </p:cNvPr>
          <p:cNvSpPr/>
          <p:nvPr userDrawn="1"/>
        </p:nvSpPr>
        <p:spPr>
          <a:xfrm>
            <a:off x="6095996" y="1845275"/>
            <a:ext cx="3056240" cy="251253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C0C8DC-79F6-F84C-A9CA-554AAD2DED03}"/>
              </a:ext>
            </a:extLst>
          </p:cNvPr>
          <p:cNvSpPr/>
          <p:nvPr userDrawn="1"/>
        </p:nvSpPr>
        <p:spPr>
          <a:xfrm>
            <a:off x="9143992" y="1845275"/>
            <a:ext cx="3056244" cy="252489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A3B68-CBC0-5846-AE7F-FC311D63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74D7FE3-D007-5A4D-A762-A3CCF76F0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32329A6-86FD-B042-B72A-15B20097B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8246" y="4357814"/>
            <a:ext cx="3056244" cy="2537254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154C998-687F-3B4D-B213-724F6E98B0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2" y="4357816"/>
            <a:ext cx="3047998" cy="2537254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B90E88C-51F8-664F-A921-56FA55BC699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4002" y="4357814"/>
            <a:ext cx="3047998" cy="2544667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544C69B4-48A1-D742-B577-965D76284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970" y="2226514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94B6CAFD-6B5E-E643-975F-04DEC616C6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43018" y="2226514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79E32EB9-CA10-2143-A2BB-3B08B49817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8543" y="2185326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56D0E87-C7B1-1640-B7DB-F7C30595897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65276" y="2185326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1E0D967E-A98D-C44D-A123-FE3B09AD4006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5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8F095C9-AB79-4747-9E75-33D469D916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48002" y="1845276"/>
            <a:ext cx="3047998" cy="251254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580061-89A7-5740-B399-47B5D5291EC7}"/>
              </a:ext>
            </a:extLst>
          </p:cNvPr>
          <p:cNvSpPr/>
          <p:nvPr userDrawn="1"/>
        </p:nvSpPr>
        <p:spPr>
          <a:xfrm>
            <a:off x="-8242" y="1845275"/>
            <a:ext cx="3056240" cy="2512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66A5FD-E260-9544-A475-6DD0BF3E6385}"/>
              </a:ext>
            </a:extLst>
          </p:cNvPr>
          <p:cNvSpPr/>
          <p:nvPr userDrawn="1"/>
        </p:nvSpPr>
        <p:spPr>
          <a:xfrm>
            <a:off x="3048000" y="4357815"/>
            <a:ext cx="3047998" cy="2524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9E0CE8-A3BF-CB46-BA1B-7E7DEB3DBC7D}"/>
              </a:ext>
            </a:extLst>
          </p:cNvPr>
          <p:cNvSpPr/>
          <p:nvPr userDrawn="1"/>
        </p:nvSpPr>
        <p:spPr>
          <a:xfrm>
            <a:off x="6095996" y="1845275"/>
            <a:ext cx="3056240" cy="2512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C0C8DC-79F6-F84C-A9CA-554AAD2DED03}"/>
              </a:ext>
            </a:extLst>
          </p:cNvPr>
          <p:cNvSpPr/>
          <p:nvPr userDrawn="1"/>
        </p:nvSpPr>
        <p:spPr>
          <a:xfrm>
            <a:off x="9143992" y="4357815"/>
            <a:ext cx="3056244" cy="2524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A3B68-CBC0-5846-AE7F-FC311D63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74D7FE3-D007-5A4D-A762-A3CCF76F0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32329A6-86FD-B042-B72A-15B20097B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8244" y="4357816"/>
            <a:ext cx="3056244" cy="2537254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154C998-687F-3B4D-B213-724F6E98B0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2" y="4357816"/>
            <a:ext cx="3047998" cy="2537254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B90E88C-51F8-664F-A921-56FA55BC699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4002" y="1845276"/>
            <a:ext cx="3047998" cy="251254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544C69B4-48A1-D742-B577-965D76284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970" y="2226514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94B6CAFD-6B5E-E643-975F-04DEC616C6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43018" y="2226514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79E32EB9-CA10-2143-A2BB-3B08B49817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8543" y="4697866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56D0E87-C7B1-1640-B7DB-F7C30595897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65276" y="4697866"/>
            <a:ext cx="2420895" cy="175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</p:spTree>
    <p:extLst>
      <p:ext uri="{BB962C8B-B14F-4D97-AF65-F5344CB8AC3E}">
        <p14:creationId xmlns:p14="http://schemas.microsoft.com/office/powerpoint/2010/main" val="79909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15267FD-8895-404E-B415-E134306D8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1374" y="-343590"/>
            <a:ext cx="3279645" cy="200585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B9117E-3CB2-E94B-8694-813D6279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4063" y="3465514"/>
            <a:ext cx="4681538" cy="1439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9A876-9C34-6E49-B614-BC940B03AEFE}"/>
              </a:ext>
            </a:extLst>
          </p:cNvPr>
          <p:cNvCxnSpPr>
            <a:cxnSpLocks/>
          </p:cNvCxnSpPr>
          <p:nvPr userDrawn="1"/>
        </p:nvCxnSpPr>
        <p:spPr>
          <a:xfrm>
            <a:off x="6556375" y="3474153"/>
            <a:ext cx="0" cy="297903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98206F8E-1BA2-A14B-8099-31333F7E80D4}"/>
              </a:ext>
            </a:extLst>
          </p:cNvPr>
          <p:cNvGrpSpPr/>
          <p:nvPr userDrawn="1"/>
        </p:nvGrpSpPr>
        <p:grpSpPr>
          <a:xfrm>
            <a:off x="9024938" y="-1110348"/>
            <a:ext cx="3712844" cy="3712327"/>
            <a:chOff x="8107301" y="375552"/>
            <a:chExt cx="3712844" cy="3712327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1D7F345D-8CA0-7A41-9E54-1AC7B200B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343E1904-4A42-6040-8FDF-9B773AFF64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4699FCE7-C39A-FF4D-8C82-DCF25A44A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7B568608-8383-AB40-8AF1-BF63D1BE4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29B86E1A-BC46-6643-BF99-4C871CB24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3A1D62C5-6F6C-B24E-9052-17DAA0C3A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F2DA1469-5077-0646-8A97-2028E39D5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6C80B2B2-5E4B-944F-99FF-B9CE047E5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C28B4191-7DD3-FE4D-A75E-D29B92E4D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09914695-ACF2-B14E-96AF-C0E574D42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97E2B800-4D16-9A43-AABB-C8BB04069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E9F74DFB-9AE0-E744-AEC8-5F5CE87978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B17C37D5-56AA-E944-A2C6-36802B29D0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D3D8161-356E-AB4C-8ECD-45CECA8F8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31C75755-5FE5-DD49-9FA5-058D0FC46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63740AB0-0358-E64B-887C-24DF943DB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4FDCDAD-AA2A-244F-ACBF-D82524B5E8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73D29A8B-589B-A84A-B2A1-5487589421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0333B8E8-7B62-4147-854B-2446333C4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43730C1E-38FE-0F4D-B526-0C04FF8D9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E2A7D320-A258-D348-B98F-65B8AA71A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623231FD-0615-E747-A207-93FFE4633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B9F878D8-ED29-D34C-8382-100AAB746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D83BE991-06FB-3D4C-89DB-F285AFC02A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586C340-5C76-7E4A-BEAE-72A934641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81074759-66AA-7A4F-866C-E948B02BD1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15D4AF27-E1FD-E346-8827-C22C34183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A31ED98B-94EE-D249-909A-EE77D0560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4A22396E-AB95-794D-B689-EE0F147B9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02FAA2A-A07E-AC40-909E-17432729D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52F9EFE-CE9F-9746-AC6B-26654EDC8F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B241D5EC-93E4-A14C-A784-CA61DD83A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E1DE71EF-7760-D340-83B9-214B584BC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9620AC18-E69D-3042-A892-4C6AD41DE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55E56690-08B1-534A-A613-59418FF8DB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31E78B12-79CE-ED41-93F6-6D3626A8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781E36E2-10E3-6746-8238-E43C06B1B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8D1F3AAD-D4D7-4D48-9DA9-CE8FD95CB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A2D6FEE9-DB31-1F47-B1AB-165952976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313D8228-D2EB-BD44-9D31-B7F19F077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185D116-7CC5-2F4B-8257-EE5027E122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1513E00C-EF46-C346-8B81-5D10795904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47278DAE-E41C-9046-883A-55DBBBF15A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710D50FD-0513-F64E-ABB7-E2B6C44BF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A29E4013-BB7B-764C-852C-723D1706E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62DC0FD-40AB-4243-9D05-963A2317D0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619EB224-CE32-CB4D-BD16-8C65E270C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56F30972-0AA0-8044-89FF-0C7B5658F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192DC677-95DC-154A-A8A6-88D715728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E1DE7636-9CF1-684F-B116-6193E1536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B2D8CA0F-6C23-5F4A-BB83-91E139378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26A20614-942B-A44A-A17C-2742F1D8E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E98007B4-6757-0947-A370-67FE0BD49E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1CCDAFF9-FEB6-B54D-9F7C-82A921E7D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06B8AD70-19A3-2149-B138-621DAC272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ECC0428F-0A89-9B4E-BC51-5AA1EECBBB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A803AB77-2D3C-D842-B518-C672FBB48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3EBBCC97-3B9E-D64C-9359-84C5EA3F8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F32DD30E-A560-4543-8B5B-A357A1015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4C2CBA73-2685-6D4C-B451-5628AAE61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9C29C3A5-04F7-D748-8C2F-990ACC250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156A14E4-ACF0-4543-9F75-327F9A0C8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3C50581B-2DF0-A144-B418-E37FCB7DB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DC71EF76-51FB-D64D-A416-2C524AD13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C421D663-77FD-8742-9DD8-D394427817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27F9B0C8-E0EE-B44E-8A8B-2F1B2B7DB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C09CEF31-8054-EF42-B10B-CCCFA018B9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787DCCD2-B6EE-6145-B8C5-2A5AFC07C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>
              <a:extLst>
                <a:ext uri="{FF2B5EF4-FFF2-40B4-BE49-F238E27FC236}">
                  <a16:creationId xmlns:a16="http://schemas.microsoft.com/office/drawing/2014/main" id="{FC19B3A0-4937-1149-A219-CB535FFCA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D7693E07-98E2-BD48-880D-ACC777DC7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6B50ED9F-CD9F-7346-9FB1-22BF4C534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6F3EB809-1E67-C14D-9400-09C7D71E4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CA159536-A31F-7C47-AA62-D76FEA46C7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28584504-FCFA-744D-8B09-43649A89CE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C41CB220-3C5F-6A49-87C3-61EA97D9F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B0054991-FEF9-7C48-ADF9-9D5316D07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6642153C-78D4-4E4B-A9E3-6E32A6BA0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48CA7364-9F48-3848-A0D2-29572864B6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8ECCD784-FACB-D548-83C6-E7F4501BC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017FFF10-2E02-F743-9862-2503358DB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B078FC42-61AC-854A-A2D6-3B21C008B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5A1C8B42-72FF-6F4C-A88D-9387FA3A4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386388CB-5EA9-7941-BBE9-D0D8BC7CB9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4612C81-94D6-DC4C-9FEF-D9FB40859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C70B9E2E-5A17-3944-85D1-F59191E8E9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48FC22FD-953C-424C-A9FE-EF098B18B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A247391B-F6B4-2346-9038-D193F024C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3030E29-825D-474E-BA29-2BE5A1DE7F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307D64BE-4299-9149-9CCC-877A0B3D9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745A92AE-480C-1E4F-8A5E-F266C4F0CC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B0057396-5E48-2146-9983-706CBA6AD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8DE94126-81D0-8B40-9C4D-0DD45CC54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A14E3F1A-8C67-B542-9232-D079EE030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B8621-E1E2-164A-AA12-20DCACF10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924ECDA6-0288-7F40-8028-828EB83221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C43E68BE-8B8E-C04E-AE92-CB09BD102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C1616409-0B2F-DC41-95FD-A55F1CFD7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B57DFB26-8D7B-1442-A85C-0F3AF4F37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F075D0CA-84E5-3F4F-A774-231E4842E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5B3A8923-C5E0-374F-BDAC-68154DBCB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5FCC944A-D812-2142-9C23-DFDF48BE54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96D8466E-B74C-1142-9703-6219D37A0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A463F36E-53A9-8842-B255-1E68E395B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D88FCF14-D20D-AA4D-96CD-A69B50228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E1951670-4800-894C-80F0-A2E55A114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5762D9A-4179-784F-81EB-DC399CE37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CB4BDD8A-4A9C-AF47-95B3-BCAB50CFA8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C82DB81F-0206-9D4C-8E89-248EA5087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4AEDD6D2-DC8D-F946-B9CA-1041EF0F3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040CA4C3-21A4-BB43-876B-28EBBBF26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F492BA98-15A7-FA45-A63B-0AA7CCC09E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554D3DE6-8C57-824C-BA4D-E540311A3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A653FF66-1FDB-1342-BAAB-9EF205A5C5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53A63956-908A-C841-9A13-CA111C8FDE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26C7FE48-D386-324C-8558-BFC01A8EB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90220019-C4B3-5249-9178-EB1CE5A946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1B558239-450C-FC4C-BBEC-630663491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E57D5BD1-6EA5-C94F-AAC7-6069D6EF7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7BAE0D73-F136-814B-B6E0-D473B6DF3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6A08F38E-FD12-5248-A28F-4C9A18E0E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DCF1FC64-7C6A-CA4A-A243-809667DEDD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4EBCFBB0-3BA0-7A4F-8B92-D5963EF11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267C9AC7-5715-C540-B785-288DD1C3A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6F9E342-B0F9-3D4B-B9F3-6A22D4576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52CD8B5F-94A7-A641-B432-A204FDE39F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E061B725-7221-9242-A5DE-CF448B672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4BFFBC1C-A4B0-7B40-A954-F255F96E6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D6FEA309-1632-6F48-9928-02F06D6C9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>
              <a:extLst>
                <a:ext uri="{FF2B5EF4-FFF2-40B4-BE49-F238E27FC236}">
                  <a16:creationId xmlns:a16="http://schemas.microsoft.com/office/drawing/2014/main" id="{7A8295A3-A62A-284F-B875-E25CC1ED17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>
              <a:extLst>
                <a:ext uri="{FF2B5EF4-FFF2-40B4-BE49-F238E27FC236}">
                  <a16:creationId xmlns:a16="http://schemas.microsoft.com/office/drawing/2014/main" id="{5EC4A673-A0E3-9444-9985-3E59DCD37A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>
              <a:extLst>
                <a:ext uri="{FF2B5EF4-FFF2-40B4-BE49-F238E27FC236}">
                  <a16:creationId xmlns:a16="http://schemas.microsoft.com/office/drawing/2014/main" id="{BDD5CECE-EDEA-F448-B983-459B1F90FF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>
              <a:extLst>
                <a:ext uri="{FF2B5EF4-FFF2-40B4-BE49-F238E27FC236}">
                  <a16:creationId xmlns:a16="http://schemas.microsoft.com/office/drawing/2014/main" id="{CD8F9F1A-BCAE-9C44-9F19-0C28E4267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>
              <a:extLst>
                <a:ext uri="{FF2B5EF4-FFF2-40B4-BE49-F238E27FC236}">
                  <a16:creationId xmlns:a16="http://schemas.microsoft.com/office/drawing/2014/main" id="{8841D624-B908-7642-AEA4-B3670E73A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>
              <a:extLst>
                <a:ext uri="{FF2B5EF4-FFF2-40B4-BE49-F238E27FC236}">
                  <a16:creationId xmlns:a16="http://schemas.microsoft.com/office/drawing/2014/main" id="{C483BEE0-3356-2146-BAE7-8801C90FA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>
              <a:extLst>
                <a:ext uri="{FF2B5EF4-FFF2-40B4-BE49-F238E27FC236}">
                  <a16:creationId xmlns:a16="http://schemas.microsoft.com/office/drawing/2014/main" id="{A477CC94-CC68-8F49-91A5-20C5BEA76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>
              <a:extLst>
                <a:ext uri="{FF2B5EF4-FFF2-40B4-BE49-F238E27FC236}">
                  <a16:creationId xmlns:a16="http://schemas.microsoft.com/office/drawing/2014/main" id="{55D4BBAD-B1AB-9445-885A-1EDEF7027B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>
              <a:extLst>
                <a:ext uri="{FF2B5EF4-FFF2-40B4-BE49-F238E27FC236}">
                  <a16:creationId xmlns:a16="http://schemas.microsoft.com/office/drawing/2014/main" id="{EE82668D-3E53-7B46-8205-D3143F31C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>
              <a:extLst>
                <a:ext uri="{FF2B5EF4-FFF2-40B4-BE49-F238E27FC236}">
                  <a16:creationId xmlns:a16="http://schemas.microsoft.com/office/drawing/2014/main" id="{140BF462-9F20-1744-90CD-8FC5CF9EAA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684A3FF2-5EE4-8F46-B1BC-91D32338F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>
              <a:extLst>
                <a:ext uri="{FF2B5EF4-FFF2-40B4-BE49-F238E27FC236}">
                  <a16:creationId xmlns:a16="http://schemas.microsoft.com/office/drawing/2014/main" id="{A707B5B1-DA6A-8740-873E-ECAC3E441B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>
              <a:extLst>
                <a:ext uri="{FF2B5EF4-FFF2-40B4-BE49-F238E27FC236}">
                  <a16:creationId xmlns:a16="http://schemas.microsoft.com/office/drawing/2014/main" id="{F8579D51-0732-2D45-8EF5-D8CBE8C7B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>
              <a:extLst>
                <a:ext uri="{FF2B5EF4-FFF2-40B4-BE49-F238E27FC236}">
                  <a16:creationId xmlns:a16="http://schemas.microsoft.com/office/drawing/2014/main" id="{8DB11036-AAE0-9C43-9595-D3E3B76E7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>
              <a:extLst>
                <a:ext uri="{FF2B5EF4-FFF2-40B4-BE49-F238E27FC236}">
                  <a16:creationId xmlns:a16="http://schemas.microsoft.com/office/drawing/2014/main" id="{46225292-86B8-A24C-A625-A5F8185A0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2FBE2BB9-6946-9448-8235-D2CF95DC4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CC45A662-EA8A-0343-9824-102070E33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ADA91782-F94D-2E4C-8C97-A32857F71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7324C604-3C0D-1A45-B268-7E80B1EC1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>
              <a:extLst>
                <a:ext uri="{FF2B5EF4-FFF2-40B4-BE49-F238E27FC236}">
                  <a16:creationId xmlns:a16="http://schemas.microsoft.com/office/drawing/2014/main" id="{79071EB3-1D06-074C-9407-EF8EA7CF2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>
              <a:extLst>
                <a:ext uri="{FF2B5EF4-FFF2-40B4-BE49-F238E27FC236}">
                  <a16:creationId xmlns:a16="http://schemas.microsoft.com/office/drawing/2014/main" id="{B8711CBB-8EE9-1D4E-A78B-244C95169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>
              <a:extLst>
                <a:ext uri="{FF2B5EF4-FFF2-40B4-BE49-F238E27FC236}">
                  <a16:creationId xmlns:a16="http://schemas.microsoft.com/office/drawing/2014/main" id="{BBF5D1C7-823B-4448-8668-8E16B2A32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>
              <a:extLst>
                <a:ext uri="{FF2B5EF4-FFF2-40B4-BE49-F238E27FC236}">
                  <a16:creationId xmlns:a16="http://schemas.microsoft.com/office/drawing/2014/main" id="{AB027AF7-1DA3-D843-A5D8-EDD1D4D22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>
              <a:extLst>
                <a:ext uri="{FF2B5EF4-FFF2-40B4-BE49-F238E27FC236}">
                  <a16:creationId xmlns:a16="http://schemas.microsoft.com/office/drawing/2014/main" id="{6349F89A-6107-954C-91B3-9ABA6B5516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>
              <a:extLst>
                <a:ext uri="{FF2B5EF4-FFF2-40B4-BE49-F238E27FC236}">
                  <a16:creationId xmlns:a16="http://schemas.microsoft.com/office/drawing/2014/main" id="{B5F9C1A9-C3FE-1140-AFA1-1AA47AF937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>
              <a:extLst>
                <a:ext uri="{FF2B5EF4-FFF2-40B4-BE49-F238E27FC236}">
                  <a16:creationId xmlns:a16="http://schemas.microsoft.com/office/drawing/2014/main" id="{6518B001-27FC-414B-9EA6-FCE29C94D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>
              <a:extLst>
                <a:ext uri="{FF2B5EF4-FFF2-40B4-BE49-F238E27FC236}">
                  <a16:creationId xmlns:a16="http://schemas.microsoft.com/office/drawing/2014/main" id="{2F721EA7-8277-5346-92B9-0198744B8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>
              <a:extLst>
                <a:ext uri="{FF2B5EF4-FFF2-40B4-BE49-F238E27FC236}">
                  <a16:creationId xmlns:a16="http://schemas.microsoft.com/office/drawing/2014/main" id="{291300C2-02A3-1C46-BCC7-47849FC03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>
              <a:extLst>
                <a:ext uri="{FF2B5EF4-FFF2-40B4-BE49-F238E27FC236}">
                  <a16:creationId xmlns:a16="http://schemas.microsoft.com/office/drawing/2014/main" id="{C60F7060-4FA6-2743-B547-2C14106D6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>
              <a:extLst>
                <a:ext uri="{FF2B5EF4-FFF2-40B4-BE49-F238E27FC236}">
                  <a16:creationId xmlns:a16="http://schemas.microsoft.com/office/drawing/2014/main" id="{8F72296F-2BBB-AC47-90BE-BAD5DADF4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>
              <a:extLst>
                <a:ext uri="{FF2B5EF4-FFF2-40B4-BE49-F238E27FC236}">
                  <a16:creationId xmlns:a16="http://schemas.microsoft.com/office/drawing/2014/main" id="{C7C90426-65A3-1741-AC0F-BECA5875A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>
              <a:extLst>
                <a:ext uri="{FF2B5EF4-FFF2-40B4-BE49-F238E27FC236}">
                  <a16:creationId xmlns:a16="http://schemas.microsoft.com/office/drawing/2014/main" id="{CF63663D-23C6-1A4D-B1FA-7BB9E9E18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>
              <a:extLst>
                <a:ext uri="{FF2B5EF4-FFF2-40B4-BE49-F238E27FC236}">
                  <a16:creationId xmlns:a16="http://schemas.microsoft.com/office/drawing/2014/main" id="{96FD69FD-B131-4C48-84EF-3199DD6ECF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>
              <a:extLst>
                <a:ext uri="{FF2B5EF4-FFF2-40B4-BE49-F238E27FC236}">
                  <a16:creationId xmlns:a16="http://schemas.microsoft.com/office/drawing/2014/main" id="{80C6853F-8E59-4E41-B90C-248C382B0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>
              <a:extLst>
                <a:ext uri="{FF2B5EF4-FFF2-40B4-BE49-F238E27FC236}">
                  <a16:creationId xmlns:a16="http://schemas.microsoft.com/office/drawing/2014/main" id="{9D8C5ADB-B843-B341-A0F4-86EC427D4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0A5BBFAB-957D-7145-8528-5489297A5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>
              <a:extLst>
                <a:ext uri="{FF2B5EF4-FFF2-40B4-BE49-F238E27FC236}">
                  <a16:creationId xmlns:a16="http://schemas.microsoft.com/office/drawing/2014/main" id="{D5292DA2-535A-A54A-80A6-43161D5CE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>
              <a:extLst>
                <a:ext uri="{FF2B5EF4-FFF2-40B4-BE49-F238E27FC236}">
                  <a16:creationId xmlns:a16="http://schemas.microsoft.com/office/drawing/2014/main" id="{64F099A1-630F-3C48-8D47-AF80E08C6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>
              <a:extLst>
                <a:ext uri="{FF2B5EF4-FFF2-40B4-BE49-F238E27FC236}">
                  <a16:creationId xmlns:a16="http://schemas.microsoft.com/office/drawing/2014/main" id="{722B951D-4FFC-D34B-8457-E0F60BE06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>
              <a:extLst>
                <a:ext uri="{FF2B5EF4-FFF2-40B4-BE49-F238E27FC236}">
                  <a16:creationId xmlns:a16="http://schemas.microsoft.com/office/drawing/2014/main" id="{4953782A-9A81-E94B-A942-3AC47AEAA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>
              <a:extLst>
                <a:ext uri="{FF2B5EF4-FFF2-40B4-BE49-F238E27FC236}">
                  <a16:creationId xmlns:a16="http://schemas.microsoft.com/office/drawing/2014/main" id="{57AB13FE-EA6A-4445-A77F-2184BD1D4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>
              <a:extLst>
                <a:ext uri="{FF2B5EF4-FFF2-40B4-BE49-F238E27FC236}">
                  <a16:creationId xmlns:a16="http://schemas.microsoft.com/office/drawing/2014/main" id="{2912EB9C-0020-7244-B5C6-120353EB8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>
              <a:extLst>
                <a:ext uri="{FF2B5EF4-FFF2-40B4-BE49-F238E27FC236}">
                  <a16:creationId xmlns:a16="http://schemas.microsoft.com/office/drawing/2014/main" id="{2329FF1D-BD9C-034E-B238-A5F12FB7F3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>
              <a:extLst>
                <a:ext uri="{FF2B5EF4-FFF2-40B4-BE49-F238E27FC236}">
                  <a16:creationId xmlns:a16="http://schemas.microsoft.com/office/drawing/2014/main" id="{86F7EEF5-4F8E-E548-A51C-7FD720AB32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>
              <a:extLst>
                <a:ext uri="{FF2B5EF4-FFF2-40B4-BE49-F238E27FC236}">
                  <a16:creationId xmlns:a16="http://schemas.microsoft.com/office/drawing/2014/main" id="{44BA465B-DBBB-0B41-9342-E3E8E50CD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>
              <a:extLst>
                <a:ext uri="{FF2B5EF4-FFF2-40B4-BE49-F238E27FC236}">
                  <a16:creationId xmlns:a16="http://schemas.microsoft.com/office/drawing/2014/main" id="{18A9A3B0-98ED-1C44-AD8B-2E6F81936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>
              <a:extLst>
                <a:ext uri="{FF2B5EF4-FFF2-40B4-BE49-F238E27FC236}">
                  <a16:creationId xmlns:a16="http://schemas.microsoft.com/office/drawing/2014/main" id="{BC2F0EBA-A22B-F648-8A77-C7A5C46D5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>
              <a:extLst>
                <a:ext uri="{FF2B5EF4-FFF2-40B4-BE49-F238E27FC236}">
                  <a16:creationId xmlns:a16="http://schemas.microsoft.com/office/drawing/2014/main" id="{46FCB485-283B-8347-A6EF-D0F7A3F5D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>
              <a:extLst>
                <a:ext uri="{FF2B5EF4-FFF2-40B4-BE49-F238E27FC236}">
                  <a16:creationId xmlns:a16="http://schemas.microsoft.com/office/drawing/2014/main" id="{D94CE42E-08B1-2542-9661-8763FDDCD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CB8828E3-D32D-214E-A379-68C513B49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7CCAA069-03AF-1D4A-9643-1F2D0DBA52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>
              <a:extLst>
                <a:ext uri="{FF2B5EF4-FFF2-40B4-BE49-F238E27FC236}">
                  <a16:creationId xmlns:a16="http://schemas.microsoft.com/office/drawing/2014/main" id="{ACDBAA7A-3184-FE47-AE94-4A3036741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>
              <a:extLst>
                <a:ext uri="{FF2B5EF4-FFF2-40B4-BE49-F238E27FC236}">
                  <a16:creationId xmlns:a16="http://schemas.microsoft.com/office/drawing/2014/main" id="{0619621A-EB54-BE48-B473-50FDBD73A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>
              <a:extLst>
                <a:ext uri="{FF2B5EF4-FFF2-40B4-BE49-F238E27FC236}">
                  <a16:creationId xmlns:a16="http://schemas.microsoft.com/office/drawing/2014/main" id="{0E045972-3020-4848-830A-DE0BAEBB9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>
              <a:extLst>
                <a:ext uri="{FF2B5EF4-FFF2-40B4-BE49-F238E27FC236}">
                  <a16:creationId xmlns:a16="http://schemas.microsoft.com/office/drawing/2014/main" id="{06F17C75-0561-C642-A1E9-E22A4E7E5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>
              <a:extLst>
                <a:ext uri="{FF2B5EF4-FFF2-40B4-BE49-F238E27FC236}">
                  <a16:creationId xmlns:a16="http://schemas.microsoft.com/office/drawing/2014/main" id="{41E3C5C3-FE9C-EA4C-B310-1F059B01D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>
              <a:extLst>
                <a:ext uri="{FF2B5EF4-FFF2-40B4-BE49-F238E27FC236}">
                  <a16:creationId xmlns:a16="http://schemas.microsoft.com/office/drawing/2014/main" id="{DC620105-04B6-344B-B6E6-0A29C9ED0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>
              <a:extLst>
                <a:ext uri="{FF2B5EF4-FFF2-40B4-BE49-F238E27FC236}">
                  <a16:creationId xmlns:a16="http://schemas.microsoft.com/office/drawing/2014/main" id="{5518BAF1-8B9C-294B-93E8-0B4854EC3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>
              <a:extLst>
                <a:ext uri="{FF2B5EF4-FFF2-40B4-BE49-F238E27FC236}">
                  <a16:creationId xmlns:a16="http://schemas.microsoft.com/office/drawing/2014/main" id="{754B9EEF-4422-F34D-BFE4-B1BF34B38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>
              <a:extLst>
                <a:ext uri="{FF2B5EF4-FFF2-40B4-BE49-F238E27FC236}">
                  <a16:creationId xmlns:a16="http://schemas.microsoft.com/office/drawing/2014/main" id="{4E0AC124-1A8B-1645-97B4-E53C7A999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52742933-CF70-1940-A78C-CD47F1B0A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>
              <a:extLst>
                <a:ext uri="{FF2B5EF4-FFF2-40B4-BE49-F238E27FC236}">
                  <a16:creationId xmlns:a16="http://schemas.microsoft.com/office/drawing/2014/main" id="{4F93F5D6-5174-DB49-8C66-3796B0352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>
              <a:extLst>
                <a:ext uri="{FF2B5EF4-FFF2-40B4-BE49-F238E27FC236}">
                  <a16:creationId xmlns:a16="http://schemas.microsoft.com/office/drawing/2014/main" id="{89FC11A6-D8B7-9F43-97EB-9E055C6D6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>
              <a:extLst>
                <a:ext uri="{FF2B5EF4-FFF2-40B4-BE49-F238E27FC236}">
                  <a16:creationId xmlns:a16="http://schemas.microsoft.com/office/drawing/2014/main" id="{9B21CC33-342C-904A-98E7-89AA8CE81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>
              <a:extLst>
                <a:ext uri="{FF2B5EF4-FFF2-40B4-BE49-F238E27FC236}">
                  <a16:creationId xmlns:a16="http://schemas.microsoft.com/office/drawing/2014/main" id="{3ED60A95-57D8-D743-BB53-B5B017CD8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>
              <a:extLst>
                <a:ext uri="{FF2B5EF4-FFF2-40B4-BE49-F238E27FC236}">
                  <a16:creationId xmlns:a16="http://schemas.microsoft.com/office/drawing/2014/main" id="{D61628AC-03BB-C04C-BCA0-1BBA3AED4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>
              <a:extLst>
                <a:ext uri="{FF2B5EF4-FFF2-40B4-BE49-F238E27FC236}">
                  <a16:creationId xmlns:a16="http://schemas.microsoft.com/office/drawing/2014/main" id="{0A70157B-2107-AA49-B847-120BDDCBE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>
              <a:extLst>
                <a:ext uri="{FF2B5EF4-FFF2-40B4-BE49-F238E27FC236}">
                  <a16:creationId xmlns:a16="http://schemas.microsoft.com/office/drawing/2014/main" id="{329E2A17-680F-2F42-A91A-0BF1E5C42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>
              <a:extLst>
                <a:ext uri="{FF2B5EF4-FFF2-40B4-BE49-F238E27FC236}">
                  <a16:creationId xmlns:a16="http://schemas.microsoft.com/office/drawing/2014/main" id="{2FA9389F-32C7-AF4E-8807-5EA3E60F5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>
              <a:extLst>
                <a:ext uri="{FF2B5EF4-FFF2-40B4-BE49-F238E27FC236}">
                  <a16:creationId xmlns:a16="http://schemas.microsoft.com/office/drawing/2014/main" id="{6625308D-A068-5149-9A54-37AD3892E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>
              <a:extLst>
                <a:ext uri="{FF2B5EF4-FFF2-40B4-BE49-F238E27FC236}">
                  <a16:creationId xmlns:a16="http://schemas.microsoft.com/office/drawing/2014/main" id="{926A7BE0-7A98-FD47-BBD3-713ACFA6B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1AC7F51C-487B-3548-9B81-7070E74EF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>
              <a:extLst>
                <a:ext uri="{FF2B5EF4-FFF2-40B4-BE49-F238E27FC236}">
                  <a16:creationId xmlns:a16="http://schemas.microsoft.com/office/drawing/2014/main" id="{D2CEE6C8-735C-C94D-99B3-A7A046DCC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>
              <a:extLst>
                <a:ext uri="{FF2B5EF4-FFF2-40B4-BE49-F238E27FC236}">
                  <a16:creationId xmlns:a16="http://schemas.microsoft.com/office/drawing/2014/main" id="{EEB7066B-0847-1C44-934C-B668F20A7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>
              <a:extLst>
                <a:ext uri="{FF2B5EF4-FFF2-40B4-BE49-F238E27FC236}">
                  <a16:creationId xmlns:a16="http://schemas.microsoft.com/office/drawing/2014/main" id="{380361BF-0DBC-3140-BEA6-2891554C26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>
              <a:extLst>
                <a:ext uri="{FF2B5EF4-FFF2-40B4-BE49-F238E27FC236}">
                  <a16:creationId xmlns:a16="http://schemas.microsoft.com/office/drawing/2014/main" id="{802DF4A1-F2C1-E348-977D-40259721D6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>
              <a:extLst>
                <a:ext uri="{FF2B5EF4-FFF2-40B4-BE49-F238E27FC236}">
                  <a16:creationId xmlns:a16="http://schemas.microsoft.com/office/drawing/2014/main" id="{3BBEF33A-00F0-ED45-A473-0EB9DFFFB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>
              <a:extLst>
                <a:ext uri="{FF2B5EF4-FFF2-40B4-BE49-F238E27FC236}">
                  <a16:creationId xmlns:a16="http://schemas.microsoft.com/office/drawing/2014/main" id="{2545B33B-0708-F74A-9904-7D88B53E1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>
              <a:extLst>
                <a:ext uri="{FF2B5EF4-FFF2-40B4-BE49-F238E27FC236}">
                  <a16:creationId xmlns:a16="http://schemas.microsoft.com/office/drawing/2014/main" id="{AF764C5F-A71A-924B-905A-0AB419D95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>
              <a:extLst>
                <a:ext uri="{FF2B5EF4-FFF2-40B4-BE49-F238E27FC236}">
                  <a16:creationId xmlns:a16="http://schemas.microsoft.com/office/drawing/2014/main" id="{70C97394-01D0-6F47-BAB2-8EC9D3CD7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49FB498F-597A-7040-8DB0-C4D020EF6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>
              <a:extLst>
                <a:ext uri="{FF2B5EF4-FFF2-40B4-BE49-F238E27FC236}">
                  <a16:creationId xmlns:a16="http://schemas.microsoft.com/office/drawing/2014/main" id="{4CA7A3AD-8B30-6542-8F0D-7678A3AB5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6565F20E-61AA-754F-858F-FAA76B74B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82A5904D-C454-F745-A6A2-D6F7F78ED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863334F9-A1B0-3C4D-9BC5-9919AF108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A0FA5909-526D-1047-8D78-4C6C7F571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3509FF70-72FB-174E-867D-C0C7B1552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B2DAA6FB-5AA3-2C44-AFA5-D30F3F36B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7B964DAA-F9AF-464A-A216-41914B80A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EDFFBFDC-4A91-AA48-BAA0-860973CCAA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C427BC97-8917-A846-ACA8-CB137DEF16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ED550AE9-7A91-3A47-BD18-07EA686BF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A3076859-51C8-A343-B2BB-9290304B1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0E41E6DB-BB2A-2B46-8AD0-F786D022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EF34C9FB-7509-9344-9E68-4F808372D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9CEBD896-CBB5-5B47-9572-D9FDFAFC7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CC0A0F2A-88D6-E44E-89F8-D7169D5A1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B6B3CA46-438C-B742-8DD5-5E3EE9E76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CE734CFD-DCF8-9142-9369-C0383E349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6F53D6F2-50CC-F448-8B8D-CF8C5E0B2A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9263D6E0-B1D6-1844-BFDF-1AB55D342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81AFB10C-7A2B-BB40-80A1-54D285978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1B27BCEA-EAF3-2042-B3F8-EAF214764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F852B24F-329E-9943-96FD-9AA91F319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6D9DAF56-391F-BE4D-B5CA-611BEAA61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9EAD0F1A-CC81-3E48-A3AC-351219D90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7F4681DB-3D31-3942-9119-EA0DBCF7B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A889859E-64B3-5448-A40A-0A8C54BB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1A38A85D-39A4-A542-846A-8B8FBB1A0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A07C1439-C0C5-3C43-BFBA-6FFA82BDB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9F10D074-1C99-EA49-B844-9405D50E9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83D59BE9-85B9-8743-8664-D56B5CECC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C3791764-E5D1-4649-9D2B-B2789EA5C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272B0072-EEF1-BF41-92A3-EEAE1A2A1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56AFF885-0929-CB4D-883C-258D9F14D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DDA39F53-6AD4-F049-8996-552468457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CA810E98-4FB0-B04C-9E63-00A950BB0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9E4A5EDC-C1B8-0649-AF6B-B869E0E3F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75A614AD-FA87-8142-9765-3F62D1DE1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0B900FDB-7B5D-3440-B9D2-E247C9317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0B081587-B1A8-F847-A22E-D03CB60A22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E5DED3CC-D4DF-C040-BC6F-5693EEFFB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9D9E6C57-66A0-834B-AD51-57072F8E1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42E11AE3-9331-DF4B-9EB9-DB7755059C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97F6E106-0152-0245-8FF8-050530B9A1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4BD2E8AA-0CA3-7A4B-BB97-605FCC6FD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09F523EE-6C41-EB4D-BAEA-0EBB3CE58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CF99C044-9E23-7F48-B14B-70BF826066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CA886D0C-8003-814A-8286-91DA5CD9B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47D8744F-45B7-524C-9F74-324E0EF87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17FA60D1-B122-044C-98F0-0631B25B4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C9F3DDE5-EECC-2D45-A829-D399D71E3E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0AC46505-295D-F24D-88EF-09C520FD2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0B917D2C-0412-DE4D-AB14-8F16EC44B7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0CC015DE-493C-E946-8B9E-CED2DF8A5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93974AC6-1577-304A-865D-DC8BED8EF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DF498F6D-BF58-A04A-A910-605F5C070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0C3F979E-A0D5-084F-AC20-46E066C90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21DD9794-76EC-F64B-9086-089287F600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6AB01AD9-4DB8-E343-A976-77867DF4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D8A0835D-8BBE-9A40-A154-1C0708648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D6C007AD-0FE6-124A-9AB9-F34FB94FD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94E23266-706D-5647-8F3C-0934C8402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5121AC34-8BFB-3E4D-B265-ACFE9A998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F1C7A386-2D2E-CB43-996F-60BE26EB78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EF698667-FD6F-9C47-BE3F-F7F9E8211E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1B957D82-7DCF-9B4B-91CD-4F7BD6A70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426AA270-416E-4A48-A04C-34D8551C8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B9F68D96-B988-1541-9EE5-6537D69D3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3643809C-9632-9A4D-ADE8-8EFBA3E0B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96CB3481-BE74-D749-A0CB-98285CF14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099BF102-2616-F345-941B-E1A1F3DEC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8DBCC8A6-35C5-5A46-B83B-10880F6F7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E21E75EC-7F7C-684F-9024-65839D9AB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81286520-15D6-6244-B8C2-610F3C7EB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99486215-F747-1F45-8BAB-1D0EF92414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198CFE1E-A5EA-5541-845A-0068FC53C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7021A19A-1315-7D46-8DE7-04F2992D8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FD9B71F6-C606-B347-8804-3635967CA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BC8325F4-4D57-1F4C-8193-7910759D1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9C26CD91-352E-CE4F-B671-CF3C811FBF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45415178-4697-AA4B-B99B-93B58CFEB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1919CD54-FAE4-D140-BF53-E81BC678F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313BDCB6-9382-6740-9F3B-2DE90D2E3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C921E63D-C8CE-174A-A411-E0FC34CC2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0D1FC26F-4FA8-D84E-8EED-B55E51EE5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DB2A4314-C1C3-9440-8776-E2B0EB4C8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59A548AA-6B17-0B43-8259-ECEE1D39AF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02B79F8A-400F-7C4A-A9DB-DF4DAD6D6D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9893C9B1-C40B-354D-8BEE-7A64F0BB3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268C91A5-F482-BA40-AD8F-A07AE287B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ABEA159B-0000-244D-8A55-ED75AB3443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AFC65485-88D9-F74B-BA58-2131E2F3BF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7D8DE458-9392-B544-8007-3484669B3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6F1C4C5E-4A0A-ED47-A325-B38B30D19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>
              <a:extLst>
                <a:ext uri="{FF2B5EF4-FFF2-40B4-BE49-F238E27FC236}">
                  <a16:creationId xmlns:a16="http://schemas.microsoft.com/office/drawing/2014/main" id="{98D35E4A-DDFE-2A4B-A87F-1133284F9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6053C19A-818D-204F-8774-DDA0A3597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E81E78F4-CC28-1246-AC48-614232064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9F0FF1F3-AE86-EC46-87F4-70857F1727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15A1A93E-6430-024B-AD5E-0C9848C7D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E87031F6-927B-904F-A09E-159F7277A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>
              <a:extLst>
                <a:ext uri="{FF2B5EF4-FFF2-40B4-BE49-F238E27FC236}">
                  <a16:creationId xmlns:a16="http://schemas.microsoft.com/office/drawing/2014/main" id="{AE3E85DA-979A-C443-BD3F-5CD35432D5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C4948AF9-13AA-8A44-8724-D18FF0805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>
              <a:extLst>
                <a:ext uri="{FF2B5EF4-FFF2-40B4-BE49-F238E27FC236}">
                  <a16:creationId xmlns:a16="http://schemas.microsoft.com/office/drawing/2014/main" id="{A9DE4324-465D-5742-AB70-C6EB52B907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BD3E32CA-21EE-0B4F-9FB7-75E48D503F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13D4A750-C46D-F548-8667-6793C1160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09CBFFF2-1A9A-6744-8752-2321DCE69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id="{C4A5EE3F-AED4-D247-A49B-C01B7F1333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7B868950-2CB1-6E4D-9A96-BF16501552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>
              <a:extLst>
                <a:ext uri="{FF2B5EF4-FFF2-40B4-BE49-F238E27FC236}">
                  <a16:creationId xmlns:a16="http://schemas.microsoft.com/office/drawing/2014/main" id="{324A2A2F-F1B2-1C4A-8917-E849A92BC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2E326EF6-3708-8F4D-B588-D85A7DF63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53001CB9-D010-3A4F-8AA4-094949C6D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8A5627CD-0B36-3548-B960-3711F088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DAE650A6-CE04-9149-89DE-6659CA459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0764855F-A3D5-384C-91AE-DD9F598DB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DBDE9FE7-448A-5046-BAAD-B180C92698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15F29E8E-83F1-8544-9129-AD2FECC96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0F4B556F-5262-3E40-8395-ACCC8DE668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5F48608A-7A2A-0A4F-9347-FF7884BE7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89BA3421-E055-AB4A-881F-5529DD58E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A3531C9D-5DF7-4640-979F-ABDA848A9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027D8C8D-0BCB-EF44-80C4-2B552163BC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47A1731C-8532-234D-AA06-808987840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A644A46C-3299-6242-85D1-1256FBE26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2F78114C-D3A1-894A-8652-247882A1E5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3E04CCD7-A73E-6249-BD64-57191A2DA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559D9BD6-E916-454D-BEC9-CA88C4AF5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3A075567-C434-F342-86D1-A5B8830DF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18BA89F4-9FF5-F84C-A254-DFCFF71AC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D60E64C1-722B-BB49-AFAF-FD53DAD28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>
              <a:extLst>
                <a:ext uri="{FF2B5EF4-FFF2-40B4-BE49-F238E27FC236}">
                  <a16:creationId xmlns:a16="http://schemas.microsoft.com/office/drawing/2014/main" id="{EBE646F5-801E-694F-A1E9-683D28FB0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>
              <a:extLst>
                <a:ext uri="{FF2B5EF4-FFF2-40B4-BE49-F238E27FC236}">
                  <a16:creationId xmlns:a16="http://schemas.microsoft.com/office/drawing/2014/main" id="{A9E6BC90-C7EC-0C43-9CD3-23342C82B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3F22B5B7-404E-EE42-94D8-D1DAF5489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>
              <a:extLst>
                <a:ext uri="{FF2B5EF4-FFF2-40B4-BE49-F238E27FC236}">
                  <a16:creationId xmlns:a16="http://schemas.microsoft.com/office/drawing/2014/main" id="{7E13E534-97BB-D54B-921E-E4621C7159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>
              <a:extLst>
                <a:ext uri="{FF2B5EF4-FFF2-40B4-BE49-F238E27FC236}">
                  <a16:creationId xmlns:a16="http://schemas.microsoft.com/office/drawing/2014/main" id="{967694C1-D328-BC4B-8633-744F44CB1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AFE67D69-5201-834B-B63E-FC4D8A86A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>
              <a:extLst>
                <a:ext uri="{FF2B5EF4-FFF2-40B4-BE49-F238E27FC236}">
                  <a16:creationId xmlns:a16="http://schemas.microsoft.com/office/drawing/2014/main" id="{8DC6EBC2-B98F-574E-99F9-52397AE9C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>
              <a:extLst>
                <a:ext uri="{FF2B5EF4-FFF2-40B4-BE49-F238E27FC236}">
                  <a16:creationId xmlns:a16="http://schemas.microsoft.com/office/drawing/2014/main" id="{353DEB04-7470-CF46-B296-6B8FC037F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976D2449-0E0F-6F4B-986A-AA43AFDA86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>
              <a:extLst>
                <a:ext uri="{FF2B5EF4-FFF2-40B4-BE49-F238E27FC236}">
                  <a16:creationId xmlns:a16="http://schemas.microsoft.com/office/drawing/2014/main" id="{3A06182C-C238-1C47-816D-E3441BD97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>
              <a:extLst>
                <a:ext uri="{FF2B5EF4-FFF2-40B4-BE49-F238E27FC236}">
                  <a16:creationId xmlns:a16="http://schemas.microsoft.com/office/drawing/2014/main" id="{0640AB98-7093-A445-AAD9-C26B84B82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05AB2C6E-2915-CC46-A197-EAEF4A27D0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>
              <a:extLst>
                <a:ext uri="{FF2B5EF4-FFF2-40B4-BE49-F238E27FC236}">
                  <a16:creationId xmlns:a16="http://schemas.microsoft.com/office/drawing/2014/main" id="{03B33D08-AA51-2F44-826F-A33731FF4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>
              <a:extLst>
                <a:ext uri="{FF2B5EF4-FFF2-40B4-BE49-F238E27FC236}">
                  <a16:creationId xmlns:a16="http://schemas.microsoft.com/office/drawing/2014/main" id="{AAD7CF34-9E84-7143-BEAC-4D933D47C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936A664D-77DD-934C-8EFA-962CDE347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>
              <a:extLst>
                <a:ext uri="{FF2B5EF4-FFF2-40B4-BE49-F238E27FC236}">
                  <a16:creationId xmlns:a16="http://schemas.microsoft.com/office/drawing/2014/main" id="{C522D8B9-37F3-E746-8A54-8112DE98E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>
              <a:extLst>
                <a:ext uri="{FF2B5EF4-FFF2-40B4-BE49-F238E27FC236}">
                  <a16:creationId xmlns:a16="http://schemas.microsoft.com/office/drawing/2014/main" id="{A675ACCB-5D33-154F-AE94-930600EFA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6FE0B133-6347-DE49-9D19-ED1B49BA3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>
              <a:extLst>
                <a:ext uri="{FF2B5EF4-FFF2-40B4-BE49-F238E27FC236}">
                  <a16:creationId xmlns:a16="http://schemas.microsoft.com/office/drawing/2014/main" id="{03EC7F65-65D9-BE41-A6AC-4EEDAE829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>
              <a:extLst>
                <a:ext uri="{FF2B5EF4-FFF2-40B4-BE49-F238E27FC236}">
                  <a16:creationId xmlns:a16="http://schemas.microsoft.com/office/drawing/2014/main" id="{2A1965F6-B65E-AF46-BACF-1804931EF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8B7AED6B-02B3-C640-9433-DA7ECA11C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>
              <a:extLst>
                <a:ext uri="{FF2B5EF4-FFF2-40B4-BE49-F238E27FC236}">
                  <a16:creationId xmlns:a16="http://schemas.microsoft.com/office/drawing/2014/main" id="{356E0A65-8646-7B43-99DE-13991092E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>
              <a:extLst>
                <a:ext uri="{FF2B5EF4-FFF2-40B4-BE49-F238E27FC236}">
                  <a16:creationId xmlns:a16="http://schemas.microsoft.com/office/drawing/2014/main" id="{F55B0AB6-B90B-E64F-BBC4-432675657F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23C11156-2F90-2D4E-BA47-E1AF42E60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>
              <a:extLst>
                <a:ext uri="{FF2B5EF4-FFF2-40B4-BE49-F238E27FC236}">
                  <a16:creationId xmlns:a16="http://schemas.microsoft.com/office/drawing/2014/main" id="{C4F75939-5646-EF4D-B656-7BA6E663B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>
              <a:extLst>
                <a:ext uri="{FF2B5EF4-FFF2-40B4-BE49-F238E27FC236}">
                  <a16:creationId xmlns:a16="http://schemas.microsoft.com/office/drawing/2014/main" id="{F331F678-B470-434E-BCB0-3F6DD4494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4A885061-63B6-5A4B-ADCA-4C316BD12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4493057B-A095-2145-BCE0-B15953271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6AD7A40D-B602-7144-8CB4-236FD081E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7B53F7DB-B432-0F46-899F-EBB8146F2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>
              <a:extLst>
                <a:ext uri="{FF2B5EF4-FFF2-40B4-BE49-F238E27FC236}">
                  <a16:creationId xmlns:a16="http://schemas.microsoft.com/office/drawing/2014/main" id="{1A5B0F03-344D-D94D-9B53-DE8E8DA90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>
              <a:extLst>
                <a:ext uri="{FF2B5EF4-FFF2-40B4-BE49-F238E27FC236}">
                  <a16:creationId xmlns:a16="http://schemas.microsoft.com/office/drawing/2014/main" id="{2E767191-29BB-744B-9E42-58CD995DC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8618C684-8F40-DA4C-B2B8-72C0FB97F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>
              <a:extLst>
                <a:ext uri="{FF2B5EF4-FFF2-40B4-BE49-F238E27FC236}">
                  <a16:creationId xmlns:a16="http://schemas.microsoft.com/office/drawing/2014/main" id="{279A9F60-BDAE-634C-8A6A-AABF615FF2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>
              <a:extLst>
                <a:ext uri="{FF2B5EF4-FFF2-40B4-BE49-F238E27FC236}">
                  <a16:creationId xmlns:a16="http://schemas.microsoft.com/office/drawing/2014/main" id="{3B1F2057-8C81-A048-9D7B-DFE55950E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44E51FC3-BF5D-B847-AA97-9EF919E7F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>
              <a:extLst>
                <a:ext uri="{FF2B5EF4-FFF2-40B4-BE49-F238E27FC236}">
                  <a16:creationId xmlns:a16="http://schemas.microsoft.com/office/drawing/2014/main" id="{732EEBB4-2F2A-6D4E-AAC0-D2EF4F300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>
              <a:extLst>
                <a:ext uri="{FF2B5EF4-FFF2-40B4-BE49-F238E27FC236}">
                  <a16:creationId xmlns:a16="http://schemas.microsoft.com/office/drawing/2014/main" id="{7E0CC95F-6B6C-244D-8AB7-8EE1B2418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772BC1A8-86A4-EC40-8257-C488BFB66C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>
              <a:extLst>
                <a:ext uri="{FF2B5EF4-FFF2-40B4-BE49-F238E27FC236}">
                  <a16:creationId xmlns:a16="http://schemas.microsoft.com/office/drawing/2014/main" id="{F5F45E30-F5EE-F34F-AA03-14313F335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>
              <a:extLst>
                <a:ext uri="{FF2B5EF4-FFF2-40B4-BE49-F238E27FC236}">
                  <a16:creationId xmlns:a16="http://schemas.microsoft.com/office/drawing/2014/main" id="{19F4FEC4-255D-D548-9DB2-93706A6602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B1D54198-C12D-E148-AC5D-1C1ED0D4A5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>
              <a:extLst>
                <a:ext uri="{FF2B5EF4-FFF2-40B4-BE49-F238E27FC236}">
                  <a16:creationId xmlns:a16="http://schemas.microsoft.com/office/drawing/2014/main" id="{6E0B1DF6-73A4-6844-88FF-A764DCA00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>
              <a:extLst>
                <a:ext uri="{FF2B5EF4-FFF2-40B4-BE49-F238E27FC236}">
                  <a16:creationId xmlns:a16="http://schemas.microsoft.com/office/drawing/2014/main" id="{577FDFC5-8384-9F4A-BFB3-47521765EB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7DEFF5FB-952C-6447-B458-9B1A3C4149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>
              <a:extLst>
                <a:ext uri="{FF2B5EF4-FFF2-40B4-BE49-F238E27FC236}">
                  <a16:creationId xmlns:a16="http://schemas.microsoft.com/office/drawing/2014/main" id="{62ABF919-95B9-244D-B608-E2AFFD8AC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>
              <a:extLst>
                <a:ext uri="{FF2B5EF4-FFF2-40B4-BE49-F238E27FC236}">
                  <a16:creationId xmlns:a16="http://schemas.microsoft.com/office/drawing/2014/main" id="{9B0572E9-9CFB-8F49-BCD1-EB5F12C0FC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256FB388-C7CF-A140-A172-818F2D82BF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>
              <a:extLst>
                <a:ext uri="{FF2B5EF4-FFF2-40B4-BE49-F238E27FC236}">
                  <a16:creationId xmlns:a16="http://schemas.microsoft.com/office/drawing/2014/main" id="{8E37CCCA-9400-6C44-89DF-1548C3143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>
              <a:extLst>
                <a:ext uri="{FF2B5EF4-FFF2-40B4-BE49-F238E27FC236}">
                  <a16:creationId xmlns:a16="http://schemas.microsoft.com/office/drawing/2014/main" id="{8FCBBFFE-7B68-4C48-BE16-029F384F3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03BFD3A0-BC34-D846-9F0D-F7993635C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>
              <a:extLst>
                <a:ext uri="{FF2B5EF4-FFF2-40B4-BE49-F238E27FC236}">
                  <a16:creationId xmlns:a16="http://schemas.microsoft.com/office/drawing/2014/main" id="{304FA7F8-03D4-D54A-A17E-E69475B8EE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>
              <a:extLst>
                <a:ext uri="{FF2B5EF4-FFF2-40B4-BE49-F238E27FC236}">
                  <a16:creationId xmlns:a16="http://schemas.microsoft.com/office/drawing/2014/main" id="{752B77C8-F21E-FB49-ACA0-D5DB63FF3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A094E052-9AA6-0646-9587-3B1B8E19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>
              <a:extLst>
                <a:ext uri="{FF2B5EF4-FFF2-40B4-BE49-F238E27FC236}">
                  <a16:creationId xmlns:a16="http://schemas.microsoft.com/office/drawing/2014/main" id="{31A066F4-DD4E-114A-A456-EF41A156A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>
              <a:extLst>
                <a:ext uri="{FF2B5EF4-FFF2-40B4-BE49-F238E27FC236}">
                  <a16:creationId xmlns:a16="http://schemas.microsoft.com/office/drawing/2014/main" id="{E8235004-EF59-8646-A4DC-FAAB86548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>
              <a:extLst>
                <a:ext uri="{FF2B5EF4-FFF2-40B4-BE49-F238E27FC236}">
                  <a16:creationId xmlns:a16="http://schemas.microsoft.com/office/drawing/2014/main" id="{AAFA0464-A02B-F449-83ED-1D6D87FABA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>
              <a:extLst>
                <a:ext uri="{FF2B5EF4-FFF2-40B4-BE49-F238E27FC236}">
                  <a16:creationId xmlns:a16="http://schemas.microsoft.com/office/drawing/2014/main" id="{9F9F01CD-765B-FE48-9F3C-B2D498A1A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>
              <a:extLst>
                <a:ext uri="{FF2B5EF4-FFF2-40B4-BE49-F238E27FC236}">
                  <a16:creationId xmlns:a16="http://schemas.microsoft.com/office/drawing/2014/main" id="{0066B8DF-03C8-664A-8DED-444116F85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>
              <a:extLst>
                <a:ext uri="{FF2B5EF4-FFF2-40B4-BE49-F238E27FC236}">
                  <a16:creationId xmlns:a16="http://schemas.microsoft.com/office/drawing/2014/main" id="{E09DAA4F-BBFE-7E48-B694-7F7F1F7AE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>
              <a:extLst>
                <a:ext uri="{FF2B5EF4-FFF2-40B4-BE49-F238E27FC236}">
                  <a16:creationId xmlns:a16="http://schemas.microsoft.com/office/drawing/2014/main" id="{1E61B705-41BE-244D-A9C2-DC7FCB687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>
              <a:extLst>
                <a:ext uri="{FF2B5EF4-FFF2-40B4-BE49-F238E27FC236}">
                  <a16:creationId xmlns:a16="http://schemas.microsoft.com/office/drawing/2014/main" id="{DF7D9842-3B8D-A545-8966-E9BB5195C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4" name="Group 1213">
            <a:extLst>
              <a:ext uri="{FF2B5EF4-FFF2-40B4-BE49-F238E27FC236}">
                <a16:creationId xmlns:a16="http://schemas.microsoft.com/office/drawing/2014/main" id="{599D89D8-B4DB-AA46-BFBC-9E7E4DC9AE60}"/>
              </a:ext>
            </a:extLst>
          </p:cNvPr>
          <p:cNvGrpSpPr/>
          <p:nvPr userDrawn="1"/>
        </p:nvGrpSpPr>
        <p:grpSpPr>
          <a:xfrm>
            <a:off x="47944" y="3478213"/>
            <a:ext cx="3712844" cy="3712327"/>
            <a:chOff x="8107301" y="375552"/>
            <a:chExt cx="3712844" cy="3712327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215" name="Oval 1214">
              <a:extLst>
                <a:ext uri="{FF2B5EF4-FFF2-40B4-BE49-F238E27FC236}">
                  <a16:creationId xmlns:a16="http://schemas.microsoft.com/office/drawing/2014/main" id="{7F9109F7-2CC7-6646-B08C-45D73DC35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>
              <a:extLst>
                <a:ext uri="{FF2B5EF4-FFF2-40B4-BE49-F238E27FC236}">
                  <a16:creationId xmlns:a16="http://schemas.microsoft.com/office/drawing/2014/main" id="{87642C86-E2C3-3D4B-BF3F-FA6D08180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>
              <a:extLst>
                <a:ext uri="{FF2B5EF4-FFF2-40B4-BE49-F238E27FC236}">
                  <a16:creationId xmlns:a16="http://schemas.microsoft.com/office/drawing/2014/main" id="{A7968127-3013-D94A-9959-CF8E46794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>
              <a:extLst>
                <a:ext uri="{FF2B5EF4-FFF2-40B4-BE49-F238E27FC236}">
                  <a16:creationId xmlns:a16="http://schemas.microsoft.com/office/drawing/2014/main" id="{7B8747C8-FE79-6940-852F-232973D9FA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>
              <a:extLst>
                <a:ext uri="{FF2B5EF4-FFF2-40B4-BE49-F238E27FC236}">
                  <a16:creationId xmlns:a16="http://schemas.microsoft.com/office/drawing/2014/main" id="{01519468-D7A6-2A41-B918-743ED7523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>
              <a:extLst>
                <a:ext uri="{FF2B5EF4-FFF2-40B4-BE49-F238E27FC236}">
                  <a16:creationId xmlns:a16="http://schemas.microsoft.com/office/drawing/2014/main" id="{220FF183-BC52-C747-BF11-339225C8B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>
              <a:extLst>
                <a:ext uri="{FF2B5EF4-FFF2-40B4-BE49-F238E27FC236}">
                  <a16:creationId xmlns:a16="http://schemas.microsoft.com/office/drawing/2014/main" id="{52677FE2-3F5C-4D44-8496-E090A4B436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>
              <a:extLst>
                <a:ext uri="{FF2B5EF4-FFF2-40B4-BE49-F238E27FC236}">
                  <a16:creationId xmlns:a16="http://schemas.microsoft.com/office/drawing/2014/main" id="{4BA90D02-B438-BA4C-BBA1-9F7DFE99D6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>
              <a:extLst>
                <a:ext uri="{FF2B5EF4-FFF2-40B4-BE49-F238E27FC236}">
                  <a16:creationId xmlns:a16="http://schemas.microsoft.com/office/drawing/2014/main" id="{BDA33A53-7140-4447-9B8D-5A9ADAA74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>
              <a:extLst>
                <a:ext uri="{FF2B5EF4-FFF2-40B4-BE49-F238E27FC236}">
                  <a16:creationId xmlns:a16="http://schemas.microsoft.com/office/drawing/2014/main" id="{53243415-344A-2A43-B53D-7F667838B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>
              <a:extLst>
                <a:ext uri="{FF2B5EF4-FFF2-40B4-BE49-F238E27FC236}">
                  <a16:creationId xmlns:a16="http://schemas.microsoft.com/office/drawing/2014/main" id="{F6EED321-CC4C-EF4E-AF1F-5B9AE7418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>
              <a:extLst>
                <a:ext uri="{FF2B5EF4-FFF2-40B4-BE49-F238E27FC236}">
                  <a16:creationId xmlns:a16="http://schemas.microsoft.com/office/drawing/2014/main" id="{BCCC8986-7EE4-6047-8B12-B26F11784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>
              <a:extLst>
                <a:ext uri="{FF2B5EF4-FFF2-40B4-BE49-F238E27FC236}">
                  <a16:creationId xmlns:a16="http://schemas.microsoft.com/office/drawing/2014/main" id="{87F2A5EC-81D0-E14E-83B4-174005121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>
              <a:extLst>
                <a:ext uri="{FF2B5EF4-FFF2-40B4-BE49-F238E27FC236}">
                  <a16:creationId xmlns:a16="http://schemas.microsoft.com/office/drawing/2014/main" id="{5DC602C2-33F9-8F46-A311-45539CD6F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E137A024-6285-6840-B497-928F459F71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>
              <a:extLst>
                <a:ext uri="{FF2B5EF4-FFF2-40B4-BE49-F238E27FC236}">
                  <a16:creationId xmlns:a16="http://schemas.microsoft.com/office/drawing/2014/main" id="{9C8BBB53-13FD-474B-B2A3-2F07BF6E9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>
              <a:extLst>
                <a:ext uri="{FF2B5EF4-FFF2-40B4-BE49-F238E27FC236}">
                  <a16:creationId xmlns:a16="http://schemas.microsoft.com/office/drawing/2014/main" id="{B3D81C8C-F496-C34C-B9D0-7146D6437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>
              <a:extLst>
                <a:ext uri="{FF2B5EF4-FFF2-40B4-BE49-F238E27FC236}">
                  <a16:creationId xmlns:a16="http://schemas.microsoft.com/office/drawing/2014/main" id="{5BBB9EA7-A9BD-654B-9C86-EB07AD406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>
              <a:extLst>
                <a:ext uri="{FF2B5EF4-FFF2-40B4-BE49-F238E27FC236}">
                  <a16:creationId xmlns:a16="http://schemas.microsoft.com/office/drawing/2014/main" id="{65F0E1A5-9928-3D4D-AB8C-B832E2F43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>
              <a:extLst>
                <a:ext uri="{FF2B5EF4-FFF2-40B4-BE49-F238E27FC236}">
                  <a16:creationId xmlns:a16="http://schemas.microsoft.com/office/drawing/2014/main" id="{1E4D7DBA-34F8-4C40-A68D-60B958F78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755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DBEADD83-D656-194D-BC8F-F5CE8339FD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>
              <a:extLst>
                <a:ext uri="{FF2B5EF4-FFF2-40B4-BE49-F238E27FC236}">
                  <a16:creationId xmlns:a16="http://schemas.microsoft.com/office/drawing/2014/main" id="{3F28619C-FCD9-9A4D-9777-B15E963A5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>
              <a:extLst>
                <a:ext uri="{FF2B5EF4-FFF2-40B4-BE49-F238E27FC236}">
                  <a16:creationId xmlns:a16="http://schemas.microsoft.com/office/drawing/2014/main" id="{61E1B9C6-5B9E-DC48-AF9C-A2488730F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27F00781-997F-434E-8223-079755900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>
              <a:extLst>
                <a:ext uri="{FF2B5EF4-FFF2-40B4-BE49-F238E27FC236}">
                  <a16:creationId xmlns:a16="http://schemas.microsoft.com/office/drawing/2014/main" id="{A283D65C-6098-0648-824E-E977BAF1B4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>
              <a:extLst>
                <a:ext uri="{FF2B5EF4-FFF2-40B4-BE49-F238E27FC236}">
                  <a16:creationId xmlns:a16="http://schemas.microsoft.com/office/drawing/2014/main" id="{A269FF6D-2424-9344-BA04-DA0F4CEB0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>
              <a:extLst>
                <a:ext uri="{FF2B5EF4-FFF2-40B4-BE49-F238E27FC236}">
                  <a16:creationId xmlns:a16="http://schemas.microsoft.com/office/drawing/2014/main" id="{34E7B8F8-C307-0143-9378-01314417A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>
              <a:extLst>
                <a:ext uri="{FF2B5EF4-FFF2-40B4-BE49-F238E27FC236}">
                  <a16:creationId xmlns:a16="http://schemas.microsoft.com/office/drawing/2014/main" id="{C663D7E0-8A12-BB46-8B30-C73D83B34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>
              <a:extLst>
                <a:ext uri="{FF2B5EF4-FFF2-40B4-BE49-F238E27FC236}">
                  <a16:creationId xmlns:a16="http://schemas.microsoft.com/office/drawing/2014/main" id="{966FEC5B-5307-7740-9701-57D443730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>
              <a:extLst>
                <a:ext uri="{FF2B5EF4-FFF2-40B4-BE49-F238E27FC236}">
                  <a16:creationId xmlns:a16="http://schemas.microsoft.com/office/drawing/2014/main" id="{502AFD29-7EDF-1B44-9FD8-6EA7A0B2D9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>
              <a:extLst>
                <a:ext uri="{FF2B5EF4-FFF2-40B4-BE49-F238E27FC236}">
                  <a16:creationId xmlns:a16="http://schemas.microsoft.com/office/drawing/2014/main" id="{22FF2496-1DFA-0143-BB8E-BC176CBF4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>
              <a:extLst>
                <a:ext uri="{FF2B5EF4-FFF2-40B4-BE49-F238E27FC236}">
                  <a16:creationId xmlns:a16="http://schemas.microsoft.com/office/drawing/2014/main" id="{27395B8A-8BF9-CD41-B209-36B683109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F267842D-11E6-9C48-B201-380F0F0370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>
              <a:extLst>
                <a:ext uri="{FF2B5EF4-FFF2-40B4-BE49-F238E27FC236}">
                  <a16:creationId xmlns:a16="http://schemas.microsoft.com/office/drawing/2014/main" id="{7BBA4D41-E717-6646-8186-C348FF932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>
              <a:extLst>
                <a:ext uri="{FF2B5EF4-FFF2-40B4-BE49-F238E27FC236}">
                  <a16:creationId xmlns:a16="http://schemas.microsoft.com/office/drawing/2014/main" id="{DB2EBD18-621A-844C-97F1-865A7415F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>
              <a:extLst>
                <a:ext uri="{FF2B5EF4-FFF2-40B4-BE49-F238E27FC236}">
                  <a16:creationId xmlns:a16="http://schemas.microsoft.com/office/drawing/2014/main" id="{A85F8C10-E7FA-3641-AA7D-1DAFAFC2F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>
              <a:extLst>
                <a:ext uri="{FF2B5EF4-FFF2-40B4-BE49-F238E27FC236}">
                  <a16:creationId xmlns:a16="http://schemas.microsoft.com/office/drawing/2014/main" id="{B3CF27EC-8CF6-BB4F-BD37-61C84AFA6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>
              <a:extLst>
                <a:ext uri="{FF2B5EF4-FFF2-40B4-BE49-F238E27FC236}">
                  <a16:creationId xmlns:a16="http://schemas.microsoft.com/office/drawing/2014/main" id="{EC6F6E5A-3CB3-F541-B70E-1042C2CFC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>
              <a:extLst>
                <a:ext uri="{FF2B5EF4-FFF2-40B4-BE49-F238E27FC236}">
                  <a16:creationId xmlns:a16="http://schemas.microsoft.com/office/drawing/2014/main" id="{552E3089-28FA-6943-9A07-40EE60083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>
              <a:extLst>
                <a:ext uri="{FF2B5EF4-FFF2-40B4-BE49-F238E27FC236}">
                  <a16:creationId xmlns:a16="http://schemas.microsoft.com/office/drawing/2014/main" id="{32C9660D-2607-D241-9A38-95585124C2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5685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>
              <a:extLst>
                <a:ext uri="{FF2B5EF4-FFF2-40B4-BE49-F238E27FC236}">
                  <a16:creationId xmlns:a16="http://schemas.microsoft.com/office/drawing/2014/main" id="{BFC24E3D-3CE5-A04D-9E43-292609A76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DC6236E7-ABEF-4C4A-BD73-102BCB8AC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>
              <a:extLst>
                <a:ext uri="{FF2B5EF4-FFF2-40B4-BE49-F238E27FC236}">
                  <a16:creationId xmlns:a16="http://schemas.microsoft.com/office/drawing/2014/main" id="{C101BD83-91F8-E34C-BAB9-9687FA91A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>
              <a:extLst>
                <a:ext uri="{FF2B5EF4-FFF2-40B4-BE49-F238E27FC236}">
                  <a16:creationId xmlns:a16="http://schemas.microsoft.com/office/drawing/2014/main" id="{7FED8FCD-64D4-954F-AB97-5D572A5DB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>
              <a:extLst>
                <a:ext uri="{FF2B5EF4-FFF2-40B4-BE49-F238E27FC236}">
                  <a16:creationId xmlns:a16="http://schemas.microsoft.com/office/drawing/2014/main" id="{46529D78-9644-C443-8859-1F78A73249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>
              <a:extLst>
                <a:ext uri="{FF2B5EF4-FFF2-40B4-BE49-F238E27FC236}">
                  <a16:creationId xmlns:a16="http://schemas.microsoft.com/office/drawing/2014/main" id="{C9681D61-C485-854C-9566-2718BD7F8E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>
              <a:extLst>
                <a:ext uri="{FF2B5EF4-FFF2-40B4-BE49-F238E27FC236}">
                  <a16:creationId xmlns:a16="http://schemas.microsoft.com/office/drawing/2014/main" id="{D716443D-C5B2-1B4E-B528-358A574B1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>
              <a:extLst>
                <a:ext uri="{FF2B5EF4-FFF2-40B4-BE49-F238E27FC236}">
                  <a16:creationId xmlns:a16="http://schemas.microsoft.com/office/drawing/2014/main" id="{22870043-E26C-044D-A672-D4982E9CA9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>
              <a:extLst>
                <a:ext uri="{FF2B5EF4-FFF2-40B4-BE49-F238E27FC236}">
                  <a16:creationId xmlns:a16="http://schemas.microsoft.com/office/drawing/2014/main" id="{3B9090D0-2B8C-8B40-A8F5-561F306BD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>
              <a:extLst>
                <a:ext uri="{FF2B5EF4-FFF2-40B4-BE49-F238E27FC236}">
                  <a16:creationId xmlns:a16="http://schemas.microsoft.com/office/drawing/2014/main" id="{C2E23FC8-2900-524E-96ED-33BFC3F1E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99CD54EB-D7E3-DC49-9422-1D0AD8048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>
              <a:extLst>
                <a:ext uri="{FF2B5EF4-FFF2-40B4-BE49-F238E27FC236}">
                  <a16:creationId xmlns:a16="http://schemas.microsoft.com/office/drawing/2014/main" id="{D65056EE-43BA-5D43-ADDF-0B1E04C99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>
              <a:extLst>
                <a:ext uri="{FF2B5EF4-FFF2-40B4-BE49-F238E27FC236}">
                  <a16:creationId xmlns:a16="http://schemas.microsoft.com/office/drawing/2014/main" id="{68A81175-5AE4-A545-8A2F-4D678E9DE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17BBC2B6-8029-4545-B90C-D779F4413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>
              <a:extLst>
                <a:ext uri="{FF2B5EF4-FFF2-40B4-BE49-F238E27FC236}">
                  <a16:creationId xmlns:a16="http://schemas.microsoft.com/office/drawing/2014/main" id="{3D1AE968-855F-D848-908D-E4145B71C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>
              <a:extLst>
                <a:ext uri="{FF2B5EF4-FFF2-40B4-BE49-F238E27FC236}">
                  <a16:creationId xmlns:a16="http://schemas.microsoft.com/office/drawing/2014/main" id="{1E47418E-E729-BB42-A3E6-64B22045E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>
              <a:extLst>
                <a:ext uri="{FF2B5EF4-FFF2-40B4-BE49-F238E27FC236}">
                  <a16:creationId xmlns:a16="http://schemas.microsoft.com/office/drawing/2014/main" id="{0D7FB2DE-128E-5541-8FB7-8644B9869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>
              <a:extLst>
                <a:ext uri="{FF2B5EF4-FFF2-40B4-BE49-F238E27FC236}">
                  <a16:creationId xmlns:a16="http://schemas.microsoft.com/office/drawing/2014/main" id="{8FFE73AC-5515-6D47-BB49-CBA7038299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>
              <a:extLst>
                <a:ext uri="{FF2B5EF4-FFF2-40B4-BE49-F238E27FC236}">
                  <a16:creationId xmlns:a16="http://schemas.microsoft.com/office/drawing/2014/main" id="{8C053FB2-31F2-C84C-81BB-920A77A59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791EC3DF-FCA7-1543-9AF7-88D018968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7615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>
              <a:extLst>
                <a:ext uri="{FF2B5EF4-FFF2-40B4-BE49-F238E27FC236}">
                  <a16:creationId xmlns:a16="http://schemas.microsoft.com/office/drawing/2014/main" id="{91578E7A-5FD2-374E-9601-CB4DC85D8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>
              <a:extLst>
                <a:ext uri="{FF2B5EF4-FFF2-40B4-BE49-F238E27FC236}">
                  <a16:creationId xmlns:a16="http://schemas.microsoft.com/office/drawing/2014/main" id="{1D2D0541-2A75-854E-B558-3857CE4E0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61BEB53D-1D5D-AA48-AE16-4D0D678F3F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>
              <a:extLst>
                <a:ext uri="{FF2B5EF4-FFF2-40B4-BE49-F238E27FC236}">
                  <a16:creationId xmlns:a16="http://schemas.microsoft.com/office/drawing/2014/main" id="{5178F9EE-22BD-B148-B7CD-B56BA0647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>
              <a:extLst>
                <a:ext uri="{FF2B5EF4-FFF2-40B4-BE49-F238E27FC236}">
                  <a16:creationId xmlns:a16="http://schemas.microsoft.com/office/drawing/2014/main" id="{0CB998B4-A4F7-7742-8C09-05A089D983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C47CCAB7-D69B-F249-A61F-EED9F5CC8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>
              <a:extLst>
                <a:ext uri="{FF2B5EF4-FFF2-40B4-BE49-F238E27FC236}">
                  <a16:creationId xmlns:a16="http://schemas.microsoft.com/office/drawing/2014/main" id="{FE482C19-227B-224A-B098-5162D7C6B2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>
              <a:extLst>
                <a:ext uri="{FF2B5EF4-FFF2-40B4-BE49-F238E27FC236}">
                  <a16:creationId xmlns:a16="http://schemas.microsoft.com/office/drawing/2014/main" id="{E5AE6120-7F30-BC41-90D6-E9E550154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B61D099C-611A-694C-ADCE-01F976802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id="{7D06E619-C013-1044-9D60-7AEB597274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>
              <a:extLst>
                <a:ext uri="{FF2B5EF4-FFF2-40B4-BE49-F238E27FC236}">
                  <a16:creationId xmlns:a16="http://schemas.microsoft.com/office/drawing/2014/main" id="{A2DF6CDD-887F-5649-B5C0-6FF8028E6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>
              <a:extLst>
                <a:ext uri="{FF2B5EF4-FFF2-40B4-BE49-F238E27FC236}">
                  <a16:creationId xmlns:a16="http://schemas.microsoft.com/office/drawing/2014/main" id="{09C5C86B-9F0C-594E-A9B2-5138A945B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>
              <a:extLst>
                <a:ext uri="{FF2B5EF4-FFF2-40B4-BE49-F238E27FC236}">
                  <a16:creationId xmlns:a16="http://schemas.microsoft.com/office/drawing/2014/main" id="{2E39B78F-6F17-A744-94B7-F991D0967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>
              <a:extLst>
                <a:ext uri="{FF2B5EF4-FFF2-40B4-BE49-F238E27FC236}">
                  <a16:creationId xmlns:a16="http://schemas.microsoft.com/office/drawing/2014/main" id="{52B0C126-93EC-B34A-B08A-6DB171296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>
              <a:extLst>
                <a:ext uri="{FF2B5EF4-FFF2-40B4-BE49-F238E27FC236}">
                  <a16:creationId xmlns:a16="http://schemas.microsoft.com/office/drawing/2014/main" id="{3B38DB86-DC95-174F-8D52-BB9853466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>
              <a:extLst>
                <a:ext uri="{FF2B5EF4-FFF2-40B4-BE49-F238E27FC236}">
                  <a16:creationId xmlns:a16="http://schemas.microsoft.com/office/drawing/2014/main" id="{80A91F15-F735-8340-B571-A9BEC7558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>
              <a:extLst>
                <a:ext uri="{FF2B5EF4-FFF2-40B4-BE49-F238E27FC236}">
                  <a16:creationId xmlns:a16="http://schemas.microsoft.com/office/drawing/2014/main" id="{AAA62CBB-1A6C-FA44-9DDB-CAAD6D426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>
              <a:extLst>
                <a:ext uri="{FF2B5EF4-FFF2-40B4-BE49-F238E27FC236}">
                  <a16:creationId xmlns:a16="http://schemas.microsoft.com/office/drawing/2014/main" id="{435CC9B4-5ECA-684C-8B9E-CFC4FD941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>
              <a:extLst>
                <a:ext uri="{FF2B5EF4-FFF2-40B4-BE49-F238E27FC236}">
                  <a16:creationId xmlns:a16="http://schemas.microsoft.com/office/drawing/2014/main" id="{40F3EE76-974D-CD47-A157-9B21F49BE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>
              <a:extLst>
                <a:ext uri="{FF2B5EF4-FFF2-40B4-BE49-F238E27FC236}">
                  <a16:creationId xmlns:a16="http://schemas.microsoft.com/office/drawing/2014/main" id="{50F7F546-DD69-5740-8C2F-F032E4636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9544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>
              <a:extLst>
                <a:ext uri="{FF2B5EF4-FFF2-40B4-BE49-F238E27FC236}">
                  <a16:creationId xmlns:a16="http://schemas.microsoft.com/office/drawing/2014/main" id="{859D0B50-503B-4B49-A021-5AF9668C9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>
              <a:extLst>
                <a:ext uri="{FF2B5EF4-FFF2-40B4-BE49-F238E27FC236}">
                  <a16:creationId xmlns:a16="http://schemas.microsoft.com/office/drawing/2014/main" id="{C207DF1C-7AD5-5248-9491-19C3CF88D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>
              <a:extLst>
                <a:ext uri="{FF2B5EF4-FFF2-40B4-BE49-F238E27FC236}">
                  <a16:creationId xmlns:a16="http://schemas.microsoft.com/office/drawing/2014/main" id="{9FCB4108-F308-514C-9BBB-D67C5ED0C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>
              <a:extLst>
                <a:ext uri="{FF2B5EF4-FFF2-40B4-BE49-F238E27FC236}">
                  <a16:creationId xmlns:a16="http://schemas.microsoft.com/office/drawing/2014/main" id="{3B94324B-935A-0648-95E9-9CA3CB74D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>
              <a:extLst>
                <a:ext uri="{FF2B5EF4-FFF2-40B4-BE49-F238E27FC236}">
                  <a16:creationId xmlns:a16="http://schemas.microsoft.com/office/drawing/2014/main" id="{00088870-5AD7-9641-A591-CDF5077A8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>
              <a:extLst>
                <a:ext uri="{FF2B5EF4-FFF2-40B4-BE49-F238E27FC236}">
                  <a16:creationId xmlns:a16="http://schemas.microsoft.com/office/drawing/2014/main" id="{0242D6D2-FA42-5740-977E-A49F0924B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>
              <a:extLst>
                <a:ext uri="{FF2B5EF4-FFF2-40B4-BE49-F238E27FC236}">
                  <a16:creationId xmlns:a16="http://schemas.microsoft.com/office/drawing/2014/main" id="{4C4101CE-DCA6-7144-8DBA-ECBEA2AC0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>
              <a:extLst>
                <a:ext uri="{FF2B5EF4-FFF2-40B4-BE49-F238E27FC236}">
                  <a16:creationId xmlns:a16="http://schemas.microsoft.com/office/drawing/2014/main" id="{018EF142-90EC-264A-A368-B84900A29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>
              <a:extLst>
                <a:ext uri="{FF2B5EF4-FFF2-40B4-BE49-F238E27FC236}">
                  <a16:creationId xmlns:a16="http://schemas.microsoft.com/office/drawing/2014/main" id="{FFB8B550-BE8D-7246-A84F-F6ABC1C5D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357ADEFA-D086-1D4B-96FB-22C6EE6FC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>
              <a:extLst>
                <a:ext uri="{FF2B5EF4-FFF2-40B4-BE49-F238E27FC236}">
                  <a16:creationId xmlns:a16="http://schemas.microsoft.com/office/drawing/2014/main" id="{66F7307C-158B-3C42-8B44-592AB95E0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>
              <a:extLst>
                <a:ext uri="{FF2B5EF4-FFF2-40B4-BE49-F238E27FC236}">
                  <a16:creationId xmlns:a16="http://schemas.microsoft.com/office/drawing/2014/main" id="{2F294A09-BD5B-364A-AE67-B4A5C0143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>
              <a:extLst>
                <a:ext uri="{FF2B5EF4-FFF2-40B4-BE49-F238E27FC236}">
                  <a16:creationId xmlns:a16="http://schemas.microsoft.com/office/drawing/2014/main" id="{C0024A44-BC72-4E4E-9DAF-720B225C0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>
              <a:extLst>
                <a:ext uri="{FF2B5EF4-FFF2-40B4-BE49-F238E27FC236}">
                  <a16:creationId xmlns:a16="http://schemas.microsoft.com/office/drawing/2014/main" id="{B73A11C1-2662-8B45-8718-F72373743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>
              <a:extLst>
                <a:ext uri="{FF2B5EF4-FFF2-40B4-BE49-F238E27FC236}">
                  <a16:creationId xmlns:a16="http://schemas.microsoft.com/office/drawing/2014/main" id="{C24B03E3-F300-2A42-9D3C-65F3AC9D1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>
              <a:extLst>
                <a:ext uri="{FF2B5EF4-FFF2-40B4-BE49-F238E27FC236}">
                  <a16:creationId xmlns:a16="http://schemas.microsoft.com/office/drawing/2014/main" id="{B0F4697F-A607-FA47-AD66-EB03DA1BF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>
              <a:extLst>
                <a:ext uri="{FF2B5EF4-FFF2-40B4-BE49-F238E27FC236}">
                  <a16:creationId xmlns:a16="http://schemas.microsoft.com/office/drawing/2014/main" id="{52A03C1C-34F6-834E-813B-206F500CF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>
              <a:extLst>
                <a:ext uri="{FF2B5EF4-FFF2-40B4-BE49-F238E27FC236}">
                  <a16:creationId xmlns:a16="http://schemas.microsoft.com/office/drawing/2014/main" id="{97C959D4-99E4-0342-953A-F56DD269C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>
              <a:extLst>
                <a:ext uri="{FF2B5EF4-FFF2-40B4-BE49-F238E27FC236}">
                  <a16:creationId xmlns:a16="http://schemas.microsoft.com/office/drawing/2014/main" id="{F5DCE254-DAFA-BC48-B30D-D589EBE3E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>
              <a:extLst>
                <a:ext uri="{FF2B5EF4-FFF2-40B4-BE49-F238E27FC236}">
                  <a16:creationId xmlns:a16="http://schemas.microsoft.com/office/drawing/2014/main" id="{6B37590A-F6DB-CD44-935D-4DDD08CB28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147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>
              <a:extLst>
                <a:ext uri="{FF2B5EF4-FFF2-40B4-BE49-F238E27FC236}">
                  <a16:creationId xmlns:a16="http://schemas.microsoft.com/office/drawing/2014/main" id="{C10C6E67-204F-7647-A75E-30FE863FD5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4244C8A3-CBFD-8E4F-A4BF-F1B5F55F5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>
              <a:extLst>
                <a:ext uri="{FF2B5EF4-FFF2-40B4-BE49-F238E27FC236}">
                  <a16:creationId xmlns:a16="http://schemas.microsoft.com/office/drawing/2014/main" id="{E08928A2-9116-CC48-8C98-B2DA67874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>
              <a:extLst>
                <a:ext uri="{FF2B5EF4-FFF2-40B4-BE49-F238E27FC236}">
                  <a16:creationId xmlns:a16="http://schemas.microsoft.com/office/drawing/2014/main" id="{5BE96FDF-C53B-DB4B-A9C6-903C54E56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3DA4F43F-D295-C642-AAB1-E50EA67E50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>
              <a:extLst>
                <a:ext uri="{FF2B5EF4-FFF2-40B4-BE49-F238E27FC236}">
                  <a16:creationId xmlns:a16="http://schemas.microsoft.com/office/drawing/2014/main" id="{A29B15F0-4BEA-F449-9A80-1E52533EE7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>
              <a:extLst>
                <a:ext uri="{FF2B5EF4-FFF2-40B4-BE49-F238E27FC236}">
                  <a16:creationId xmlns:a16="http://schemas.microsoft.com/office/drawing/2014/main" id="{6E3D2427-171B-9640-B39B-310989B8F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>
              <a:extLst>
                <a:ext uri="{FF2B5EF4-FFF2-40B4-BE49-F238E27FC236}">
                  <a16:creationId xmlns:a16="http://schemas.microsoft.com/office/drawing/2014/main" id="{4EEF3C5E-08F9-D243-A80A-50C75317D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>
              <a:extLst>
                <a:ext uri="{FF2B5EF4-FFF2-40B4-BE49-F238E27FC236}">
                  <a16:creationId xmlns:a16="http://schemas.microsoft.com/office/drawing/2014/main" id="{E6A0CC77-981D-EC48-886E-458137909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>
              <a:extLst>
                <a:ext uri="{FF2B5EF4-FFF2-40B4-BE49-F238E27FC236}">
                  <a16:creationId xmlns:a16="http://schemas.microsoft.com/office/drawing/2014/main" id="{B7538FBA-6DAE-BD42-A26A-25D322B3D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D1ADBB50-248B-E34B-9661-A2EBA4434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>
              <a:extLst>
                <a:ext uri="{FF2B5EF4-FFF2-40B4-BE49-F238E27FC236}">
                  <a16:creationId xmlns:a16="http://schemas.microsoft.com/office/drawing/2014/main" id="{D543E4A1-745F-1D47-94E1-E01CB02DBC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>
              <a:extLst>
                <a:ext uri="{FF2B5EF4-FFF2-40B4-BE49-F238E27FC236}">
                  <a16:creationId xmlns:a16="http://schemas.microsoft.com/office/drawing/2014/main" id="{D5072271-8443-844A-9A09-7DCD51EAB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372912D3-899A-F84B-BA50-918955354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>
              <a:extLst>
                <a:ext uri="{FF2B5EF4-FFF2-40B4-BE49-F238E27FC236}">
                  <a16:creationId xmlns:a16="http://schemas.microsoft.com/office/drawing/2014/main" id="{5C65EA59-CDCC-2848-8893-91B212A78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>
              <a:extLst>
                <a:ext uri="{FF2B5EF4-FFF2-40B4-BE49-F238E27FC236}">
                  <a16:creationId xmlns:a16="http://schemas.microsoft.com/office/drawing/2014/main" id="{458DA9B6-9133-5942-8D4F-9FAF8D1C8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60C22BED-BDFE-0449-A295-909EF8212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>
              <a:extLst>
                <a:ext uri="{FF2B5EF4-FFF2-40B4-BE49-F238E27FC236}">
                  <a16:creationId xmlns:a16="http://schemas.microsoft.com/office/drawing/2014/main" id="{8999B805-EC50-C14B-AF5B-D7836D730D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>
              <a:extLst>
                <a:ext uri="{FF2B5EF4-FFF2-40B4-BE49-F238E27FC236}">
                  <a16:creationId xmlns:a16="http://schemas.microsoft.com/office/drawing/2014/main" id="{8134E204-1622-944C-A742-CA850CFDE1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>
              <a:extLst>
                <a:ext uri="{FF2B5EF4-FFF2-40B4-BE49-F238E27FC236}">
                  <a16:creationId xmlns:a16="http://schemas.microsoft.com/office/drawing/2014/main" id="{941E1C8E-74D7-CF43-AC04-B20C18C19F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34044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>
              <a:extLst>
                <a:ext uri="{FF2B5EF4-FFF2-40B4-BE49-F238E27FC236}">
                  <a16:creationId xmlns:a16="http://schemas.microsoft.com/office/drawing/2014/main" id="{E5E6EE9F-E46F-0C4D-B6B2-1F3B24C61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>
              <a:extLst>
                <a:ext uri="{FF2B5EF4-FFF2-40B4-BE49-F238E27FC236}">
                  <a16:creationId xmlns:a16="http://schemas.microsoft.com/office/drawing/2014/main" id="{D47B0223-6CB3-0449-9B36-68E901729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>
              <a:extLst>
                <a:ext uri="{FF2B5EF4-FFF2-40B4-BE49-F238E27FC236}">
                  <a16:creationId xmlns:a16="http://schemas.microsoft.com/office/drawing/2014/main" id="{B9D27067-B4F0-0C43-A965-D0A0CE958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>
              <a:extLst>
                <a:ext uri="{FF2B5EF4-FFF2-40B4-BE49-F238E27FC236}">
                  <a16:creationId xmlns:a16="http://schemas.microsoft.com/office/drawing/2014/main" id="{B2416BFD-4843-3D49-ABB2-E59E32914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>
              <a:extLst>
                <a:ext uri="{FF2B5EF4-FFF2-40B4-BE49-F238E27FC236}">
                  <a16:creationId xmlns:a16="http://schemas.microsoft.com/office/drawing/2014/main" id="{2D666168-B9E3-D94B-9F98-A8AA0A86F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>
              <a:extLst>
                <a:ext uri="{FF2B5EF4-FFF2-40B4-BE49-F238E27FC236}">
                  <a16:creationId xmlns:a16="http://schemas.microsoft.com/office/drawing/2014/main" id="{71970D39-D88E-1D46-8B53-73B2C0EFB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>
              <a:extLst>
                <a:ext uri="{FF2B5EF4-FFF2-40B4-BE49-F238E27FC236}">
                  <a16:creationId xmlns:a16="http://schemas.microsoft.com/office/drawing/2014/main" id="{2F49CF33-ED3F-5D4F-B8EB-F0D48DDDE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>
              <a:extLst>
                <a:ext uri="{FF2B5EF4-FFF2-40B4-BE49-F238E27FC236}">
                  <a16:creationId xmlns:a16="http://schemas.microsoft.com/office/drawing/2014/main" id="{9B26E816-A3C3-9346-BD33-F7565973D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>
              <a:extLst>
                <a:ext uri="{FF2B5EF4-FFF2-40B4-BE49-F238E27FC236}">
                  <a16:creationId xmlns:a16="http://schemas.microsoft.com/office/drawing/2014/main" id="{1CCA0C44-1DC8-8F40-9258-8573945D1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>
              <a:extLst>
                <a:ext uri="{FF2B5EF4-FFF2-40B4-BE49-F238E27FC236}">
                  <a16:creationId xmlns:a16="http://schemas.microsoft.com/office/drawing/2014/main" id="{D94D8AAF-BB08-F34E-A97F-CF5B6251F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>
              <a:extLst>
                <a:ext uri="{FF2B5EF4-FFF2-40B4-BE49-F238E27FC236}">
                  <a16:creationId xmlns:a16="http://schemas.microsoft.com/office/drawing/2014/main" id="{6B24BC12-19A6-0B43-913E-90FAD250BC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>
              <a:extLst>
                <a:ext uri="{FF2B5EF4-FFF2-40B4-BE49-F238E27FC236}">
                  <a16:creationId xmlns:a16="http://schemas.microsoft.com/office/drawing/2014/main" id="{B4C7576B-83F5-A749-ACFF-F44F5EAD1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>
              <a:extLst>
                <a:ext uri="{FF2B5EF4-FFF2-40B4-BE49-F238E27FC236}">
                  <a16:creationId xmlns:a16="http://schemas.microsoft.com/office/drawing/2014/main" id="{FF3F8E22-B42B-4042-9E7A-344D04634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>
              <a:extLst>
                <a:ext uri="{FF2B5EF4-FFF2-40B4-BE49-F238E27FC236}">
                  <a16:creationId xmlns:a16="http://schemas.microsoft.com/office/drawing/2014/main" id="{303D5EB7-0F5E-914A-8413-6A6578B46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>
              <a:extLst>
                <a:ext uri="{FF2B5EF4-FFF2-40B4-BE49-F238E27FC236}">
                  <a16:creationId xmlns:a16="http://schemas.microsoft.com/office/drawing/2014/main" id="{A52C0B5D-6A8E-724D-B4F0-D65D498FC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>
              <a:extLst>
                <a:ext uri="{FF2B5EF4-FFF2-40B4-BE49-F238E27FC236}">
                  <a16:creationId xmlns:a16="http://schemas.microsoft.com/office/drawing/2014/main" id="{6AA40828-02F3-1546-91FB-C4667BA50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>
              <a:extLst>
                <a:ext uri="{FF2B5EF4-FFF2-40B4-BE49-F238E27FC236}">
                  <a16:creationId xmlns:a16="http://schemas.microsoft.com/office/drawing/2014/main" id="{225BE8D7-5569-514E-8639-36764C9A2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>
              <a:extLst>
                <a:ext uri="{FF2B5EF4-FFF2-40B4-BE49-F238E27FC236}">
                  <a16:creationId xmlns:a16="http://schemas.microsoft.com/office/drawing/2014/main" id="{3D55E847-8F71-EC40-9C3C-94FF331F7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>
              <a:extLst>
                <a:ext uri="{FF2B5EF4-FFF2-40B4-BE49-F238E27FC236}">
                  <a16:creationId xmlns:a16="http://schemas.microsoft.com/office/drawing/2014/main" id="{B23B9CBD-2F54-4047-9FC9-BFF722CBCB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>
              <a:extLst>
                <a:ext uri="{FF2B5EF4-FFF2-40B4-BE49-F238E27FC236}">
                  <a16:creationId xmlns:a16="http://schemas.microsoft.com/office/drawing/2014/main" id="{C33EA4E6-DAEA-A346-A130-E19FA0136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53342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>
              <a:extLst>
                <a:ext uri="{FF2B5EF4-FFF2-40B4-BE49-F238E27FC236}">
                  <a16:creationId xmlns:a16="http://schemas.microsoft.com/office/drawing/2014/main" id="{5B41D057-9C56-044A-9AD0-41AC624003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>
              <a:extLst>
                <a:ext uri="{FF2B5EF4-FFF2-40B4-BE49-F238E27FC236}">
                  <a16:creationId xmlns:a16="http://schemas.microsoft.com/office/drawing/2014/main" id="{E0B4087A-AC89-DB4C-8F89-2A4278073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>
              <a:extLst>
                <a:ext uri="{FF2B5EF4-FFF2-40B4-BE49-F238E27FC236}">
                  <a16:creationId xmlns:a16="http://schemas.microsoft.com/office/drawing/2014/main" id="{C5767EEA-8A1D-B946-AFE3-E91BD4B42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>
              <a:extLst>
                <a:ext uri="{FF2B5EF4-FFF2-40B4-BE49-F238E27FC236}">
                  <a16:creationId xmlns:a16="http://schemas.microsoft.com/office/drawing/2014/main" id="{B9674933-35F5-E74F-9A33-D91D2F7DC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>
              <a:extLst>
                <a:ext uri="{FF2B5EF4-FFF2-40B4-BE49-F238E27FC236}">
                  <a16:creationId xmlns:a16="http://schemas.microsoft.com/office/drawing/2014/main" id="{DF93A487-6D63-1048-94C4-9C507928D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>
              <a:extLst>
                <a:ext uri="{FF2B5EF4-FFF2-40B4-BE49-F238E27FC236}">
                  <a16:creationId xmlns:a16="http://schemas.microsoft.com/office/drawing/2014/main" id="{FB9A377C-6EBE-CD4C-B0F8-34980922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>
              <a:extLst>
                <a:ext uri="{FF2B5EF4-FFF2-40B4-BE49-F238E27FC236}">
                  <a16:creationId xmlns:a16="http://schemas.microsoft.com/office/drawing/2014/main" id="{22FFFD14-AEAA-0540-ADF8-53869BA0B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>
              <a:extLst>
                <a:ext uri="{FF2B5EF4-FFF2-40B4-BE49-F238E27FC236}">
                  <a16:creationId xmlns:a16="http://schemas.microsoft.com/office/drawing/2014/main" id="{E157C2BC-0862-CB49-AB36-21E77ED9C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>
              <a:extLst>
                <a:ext uri="{FF2B5EF4-FFF2-40B4-BE49-F238E27FC236}">
                  <a16:creationId xmlns:a16="http://schemas.microsoft.com/office/drawing/2014/main" id="{EE4C9A96-5311-C44E-9F4E-8DE98BCA5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>
              <a:extLst>
                <a:ext uri="{FF2B5EF4-FFF2-40B4-BE49-F238E27FC236}">
                  <a16:creationId xmlns:a16="http://schemas.microsoft.com/office/drawing/2014/main" id="{ACE2E488-1D3E-4D4B-A813-49188AA017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>
              <a:extLst>
                <a:ext uri="{FF2B5EF4-FFF2-40B4-BE49-F238E27FC236}">
                  <a16:creationId xmlns:a16="http://schemas.microsoft.com/office/drawing/2014/main" id="{9615796A-B9AA-5A4A-B5AA-B7EBD203F1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>
              <a:extLst>
                <a:ext uri="{FF2B5EF4-FFF2-40B4-BE49-F238E27FC236}">
                  <a16:creationId xmlns:a16="http://schemas.microsoft.com/office/drawing/2014/main" id="{2228BF69-20C0-1E40-A97C-C8D4077113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>
              <a:extLst>
                <a:ext uri="{FF2B5EF4-FFF2-40B4-BE49-F238E27FC236}">
                  <a16:creationId xmlns:a16="http://schemas.microsoft.com/office/drawing/2014/main" id="{8071969D-31E2-C042-8C0F-8FF9C0BBA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>
              <a:extLst>
                <a:ext uri="{FF2B5EF4-FFF2-40B4-BE49-F238E27FC236}">
                  <a16:creationId xmlns:a16="http://schemas.microsoft.com/office/drawing/2014/main" id="{93CA322F-6C33-7943-81DC-2C46992D70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>
              <a:extLst>
                <a:ext uri="{FF2B5EF4-FFF2-40B4-BE49-F238E27FC236}">
                  <a16:creationId xmlns:a16="http://schemas.microsoft.com/office/drawing/2014/main" id="{BCB2EDA4-366B-D846-B4F1-517418067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>
              <a:extLst>
                <a:ext uri="{FF2B5EF4-FFF2-40B4-BE49-F238E27FC236}">
                  <a16:creationId xmlns:a16="http://schemas.microsoft.com/office/drawing/2014/main" id="{51CC4C07-AB22-664E-BE1C-5E843A950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>
              <a:extLst>
                <a:ext uri="{FF2B5EF4-FFF2-40B4-BE49-F238E27FC236}">
                  <a16:creationId xmlns:a16="http://schemas.microsoft.com/office/drawing/2014/main" id="{8A6C8ABA-4ED8-EB45-8E87-091203DFA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>
              <a:extLst>
                <a:ext uri="{FF2B5EF4-FFF2-40B4-BE49-F238E27FC236}">
                  <a16:creationId xmlns:a16="http://schemas.microsoft.com/office/drawing/2014/main" id="{78036D26-D8A8-2E43-A903-2C1E04F52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>
              <a:extLst>
                <a:ext uri="{FF2B5EF4-FFF2-40B4-BE49-F238E27FC236}">
                  <a16:creationId xmlns:a16="http://schemas.microsoft.com/office/drawing/2014/main" id="{F00CB371-2A76-CA47-BF62-666F75FE7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>
              <a:extLst>
                <a:ext uri="{FF2B5EF4-FFF2-40B4-BE49-F238E27FC236}">
                  <a16:creationId xmlns:a16="http://schemas.microsoft.com/office/drawing/2014/main" id="{4C7A73DF-4D3D-8B4C-86A8-9AC0F1876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726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>
              <a:extLst>
                <a:ext uri="{FF2B5EF4-FFF2-40B4-BE49-F238E27FC236}">
                  <a16:creationId xmlns:a16="http://schemas.microsoft.com/office/drawing/2014/main" id="{DA2CFCCF-6543-6B46-B4C5-74D4CA05A0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>
              <a:extLst>
                <a:ext uri="{FF2B5EF4-FFF2-40B4-BE49-F238E27FC236}">
                  <a16:creationId xmlns:a16="http://schemas.microsoft.com/office/drawing/2014/main" id="{ACAEEEB2-7444-FE41-AC4F-3A397DC31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>
              <a:extLst>
                <a:ext uri="{FF2B5EF4-FFF2-40B4-BE49-F238E27FC236}">
                  <a16:creationId xmlns:a16="http://schemas.microsoft.com/office/drawing/2014/main" id="{37E2D563-CD56-9D46-AEB3-9D340634E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>
              <a:extLst>
                <a:ext uri="{FF2B5EF4-FFF2-40B4-BE49-F238E27FC236}">
                  <a16:creationId xmlns:a16="http://schemas.microsoft.com/office/drawing/2014/main" id="{8FB9CC3A-8EF7-FD49-A20A-5F52927CF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>
              <a:extLst>
                <a:ext uri="{FF2B5EF4-FFF2-40B4-BE49-F238E27FC236}">
                  <a16:creationId xmlns:a16="http://schemas.microsoft.com/office/drawing/2014/main" id="{A5E21386-C7C5-0147-A07F-5133F8921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>
              <a:extLst>
                <a:ext uri="{FF2B5EF4-FFF2-40B4-BE49-F238E27FC236}">
                  <a16:creationId xmlns:a16="http://schemas.microsoft.com/office/drawing/2014/main" id="{F498FDA9-457F-D349-A55F-6A7B3087C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>
              <a:extLst>
                <a:ext uri="{FF2B5EF4-FFF2-40B4-BE49-F238E27FC236}">
                  <a16:creationId xmlns:a16="http://schemas.microsoft.com/office/drawing/2014/main" id="{271C5CE3-E390-3D43-852B-5517F97E7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>
              <a:extLst>
                <a:ext uri="{FF2B5EF4-FFF2-40B4-BE49-F238E27FC236}">
                  <a16:creationId xmlns:a16="http://schemas.microsoft.com/office/drawing/2014/main" id="{B8AF7B4F-FC16-E340-BF29-C73E5362D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>
              <a:extLst>
                <a:ext uri="{FF2B5EF4-FFF2-40B4-BE49-F238E27FC236}">
                  <a16:creationId xmlns:a16="http://schemas.microsoft.com/office/drawing/2014/main" id="{0263F191-FF27-B14D-966C-D10020BB5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>
              <a:extLst>
                <a:ext uri="{FF2B5EF4-FFF2-40B4-BE49-F238E27FC236}">
                  <a16:creationId xmlns:a16="http://schemas.microsoft.com/office/drawing/2014/main" id="{F59A2FDC-904A-4A41-AF8D-EB8C5B60D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>
              <a:extLst>
                <a:ext uri="{FF2B5EF4-FFF2-40B4-BE49-F238E27FC236}">
                  <a16:creationId xmlns:a16="http://schemas.microsoft.com/office/drawing/2014/main" id="{E4988811-06E5-FA42-97C9-335414CA8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>
              <a:extLst>
                <a:ext uri="{FF2B5EF4-FFF2-40B4-BE49-F238E27FC236}">
                  <a16:creationId xmlns:a16="http://schemas.microsoft.com/office/drawing/2014/main" id="{6B77290E-B242-D94C-9D32-EBD7B8D8A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>
              <a:extLst>
                <a:ext uri="{FF2B5EF4-FFF2-40B4-BE49-F238E27FC236}">
                  <a16:creationId xmlns:a16="http://schemas.microsoft.com/office/drawing/2014/main" id="{8EC3D2A1-C8A2-C544-8284-998AF80BB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>
              <a:extLst>
                <a:ext uri="{FF2B5EF4-FFF2-40B4-BE49-F238E27FC236}">
                  <a16:creationId xmlns:a16="http://schemas.microsoft.com/office/drawing/2014/main" id="{2640B1A4-C15D-364D-B49D-322FCB7A5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>
              <a:extLst>
                <a:ext uri="{FF2B5EF4-FFF2-40B4-BE49-F238E27FC236}">
                  <a16:creationId xmlns:a16="http://schemas.microsoft.com/office/drawing/2014/main" id="{585E29EA-E956-C14D-A26A-E75764657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>
              <a:extLst>
                <a:ext uri="{FF2B5EF4-FFF2-40B4-BE49-F238E27FC236}">
                  <a16:creationId xmlns:a16="http://schemas.microsoft.com/office/drawing/2014/main" id="{30217822-06B7-104D-8752-C7DE38054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74870D0A-E359-2445-BA5E-168A13476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ECC15C3B-B373-F547-85A5-A0D74A5147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97516DE5-BF1B-454A-B07E-2BAE793B8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639A795E-93A7-EF45-89F7-D2CB3480D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19193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42B017B9-1938-2F40-95FD-8B8792D6E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>
              <a:extLst>
                <a:ext uri="{FF2B5EF4-FFF2-40B4-BE49-F238E27FC236}">
                  <a16:creationId xmlns:a16="http://schemas.microsoft.com/office/drawing/2014/main" id="{A84C8D41-A9BA-FA42-A211-BAD9399D1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7FFFB1C7-E7A2-7849-9D8A-0224CD304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>
              <a:extLst>
                <a:ext uri="{FF2B5EF4-FFF2-40B4-BE49-F238E27FC236}">
                  <a16:creationId xmlns:a16="http://schemas.microsoft.com/office/drawing/2014/main" id="{4B965640-69C6-1849-8EA7-F19002816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>
              <a:extLst>
                <a:ext uri="{FF2B5EF4-FFF2-40B4-BE49-F238E27FC236}">
                  <a16:creationId xmlns:a16="http://schemas.microsoft.com/office/drawing/2014/main" id="{EE4FDBE3-C0D2-374F-86F3-4CED2F1EC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CDF0E9DE-3F5C-9645-BD38-C33A8F597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>
              <a:extLst>
                <a:ext uri="{FF2B5EF4-FFF2-40B4-BE49-F238E27FC236}">
                  <a16:creationId xmlns:a16="http://schemas.microsoft.com/office/drawing/2014/main" id="{7B64F47B-517F-F644-B1C8-3A33E80C0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>
              <a:extLst>
                <a:ext uri="{FF2B5EF4-FFF2-40B4-BE49-F238E27FC236}">
                  <a16:creationId xmlns:a16="http://schemas.microsoft.com/office/drawing/2014/main" id="{8D3DD03F-4323-8C4F-84DD-D0D0F92CF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C396EBB2-501F-2D40-A3EC-39262072C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>
              <a:extLst>
                <a:ext uri="{FF2B5EF4-FFF2-40B4-BE49-F238E27FC236}">
                  <a16:creationId xmlns:a16="http://schemas.microsoft.com/office/drawing/2014/main" id="{491E8261-E721-5544-B9CD-818248858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>
              <a:extLst>
                <a:ext uri="{FF2B5EF4-FFF2-40B4-BE49-F238E27FC236}">
                  <a16:creationId xmlns:a16="http://schemas.microsoft.com/office/drawing/2014/main" id="{FDE31004-BD52-5643-A9D8-9813C18C9E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>
              <a:extLst>
                <a:ext uri="{FF2B5EF4-FFF2-40B4-BE49-F238E27FC236}">
                  <a16:creationId xmlns:a16="http://schemas.microsoft.com/office/drawing/2014/main" id="{F585E9D8-2388-6848-9981-18CA76631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>
              <a:extLst>
                <a:ext uri="{FF2B5EF4-FFF2-40B4-BE49-F238E27FC236}">
                  <a16:creationId xmlns:a16="http://schemas.microsoft.com/office/drawing/2014/main" id="{D951094A-5968-1648-98A1-DC69DE656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>
              <a:extLst>
                <a:ext uri="{FF2B5EF4-FFF2-40B4-BE49-F238E27FC236}">
                  <a16:creationId xmlns:a16="http://schemas.microsoft.com/office/drawing/2014/main" id="{D0C57EEF-30C3-4F46-96F0-F738C4C6F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BB96F19E-3570-FE48-AD00-65389130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>
              <a:extLst>
                <a:ext uri="{FF2B5EF4-FFF2-40B4-BE49-F238E27FC236}">
                  <a16:creationId xmlns:a16="http://schemas.microsoft.com/office/drawing/2014/main" id="{F28B6658-97FC-2D44-84D2-C3C43E1C0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>
              <a:extLst>
                <a:ext uri="{FF2B5EF4-FFF2-40B4-BE49-F238E27FC236}">
                  <a16:creationId xmlns:a16="http://schemas.microsoft.com/office/drawing/2014/main" id="{FF07B50F-197C-7946-86A9-6336AFFE8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>
              <a:extLst>
                <a:ext uri="{FF2B5EF4-FFF2-40B4-BE49-F238E27FC236}">
                  <a16:creationId xmlns:a16="http://schemas.microsoft.com/office/drawing/2014/main" id="{68EF1B6A-09F5-294B-9CDA-7169A0D7D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>
              <a:extLst>
                <a:ext uri="{FF2B5EF4-FFF2-40B4-BE49-F238E27FC236}">
                  <a16:creationId xmlns:a16="http://schemas.microsoft.com/office/drawing/2014/main" id="{A4F5CF3C-D82F-224E-9C8A-7D6FB41F60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>
              <a:extLst>
                <a:ext uri="{FF2B5EF4-FFF2-40B4-BE49-F238E27FC236}">
                  <a16:creationId xmlns:a16="http://schemas.microsoft.com/office/drawing/2014/main" id="{62A0D296-1F02-7540-8B25-40ACC3D09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11236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>
              <a:extLst>
                <a:ext uri="{FF2B5EF4-FFF2-40B4-BE49-F238E27FC236}">
                  <a16:creationId xmlns:a16="http://schemas.microsoft.com/office/drawing/2014/main" id="{2250D3FF-6CDC-3B41-B96D-B974852F1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>
              <a:extLst>
                <a:ext uri="{FF2B5EF4-FFF2-40B4-BE49-F238E27FC236}">
                  <a16:creationId xmlns:a16="http://schemas.microsoft.com/office/drawing/2014/main" id="{05DBD5A9-DFFE-574E-8E2E-4D93DF929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>
              <a:extLst>
                <a:ext uri="{FF2B5EF4-FFF2-40B4-BE49-F238E27FC236}">
                  <a16:creationId xmlns:a16="http://schemas.microsoft.com/office/drawing/2014/main" id="{046CF16C-0298-2B43-A2E8-5FFA09B39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>
              <a:extLst>
                <a:ext uri="{FF2B5EF4-FFF2-40B4-BE49-F238E27FC236}">
                  <a16:creationId xmlns:a16="http://schemas.microsoft.com/office/drawing/2014/main" id="{28513F12-D7D5-9647-9ED0-A5FD0793C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>
              <a:extLst>
                <a:ext uri="{FF2B5EF4-FFF2-40B4-BE49-F238E27FC236}">
                  <a16:creationId xmlns:a16="http://schemas.microsoft.com/office/drawing/2014/main" id="{8A86098F-A7B5-8E47-9E95-70876A573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>
              <a:extLst>
                <a:ext uri="{FF2B5EF4-FFF2-40B4-BE49-F238E27FC236}">
                  <a16:creationId xmlns:a16="http://schemas.microsoft.com/office/drawing/2014/main" id="{7D68A38D-1066-3547-9307-54CA584126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>
              <a:extLst>
                <a:ext uri="{FF2B5EF4-FFF2-40B4-BE49-F238E27FC236}">
                  <a16:creationId xmlns:a16="http://schemas.microsoft.com/office/drawing/2014/main" id="{972C4857-759E-0442-B102-4831A455F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>
              <a:extLst>
                <a:ext uri="{FF2B5EF4-FFF2-40B4-BE49-F238E27FC236}">
                  <a16:creationId xmlns:a16="http://schemas.microsoft.com/office/drawing/2014/main" id="{7233C42F-65DA-2A43-83FF-354EC3C765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>
              <a:extLst>
                <a:ext uri="{FF2B5EF4-FFF2-40B4-BE49-F238E27FC236}">
                  <a16:creationId xmlns:a16="http://schemas.microsoft.com/office/drawing/2014/main" id="{2EE0D8DB-BE41-BB49-BAEC-797731DD6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>
              <a:extLst>
                <a:ext uri="{FF2B5EF4-FFF2-40B4-BE49-F238E27FC236}">
                  <a16:creationId xmlns:a16="http://schemas.microsoft.com/office/drawing/2014/main" id="{E31F8ADE-687C-DB44-8E2B-745CA61483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>
              <a:extLst>
                <a:ext uri="{FF2B5EF4-FFF2-40B4-BE49-F238E27FC236}">
                  <a16:creationId xmlns:a16="http://schemas.microsoft.com/office/drawing/2014/main" id="{F2BA5C46-3363-8046-8F9D-9D01466EF3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>
              <a:extLst>
                <a:ext uri="{FF2B5EF4-FFF2-40B4-BE49-F238E27FC236}">
                  <a16:creationId xmlns:a16="http://schemas.microsoft.com/office/drawing/2014/main" id="{6F57159C-A2C2-0F4E-B850-864369554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>
              <a:extLst>
                <a:ext uri="{FF2B5EF4-FFF2-40B4-BE49-F238E27FC236}">
                  <a16:creationId xmlns:a16="http://schemas.microsoft.com/office/drawing/2014/main" id="{B7B92BB0-2B35-FD44-965F-957E2B5C9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>
              <a:extLst>
                <a:ext uri="{FF2B5EF4-FFF2-40B4-BE49-F238E27FC236}">
                  <a16:creationId xmlns:a16="http://schemas.microsoft.com/office/drawing/2014/main" id="{2E13EE96-14DA-3745-97E3-D66878A9E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>
              <a:extLst>
                <a:ext uri="{FF2B5EF4-FFF2-40B4-BE49-F238E27FC236}">
                  <a16:creationId xmlns:a16="http://schemas.microsoft.com/office/drawing/2014/main" id="{2E26DBCC-B86D-524B-BA58-A2B9E78E0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>
              <a:extLst>
                <a:ext uri="{FF2B5EF4-FFF2-40B4-BE49-F238E27FC236}">
                  <a16:creationId xmlns:a16="http://schemas.microsoft.com/office/drawing/2014/main" id="{347047F7-BC29-084A-9D51-5C3AF3103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>
              <a:extLst>
                <a:ext uri="{FF2B5EF4-FFF2-40B4-BE49-F238E27FC236}">
                  <a16:creationId xmlns:a16="http://schemas.microsoft.com/office/drawing/2014/main" id="{452DCE63-C8D4-524D-8F0C-64675941A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>
              <a:extLst>
                <a:ext uri="{FF2B5EF4-FFF2-40B4-BE49-F238E27FC236}">
                  <a16:creationId xmlns:a16="http://schemas.microsoft.com/office/drawing/2014/main" id="{B70E6E1D-EDB4-B941-ADB9-B3B8FE509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>
              <a:extLst>
                <a:ext uri="{FF2B5EF4-FFF2-40B4-BE49-F238E27FC236}">
                  <a16:creationId xmlns:a16="http://schemas.microsoft.com/office/drawing/2014/main" id="{4145C686-0EC7-F041-89FB-F4EEF982A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>
              <a:extLst>
                <a:ext uri="{FF2B5EF4-FFF2-40B4-BE49-F238E27FC236}">
                  <a16:creationId xmlns:a16="http://schemas.microsoft.com/office/drawing/2014/main" id="{E6E662E9-B7CC-6941-936C-CDB5FFAC1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305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>
              <a:extLst>
                <a:ext uri="{FF2B5EF4-FFF2-40B4-BE49-F238E27FC236}">
                  <a16:creationId xmlns:a16="http://schemas.microsoft.com/office/drawing/2014/main" id="{6B62ED9C-6406-2940-88D9-A2A0D473E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>
              <a:extLst>
                <a:ext uri="{FF2B5EF4-FFF2-40B4-BE49-F238E27FC236}">
                  <a16:creationId xmlns:a16="http://schemas.microsoft.com/office/drawing/2014/main" id="{0A7F85EA-6409-F140-BB89-2B54FFC9A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>
              <a:extLst>
                <a:ext uri="{FF2B5EF4-FFF2-40B4-BE49-F238E27FC236}">
                  <a16:creationId xmlns:a16="http://schemas.microsoft.com/office/drawing/2014/main" id="{E3DBE592-0D50-744D-8BDA-FEFCEED567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>
              <a:extLst>
                <a:ext uri="{FF2B5EF4-FFF2-40B4-BE49-F238E27FC236}">
                  <a16:creationId xmlns:a16="http://schemas.microsoft.com/office/drawing/2014/main" id="{D07B273C-4FAE-A949-8368-66E181A95E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>
              <a:extLst>
                <a:ext uri="{FF2B5EF4-FFF2-40B4-BE49-F238E27FC236}">
                  <a16:creationId xmlns:a16="http://schemas.microsoft.com/office/drawing/2014/main" id="{F0B5BF85-0F54-A144-ABAC-9DF6F8BD9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>
              <a:extLst>
                <a:ext uri="{FF2B5EF4-FFF2-40B4-BE49-F238E27FC236}">
                  <a16:creationId xmlns:a16="http://schemas.microsoft.com/office/drawing/2014/main" id="{5632C041-87FE-A244-967E-CA64F135FE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>
              <a:extLst>
                <a:ext uri="{FF2B5EF4-FFF2-40B4-BE49-F238E27FC236}">
                  <a16:creationId xmlns:a16="http://schemas.microsoft.com/office/drawing/2014/main" id="{9CE7FD5E-4972-514D-A68B-3ADD6B991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>
              <a:extLst>
                <a:ext uri="{FF2B5EF4-FFF2-40B4-BE49-F238E27FC236}">
                  <a16:creationId xmlns:a16="http://schemas.microsoft.com/office/drawing/2014/main" id="{5E18BB6D-8732-C840-A14D-5CCD3BA826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>
              <a:extLst>
                <a:ext uri="{FF2B5EF4-FFF2-40B4-BE49-F238E27FC236}">
                  <a16:creationId xmlns:a16="http://schemas.microsoft.com/office/drawing/2014/main" id="{E90D9BBF-3F39-2448-A76B-92ADE0AA1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>
              <a:extLst>
                <a:ext uri="{FF2B5EF4-FFF2-40B4-BE49-F238E27FC236}">
                  <a16:creationId xmlns:a16="http://schemas.microsoft.com/office/drawing/2014/main" id="{02CDFFDC-B992-BA4E-A411-84D58BF39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>
              <a:extLst>
                <a:ext uri="{FF2B5EF4-FFF2-40B4-BE49-F238E27FC236}">
                  <a16:creationId xmlns:a16="http://schemas.microsoft.com/office/drawing/2014/main" id="{6EA31927-07C8-3445-BA8B-218A2771E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>
              <a:extLst>
                <a:ext uri="{FF2B5EF4-FFF2-40B4-BE49-F238E27FC236}">
                  <a16:creationId xmlns:a16="http://schemas.microsoft.com/office/drawing/2014/main" id="{D36484B9-C93F-844D-8B68-1D8BFD04BD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>
              <a:extLst>
                <a:ext uri="{FF2B5EF4-FFF2-40B4-BE49-F238E27FC236}">
                  <a16:creationId xmlns:a16="http://schemas.microsoft.com/office/drawing/2014/main" id="{E64E76DF-1DCE-2540-9D0D-F63D3BB23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>
              <a:extLst>
                <a:ext uri="{FF2B5EF4-FFF2-40B4-BE49-F238E27FC236}">
                  <a16:creationId xmlns:a16="http://schemas.microsoft.com/office/drawing/2014/main" id="{D3ED9BEB-FAE0-9D42-A2C2-E6384019F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>
              <a:extLst>
                <a:ext uri="{FF2B5EF4-FFF2-40B4-BE49-F238E27FC236}">
                  <a16:creationId xmlns:a16="http://schemas.microsoft.com/office/drawing/2014/main" id="{FD5322A0-2052-2A48-9992-AEBD45357A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>
              <a:extLst>
                <a:ext uri="{FF2B5EF4-FFF2-40B4-BE49-F238E27FC236}">
                  <a16:creationId xmlns:a16="http://schemas.microsoft.com/office/drawing/2014/main" id="{75C2C97A-FA0C-F84A-B07D-130E04415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>
              <a:extLst>
                <a:ext uri="{FF2B5EF4-FFF2-40B4-BE49-F238E27FC236}">
                  <a16:creationId xmlns:a16="http://schemas.microsoft.com/office/drawing/2014/main" id="{FBB7A218-97A8-0E48-A54E-48FFDF5CD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>
              <a:extLst>
                <a:ext uri="{FF2B5EF4-FFF2-40B4-BE49-F238E27FC236}">
                  <a16:creationId xmlns:a16="http://schemas.microsoft.com/office/drawing/2014/main" id="{5B3CF04A-ED5B-D949-AAFB-92CDD251D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>
              <a:extLst>
                <a:ext uri="{FF2B5EF4-FFF2-40B4-BE49-F238E27FC236}">
                  <a16:creationId xmlns:a16="http://schemas.microsoft.com/office/drawing/2014/main" id="{8D76DC12-AB6C-9A4E-B824-20B036D630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>
              <a:extLst>
                <a:ext uri="{FF2B5EF4-FFF2-40B4-BE49-F238E27FC236}">
                  <a16:creationId xmlns:a16="http://schemas.microsoft.com/office/drawing/2014/main" id="{2A64B296-A291-4B4D-9CB4-5FEB94F90F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4983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>
              <a:extLst>
                <a:ext uri="{FF2B5EF4-FFF2-40B4-BE49-F238E27FC236}">
                  <a16:creationId xmlns:a16="http://schemas.microsoft.com/office/drawing/2014/main" id="{75E6B1A4-6069-FA41-A356-65BFB8B6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>
              <a:extLst>
                <a:ext uri="{FF2B5EF4-FFF2-40B4-BE49-F238E27FC236}">
                  <a16:creationId xmlns:a16="http://schemas.microsoft.com/office/drawing/2014/main" id="{A0E3D8F8-D3CB-2B48-80E7-4E1D7D2E8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>
              <a:extLst>
                <a:ext uri="{FF2B5EF4-FFF2-40B4-BE49-F238E27FC236}">
                  <a16:creationId xmlns:a16="http://schemas.microsoft.com/office/drawing/2014/main" id="{0E64CC5C-C83C-B448-B4D5-6AFFAFCDFC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>
              <a:extLst>
                <a:ext uri="{FF2B5EF4-FFF2-40B4-BE49-F238E27FC236}">
                  <a16:creationId xmlns:a16="http://schemas.microsoft.com/office/drawing/2014/main" id="{E17B1BB4-8DF6-5941-A92E-1E1114EB1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>
              <a:extLst>
                <a:ext uri="{FF2B5EF4-FFF2-40B4-BE49-F238E27FC236}">
                  <a16:creationId xmlns:a16="http://schemas.microsoft.com/office/drawing/2014/main" id="{6CD58F48-6333-3B4C-8737-CCFD588C4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>
              <a:extLst>
                <a:ext uri="{FF2B5EF4-FFF2-40B4-BE49-F238E27FC236}">
                  <a16:creationId xmlns:a16="http://schemas.microsoft.com/office/drawing/2014/main" id="{C09E63DC-8664-2048-8B51-EFBDC7A99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>
              <a:extLst>
                <a:ext uri="{FF2B5EF4-FFF2-40B4-BE49-F238E27FC236}">
                  <a16:creationId xmlns:a16="http://schemas.microsoft.com/office/drawing/2014/main" id="{F6933679-C0D0-8245-BD30-F6F84AB6F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>
              <a:extLst>
                <a:ext uri="{FF2B5EF4-FFF2-40B4-BE49-F238E27FC236}">
                  <a16:creationId xmlns:a16="http://schemas.microsoft.com/office/drawing/2014/main" id="{125E4630-555D-7B43-8946-8D22EF2824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>
              <a:extLst>
                <a:ext uri="{FF2B5EF4-FFF2-40B4-BE49-F238E27FC236}">
                  <a16:creationId xmlns:a16="http://schemas.microsoft.com/office/drawing/2014/main" id="{EF0A8267-9271-E243-97FC-9AE8CB4E8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>
              <a:extLst>
                <a:ext uri="{FF2B5EF4-FFF2-40B4-BE49-F238E27FC236}">
                  <a16:creationId xmlns:a16="http://schemas.microsoft.com/office/drawing/2014/main" id="{0979C628-A4A1-D44B-9956-9618FE0FDA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>
              <a:extLst>
                <a:ext uri="{FF2B5EF4-FFF2-40B4-BE49-F238E27FC236}">
                  <a16:creationId xmlns:a16="http://schemas.microsoft.com/office/drawing/2014/main" id="{439B715B-9136-9345-BFC5-D493FBEF1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>
              <a:extLst>
                <a:ext uri="{FF2B5EF4-FFF2-40B4-BE49-F238E27FC236}">
                  <a16:creationId xmlns:a16="http://schemas.microsoft.com/office/drawing/2014/main" id="{8CD4B879-4959-794B-A7A3-3CA87924B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>
              <a:extLst>
                <a:ext uri="{FF2B5EF4-FFF2-40B4-BE49-F238E27FC236}">
                  <a16:creationId xmlns:a16="http://schemas.microsoft.com/office/drawing/2014/main" id="{88CD15C3-93D1-DC47-A49F-6073E5208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>
              <a:extLst>
                <a:ext uri="{FF2B5EF4-FFF2-40B4-BE49-F238E27FC236}">
                  <a16:creationId xmlns:a16="http://schemas.microsoft.com/office/drawing/2014/main" id="{1F752D24-07A3-6A4C-8098-19DA766EE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>
              <a:extLst>
                <a:ext uri="{FF2B5EF4-FFF2-40B4-BE49-F238E27FC236}">
                  <a16:creationId xmlns:a16="http://schemas.microsoft.com/office/drawing/2014/main" id="{5ED3310F-E039-9B46-9B23-A158C3428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>
              <a:extLst>
                <a:ext uri="{FF2B5EF4-FFF2-40B4-BE49-F238E27FC236}">
                  <a16:creationId xmlns:a16="http://schemas.microsoft.com/office/drawing/2014/main" id="{372CB363-7F49-B045-911F-35E6773C46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>
              <a:extLst>
                <a:ext uri="{FF2B5EF4-FFF2-40B4-BE49-F238E27FC236}">
                  <a16:creationId xmlns:a16="http://schemas.microsoft.com/office/drawing/2014/main" id="{DE273998-6DA3-954B-97B6-C635DC1BA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>
              <a:extLst>
                <a:ext uri="{FF2B5EF4-FFF2-40B4-BE49-F238E27FC236}">
                  <a16:creationId xmlns:a16="http://schemas.microsoft.com/office/drawing/2014/main" id="{3F25CE5E-F523-DA44-B611-DAD228C37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>
              <a:extLst>
                <a:ext uri="{FF2B5EF4-FFF2-40B4-BE49-F238E27FC236}">
                  <a16:creationId xmlns:a16="http://schemas.microsoft.com/office/drawing/2014/main" id="{173E3614-E32E-0B46-9FD8-25B74E560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>
              <a:extLst>
                <a:ext uri="{FF2B5EF4-FFF2-40B4-BE49-F238E27FC236}">
                  <a16:creationId xmlns:a16="http://schemas.microsoft.com/office/drawing/2014/main" id="{3B475BD0-0869-CA41-9CBE-7689B1597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6913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>
              <a:extLst>
                <a:ext uri="{FF2B5EF4-FFF2-40B4-BE49-F238E27FC236}">
                  <a16:creationId xmlns:a16="http://schemas.microsoft.com/office/drawing/2014/main" id="{87C2DA2A-8201-4745-975A-8C88824E7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>
              <a:extLst>
                <a:ext uri="{FF2B5EF4-FFF2-40B4-BE49-F238E27FC236}">
                  <a16:creationId xmlns:a16="http://schemas.microsoft.com/office/drawing/2014/main" id="{7E8361A3-E3A8-EE4A-A525-1716A7C0C8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>
              <a:extLst>
                <a:ext uri="{FF2B5EF4-FFF2-40B4-BE49-F238E27FC236}">
                  <a16:creationId xmlns:a16="http://schemas.microsoft.com/office/drawing/2014/main" id="{19CE4DF6-A6AC-7946-A80A-D9345727B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65D58650-36D9-3148-B9F5-AC33D24F3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>
              <a:extLst>
                <a:ext uri="{FF2B5EF4-FFF2-40B4-BE49-F238E27FC236}">
                  <a16:creationId xmlns:a16="http://schemas.microsoft.com/office/drawing/2014/main" id="{4F54E861-0EC1-B249-9C72-226F37A06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>
              <a:extLst>
                <a:ext uri="{FF2B5EF4-FFF2-40B4-BE49-F238E27FC236}">
                  <a16:creationId xmlns:a16="http://schemas.microsoft.com/office/drawing/2014/main" id="{EB91B14C-A491-8645-BAC0-E7B5D6A56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4BC82E44-73EB-C84B-A0B5-B9D8FF196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9ED11572-9D95-B741-A816-69E3B3548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>
              <a:extLst>
                <a:ext uri="{FF2B5EF4-FFF2-40B4-BE49-F238E27FC236}">
                  <a16:creationId xmlns:a16="http://schemas.microsoft.com/office/drawing/2014/main" id="{82070E6F-E5A3-AD4A-9A4D-659AADA334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A220D781-37FB-A644-BF1E-A2E3466B4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>
              <a:extLst>
                <a:ext uri="{FF2B5EF4-FFF2-40B4-BE49-F238E27FC236}">
                  <a16:creationId xmlns:a16="http://schemas.microsoft.com/office/drawing/2014/main" id="{3C798DF6-5219-344C-AB52-19004B2DF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>
              <a:extLst>
                <a:ext uri="{FF2B5EF4-FFF2-40B4-BE49-F238E27FC236}">
                  <a16:creationId xmlns:a16="http://schemas.microsoft.com/office/drawing/2014/main" id="{05CD477C-322A-1F44-ADE7-626BA1796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8B6BE835-1ABF-4D48-BFEA-62E769CAB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>
              <a:extLst>
                <a:ext uri="{FF2B5EF4-FFF2-40B4-BE49-F238E27FC236}">
                  <a16:creationId xmlns:a16="http://schemas.microsoft.com/office/drawing/2014/main" id="{6314AF2E-F43E-4749-BCB7-5B8FAF905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>
              <a:extLst>
                <a:ext uri="{FF2B5EF4-FFF2-40B4-BE49-F238E27FC236}">
                  <a16:creationId xmlns:a16="http://schemas.microsoft.com/office/drawing/2014/main" id="{FF0FFA77-88D5-F749-9B45-481AA5B15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3471A06F-F389-484E-8A9F-BC3930528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>
              <a:extLst>
                <a:ext uri="{FF2B5EF4-FFF2-40B4-BE49-F238E27FC236}">
                  <a16:creationId xmlns:a16="http://schemas.microsoft.com/office/drawing/2014/main" id="{36B0020F-0FA6-A84D-BBCB-0C8140CEA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>
              <a:extLst>
                <a:ext uri="{FF2B5EF4-FFF2-40B4-BE49-F238E27FC236}">
                  <a16:creationId xmlns:a16="http://schemas.microsoft.com/office/drawing/2014/main" id="{BE8863A4-A315-F54B-B631-3ACC703B8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>
              <a:extLst>
                <a:ext uri="{FF2B5EF4-FFF2-40B4-BE49-F238E27FC236}">
                  <a16:creationId xmlns:a16="http://schemas.microsoft.com/office/drawing/2014/main" id="{31A70115-B29C-F940-8650-C4CA57FA7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>
              <a:extLst>
                <a:ext uri="{FF2B5EF4-FFF2-40B4-BE49-F238E27FC236}">
                  <a16:creationId xmlns:a16="http://schemas.microsoft.com/office/drawing/2014/main" id="{25FCEA8F-20D9-DC48-8DD7-7A36F6B4B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28842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>
              <a:extLst>
                <a:ext uri="{FF2B5EF4-FFF2-40B4-BE49-F238E27FC236}">
                  <a16:creationId xmlns:a16="http://schemas.microsoft.com/office/drawing/2014/main" id="{620C0DFA-76BD-C048-B12D-1752409DC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>
              <a:extLst>
                <a:ext uri="{FF2B5EF4-FFF2-40B4-BE49-F238E27FC236}">
                  <a16:creationId xmlns:a16="http://schemas.microsoft.com/office/drawing/2014/main" id="{CFA45AC5-D3C4-944D-B644-A344B4FA6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>
              <a:extLst>
                <a:ext uri="{FF2B5EF4-FFF2-40B4-BE49-F238E27FC236}">
                  <a16:creationId xmlns:a16="http://schemas.microsoft.com/office/drawing/2014/main" id="{80CEC215-64BC-F142-AE80-AE71BB379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>
              <a:extLst>
                <a:ext uri="{FF2B5EF4-FFF2-40B4-BE49-F238E27FC236}">
                  <a16:creationId xmlns:a16="http://schemas.microsoft.com/office/drawing/2014/main" id="{0B0C932D-1517-414F-99E1-D34078C70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>
              <a:extLst>
                <a:ext uri="{FF2B5EF4-FFF2-40B4-BE49-F238E27FC236}">
                  <a16:creationId xmlns:a16="http://schemas.microsoft.com/office/drawing/2014/main" id="{252D91EF-3E52-7941-AC1D-2424325B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>
              <a:extLst>
                <a:ext uri="{FF2B5EF4-FFF2-40B4-BE49-F238E27FC236}">
                  <a16:creationId xmlns:a16="http://schemas.microsoft.com/office/drawing/2014/main" id="{9651CE47-9494-BF4D-9E9C-79BFCD828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>
              <a:extLst>
                <a:ext uri="{FF2B5EF4-FFF2-40B4-BE49-F238E27FC236}">
                  <a16:creationId xmlns:a16="http://schemas.microsoft.com/office/drawing/2014/main" id="{CAE2ADBD-D797-0A44-9B73-EF110F32FB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>
              <a:extLst>
                <a:ext uri="{FF2B5EF4-FFF2-40B4-BE49-F238E27FC236}">
                  <a16:creationId xmlns:a16="http://schemas.microsoft.com/office/drawing/2014/main" id="{0F356D26-1164-754A-A767-1714C2A8F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>
              <a:extLst>
                <a:ext uri="{FF2B5EF4-FFF2-40B4-BE49-F238E27FC236}">
                  <a16:creationId xmlns:a16="http://schemas.microsoft.com/office/drawing/2014/main" id="{55C56E3F-6C50-B54F-8CA1-BBC242DAB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>
              <a:extLst>
                <a:ext uri="{FF2B5EF4-FFF2-40B4-BE49-F238E27FC236}">
                  <a16:creationId xmlns:a16="http://schemas.microsoft.com/office/drawing/2014/main" id="{5F43E812-9868-7949-A763-02D46953F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3C95A348-B354-5441-875D-5322D5BFE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>
              <a:extLst>
                <a:ext uri="{FF2B5EF4-FFF2-40B4-BE49-F238E27FC236}">
                  <a16:creationId xmlns:a16="http://schemas.microsoft.com/office/drawing/2014/main" id="{70553F08-BB06-144B-874F-544002495F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>
              <a:extLst>
                <a:ext uri="{FF2B5EF4-FFF2-40B4-BE49-F238E27FC236}">
                  <a16:creationId xmlns:a16="http://schemas.microsoft.com/office/drawing/2014/main" id="{C8970C12-BA1C-E742-84C7-FA5F77E08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>
              <a:extLst>
                <a:ext uri="{FF2B5EF4-FFF2-40B4-BE49-F238E27FC236}">
                  <a16:creationId xmlns:a16="http://schemas.microsoft.com/office/drawing/2014/main" id="{678933F0-9833-744A-8F82-1C4AB5C3B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>
              <a:extLst>
                <a:ext uri="{FF2B5EF4-FFF2-40B4-BE49-F238E27FC236}">
                  <a16:creationId xmlns:a16="http://schemas.microsoft.com/office/drawing/2014/main" id="{AF821A6C-5BD1-794C-87AF-6DE94A020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>
              <a:extLst>
                <a:ext uri="{FF2B5EF4-FFF2-40B4-BE49-F238E27FC236}">
                  <a16:creationId xmlns:a16="http://schemas.microsoft.com/office/drawing/2014/main" id="{E91848FD-3ED1-864B-B5A1-82DDFB3F2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>
              <a:extLst>
                <a:ext uri="{FF2B5EF4-FFF2-40B4-BE49-F238E27FC236}">
                  <a16:creationId xmlns:a16="http://schemas.microsoft.com/office/drawing/2014/main" id="{EC381FDD-3205-5848-AE31-B91F8EF0B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>
              <a:extLst>
                <a:ext uri="{FF2B5EF4-FFF2-40B4-BE49-F238E27FC236}">
                  <a16:creationId xmlns:a16="http://schemas.microsoft.com/office/drawing/2014/main" id="{65FC2C1F-23E3-384E-AFEB-4516AB574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>
              <a:extLst>
                <a:ext uri="{FF2B5EF4-FFF2-40B4-BE49-F238E27FC236}">
                  <a16:creationId xmlns:a16="http://schemas.microsoft.com/office/drawing/2014/main" id="{2AC80522-327D-FE4F-B807-CE06CA60E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>
              <a:extLst>
                <a:ext uri="{FF2B5EF4-FFF2-40B4-BE49-F238E27FC236}">
                  <a16:creationId xmlns:a16="http://schemas.microsoft.com/office/drawing/2014/main" id="{54972B1D-67A0-FE4E-A3A5-0FC2E5C72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077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>
              <a:extLst>
                <a:ext uri="{FF2B5EF4-FFF2-40B4-BE49-F238E27FC236}">
                  <a16:creationId xmlns:a16="http://schemas.microsoft.com/office/drawing/2014/main" id="{14255CFD-92E4-A34C-A7E7-2C01F825A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>
              <a:extLst>
                <a:ext uri="{FF2B5EF4-FFF2-40B4-BE49-F238E27FC236}">
                  <a16:creationId xmlns:a16="http://schemas.microsoft.com/office/drawing/2014/main" id="{FE5B9E06-9FF8-E24F-A460-3005AAD69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>
              <a:extLst>
                <a:ext uri="{FF2B5EF4-FFF2-40B4-BE49-F238E27FC236}">
                  <a16:creationId xmlns:a16="http://schemas.microsoft.com/office/drawing/2014/main" id="{D84FBA76-CF7F-FC4F-AA1A-D0470F9DE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>
              <a:extLst>
                <a:ext uri="{FF2B5EF4-FFF2-40B4-BE49-F238E27FC236}">
                  <a16:creationId xmlns:a16="http://schemas.microsoft.com/office/drawing/2014/main" id="{170B98ED-AEEA-C343-966E-12E70B8FC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>
              <a:extLst>
                <a:ext uri="{FF2B5EF4-FFF2-40B4-BE49-F238E27FC236}">
                  <a16:creationId xmlns:a16="http://schemas.microsoft.com/office/drawing/2014/main" id="{952D4734-7AF4-DE47-BAC8-2B8913D37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>
              <a:extLst>
                <a:ext uri="{FF2B5EF4-FFF2-40B4-BE49-F238E27FC236}">
                  <a16:creationId xmlns:a16="http://schemas.microsoft.com/office/drawing/2014/main" id="{C30F60AA-4178-9B4D-92F7-D8CA21297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>
              <a:extLst>
                <a:ext uri="{FF2B5EF4-FFF2-40B4-BE49-F238E27FC236}">
                  <a16:creationId xmlns:a16="http://schemas.microsoft.com/office/drawing/2014/main" id="{1B20A199-BDBB-5345-B36A-8E99B6D1C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>
              <a:extLst>
                <a:ext uri="{FF2B5EF4-FFF2-40B4-BE49-F238E27FC236}">
                  <a16:creationId xmlns:a16="http://schemas.microsoft.com/office/drawing/2014/main" id="{FA3B661F-26DE-154E-9D75-ECEC262BB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>
              <a:extLst>
                <a:ext uri="{FF2B5EF4-FFF2-40B4-BE49-F238E27FC236}">
                  <a16:creationId xmlns:a16="http://schemas.microsoft.com/office/drawing/2014/main" id="{B4D4A04B-A135-4244-B373-86092005D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>
              <a:extLst>
                <a:ext uri="{FF2B5EF4-FFF2-40B4-BE49-F238E27FC236}">
                  <a16:creationId xmlns:a16="http://schemas.microsoft.com/office/drawing/2014/main" id="{DB81E3ED-8499-E849-A358-63A1A52B5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>
              <a:extLst>
                <a:ext uri="{FF2B5EF4-FFF2-40B4-BE49-F238E27FC236}">
                  <a16:creationId xmlns:a16="http://schemas.microsoft.com/office/drawing/2014/main" id="{B3430ADB-2BCF-C14C-87D9-6D3D69180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>
              <a:extLst>
                <a:ext uri="{FF2B5EF4-FFF2-40B4-BE49-F238E27FC236}">
                  <a16:creationId xmlns:a16="http://schemas.microsoft.com/office/drawing/2014/main" id="{66E9841E-AB48-EB48-95B5-8AF65B8DD0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Oval 1526">
              <a:extLst>
                <a:ext uri="{FF2B5EF4-FFF2-40B4-BE49-F238E27FC236}">
                  <a16:creationId xmlns:a16="http://schemas.microsoft.com/office/drawing/2014/main" id="{49C90186-7E6E-214E-84B2-FD80AEFA6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>
              <a:extLst>
                <a:ext uri="{FF2B5EF4-FFF2-40B4-BE49-F238E27FC236}">
                  <a16:creationId xmlns:a16="http://schemas.microsoft.com/office/drawing/2014/main" id="{9C7773F2-842A-3449-9120-A697AC080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816BA19C-BB61-BA42-9572-A74156E51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Oval 1529">
              <a:extLst>
                <a:ext uri="{FF2B5EF4-FFF2-40B4-BE49-F238E27FC236}">
                  <a16:creationId xmlns:a16="http://schemas.microsoft.com/office/drawing/2014/main" id="{39D8324D-BD75-844A-B921-675F1D532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>
              <a:extLst>
                <a:ext uri="{FF2B5EF4-FFF2-40B4-BE49-F238E27FC236}">
                  <a16:creationId xmlns:a16="http://schemas.microsoft.com/office/drawing/2014/main" id="{640AB379-4205-F640-B796-ABAB6F838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3CA73320-BB85-0C4A-ADE5-1856A1EBF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Oval 1532">
              <a:extLst>
                <a:ext uri="{FF2B5EF4-FFF2-40B4-BE49-F238E27FC236}">
                  <a16:creationId xmlns:a16="http://schemas.microsoft.com/office/drawing/2014/main" id="{9DA717FE-CC1C-0343-88F1-4C49FE7E3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>
              <a:extLst>
                <a:ext uri="{FF2B5EF4-FFF2-40B4-BE49-F238E27FC236}">
                  <a16:creationId xmlns:a16="http://schemas.microsoft.com/office/drawing/2014/main" id="{5C7654C0-03FE-5140-9BB9-14DE844D4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2702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75DF9B9-DC37-864B-8BE3-42F5D8C738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>
              <a:extLst>
                <a:ext uri="{FF2B5EF4-FFF2-40B4-BE49-F238E27FC236}">
                  <a16:creationId xmlns:a16="http://schemas.microsoft.com/office/drawing/2014/main" id="{38CC3D49-82C0-B04F-84CE-DB48D3BC59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>
              <a:extLst>
                <a:ext uri="{FF2B5EF4-FFF2-40B4-BE49-F238E27FC236}">
                  <a16:creationId xmlns:a16="http://schemas.microsoft.com/office/drawing/2014/main" id="{CC9AE76E-2520-F84F-AD95-95F21A902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E5AAA9CF-8681-0346-AA34-A71E80513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>
              <a:extLst>
                <a:ext uri="{FF2B5EF4-FFF2-40B4-BE49-F238E27FC236}">
                  <a16:creationId xmlns:a16="http://schemas.microsoft.com/office/drawing/2014/main" id="{F0EA007A-91C9-2145-9B42-D9BE91BDD4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>
              <a:extLst>
                <a:ext uri="{FF2B5EF4-FFF2-40B4-BE49-F238E27FC236}">
                  <a16:creationId xmlns:a16="http://schemas.microsoft.com/office/drawing/2014/main" id="{CEBD0F55-A9C7-5F48-97C1-AE8081DFB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4783F21A-6174-C447-BD01-313CCA405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>
              <a:extLst>
                <a:ext uri="{FF2B5EF4-FFF2-40B4-BE49-F238E27FC236}">
                  <a16:creationId xmlns:a16="http://schemas.microsoft.com/office/drawing/2014/main" id="{5BC89FDD-2E2C-FE4D-A5E8-281DDCA24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>
              <a:extLst>
                <a:ext uri="{FF2B5EF4-FFF2-40B4-BE49-F238E27FC236}">
                  <a16:creationId xmlns:a16="http://schemas.microsoft.com/office/drawing/2014/main" id="{135FF2E6-FC8D-534A-8C9D-055DCC86BB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EAF1F3B3-E43E-644D-BDB9-FB8EB8EC0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>
              <a:extLst>
                <a:ext uri="{FF2B5EF4-FFF2-40B4-BE49-F238E27FC236}">
                  <a16:creationId xmlns:a16="http://schemas.microsoft.com/office/drawing/2014/main" id="{9807A330-5AE1-F94F-BD0B-6DC90A0FB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>
              <a:extLst>
                <a:ext uri="{FF2B5EF4-FFF2-40B4-BE49-F238E27FC236}">
                  <a16:creationId xmlns:a16="http://schemas.microsoft.com/office/drawing/2014/main" id="{A4ECB1F7-1E5E-A64E-9D3F-F6297DB2C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6C1B5464-11C3-C74E-9C00-31F8F9194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>
              <a:extLst>
                <a:ext uri="{FF2B5EF4-FFF2-40B4-BE49-F238E27FC236}">
                  <a16:creationId xmlns:a16="http://schemas.microsoft.com/office/drawing/2014/main" id="{F7A50BCF-7855-2E44-BFE8-CFB2FC027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>
              <a:extLst>
                <a:ext uri="{FF2B5EF4-FFF2-40B4-BE49-F238E27FC236}">
                  <a16:creationId xmlns:a16="http://schemas.microsoft.com/office/drawing/2014/main" id="{5F872B4B-AE41-F042-992C-13CABF57D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>
              <a:extLst>
                <a:ext uri="{FF2B5EF4-FFF2-40B4-BE49-F238E27FC236}">
                  <a16:creationId xmlns:a16="http://schemas.microsoft.com/office/drawing/2014/main" id="{B808D8FC-9E24-2D4A-BC93-E84ACAD9C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>
              <a:extLst>
                <a:ext uri="{FF2B5EF4-FFF2-40B4-BE49-F238E27FC236}">
                  <a16:creationId xmlns:a16="http://schemas.microsoft.com/office/drawing/2014/main" id="{ABA0D9E9-0627-9B44-8FBD-D8F64E524F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>
              <a:extLst>
                <a:ext uri="{FF2B5EF4-FFF2-40B4-BE49-F238E27FC236}">
                  <a16:creationId xmlns:a16="http://schemas.microsoft.com/office/drawing/2014/main" id="{196A6FAB-2C1B-C441-B189-C90A8444E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>
              <a:extLst>
                <a:ext uri="{FF2B5EF4-FFF2-40B4-BE49-F238E27FC236}">
                  <a16:creationId xmlns:a16="http://schemas.microsoft.com/office/drawing/2014/main" id="{0BDD875B-447D-3F4A-8CF8-C59CE9BEF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>
              <a:extLst>
                <a:ext uri="{FF2B5EF4-FFF2-40B4-BE49-F238E27FC236}">
                  <a16:creationId xmlns:a16="http://schemas.microsoft.com/office/drawing/2014/main" id="{37CA0B51-B756-6440-BE24-4DA560584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463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>
              <a:extLst>
                <a:ext uri="{FF2B5EF4-FFF2-40B4-BE49-F238E27FC236}">
                  <a16:creationId xmlns:a16="http://schemas.microsoft.com/office/drawing/2014/main" id="{E45CB34F-F3CB-DD45-BAA8-2FCC14B62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>
              <a:extLst>
                <a:ext uri="{FF2B5EF4-FFF2-40B4-BE49-F238E27FC236}">
                  <a16:creationId xmlns:a16="http://schemas.microsoft.com/office/drawing/2014/main" id="{FFCD2D7D-3D7A-9A4F-9E49-95F536F29F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>
              <a:extLst>
                <a:ext uri="{FF2B5EF4-FFF2-40B4-BE49-F238E27FC236}">
                  <a16:creationId xmlns:a16="http://schemas.microsoft.com/office/drawing/2014/main" id="{6DABB12C-9865-5C48-9CF9-708F18587E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>
              <a:extLst>
                <a:ext uri="{FF2B5EF4-FFF2-40B4-BE49-F238E27FC236}">
                  <a16:creationId xmlns:a16="http://schemas.microsoft.com/office/drawing/2014/main" id="{71959C13-1143-734E-B3A2-B136C1711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>
              <a:extLst>
                <a:ext uri="{FF2B5EF4-FFF2-40B4-BE49-F238E27FC236}">
                  <a16:creationId xmlns:a16="http://schemas.microsoft.com/office/drawing/2014/main" id="{EB9E9FDF-9B07-CC44-BB7E-26ECFD063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>
              <a:extLst>
                <a:ext uri="{FF2B5EF4-FFF2-40B4-BE49-F238E27FC236}">
                  <a16:creationId xmlns:a16="http://schemas.microsoft.com/office/drawing/2014/main" id="{879D61AD-2250-464C-81E9-8B512FE63E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>
              <a:extLst>
                <a:ext uri="{FF2B5EF4-FFF2-40B4-BE49-F238E27FC236}">
                  <a16:creationId xmlns:a16="http://schemas.microsoft.com/office/drawing/2014/main" id="{E84D48EF-21FD-6442-B56B-BE29DC9BD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>
              <a:extLst>
                <a:ext uri="{FF2B5EF4-FFF2-40B4-BE49-F238E27FC236}">
                  <a16:creationId xmlns:a16="http://schemas.microsoft.com/office/drawing/2014/main" id="{3D87DB77-0A73-CF4D-AFBE-AAFEC5FA23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>
              <a:extLst>
                <a:ext uri="{FF2B5EF4-FFF2-40B4-BE49-F238E27FC236}">
                  <a16:creationId xmlns:a16="http://schemas.microsoft.com/office/drawing/2014/main" id="{E34E7970-8CD8-7344-A94B-FA149577F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>
              <a:extLst>
                <a:ext uri="{FF2B5EF4-FFF2-40B4-BE49-F238E27FC236}">
                  <a16:creationId xmlns:a16="http://schemas.microsoft.com/office/drawing/2014/main" id="{F44851BF-1F4B-B249-8B82-CC8F132C3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Oval 1564">
              <a:extLst>
                <a:ext uri="{FF2B5EF4-FFF2-40B4-BE49-F238E27FC236}">
                  <a16:creationId xmlns:a16="http://schemas.microsoft.com/office/drawing/2014/main" id="{B866B876-6E3B-744D-8538-86F79F6A4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Oval 1565">
              <a:extLst>
                <a:ext uri="{FF2B5EF4-FFF2-40B4-BE49-F238E27FC236}">
                  <a16:creationId xmlns:a16="http://schemas.microsoft.com/office/drawing/2014/main" id="{3F599E6B-4912-4A47-8D30-43D0A5925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Oval 1566">
              <a:extLst>
                <a:ext uri="{FF2B5EF4-FFF2-40B4-BE49-F238E27FC236}">
                  <a16:creationId xmlns:a16="http://schemas.microsoft.com/office/drawing/2014/main" id="{949FE909-BCBB-B640-AD77-E6DF9BB18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Oval 1567">
              <a:extLst>
                <a:ext uri="{FF2B5EF4-FFF2-40B4-BE49-F238E27FC236}">
                  <a16:creationId xmlns:a16="http://schemas.microsoft.com/office/drawing/2014/main" id="{EB11BCD6-2AE4-9C4E-9964-FD30D6B66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Oval 1568">
              <a:extLst>
                <a:ext uri="{FF2B5EF4-FFF2-40B4-BE49-F238E27FC236}">
                  <a16:creationId xmlns:a16="http://schemas.microsoft.com/office/drawing/2014/main" id="{86293848-1F50-7642-9C23-EF0B9D96E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Oval 1569">
              <a:extLst>
                <a:ext uri="{FF2B5EF4-FFF2-40B4-BE49-F238E27FC236}">
                  <a16:creationId xmlns:a16="http://schemas.microsoft.com/office/drawing/2014/main" id="{075F27FD-F08E-A541-B1C9-D1CA36E93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Oval 1570">
              <a:extLst>
                <a:ext uri="{FF2B5EF4-FFF2-40B4-BE49-F238E27FC236}">
                  <a16:creationId xmlns:a16="http://schemas.microsoft.com/office/drawing/2014/main" id="{9F0A525C-BA4E-4C40-A527-C4B2BF658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Oval 1571">
              <a:extLst>
                <a:ext uri="{FF2B5EF4-FFF2-40B4-BE49-F238E27FC236}">
                  <a16:creationId xmlns:a16="http://schemas.microsoft.com/office/drawing/2014/main" id="{B3ED3D68-8637-7B44-8E85-01C82BA7C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>
              <a:extLst>
                <a:ext uri="{FF2B5EF4-FFF2-40B4-BE49-F238E27FC236}">
                  <a16:creationId xmlns:a16="http://schemas.microsoft.com/office/drawing/2014/main" id="{0D7AA688-6EDE-724F-90BA-9DA116217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Oval 1573">
              <a:extLst>
                <a:ext uri="{FF2B5EF4-FFF2-40B4-BE49-F238E27FC236}">
                  <a16:creationId xmlns:a16="http://schemas.microsoft.com/office/drawing/2014/main" id="{A6478313-4B4E-6D47-9858-0F2D0584E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6561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Oval 1574">
              <a:extLst>
                <a:ext uri="{FF2B5EF4-FFF2-40B4-BE49-F238E27FC236}">
                  <a16:creationId xmlns:a16="http://schemas.microsoft.com/office/drawing/2014/main" id="{F5EB9462-10C2-EB4E-A501-073E5FA14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>
              <a:extLst>
                <a:ext uri="{FF2B5EF4-FFF2-40B4-BE49-F238E27FC236}">
                  <a16:creationId xmlns:a16="http://schemas.microsoft.com/office/drawing/2014/main" id="{D3D3F680-890A-5142-A74D-85C2A4478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>
              <a:extLst>
                <a:ext uri="{FF2B5EF4-FFF2-40B4-BE49-F238E27FC236}">
                  <a16:creationId xmlns:a16="http://schemas.microsoft.com/office/drawing/2014/main" id="{BB12B6F9-EABD-E744-8617-4EC61EE7E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Oval 1577">
              <a:extLst>
                <a:ext uri="{FF2B5EF4-FFF2-40B4-BE49-F238E27FC236}">
                  <a16:creationId xmlns:a16="http://schemas.microsoft.com/office/drawing/2014/main" id="{FED41C46-38F6-964D-AB6D-5AB3EF1905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Oval 1578">
              <a:extLst>
                <a:ext uri="{FF2B5EF4-FFF2-40B4-BE49-F238E27FC236}">
                  <a16:creationId xmlns:a16="http://schemas.microsoft.com/office/drawing/2014/main" id="{4FF6E7C0-E775-344C-92E6-CEA465093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Oval 1579">
              <a:extLst>
                <a:ext uri="{FF2B5EF4-FFF2-40B4-BE49-F238E27FC236}">
                  <a16:creationId xmlns:a16="http://schemas.microsoft.com/office/drawing/2014/main" id="{ED0F7191-458D-0541-81B5-DEAC0FEE50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Oval 1580">
              <a:extLst>
                <a:ext uri="{FF2B5EF4-FFF2-40B4-BE49-F238E27FC236}">
                  <a16:creationId xmlns:a16="http://schemas.microsoft.com/office/drawing/2014/main" id="{EFA7C43B-3F8D-F448-AC3F-8611190C5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Oval 1581">
              <a:extLst>
                <a:ext uri="{FF2B5EF4-FFF2-40B4-BE49-F238E27FC236}">
                  <a16:creationId xmlns:a16="http://schemas.microsoft.com/office/drawing/2014/main" id="{6BB83F65-2E36-D04B-A399-686D17DEE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Oval 1582">
              <a:extLst>
                <a:ext uri="{FF2B5EF4-FFF2-40B4-BE49-F238E27FC236}">
                  <a16:creationId xmlns:a16="http://schemas.microsoft.com/office/drawing/2014/main" id="{8D61A3D1-4481-3340-B1B0-E6E8369C9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Oval 1583">
              <a:extLst>
                <a:ext uri="{FF2B5EF4-FFF2-40B4-BE49-F238E27FC236}">
                  <a16:creationId xmlns:a16="http://schemas.microsoft.com/office/drawing/2014/main" id="{16E19D8D-AA12-394F-93C9-11DC13F51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Oval 1584">
              <a:extLst>
                <a:ext uri="{FF2B5EF4-FFF2-40B4-BE49-F238E27FC236}">
                  <a16:creationId xmlns:a16="http://schemas.microsoft.com/office/drawing/2014/main" id="{FE19FC0A-DBC6-E74C-9CEE-B1C1E346A3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Oval 1585">
              <a:extLst>
                <a:ext uri="{FF2B5EF4-FFF2-40B4-BE49-F238E27FC236}">
                  <a16:creationId xmlns:a16="http://schemas.microsoft.com/office/drawing/2014/main" id="{6CC35A7C-E033-BE42-A9C3-8163519D8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Oval 1586">
              <a:extLst>
                <a:ext uri="{FF2B5EF4-FFF2-40B4-BE49-F238E27FC236}">
                  <a16:creationId xmlns:a16="http://schemas.microsoft.com/office/drawing/2014/main" id="{B6138C68-FD94-8B4D-9709-8BDCE21B86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Oval 1587">
              <a:extLst>
                <a:ext uri="{FF2B5EF4-FFF2-40B4-BE49-F238E27FC236}">
                  <a16:creationId xmlns:a16="http://schemas.microsoft.com/office/drawing/2014/main" id="{AFD72261-D4C7-004C-B8F0-1319F3889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Oval 1588">
              <a:extLst>
                <a:ext uri="{FF2B5EF4-FFF2-40B4-BE49-F238E27FC236}">
                  <a16:creationId xmlns:a16="http://schemas.microsoft.com/office/drawing/2014/main" id="{F7104831-B409-9848-9653-2E4943DC1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Oval 1589">
              <a:extLst>
                <a:ext uri="{FF2B5EF4-FFF2-40B4-BE49-F238E27FC236}">
                  <a16:creationId xmlns:a16="http://schemas.microsoft.com/office/drawing/2014/main" id="{0571BA5D-D779-2047-8B19-19F6F63FEE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Oval 1590">
              <a:extLst>
                <a:ext uri="{FF2B5EF4-FFF2-40B4-BE49-F238E27FC236}">
                  <a16:creationId xmlns:a16="http://schemas.microsoft.com/office/drawing/2014/main" id="{F3E6CF57-A1CD-944B-9290-BA877CC68F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Oval 1591">
              <a:extLst>
                <a:ext uri="{FF2B5EF4-FFF2-40B4-BE49-F238E27FC236}">
                  <a16:creationId xmlns:a16="http://schemas.microsoft.com/office/drawing/2014/main" id="{3C1DEBA7-4F6C-2A42-9DC6-72116B3E5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Oval 1592">
              <a:extLst>
                <a:ext uri="{FF2B5EF4-FFF2-40B4-BE49-F238E27FC236}">
                  <a16:creationId xmlns:a16="http://schemas.microsoft.com/office/drawing/2014/main" id="{DCCFF42B-B5C1-BF43-BF77-7F966843B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Oval 1593">
              <a:extLst>
                <a:ext uri="{FF2B5EF4-FFF2-40B4-BE49-F238E27FC236}">
                  <a16:creationId xmlns:a16="http://schemas.microsoft.com/office/drawing/2014/main" id="{230D0079-D5DC-E447-8231-04A803E6D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3849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Oval 1594">
              <a:extLst>
                <a:ext uri="{FF2B5EF4-FFF2-40B4-BE49-F238E27FC236}">
                  <a16:creationId xmlns:a16="http://schemas.microsoft.com/office/drawing/2014/main" id="{81167E81-C518-5D41-91B7-73C3E7F2E6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730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Oval 1595">
              <a:extLst>
                <a:ext uri="{FF2B5EF4-FFF2-40B4-BE49-F238E27FC236}">
                  <a16:creationId xmlns:a16="http://schemas.microsoft.com/office/drawing/2014/main" id="{02D54CF7-BCA1-9844-B6F1-17954AC5C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030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Oval 1596">
              <a:extLst>
                <a:ext uri="{FF2B5EF4-FFF2-40B4-BE49-F238E27FC236}">
                  <a16:creationId xmlns:a16="http://schemas.microsoft.com/office/drawing/2014/main" id="{924EDEC7-896E-6E4C-82AB-62790047A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31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Oval 1597">
              <a:extLst>
                <a:ext uri="{FF2B5EF4-FFF2-40B4-BE49-F238E27FC236}">
                  <a16:creationId xmlns:a16="http://schemas.microsoft.com/office/drawing/2014/main" id="{2542CF50-3AED-034D-96AD-674288227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32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Oval 1598">
              <a:extLst>
                <a:ext uri="{FF2B5EF4-FFF2-40B4-BE49-F238E27FC236}">
                  <a16:creationId xmlns:a16="http://schemas.microsoft.com/office/drawing/2014/main" id="{CF111B2F-5FBA-F64A-9A1D-BBC3905DE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932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Oval 1599">
              <a:extLst>
                <a:ext uri="{FF2B5EF4-FFF2-40B4-BE49-F238E27FC236}">
                  <a16:creationId xmlns:a16="http://schemas.microsoft.com/office/drawing/2014/main" id="{3A311028-A629-1542-826F-44656BA650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33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Oval 1600">
              <a:extLst>
                <a:ext uri="{FF2B5EF4-FFF2-40B4-BE49-F238E27FC236}">
                  <a16:creationId xmlns:a16="http://schemas.microsoft.com/office/drawing/2014/main" id="{311AB811-B092-3E4C-AEB5-38E2366A7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34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Oval 1601">
              <a:extLst>
                <a:ext uri="{FF2B5EF4-FFF2-40B4-BE49-F238E27FC236}">
                  <a16:creationId xmlns:a16="http://schemas.microsoft.com/office/drawing/2014/main" id="{85ACF1B7-2C5D-8A46-8442-071177321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35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Oval 1602">
              <a:extLst>
                <a:ext uri="{FF2B5EF4-FFF2-40B4-BE49-F238E27FC236}">
                  <a16:creationId xmlns:a16="http://schemas.microsoft.com/office/drawing/2014/main" id="{AD7645C7-B303-E045-96CE-E14E3230D1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35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Oval 1603">
              <a:extLst>
                <a:ext uri="{FF2B5EF4-FFF2-40B4-BE49-F238E27FC236}">
                  <a16:creationId xmlns:a16="http://schemas.microsoft.com/office/drawing/2014/main" id="{56C77A90-61AE-6244-BFFF-B753414073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4364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Oval 1604">
              <a:extLst>
                <a:ext uri="{FF2B5EF4-FFF2-40B4-BE49-F238E27FC236}">
                  <a16:creationId xmlns:a16="http://schemas.microsoft.com/office/drawing/2014/main" id="{B4E91F43-C85C-2949-9E27-BF84C0DC3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7371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Oval 1605">
              <a:extLst>
                <a:ext uri="{FF2B5EF4-FFF2-40B4-BE49-F238E27FC236}">
                  <a16:creationId xmlns:a16="http://schemas.microsoft.com/office/drawing/2014/main" id="{B8D6340E-2973-664C-8575-7DF7491FC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0378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Oval 1606">
              <a:extLst>
                <a:ext uri="{FF2B5EF4-FFF2-40B4-BE49-F238E27FC236}">
                  <a16:creationId xmlns:a16="http://schemas.microsoft.com/office/drawing/2014/main" id="{6FB2B82E-E59E-DB4E-B24A-D9440A4715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3385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Oval 1607">
              <a:extLst>
                <a:ext uri="{FF2B5EF4-FFF2-40B4-BE49-F238E27FC236}">
                  <a16:creationId xmlns:a16="http://schemas.microsoft.com/office/drawing/2014/main" id="{C763BA51-A847-724E-BFD6-561298E7A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6392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Oval 1608">
              <a:extLst>
                <a:ext uri="{FF2B5EF4-FFF2-40B4-BE49-F238E27FC236}">
                  <a16:creationId xmlns:a16="http://schemas.microsoft.com/office/drawing/2014/main" id="{710CE1DC-1AAE-7D46-9B7D-6B773FC43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9399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Oval 1609">
              <a:extLst>
                <a:ext uri="{FF2B5EF4-FFF2-40B4-BE49-F238E27FC236}">
                  <a16:creationId xmlns:a16="http://schemas.microsoft.com/office/drawing/2014/main" id="{EF42202F-FD4C-5E40-8C50-7B04680DC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240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Oval 1610">
              <a:extLst>
                <a:ext uri="{FF2B5EF4-FFF2-40B4-BE49-F238E27FC236}">
                  <a16:creationId xmlns:a16="http://schemas.microsoft.com/office/drawing/2014/main" id="{55DDB073-C520-FE49-A0F8-5CD6D83B1E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413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Oval 1611">
              <a:extLst>
                <a:ext uri="{FF2B5EF4-FFF2-40B4-BE49-F238E27FC236}">
                  <a16:creationId xmlns:a16="http://schemas.microsoft.com/office/drawing/2014/main" id="{2C18F8AF-154E-CD42-8553-C8ED8E3D91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8420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Oval 1612">
              <a:extLst>
                <a:ext uri="{FF2B5EF4-FFF2-40B4-BE49-F238E27FC236}">
                  <a16:creationId xmlns:a16="http://schemas.microsoft.com/office/drawing/2014/main" id="{405ACE1F-7624-3D4A-A1B9-0D7B68371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1427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Oval 1613">
              <a:extLst>
                <a:ext uri="{FF2B5EF4-FFF2-40B4-BE49-F238E27FC236}">
                  <a16:creationId xmlns:a16="http://schemas.microsoft.com/office/drawing/2014/main" id="{B01B77E9-74F0-A944-9B4F-8B8267F76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4426" y="40421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8" name="Text Placeholder 10">
            <a:extLst>
              <a:ext uri="{FF2B5EF4-FFF2-40B4-BE49-F238E27FC236}">
                <a16:creationId xmlns:a16="http://schemas.microsoft.com/office/drawing/2014/main" id="{3DB859A4-FD35-0440-96B2-4F9BABF8A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7083" y="5020305"/>
            <a:ext cx="5653087" cy="322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00263E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endParaRPr lang="en-US"/>
          </a:p>
        </p:txBody>
      </p:sp>
      <p:sp>
        <p:nvSpPr>
          <p:cNvPr id="810" name="Doughnut 809">
            <a:extLst>
              <a:ext uri="{FF2B5EF4-FFF2-40B4-BE49-F238E27FC236}">
                <a16:creationId xmlns:a16="http://schemas.microsoft.com/office/drawing/2014/main" id="{92CFBCC2-E6CA-3546-9F46-63F67DC4AEDE}"/>
              </a:ext>
            </a:extLst>
          </p:cNvPr>
          <p:cNvSpPr/>
          <p:nvPr userDrawn="1"/>
        </p:nvSpPr>
        <p:spPr>
          <a:xfrm>
            <a:off x="7110838" y="6167071"/>
            <a:ext cx="285442" cy="285442"/>
          </a:xfrm>
          <a:prstGeom prst="donut">
            <a:avLst>
              <a:gd name="adj" fmla="val 8524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A9D8124A-DC8D-8241-A858-CB2E9BAB480E}"/>
              </a:ext>
            </a:extLst>
          </p:cNvPr>
          <p:cNvCxnSpPr>
            <a:cxnSpLocks/>
            <a:stCxn id="810" idx="0"/>
            <a:endCxn id="810" idx="4"/>
          </p:cNvCxnSpPr>
          <p:nvPr userDrawn="1"/>
        </p:nvCxnSpPr>
        <p:spPr>
          <a:xfrm>
            <a:off x="7253559" y="6167071"/>
            <a:ext cx="0" cy="285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2" name="Straight Connector 811">
            <a:extLst>
              <a:ext uri="{FF2B5EF4-FFF2-40B4-BE49-F238E27FC236}">
                <a16:creationId xmlns:a16="http://schemas.microsoft.com/office/drawing/2014/main" id="{F1E64458-F70E-7C44-826A-92DB24EAEE59}"/>
              </a:ext>
            </a:extLst>
          </p:cNvPr>
          <p:cNvCxnSpPr>
            <a:cxnSpLocks/>
            <a:stCxn id="810" idx="6"/>
            <a:endCxn id="810" idx="2"/>
          </p:cNvCxnSpPr>
          <p:nvPr userDrawn="1"/>
        </p:nvCxnSpPr>
        <p:spPr>
          <a:xfrm flipH="1">
            <a:off x="7110838" y="6309792"/>
            <a:ext cx="27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5" name="Arc 1614">
            <a:extLst>
              <a:ext uri="{FF2B5EF4-FFF2-40B4-BE49-F238E27FC236}">
                <a16:creationId xmlns:a16="http://schemas.microsoft.com/office/drawing/2014/main" id="{80630BDC-5451-244D-BF1D-8AF09409C715}"/>
              </a:ext>
            </a:extLst>
          </p:cNvPr>
          <p:cNvSpPr/>
          <p:nvPr userDrawn="1"/>
        </p:nvSpPr>
        <p:spPr>
          <a:xfrm rot="2700000">
            <a:off x="6968912" y="6129585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Arc 1615">
            <a:extLst>
              <a:ext uri="{FF2B5EF4-FFF2-40B4-BE49-F238E27FC236}">
                <a16:creationId xmlns:a16="http://schemas.microsoft.com/office/drawing/2014/main" id="{384B2908-9968-DB4D-BD10-BB7FAD3DDAD7}"/>
              </a:ext>
            </a:extLst>
          </p:cNvPr>
          <p:cNvSpPr/>
          <p:nvPr userDrawn="1"/>
        </p:nvSpPr>
        <p:spPr>
          <a:xfrm rot="13500000">
            <a:off x="7181635" y="6124640"/>
            <a:ext cx="352475" cy="36145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7" name="Picture 1616">
            <a:extLst>
              <a:ext uri="{FF2B5EF4-FFF2-40B4-BE49-F238E27FC236}">
                <a16:creationId xmlns:a16="http://schemas.microsoft.com/office/drawing/2014/main" id="{4D9082C8-F1DF-2545-A906-67F13AE75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9097" y="6183139"/>
            <a:ext cx="318197" cy="270049"/>
          </a:xfrm>
          <a:prstGeom prst="rect">
            <a:avLst/>
          </a:prstGeom>
        </p:spPr>
      </p:pic>
      <p:pic>
        <p:nvPicPr>
          <p:cNvPr id="1618" name="Picture 1617">
            <a:extLst>
              <a:ext uri="{FF2B5EF4-FFF2-40B4-BE49-F238E27FC236}">
                <a16:creationId xmlns:a16="http://schemas.microsoft.com/office/drawing/2014/main" id="{3B3E4CC6-7B75-F144-AB40-B16ABB3E4B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8829" y="6193081"/>
            <a:ext cx="312942" cy="260107"/>
          </a:xfrm>
          <a:prstGeom prst="rect">
            <a:avLst/>
          </a:prstGeom>
        </p:spPr>
      </p:pic>
      <p:pic>
        <p:nvPicPr>
          <p:cNvPr id="1619" name="Picture 1618">
            <a:extLst>
              <a:ext uri="{FF2B5EF4-FFF2-40B4-BE49-F238E27FC236}">
                <a16:creationId xmlns:a16="http://schemas.microsoft.com/office/drawing/2014/main" id="{268380A9-28AC-694B-A47C-124C726F7B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3306" y="6193081"/>
            <a:ext cx="385500" cy="269435"/>
          </a:xfrm>
          <a:prstGeom prst="rect">
            <a:avLst/>
          </a:prstGeom>
        </p:spPr>
      </p:pic>
      <p:pic>
        <p:nvPicPr>
          <p:cNvPr id="1620" name="Picture 1619">
            <a:extLst>
              <a:ext uri="{FF2B5EF4-FFF2-40B4-BE49-F238E27FC236}">
                <a16:creationId xmlns:a16="http://schemas.microsoft.com/office/drawing/2014/main" id="{339CEE59-4A0B-8045-AEB6-F3A4FA7AF5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60341" y="6193081"/>
            <a:ext cx="312942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4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8F095C9-AB79-4747-9E75-33D469D916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47998" y="-27553"/>
            <a:ext cx="3047998" cy="3441357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580061-89A7-5740-B399-47B5D5291EC7}"/>
              </a:ext>
            </a:extLst>
          </p:cNvPr>
          <p:cNvSpPr/>
          <p:nvPr userDrawn="1"/>
        </p:nvSpPr>
        <p:spPr>
          <a:xfrm>
            <a:off x="-8243" y="-49433"/>
            <a:ext cx="3056240" cy="3466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66A5FD-E260-9544-A475-6DD0BF3E6385}"/>
              </a:ext>
            </a:extLst>
          </p:cNvPr>
          <p:cNvSpPr/>
          <p:nvPr userDrawn="1"/>
        </p:nvSpPr>
        <p:spPr>
          <a:xfrm>
            <a:off x="3048001" y="3413804"/>
            <a:ext cx="3047998" cy="3456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9E0CE8-A3BF-CB46-BA1B-7E7DEB3DBC7D}"/>
              </a:ext>
            </a:extLst>
          </p:cNvPr>
          <p:cNvSpPr/>
          <p:nvPr userDrawn="1"/>
        </p:nvSpPr>
        <p:spPr>
          <a:xfrm>
            <a:off x="6095996" y="-24299"/>
            <a:ext cx="3047993" cy="34413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C0C8DC-79F6-F84C-A9CA-554AAD2DED03}"/>
              </a:ext>
            </a:extLst>
          </p:cNvPr>
          <p:cNvSpPr/>
          <p:nvPr userDrawn="1"/>
        </p:nvSpPr>
        <p:spPr>
          <a:xfrm>
            <a:off x="9143992" y="3416637"/>
            <a:ext cx="3056244" cy="3466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32329A6-86FD-B042-B72A-15B20097B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8243" y="3416300"/>
            <a:ext cx="3056243" cy="346607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154C998-687F-3B4D-B213-724F6E98B0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5996" y="3413804"/>
            <a:ext cx="3047998" cy="3456036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B90E88C-51F8-664F-A921-56FA55BC699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4002" y="-12356"/>
            <a:ext cx="3047998" cy="3432668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544C69B4-48A1-D742-B577-965D76284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1160462"/>
            <a:ext cx="2420895" cy="1918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17AF709C-5FAC-C042-B711-18F7DF9C1AA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E4E422-237A-EB47-9D62-55AEE3A43B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2429389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 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C0A19CB-4E1D-644E-B16E-D9F16EA9D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57300" y="4553495"/>
            <a:ext cx="2420895" cy="1918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DE02D64-DB49-6545-AD13-FBEB32799D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57300" y="3761332"/>
            <a:ext cx="2429389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 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5A1339F-0C20-B141-AB88-B35CEB15E35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91400" y="4553495"/>
            <a:ext cx="2420895" cy="1918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7F0494D-9CCC-4D45-8A73-23A69638C2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91400" y="3761332"/>
            <a:ext cx="2429389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 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B5A75E1-0A9C-AA46-800C-7B5985A65E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03976" y="1160462"/>
            <a:ext cx="2420895" cy="1918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1A7004C-647C-4B44-9A20-740ED93DD7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03976" y="368299"/>
            <a:ext cx="2429389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 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3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8F095C9-AB79-4747-9E75-33D469D916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45019" y="-15800"/>
            <a:ext cx="4082533" cy="3441357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580061-89A7-5740-B399-47B5D5291EC7}"/>
              </a:ext>
            </a:extLst>
          </p:cNvPr>
          <p:cNvSpPr/>
          <p:nvPr userDrawn="1"/>
        </p:nvSpPr>
        <p:spPr>
          <a:xfrm>
            <a:off x="-49305" y="-33629"/>
            <a:ext cx="4096521" cy="34660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66A5FD-E260-9544-A475-6DD0BF3E6385}"/>
              </a:ext>
            </a:extLst>
          </p:cNvPr>
          <p:cNvSpPr/>
          <p:nvPr userDrawn="1"/>
        </p:nvSpPr>
        <p:spPr>
          <a:xfrm>
            <a:off x="4042261" y="3425480"/>
            <a:ext cx="4096521" cy="3453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9E0CE8-A3BF-CB46-BA1B-7E7DEB3DBC7D}"/>
              </a:ext>
            </a:extLst>
          </p:cNvPr>
          <p:cNvSpPr/>
          <p:nvPr userDrawn="1"/>
        </p:nvSpPr>
        <p:spPr>
          <a:xfrm>
            <a:off x="8127557" y="-12283"/>
            <a:ext cx="4091562" cy="34413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32329A6-86FD-B042-B72A-15B20097B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49305" y="3425483"/>
            <a:ext cx="4096521" cy="346607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154C998-687F-3B4D-B213-724F6E98B0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27553" y="3428997"/>
            <a:ext cx="4080340" cy="3466073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544C69B4-48A1-D742-B577-965D76284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901264"/>
            <a:ext cx="3221971" cy="21361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  <a:p>
            <a:endParaRPr lang="en-US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177C761-C0E1-9249-A93D-BCDA2607507D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FFE0AC-2711-CE44-B414-3C8589D587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6" y="368299"/>
            <a:ext cx="3221972" cy="5329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3D904E2-7B2B-9147-BF8B-1F9BE190D3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79123" y="901264"/>
            <a:ext cx="3221971" cy="21361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6EE36A-20D7-F848-938E-E9AE8C964B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79123" y="368299"/>
            <a:ext cx="3221972" cy="5329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BBDCED5-C425-094D-B8E5-D89E051F40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18213" y="4349883"/>
            <a:ext cx="3221971" cy="21361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E07A8E6-6C3E-C24F-8DD5-CA3E39170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213" y="3816918"/>
            <a:ext cx="3221972" cy="5329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8F095C9-AB79-4747-9E75-33D469D916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85203" y="-52694"/>
            <a:ext cx="6176751" cy="346607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32329A6-86FD-B042-B72A-15B20097B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4729" y="3413375"/>
            <a:ext cx="6102275" cy="3466070"/>
          </a:xfrm>
          <a:prstGeom prst="rect">
            <a:avLst/>
          </a:prstGeom>
        </p:spPr>
        <p:txBody>
          <a:bodyPr lIns="360000" tIns="360000" rIns="360000" bIns="46800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580061-89A7-5740-B399-47B5D5291EC7}"/>
              </a:ext>
            </a:extLst>
          </p:cNvPr>
          <p:cNvSpPr/>
          <p:nvPr userDrawn="1"/>
        </p:nvSpPr>
        <p:spPr>
          <a:xfrm>
            <a:off x="-17163" y="-13064"/>
            <a:ext cx="610362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66A5FD-E260-9544-A475-6DD0BF3E6385}"/>
              </a:ext>
            </a:extLst>
          </p:cNvPr>
          <p:cNvSpPr/>
          <p:nvPr userDrawn="1"/>
        </p:nvSpPr>
        <p:spPr>
          <a:xfrm>
            <a:off x="6086458" y="3413375"/>
            <a:ext cx="6175496" cy="3466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544C69B4-48A1-D742-B577-965D76284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940433"/>
            <a:ext cx="4815919" cy="21583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423AFFE-52BC-8A4F-B997-170B730D64B8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1948F0-B893-0044-91CB-E975E4EFFB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4824413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30035EC-AE79-9240-933B-8D22241D96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081" y="4325777"/>
            <a:ext cx="4815919" cy="21583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CD5717E-8EC0-CA41-92DB-7030E82258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2081" y="3753643"/>
            <a:ext cx="4824413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1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49AF695-F02A-784E-8A7F-A674C01B446C}"/>
              </a:ext>
            </a:extLst>
          </p:cNvPr>
          <p:cNvSpPr/>
          <p:nvPr userDrawn="1"/>
        </p:nvSpPr>
        <p:spPr>
          <a:xfrm>
            <a:off x="6076438" y="1952624"/>
            <a:ext cx="6115562" cy="49053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03F43-978E-0B49-A138-8961C4D0488B}"/>
              </a:ext>
            </a:extLst>
          </p:cNvPr>
          <p:cNvSpPr/>
          <p:nvPr userDrawn="1"/>
        </p:nvSpPr>
        <p:spPr>
          <a:xfrm>
            <a:off x="-19560" y="1952626"/>
            <a:ext cx="6095998" cy="4905374"/>
          </a:xfrm>
          <a:prstGeom prst="rect">
            <a:avLst/>
          </a:prstGeom>
          <a:gradFill>
            <a:gsLst>
              <a:gs pos="0">
                <a:schemeClr val="accent6"/>
              </a:gs>
              <a:gs pos="99000">
                <a:schemeClr val="tx1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C37D090-5A27-CE44-8B40-FFAE0709BE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070" y="2532553"/>
            <a:ext cx="2627628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87C26EC-1944-B447-9B53-A14139150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070" y="3357563"/>
            <a:ext cx="4827818" cy="945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E2BBBBF4-0324-824F-B6A5-E4D408F1A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63636" y="2532553"/>
            <a:ext cx="2627628" cy="6637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8F1870D-6BDD-0549-9049-E543183959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3636" y="3357563"/>
            <a:ext cx="4696622" cy="945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35A539-99F8-1E4A-9A79-5C0C3561DF01}"/>
              </a:ext>
            </a:extLst>
          </p:cNvPr>
          <p:cNvCxnSpPr>
            <a:cxnSpLocks/>
          </p:cNvCxnSpPr>
          <p:nvPr userDrawn="1"/>
        </p:nvCxnSpPr>
        <p:spPr>
          <a:xfrm>
            <a:off x="6663636" y="5755942"/>
            <a:ext cx="5157662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C2F3D81-8B4F-D348-B3B1-D1AF5457FC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21" name="Picture 2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EBDC9DC-7D20-B04E-987D-780E4BB55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43B1EF-FF55-CD48-B382-3D23CBC64B6F}"/>
              </a:ext>
            </a:extLst>
          </p:cNvPr>
          <p:cNvCxnSpPr>
            <a:cxnSpLocks/>
          </p:cNvCxnSpPr>
          <p:nvPr userDrawn="1"/>
        </p:nvCxnSpPr>
        <p:spPr>
          <a:xfrm>
            <a:off x="394811" y="5755942"/>
            <a:ext cx="5157662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A8F536AE-1F0D-C849-8613-883F617433F5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67">
          <p15:clr>
            <a:srgbClr val="FBAE40"/>
          </p15:clr>
        </p15:guide>
        <p15:guide id="14" orient="horz" pos="3135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49AF695-F02A-784E-8A7F-A674C01B446C}"/>
              </a:ext>
            </a:extLst>
          </p:cNvPr>
          <p:cNvSpPr/>
          <p:nvPr userDrawn="1"/>
        </p:nvSpPr>
        <p:spPr>
          <a:xfrm>
            <a:off x="8204886" y="1952624"/>
            <a:ext cx="3987112" cy="49053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03F43-978E-0B49-A138-8961C4D0488B}"/>
              </a:ext>
            </a:extLst>
          </p:cNvPr>
          <p:cNvSpPr/>
          <p:nvPr userDrawn="1"/>
        </p:nvSpPr>
        <p:spPr>
          <a:xfrm>
            <a:off x="0" y="1952626"/>
            <a:ext cx="4000004" cy="4905374"/>
          </a:xfrm>
          <a:prstGeom prst="rect">
            <a:avLst/>
          </a:prstGeom>
          <a:gradFill>
            <a:gsLst>
              <a:gs pos="0">
                <a:schemeClr val="accent6"/>
              </a:gs>
              <a:gs pos="99000">
                <a:schemeClr val="tx1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C37D090-5A27-CE44-8B40-FFAE0709BE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070" y="2532553"/>
            <a:ext cx="2627628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87C26EC-1944-B447-9B53-A14139150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070" y="3357563"/>
            <a:ext cx="3338954" cy="9454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E2BBBBF4-0324-824F-B6A5-E4D408F1A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00373" y="2532553"/>
            <a:ext cx="2627628" cy="6637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8F1870D-6BDD-0549-9049-E543183959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0373" y="3357563"/>
            <a:ext cx="3320152" cy="9454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898E81-F51C-2D46-B95F-AF85D732B960}"/>
              </a:ext>
            </a:extLst>
          </p:cNvPr>
          <p:cNvCxnSpPr>
            <a:cxnSpLocks/>
          </p:cNvCxnSpPr>
          <p:nvPr userDrawn="1"/>
        </p:nvCxnSpPr>
        <p:spPr>
          <a:xfrm>
            <a:off x="386102" y="5755942"/>
            <a:ext cx="3320925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35A539-99F8-1E4A-9A79-5C0C3561DF01}"/>
              </a:ext>
            </a:extLst>
          </p:cNvPr>
          <p:cNvCxnSpPr>
            <a:cxnSpLocks/>
          </p:cNvCxnSpPr>
          <p:nvPr userDrawn="1"/>
        </p:nvCxnSpPr>
        <p:spPr>
          <a:xfrm>
            <a:off x="8500373" y="5755942"/>
            <a:ext cx="3320925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3B321-E88F-7247-BB0D-EC555272FBE6}"/>
              </a:ext>
            </a:extLst>
          </p:cNvPr>
          <p:cNvSpPr/>
          <p:nvPr userDrawn="1"/>
        </p:nvSpPr>
        <p:spPr>
          <a:xfrm>
            <a:off x="3987115" y="1952624"/>
            <a:ext cx="4217771" cy="490537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1FB174DD-0097-FC4B-8731-2B1692E0FE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0705" y="2532553"/>
            <a:ext cx="2627628" cy="60605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CBB0658-01DF-DB4E-A4F4-876097159F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0705" y="3357563"/>
            <a:ext cx="3405814" cy="9454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E7A2C1-714B-9746-B523-B90B1DF1EBF1}"/>
              </a:ext>
            </a:extLst>
          </p:cNvPr>
          <p:cNvCxnSpPr>
            <a:cxnSpLocks/>
          </p:cNvCxnSpPr>
          <p:nvPr userDrawn="1"/>
        </p:nvCxnSpPr>
        <p:spPr>
          <a:xfrm>
            <a:off x="4455594" y="5755942"/>
            <a:ext cx="3320925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C2F3D81-8B4F-D348-B3B1-D1AF5457FC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21" name="Picture 2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EBDC9DC-7D20-B04E-987D-780E4BB55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17" name="Slide Number">
            <a:extLst>
              <a:ext uri="{FF2B5EF4-FFF2-40B4-BE49-F238E27FC236}">
                <a16:creationId xmlns:a16="http://schemas.microsoft.com/office/drawing/2014/main" id="{BB2371B6-C6CB-B24B-A599-6001E7CF67F6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3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 userDrawn="1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67" userDrawn="1">
          <p15:clr>
            <a:srgbClr val="FBAE40"/>
          </p15:clr>
        </p15:guide>
        <p15:guide id="14" orient="horz" pos="3135" userDrawn="1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pecia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703F43-978E-0B49-A138-8961C4D0488B}"/>
              </a:ext>
            </a:extLst>
          </p:cNvPr>
          <p:cNvSpPr/>
          <p:nvPr userDrawn="1"/>
        </p:nvSpPr>
        <p:spPr>
          <a:xfrm>
            <a:off x="0" y="1952626"/>
            <a:ext cx="3049200" cy="4905374"/>
          </a:xfrm>
          <a:prstGeom prst="rect">
            <a:avLst/>
          </a:prstGeom>
          <a:gradFill>
            <a:gsLst>
              <a:gs pos="0">
                <a:schemeClr val="accent6"/>
              </a:gs>
              <a:gs pos="99000">
                <a:schemeClr val="tx1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C37D090-5A27-CE44-8B40-FFAE0709BE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070" y="2532553"/>
            <a:ext cx="2283000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87C26EC-1944-B447-9B53-A14139150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070" y="3357562"/>
            <a:ext cx="2251144" cy="13538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898E81-F51C-2D46-B95F-AF85D732B960}"/>
              </a:ext>
            </a:extLst>
          </p:cNvPr>
          <p:cNvCxnSpPr>
            <a:cxnSpLocks/>
          </p:cNvCxnSpPr>
          <p:nvPr userDrawn="1"/>
        </p:nvCxnSpPr>
        <p:spPr>
          <a:xfrm>
            <a:off x="386102" y="5755942"/>
            <a:ext cx="2233112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C2F3D81-8B4F-D348-B3B1-D1AF5457FC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21" name="Picture 2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EBDC9DC-7D20-B04E-987D-780E4BB55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8FA8BBEF-7DF2-EC48-B619-44BBE29A8F6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746209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lvl1pPr algn="r"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</a:lstStyle>
          <a:p>
            <a:fld id="{64625F72-772B-8F4C-886C-D1026D5FDE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3B321-E88F-7247-BB0D-EC555272FBE6}"/>
              </a:ext>
            </a:extLst>
          </p:cNvPr>
          <p:cNvSpPr/>
          <p:nvPr userDrawn="1"/>
        </p:nvSpPr>
        <p:spPr>
          <a:xfrm>
            <a:off x="3051762" y="1952624"/>
            <a:ext cx="3049200" cy="490537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E632BD-4A28-B94C-A55D-7D935A71905F}"/>
              </a:ext>
            </a:extLst>
          </p:cNvPr>
          <p:cNvCxnSpPr>
            <a:cxnSpLocks/>
          </p:cNvCxnSpPr>
          <p:nvPr userDrawn="1"/>
        </p:nvCxnSpPr>
        <p:spPr>
          <a:xfrm>
            <a:off x="3478014" y="5755942"/>
            <a:ext cx="2233112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70831F2-E20C-EE4E-83E1-5BB05DF7DA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36734" y="2532553"/>
            <a:ext cx="2283000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54C883D-2CCB-C244-B35B-175DCEB72A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734" y="3357562"/>
            <a:ext cx="2251144" cy="13538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9AF695-F02A-784E-8A7F-A674C01B446C}"/>
              </a:ext>
            </a:extLst>
          </p:cNvPr>
          <p:cNvSpPr/>
          <p:nvPr userDrawn="1"/>
        </p:nvSpPr>
        <p:spPr>
          <a:xfrm>
            <a:off x="6092730" y="1952624"/>
            <a:ext cx="3049200" cy="49053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546574-ECD5-DF46-B371-B62259654860}"/>
              </a:ext>
            </a:extLst>
          </p:cNvPr>
          <p:cNvCxnSpPr>
            <a:cxnSpLocks/>
          </p:cNvCxnSpPr>
          <p:nvPr userDrawn="1"/>
        </p:nvCxnSpPr>
        <p:spPr>
          <a:xfrm>
            <a:off x="6507933" y="5755942"/>
            <a:ext cx="2233112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7E8C9975-6167-B642-8761-8832C321F7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13148" y="2532553"/>
            <a:ext cx="2283000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362C9F97-EB43-DD42-8010-105E2A7B3D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13148" y="3357562"/>
            <a:ext cx="2251144" cy="13538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FE1029-53CF-9A42-90A2-1D13C382EB54}"/>
              </a:ext>
            </a:extLst>
          </p:cNvPr>
          <p:cNvSpPr/>
          <p:nvPr userDrawn="1"/>
        </p:nvSpPr>
        <p:spPr>
          <a:xfrm>
            <a:off x="9142800" y="1952624"/>
            <a:ext cx="3049200" cy="490537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F0B52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56731C-EF9D-2748-8768-3280CB15965E}"/>
              </a:ext>
            </a:extLst>
          </p:cNvPr>
          <p:cNvCxnSpPr>
            <a:cxnSpLocks/>
          </p:cNvCxnSpPr>
          <p:nvPr userDrawn="1"/>
        </p:nvCxnSpPr>
        <p:spPr>
          <a:xfrm>
            <a:off x="9584346" y="5755942"/>
            <a:ext cx="2233112" cy="0"/>
          </a:xfrm>
          <a:prstGeom prst="straightConnector1">
            <a:avLst/>
          </a:prstGeom>
          <a:ln w="38100" cap="sq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2C0AEB9-6941-874B-9AE3-099FCFEA8B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50815" y="2532553"/>
            <a:ext cx="2283000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994E0D53-7F94-A84A-9483-B5B43E17D7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0815" y="3357562"/>
            <a:ext cx="2251144" cy="13538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.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8FE734B4-7C17-F241-BAD9-E5A0FEE27FF4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4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67">
          <p15:clr>
            <a:srgbClr val="FBAE40"/>
          </p15:clr>
        </p15:guide>
        <p15:guide id="14" orient="horz" pos="3135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pecia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5585A0-94EB-4145-9290-63CF7E0558BB}"/>
              </a:ext>
            </a:extLst>
          </p:cNvPr>
          <p:cNvSpPr/>
          <p:nvPr userDrawn="1"/>
        </p:nvSpPr>
        <p:spPr>
          <a:xfrm>
            <a:off x="-19560" y="-8146"/>
            <a:ext cx="6109284" cy="344135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60C211-49D9-AE46-B3CD-E1908C69A124}"/>
              </a:ext>
            </a:extLst>
          </p:cNvPr>
          <p:cNvSpPr/>
          <p:nvPr userDrawn="1"/>
        </p:nvSpPr>
        <p:spPr>
          <a:xfrm>
            <a:off x="6086220" y="-8146"/>
            <a:ext cx="6109284" cy="3441359"/>
          </a:xfrm>
          <a:prstGeom prst="rect">
            <a:avLst/>
          </a:prstGeom>
          <a:gradFill>
            <a:gsLst>
              <a:gs pos="0">
                <a:schemeClr val="accent2"/>
              </a:gs>
              <a:gs pos="98000">
                <a:srgbClr val="EF0B5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22E2B4-8A1E-134B-84FD-236FBE1F60BD}"/>
              </a:ext>
            </a:extLst>
          </p:cNvPr>
          <p:cNvSpPr/>
          <p:nvPr userDrawn="1"/>
        </p:nvSpPr>
        <p:spPr>
          <a:xfrm>
            <a:off x="-19560" y="-12360"/>
            <a:ext cx="6109284" cy="344135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D15837-4AA3-D34B-AE76-70FB6B124718}"/>
              </a:ext>
            </a:extLst>
          </p:cNvPr>
          <p:cNvSpPr/>
          <p:nvPr userDrawn="1"/>
        </p:nvSpPr>
        <p:spPr>
          <a:xfrm>
            <a:off x="6089724" y="3416641"/>
            <a:ext cx="6109284" cy="34660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03F43-978E-0B49-A138-8961C4D0488B}"/>
              </a:ext>
            </a:extLst>
          </p:cNvPr>
          <p:cNvSpPr/>
          <p:nvPr userDrawn="1"/>
        </p:nvSpPr>
        <p:spPr>
          <a:xfrm>
            <a:off x="-19560" y="3416640"/>
            <a:ext cx="6109284" cy="3466070"/>
          </a:xfrm>
          <a:prstGeom prst="rect">
            <a:avLst/>
          </a:prstGeom>
          <a:gradFill>
            <a:gsLst>
              <a:gs pos="0">
                <a:schemeClr val="accent6"/>
              </a:gs>
              <a:gs pos="99000">
                <a:schemeClr val="tx1"/>
              </a:gs>
            </a:gsLst>
            <a:lin ang="5400000" scaled="0"/>
          </a:gra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C37D090-5A27-CE44-8B40-FFAE0709BE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694" y="3765985"/>
            <a:ext cx="2627628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87C26EC-1944-B447-9B53-A14139150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694" y="4590995"/>
            <a:ext cx="4164309" cy="16608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E2BBBBF4-0324-824F-B6A5-E4D408F1A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64011" y="3758220"/>
            <a:ext cx="2627628" cy="6637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8F1870D-6BDD-0549-9049-E543183959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64010" y="4583230"/>
            <a:ext cx="4182199" cy="15618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5E9A747-D1B2-6E44-BC96-CAAC002AFC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694" y="372336"/>
            <a:ext cx="4819194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5F5BCAC-A25B-584A-964D-1370A5AB1E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694" y="1197345"/>
            <a:ext cx="4164309" cy="17008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ADAE7A2-3785-7A47-9638-5EF5FA7775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6409" y="372336"/>
            <a:ext cx="2627628" cy="8250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0DE66F0-10CD-754F-B05A-E54D253A7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66409" y="1197346"/>
            <a:ext cx="4180374" cy="17008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AD55C04-15FA-3C43-A149-EBB102363B61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2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67">
          <p15:clr>
            <a:srgbClr val="FBAE40"/>
          </p15:clr>
        </p15:guide>
        <p15:guide id="14" orient="horz" pos="3135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tw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BAACCD-CD66-DF4B-B8BD-9EA866FCDC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56304343"/>
              </p:ext>
            </p:extLst>
          </p:nvPr>
        </p:nvGraphicFramePr>
        <p:xfrm>
          <a:off x="536888" y="623952"/>
          <a:ext cx="11118224" cy="561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D07AD2-5667-C648-B88F-CDF6392B7A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96D07EC-4F22-BE4D-AD1A-37F54A6F3B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2A052B38-4C47-1848-A363-90E55C15C497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1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704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th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BAACCD-CD66-DF4B-B8BD-9EA866FCDC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63684197"/>
              </p:ext>
            </p:extLst>
          </p:nvPr>
        </p:nvGraphicFramePr>
        <p:xfrm>
          <a:off x="536888" y="623952"/>
          <a:ext cx="11118224" cy="561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D07AD2-5667-C648-B88F-CDF6392B7A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96D07EC-4F22-BE4D-AD1A-37F54A6F3B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1143338D-52D7-5C4C-BEE7-E6F41C492BFC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9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704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4B644F-2211-3C4A-964B-5138CF45A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9827735-CDA1-6C44-8455-7B0C4588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C66A37A6-894A-504B-99C2-5598657D8EA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905854-FAF2-0A4D-96CC-8A2388A1AB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70518"/>
              </p:ext>
            </p:extLst>
          </p:nvPr>
        </p:nvGraphicFramePr>
        <p:xfrm>
          <a:off x="2208212" y="1947772"/>
          <a:ext cx="7775576" cy="38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547">
                  <a:extLst>
                    <a:ext uri="{9D8B030D-6E8A-4147-A177-3AD203B41FA5}">
                      <a16:colId xmlns:a16="http://schemas.microsoft.com/office/drawing/2014/main" val="3971799004"/>
                    </a:ext>
                  </a:extLst>
                </a:gridCol>
                <a:gridCol w="1429646">
                  <a:extLst>
                    <a:ext uri="{9D8B030D-6E8A-4147-A177-3AD203B41FA5}">
                      <a16:colId xmlns:a16="http://schemas.microsoft.com/office/drawing/2014/main" val="3827052070"/>
                    </a:ext>
                  </a:extLst>
                </a:gridCol>
                <a:gridCol w="1600264">
                  <a:extLst>
                    <a:ext uri="{9D8B030D-6E8A-4147-A177-3AD203B41FA5}">
                      <a16:colId xmlns:a16="http://schemas.microsoft.com/office/drawing/2014/main" val="462037490"/>
                    </a:ext>
                  </a:extLst>
                </a:gridCol>
                <a:gridCol w="1612030">
                  <a:extLst>
                    <a:ext uri="{9D8B030D-6E8A-4147-A177-3AD203B41FA5}">
                      <a16:colId xmlns:a16="http://schemas.microsoft.com/office/drawing/2014/main" val="1463853846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6918077"/>
                    </a:ext>
                  </a:extLst>
                </a:gridCol>
              </a:tblGrid>
              <a:tr h="64583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Heebo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Heebo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Heebo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Heebo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Heebo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46391"/>
                  </a:ext>
                </a:extLst>
              </a:tr>
              <a:tr h="3207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920024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3604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419370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3789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254980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67215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160319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07990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031456"/>
                  </a:ext>
                </a:extLst>
              </a:tr>
              <a:tr h="3212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Heebo Light" pitchFamily="2" charset="-79"/>
                        </a:rPr>
                        <a:t>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72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4B644F-2211-3C4A-964B-5138CF45A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9827735-CDA1-6C44-8455-7B0C4588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C66A37A6-894A-504B-99C2-5598657D8EA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1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4B644F-2211-3C4A-964B-5138CF45A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9827735-CDA1-6C44-8455-7B0C4588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C66A37A6-894A-504B-99C2-5598657D8EA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bg2"/>
                </a:solidFill>
              </a:rPr>
              <a:pPr algn="r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5A28D7-31E8-0D43-9D94-5A1EDEDF416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7380521"/>
              </p:ext>
            </p:extLst>
          </p:nvPr>
        </p:nvGraphicFramePr>
        <p:xfrm>
          <a:off x="1870086" y="1409077"/>
          <a:ext cx="8278255" cy="46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E56C9A-0221-B84D-9A9F-5539049978EC}"/>
              </a:ext>
            </a:extLst>
          </p:cNvPr>
          <p:cNvSpPr txBox="1"/>
          <p:nvPr userDrawn="1"/>
        </p:nvSpPr>
        <p:spPr>
          <a:xfrm>
            <a:off x="1692031" y="1844675"/>
            <a:ext cx="246221" cy="3960813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6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</a:t>
            </a:r>
            <a:r>
              <a:rPr lang="en-US" sz="1600" b="0" i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amet</a:t>
            </a:r>
            <a:endParaRPr lang="en-US" sz="1600" b="0" i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C9420-C5D9-C24E-882D-13C2D5C31CA1}"/>
              </a:ext>
            </a:extLst>
          </p:cNvPr>
          <p:cNvSpPr txBox="1"/>
          <p:nvPr userDrawn="1"/>
        </p:nvSpPr>
        <p:spPr>
          <a:xfrm rot="5400000">
            <a:off x="5886104" y="2312298"/>
            <a:ext cx="246221" cy="792003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6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</a:t>
            </a:r>
            <a:r>
              <a:rPr lang="en-US" sz="1600" b="0" i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amet</a:t>
            </a:r>
            <a:endParaRPr lang="en-US" sz="1600" b="0" i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tw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4B644F-2211-3C4A-964B-5138CF45A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368299"/>
            <a:ext cx="8278255" cy="792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263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Here</a:t>
            </a:r>
            <a:br>
              <a:rPr lang="en-GB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9827735-CDA1-6C44-8455-7B0C4588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453" y="-342035"/>
            <a:ext cx="3291430" cy="18000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C66A37A6-894A-504B-99C2-5598657D8EA9}"/>
              </a:ext>
            </a:extLst>
          </p:cNvPr>
          <p:cNvSpPr txBox="1">
            <a:spLocks/>
          </p:cNvSpPr>
          <p:nvPr userDrawn="1"/>
        </p:nvSpPr>
        <p:spPr>
          <a:xfrm>
            <a:off x="10688801" y="6251893"/>
            <a:ext cx="1131724" cy="287258"/>
          </a:xfrm>
          <a:prstGeom prst="rect">
            <a:avLst/>
          </a:prstGeom>
          <a:ln w="12700">
            <a:miter lim="400000"/>
          </a:ln>
        </p:spPr>
        <p:txBody>
          <a:bodyPr wrap="square" lIns="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625F72-772B-8F4C-886C-D1026D5FDE75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831302-6C47-D04F-8959-CF82C5C485F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13837771"/>
              </p:ext>
            </p:extLst>
          </p:nvPr>
        </p:nvGraphicFramePr>
        <p:xfrm>
          <a:off x="1870086" y="1409077"/>
          <a:ext cx="8278255" cy="46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CF502A-9BDA-F547-BAE3-3F94EDA00504}"/>
              </a:ext>
            </a:extLst>
          </p:cNvPr>
          <p:cNvSpPr txBox="1"/>
          <p:nvPr userDrawn="1"/>
        </p:nvSpPr>
        <p:spPr>
          <a:xfrm>
            <a:off x="1692031" y="1844675"/>
            <a:ext cx="215444" cy="3960813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4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</a:t>
            </a:r>
            <a:r>
              <a:rPr lang="en-US" sz="1400" b="0" i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amet</a:t>
            </a:r>
            <a:endParaRPr lang="en-US" sz="1400" b="0" i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AA202-831B-754F-837D-7E074DC939B9}"/>
              </a:ext>
            </a:extLst>
          </p:cNvPr>
          <p:cNvSpPr txBox="1"/>
          <p:nvPr userDrawn="1"/>
        </p:nvSpPr>
        <p:spPr>
          <a:xfrm rot="5400000">
            <a:off x="5901492" y="2312298"/>
            <a:ext cx="215444" cy="792003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4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</a:t>
            </a:r>
            <a:r>
              <a:rPr lang="en-US" sz="1400" b="0" i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amet</a:t>
            </a:r>
            <a:endParaRPr lang="en-US" sz="1400" b="0" i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8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DD43F-B0D4-4341-8A56-0904353413B4}"/>
              </a:ext>
            </a:extLst>
          </p:cNvPr>
          <p:cNvCxnSpPr/>
          <p:nvPr userDrawn="1"/>
        </p:nvCxnSpPr>
        <p:spPr>
          <a:xfrm>
            <a:off x="371475" y="368300"/>
            <a:ext cx="0" cy="6084888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24857E1-CAFE-444D-BE90-E629FEB7A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5075" y="4030666"/>
            <a:ext cx="419020" cy="348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2D957-9E26-F64D-B51A-B4F74ED1D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7455" y="4776779"/>
            <a:ext cx="426638" cy="311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BF0F4-1629-1A43-831A-A8173EE6EB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076" y="5567916"/>
            <a:ext cx="419016" cy="311042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B640214-CB20-AE4F-B749-CB72E984C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5831" y="1834566"/>
            <a:ext cx="2879725" cy="466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Contact us through our social channels or by email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74BA41-C3A0-F243-B8BD-D050A9FB8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5803" y="4097845"/>
            <a:ext cx="2353309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err="1"/>
              <a:t>techUK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176AC5B-3D29-2F43-A153-07C1C8DEF1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5803" y="4861865"/>
            <a:ext cx="2353309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err="1"/>
              <a:t>techUK</a:t>
            </a:r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9B7FFD5-D8D7-664C-A04D-48D3F4C8F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5803" y="5656453"/>
            <a:ext cx="2353309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err="1"/>
              <a:t>techUK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DBB5CFC-75B6-DF44-B2F4-5592ECC318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831" y="992167"/>
            <a:ext cx="2879725" cy="466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12BE69-C5E3-3C45-8EEB-3D863FAC28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5075" y="3219974"/>
            <a:ext cx="486628" cy="412994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376F5DE-2496-5E4A-AA54-AC72693C61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5803" y="3315250"/>
            <a:ext cx="2353309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err="1"/>
              <a:t>techUK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1230">
          <p15:clr>
            <a:srgbClr val="FBAE40"/>
          </p15:clr>
        </p15:guide>
        <p15:guide id="7" orient="horz" pos="1638">
          <p15:clr>
            <a:srgbClr val="FBAE40"/>
          </p15:clr>
        </p15:guide>
        <p15:guide id="8" orient="horz" pos="1706">
          <p15:clr>
            <a:srgbClr val="FBAE40"/>
          </p15:clr>
        </p15:guide>
        <p15:guide id="9" orient="horz" pos="2115">
          <p15:clr>
            <a:srgbClr val="FBAE40"/>
          </p15:clr>
        </p15:guide>
        <p15:guide id="10" orient="horz" pos="2183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orient="horz" pos="2682">
          <p15:clr>
            <a:srgbClr val="FBAE40"/>
          </p15:clr>
        </p15:guide>
        <p15:guide id="13" orient="horz" pos="3090">
          <p15:clr>
            <a:srgbClr val="FBAE40"/>
          </p15:clr>
        </p15:guide>
        <p15:guide id="14" orient="horz" pos="3158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6" orient="horz" pos="3657">
          <p15:clr>
            <a:srgbClr val="FBAE40"/>
          </p15:clr>
        </p15:guide>
        <p15:guide id="17" pos="234">
          <p15:clr>
            <a:srgbClr val="FBAE40"/>
          </p15:clr>
        </p15:guide>
        <p15:guide id="18" pos="7446">
          <p15:clr>
            <a:srgbClr val="FBAE40"/>
          </p15:clr>
        </p15:guide>
        <p15:guide id="19" pos="6902">
          <p15:clr>
            <a:srgbClr val="FBAE40"/>
          </p15:clr>
        </p15:guide>
        <p15:guide id="20" pos="6834">
          <p15:clr>
            <a:srgbClr val="FBAE40"/>
          </p15:clr>
        </p15:guide>
        <p15:guide id="21" pos="6289">
          <p15:clr>
            <a:srgbClr val="FBAE40"/>
          </p15:clr>
        </p15:guide>
        <p15:guide id="22" pos="6221">
          <p15:clr>
            <a:srgbClr val="FBAE40"/>
          </p15:clr>
        </p15:guide>
        <p15:guide id="23" pos="5677">
          <p15:clr>
            <a:srgbClr val="FBAE40"/>
          </p15:clr>
        </p15:guide>
        <p15:guide id="24" pos="5609">
          <p15:clr>
            <a:srgbClr val="FBAE40"/>
          </p15:clr>
        </p15:guide>
        <p15:guide id="25" pos="778">
          <p15:clr>
            <a:srgbClr val="FBAE40"/>
          </p15:clr>
        </p15:guide>
        <p15:guide id="26" pos="846">
          <p15:clr>
            <a:srgbClr val="FBAE40"/>
          </p15:clr>
        </p15:guide>
        <p15:guide id="27" pos="1391">
          <p15:clr>
            <a:srgbClr val="FBAE40"/>
          </p15:clr>
        </p15:guide>
        <p15:guide id="28" pos="1459">
          <p15:clr>
            <a:srgbClr val="FBAE40"/>
          </p15:clr>
        </p15:guide>
        <p15:guide id="29" pos="1980">
          <p15:clr>
            <a:srgbClr val="FBAE40"/>
          </p15:clr>
        </p15:guide>
        <p15:guide id="30" pos="2048">
          <p15:clr>
            <a:srgbClr val="FBAE40"/>
          </p15:clr>
        </p15:guide>
        <p15:guide id="31" pos="3795">
          <p15:clr>
            <a:srgbClr val="FBAE40"/>
          </p15:clr>
        </p15:guide>
        <p15:guide id="32" pos="3863">
          <p15:clr>
            <a:srgbClr val="FBAE40"/>
          </p15:clr>
        </p15:guide>
        <p15:guide id="33" pos="2593">
          <p15:clr>
            <a:srgbClr val="FBAE40"/>
          </p15:clr>
        </p15:guide>
        <p15:guide id="34" pos="2661">
          <p15:clr>
            <a:srgbClr val="FBAE40"/>
          </p15:clr>
        </p15:guide>
        <p15:guide id="35" pos="3205">
          <p15:clr>
            <a:srgbClr val="FBAE40"/>
          </p15:clr>
        </p15:guide>
        <p15:guide id="36" pos="3273">
          <p15:clr>
            <a:srgbClr val="FBAE40"/>
          </p15:clr>
        </p15:guide>
        <p15:guide id="37" pos="4407">
          <p15:clr>
            <a:srgbClr val="FBAE40"/>
          </p15:clr>
        </p15:guide>
        <p15:guide id="38" pos="4475">
          <p15:clr>
            <a:srgbClr val="FBAE40"/>
          </p15:clr>
        </p15:guide>
        <p15:guide id="39" pos="5019">
          <p15:clr>
            <a:srgbClr val="FBAE40"/>
          </p15:clr>
        </p15:guide>
        <p15:guide id="40" pos="508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214EC-2E99-46B3-B393-3D374A63A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0A4A30D-723D-42F7-A300-1C606331013E}" type="slidenum">
              <a:rPr lang="en-GB" smtClean="0"/>
              <a:pPr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25" r:id="rId2"/>
    <p:sldLayoutId id="2147483703" r:id="rId3"/>
    <p:sldLayoutId id="2147483704" r:id="rId4"/>
    <p:sldLayoutId id="2147483726" r:id="rId5"/>
    <p:sldLayoutId id="2147483727" r:id="rId6"/>
    <p:sldLayoutId id="2147483705" r:id="rId7"/>
    <p:sldLayoutId id="2147483706" r:id="rId8"/>
    <p:sldLayoutId id="2147483667" r:id="rId9"/>
    <p:sldLayoutId id="2147483708" r:id="rId10"/>
    <p:sldLayoutId id="2147483777" r:id="rId11"/>
    <p:sldLayoutId id="2147483780" r:id="rId12"/>
    <p:sldLayoutId id="2147483768" r:id="rId13"/>
    <p:sldLayoutId id="2147483771" r:id="rId14"/>
    <p:sldLayoutId id="2147483772" r:id="rId15"/>
    <p:sldLayoutId id="2147483728" r:id="rId16"/>
    <p:sldLayoutId id="2147483778" r:id="rId17"/>
    <p:sldLayoutId id="2147483781" r:id="rId18"/>
    <p:sldLayoutId id="2147483769" r:id="rId19"/>
    <p:sldLayoutId id="2147483773" r:id="rId20"/>
    <p:sldLayoutId id="2147483808" r:id="rId21"/>
    <p:sldLayoutId id="2147483774" r:id="rId22"/>
    <p:sldLayoutId id="2147483767" r:id="rId23"/>
    <p:sldLayoutId id="2147483739" r:id="rId24"/>
    <p:sldLayoutId id="2147483738" r:id="rId25"/>
    <p:sldLayoutId id="2147483737" r:id="rId26"/>
    <p:sldLayoutId id="2147483649" r:id="rId27"/>
    <p:sldLayoutId id="2147483724" r:id="rId28"/>
    <p:sldLayoutId id="2147483740" r:id="rId29"/>
    <p:sldLayoutId id="2147483743" r:id="rId30"/>
    <p:sldLayoutId id="2147483742" r:id="rId31"/>
    <p:sldLayoutId id="2147483741" r:id="rId32"/>
    <p:sldLayoutId id="2147483712" r:id="rId33"/>
    <p:sldLayoutId id="2147483751" r:id="rId34"/>
    <p:sldLayoutId id="2147483752" r:id="rId35"/>
    <p:sldLayoutId id="2147483753" r:id="rId36"/>
    <p:sldLayoutId id="2147483754" r:id="rId37"/>
    <p:sldLayoutId id="2147483713" r:id="rId38"/>
    <p:sldLayoutId id="2147483758" r:id="rId39"/>
    <p:sldLayoutId id="2147483757" r:id="rId40"/>
    <p:sldLayoutId id="2147483756" r:id="rId41"/>
    <p:sldLayoutId id="2147483755" r:id="rId42"/>
    <p:sldLayoutId id="2147483680" r:id="rId43"/>
    <p:sldLayoutId id="2147483729" r:id="rId44"/>
    <p:sldLayoutId id="2147483730" r:id="rId45"/>
    <p:sldLayoutId id="2147483731" r:id="rId46"/>
    <p:sldLayoutId id="2147483759" r:id="rId47"/>
    <p:sldLayoutId id="2147483760" r:id="rId48"/>
    <p:sldLayoutId id="2147483761" r:id="rId49"/>
    <p:sldLayoutId id="2147483762" r:id="rId50"/>
    <p:sldLayoutId id="2147483796" r:id="rId51"/>
    <p:sldLayoutId id="2147483797" r:id="rId52"/>
    <p:sldLayoutId id="2147483798" r:id="rId53"/>
    <p:sldLayoutId id="2147483799" r:id="rId54"/>
    <p:sldLayoutId id="2147483786" r:id="rId55"/>
    <p:sldLayoutId id="2147483735" r:id="rId56"/>
    <p:sldLayoutId id="2147483787" r:id="rId57"/>
    <p:sldLayoutId id="2147483805" r:id="rId58"/>
    <p:sldLayoutId id="2147483806" r:id="rId59"/>
    <p:sldLayoutId id="2147483807" r:id="rId60"/>
    <p:sldLayoutId id="2147483802" r:id="rId61"/>
    <p:sldLayoutId id="2147483803" r:id="rId62"/>
    <p:sldLayoutId id="2147483804" r:id="rId63"/>
    <p:sldLayoutId id="2147483801" r:id="rId64"/>
    <p:sldLayoutId id="2147483800" r:id="rId65"/>
    <p:sldLayoutId id="2147483793" r:id="rId66"/>
    <p:sldLayoutId id="2147483734" r:id="rId67"/>
    <p:sldLayoutId id="2147483794" r:id="rId68"/>
    <p:sldLayoutId id="2147483795" r:id="rId69"/>
    <p:sldLayoutId id="2147483717" r:id="rId70"/>
    <p:sldLayoutId id="2147483747" r:id="rId71"/>
    <p:sldLayoutId id="2147483746" r:id="rId72"/>
    <p:sldLayoutId id="2147483745" r:id="rId73"/>
    <p:sldLayoutId id="2147483763" r:id="rId74"/>
    <p:sldLayoutId id="2147483764" r:id="rId75"/>
    <p:sldLayoutId id="2147483765" r:id="rId76"/>
    <p:sldLayoutId id="2147483766" r:id="rId77"/>
    <p:sldLayoutId id="2147483749" r:id="rId78"/>
    <p:sldLayoutId id="2147483714" r:id="rId79"/>
    <p:sldLayoutId id="2147483718" r:id="rId80"/>
    <p:sldLayoutId id="2147483719" r:id="rId81"/>
    <p:sldLayoutId id="2147483720" r:id="rId82"/>
    <p:sldLayoutId id="2147483721" r:id="rId83"/>
    <p:sldLayoutId id="2147483658" r:id="rId84"/>
    <p:sldLayoutId id="2147483748" r:id="rId85"/>
    <p:sldLayoutId id="2147483722" r:id="rId86"/>
    <p:sldLayoutId id="2147483655" r:id="rId87"/>
    <p:sldLayoutId id="2147483744" r:id="rId88"/>
    <p:sldLayoutId id="2147483785" r:id="rId89"/>
    <p:sldLayoutId id="2147483784" r:id="rId90"/>
    <p:sldLayoutId id="2147483783" r:id="rId91"/>
    <p:sldLayoutId id="2147483659" r:id="rId9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026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4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4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4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4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4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66530-23D7-431C-9EA9-119B962A05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Health &amp; Social Care Programme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5F5BA-D67C-4F24-9D5E-6520FF614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7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DF326-BC60-14A7-BEB8-1AC512D1A5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/>
              <a:t>Social Care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A48F83-E94B-2107-50AD-01CE8083C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491150"/>
              </p:ext>
            </p:extLst>
          </p:nvPr>
        </p:nvGraphicFramePr>
        <p:xfrm>
          <a:off x="2032000" y="10530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54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95E4F-50C6-4DF4-4B70-A6AFEFFB3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policy</a:t>
            </a:r>
          </a:p>
        </p:txBody>
      </p:sp>
    </p:spTree>
    <p:extLst>
      <p:ext uri="{BB962C8B-B14F-4D97-AF65-F5344CB8AC3E}">
        <p14:creationId xmlns:p14="http://schemas.microsoft.com/office/powerpoint/2010/main" val="2530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EF9898-B515-76F3-19E2-CDBEFD9D7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757063"/>
              </p:ext>
            </p:extLst>
          </p:nvPr>
        </p:nvGraphicFramePr>
        <p:xfrm>
          <a:off x="2032000" y="10530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3E56C9-BAC2-12A5-35A4-D4B75C80C5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71475" y="368299"/>
            <a:ext cx="8278255" cy="792163"/>
          </a:xfrm>
        </p:spPr>
        <p:txBody>
          <a:bodyPr/>
          <a:lstStyle/>
          <a:p>
            <a:r>
              <a:rPr lang="en-GB"/>
              <a:t>Policy &amp; advocacy</a:t>
            </a:r>
          </a:p>
        </p:txBody>
      </p:sp>
    </p:spTree>
    <p:extLst>
      <p:ext uri="{BB962C8B-B14F-4D97-AF65-F5344CB8AC3E}">
        <p14:creationId xmlns:p14="http://schemas.microsoft.com/office/powerpoint/2010/main" val="235516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FF123-CB42-B54E-C1E6-FFDF93617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Exploring digital innovation in life sciences</a:t>
            </a:r>
          </a:p>
        </p:txBody>
      </p:sp>
    </p:spTree>
    <p:extLst>
      <p:ext uri="{BB962C8B-B14F-4D97-AF65-F5344CB8AC3E}">
        <p14:creationId xmlns:p14="http://schemas.microsoft.com/office/powerpoint/2010/main" val="43429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EF9898-B515-76F3-19E2-CDBEFD9D7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100204"/>
              </p:ext>
            </p:extLst>
          </p:nvPr>
        </p:nvGraphicFramePr>
        <p:xfrm>
          <a:off x="2032000" y="10530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03C15-54B0-22AE-DCA7-60BC75243A2E}"/>
              </a:ext>
            </a:extLst>
          </p:cNvPr>
          <p:cNvSpPr txBox="1"/>
          <p:nvPr/>
        </p:nvSpPr>
        <p:spPr>
          <a:xfrm>
            <a:off x="378618" y="386292"/>
            <a:ext cx="672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Digital Life Sciences</a:t>
            </a:r>
          </a:p>
        </p:txBody>
      </p:sp>
    </p:spTree>
    <p:extLst>
      <p:ext uri="{BB962C8B-B14F-4D97-AF65-F5344CB8AC3E}">
        <p14:creationId xmlns:p14="http://schemas.microsoft.com/office/powerpoint/2010/main" val="220505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D2062-9F53-5727-3C9B-9D2B3423E2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0076" y="2657870"/>
            <a:ext cx="3086100" cy="1867694"/>
          </a:xfrm>
        </p:spPr>
        <p:txBody>
          <a:bodyPr lIns="0" tIns="0" rIns="0" bIns="0" anchor="t"/>
          <a:lstStyle/>
          <a:p>
            <a:pPr algn="ctr"/>
            <a:r>
              <a:rPr lang="en-GB" sz="2800" dirty="0">
                <a:latin typeface="Roboto Medium"/>
                <a:ea typeface="Roboto Medium"/>
                <a:cs typeface="Roboto Medium"/>
              </a:rPr>
              <a:t>What will techUK’s Health &amp; Social Care Programme focus on in 2023?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8C2359-FA03-354F-70E9-CC6FC2A30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420056"/>
              </p:ext>
            </p:extLst>
          </p:nvPr>
        </p:nvGraphicFramePr>
        <p:xfrm>
          <a:off x="3371851" y="8937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Map with pin outline">
            <a:extLst>
              <a:ext uri="{FF2B5EF4-FFF2-40B4-BE49-F238E27FC236}">
                <a16:creationId xmlns:a16="http://schemas.microsoft.com/office/drawing/2014/main" id="{CB37CBAC-1881-0A1F-6E3D-198454FCC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151" y="1093786"/>
            <a:ext cx="666749" cy="666749"/>
          </a:xfrm>
          <a:prstGeom prst="rect">
            <a:avLst/>
          </a:prstGeom>
        </p:spPr>
      </p:pic>
      <p:pic>
        <p:nvPicPr>
          <p:cNvPr id="5" name="Graphic 4" descr="Test tubes outline">
            <a:extLst>
              <a:ext uri="{FF2B5EF4-FFF2-40B4-BE49-F238E27FC236}">
                <a16:creationId xmlns:a16="http://schemas.microsoft.com/office/drawing/2014/main" id="{3DAC8C72-5864-2EBC-BEB5-58CD9CA0B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0501" y="1981198"/>
            <a:ext cx="571500" cy="571500"/>
          </a:xfrm>
          <a:prstGeom prst="rect">
            <a:avLst/>
          </a:prstGeom>
        </p:spPr>
      </p:pic>
      <p:pic>
        <p:nvPicPr>
          <p:cNvPr id="6" name="Graphic 5" descr="Gears outline">
            <a:extLst>
              <a:ext uri="{FF2B5EF4-FFF2-40B4-BE49-F238E27FC236}">
                <a16:creationId xmlns:a16="http://schemas.microsoft.com/office/drawing/2014/main" id="{F39F8C1B-7D8B-4359-3B7E-26AED7753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71924" y="4630736"/>
            <a:ext cx="571501" cy="571501"/>
          </a:xfrm>
          <a:prstGeom prst="rect">
            <a:avLst/>
          </a:prstGeom>
        </p:spPr>
      </p:pic>
      <p:pic>
        <p:nvPicPr>
          <p:cNvPr id="8" name="Graphic 7" descr="Court outline">
            <a:extLst>
              <a:ext uri="{FF2B5EF4-FFF2-40B4-BE49-F238E27FC236}">
                <a16:creationId xmlns:a16="http://schemas.microsoft.com/office/drawing/2014/main" id="{992E4896-0C9D-8071-BEA2-80E5F6021C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77413" y="5422899"/>
            <a:ext cx="614099" cy="614099"/>
          </a:xfrm>
          <a:prstGeom prst="rect">
            <a:avLst/>
          </a:prstGeom>
        </p:spPr>
      </p:pic>
      <p:pic>
        <p:nvPicPr>
          <p:cNvPr id="12" name="Graphic 11" descr="Gold bars outline">
            <a:extLst>
              <a:ext uri="{FF2B5EF4-FFF2-40B4-BE49-F238E27FC236}">
                <a16:creationId xmlns:a16="http://schemas.microsoft.com/office/drawing/2014/main" id="{CEED0FE9-6242-BD00-919E-AB58EF49F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94176" y="2822874"/>
            <a:ext cx="654054" cy="654054"/>
          </a:xfrm>
          <a:prstGeom prst="rect">
            <a:avLst/>
          </a:prstGeom>
        </p:spPr>
      </p:pic>
      <p:pic>
        <p:nvPicPr>
          <p:cNvPr id="16" name="Graphic 15" descr="Artificial Intelligence outline">
            <a:extLst>
              <a:ext uri="{FF2B5EF4-FFF2-40B4-BE49-F238E27FC236}">
                <a16:creationId xmlns:a16="http://schemas.microsoft.com/office/drawing/2014/main" id="{331B95F7-B289-AC51-175B-E65D10ADB4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35453" y="3747105"/>
            <a:ext cx="571501" cy="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FF123-CB42-B54E-C1E6-FFDF93617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Engaging with regions &amp; Integrated Care Systems</a:t>
            </a:r>
          </a:p>
        </p:txBody>
      </p:sp>
    </p:spTree>
    <p:extLst>
      <p:ext uri="{BB962C8B-B14F-4D97-AF65-F5344CB8AC3E}">
        <p14:creationId xmlns:p14="http://schemas.microsoft.com/office/powerpoint/2010/main" val="228566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594DAC-04EA-3E35-44CB-154299043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312468"/>
              </p:ext>
            </p:extLst>
          </p:nvPr>
        </p:nvGraphicFramePr>
        <p:xfrm>
          <a:off x="2282031" y="11530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A84419-FCCC-4459-5AF4-28FE3A6F4379}"/>
              </a:ext>
            </a:extLst>
          </p:cNvPr>
          <p:cNvSpPr txBox="1"/>
          <p:nvPr/>
        </p:nvSpPr>
        <p:spPr>
          <a:xfrm>
            <a:off x="388143" y="329142"/>
            <a:ext cx="6727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Regional Engagement &amp; Integrated Care Systems</a:t>
            </a:r>
          </a:p>
        </p:txBody>
      </p:sp>
    </p:spTree>
    <p:extLst>
      <p:ext uri="{BB962C8B-B14F-4D97-AF65-F5344CB8AC3E}">
        <p14:creationId xmlns:p14="http://schemas.microsoft.com/office/powerpoint/2010/main" val="75144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95E4F-50C6-4DF4-4B70-A6AFEFFB3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Collaborating on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400384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594DAC-04EA-3E35-44CB-154299043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037491"/>
              </p:ext>
            </p:extLst>
          </p:nvPr>
        </p:nvGraphicFramePr>
        <p:xfrm>
          <a:off x="1841500" y="1117335"/>
          <a:ext cx="86280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A84419-FCCC-4459-5AF4-28FE3A6F4379}"/>
              </a:ext>
            </a:extLst>
          </p:cNvPr>
          <p:cNvSpPr txBox="1"/>
          <p:nvPr/>
        </p:nvSpPr>
        <p:spPr>
          <a:xfrm>
            <a:off x="388143" y="329142"/>
            <a:ext cx="672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94481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FF123-CB42-B54E-C1E6-FFDF93617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Reforming commercial &amp; procurement processes</a:t>
            </a:r>
          </a:p>
        </p:txBody>
      </p:sp>
    </p:spTree>
    <p:extLst>
      <p:ext uri="{BB962C8B-B14F-4D97-AF65-F5344CB8AC3E}">
        <p14:creationId xmlns:p14="http://schemas.microsoft.com/office/powerpoint/2010/main" val="368186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594DAC-04EA-3E35-44CB-154299043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454337"/>
              </p:ext>
            </p:extLst>
          </p:nvPr>
        </p:nvGraphicFramePr>
        <p:xfrm>
          <a:off x="2032000" y="12244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A84419-FCCC-4459-5AF4-28FE3A6F4379}"/>
              </a:ext>
            </a:extLst>
          </p:cNvPr>
          <p:cNvSpPr txBox="1"/>
          <p:nvPr/>
        </p:nvSpPr>
        <p:spPr>
          <a:xfrm>
            <a:off x="388143" y="329142"/>
            <a:ext cx="672703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oboto Medium"/>
                <a:ea typeface="Roboto Medium"/>
                <a:cs typeface="Roboto Medium"/>
              </a:rPr>
              <a:t>Commercial &amp; procurement</a:t>
            </a:r>
            <a:endParaRPr lang="en-US" sz="240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7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FF123-CB42-B54E-C1E6-FFDF93617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r>
              <a:rPr lang="en-GB">
                <a:latin typeface="Roboto Medium"/>
                <a:ea typeface="Roboto Medium"/>
                <a:cs typeface="Roboto Medium"/>
              </a:rPr>
              <a:t>Driving transformation in social care</a:t>
            </a:r>
          </a:p>
        </p:txBody>
      </p:sp>
    </p:spTree>
    <p:extLst>
      <p:ext uri="{BB962C8B-B14F-4D97-AF65-F5344CB8AC3E}">
        <p14:creationId xmlns:p14="http://schemas.microsoft.com/office/powerpoint/2010/main" val="168214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4D1EA"/>
      </a:dk1>
      <a:lt1>
        <a:srgbClr val="FFFFFF"/>
      </a:lt1>
      <a:dk2>
        <a:srgbClr val="000000"/>
      </a:dk2>
      <a:lt2>
        <a:srgbClr val="00263E"/>
      </a:lt2>
      <a:accent1>
        <a:srgbClr val="2CD5C3"/>
      </a:accent1>
      <a:accent2>
        <a:srgbClr val="AA004C"/>
      </a:accent2>
      <a:accent3>
        <a:srgbClr val="D7501C"/>
      </a:accent3>
      <a:accent4>
        <a:srgbClr val="FEB300"/>
      </a:accent4>
      <a:accent5>
        <a:srgbClr val="774FC3"/>
      </a:accent5>
      <a:accent6>
        <a:srgbClr val="007EC5"/>
      </a:accent6>
      <a:hlink>
        <a:srgbClr val="774FC3"/>
      </a:hlink>
      <a:folHlink>
        <a:srgbClr val="000000"/>
      </a:folHlink>
    </a:clrScheme>
    <a:fontScheme name="Roboto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UK_PowerPoint Template_FINAL.potx  -  backup version  -  Read-Only" id="{7C4306A1-97B6-48DF-9CAD-3AA7E00A6F35}" vid="{D2DD8605-2A7B-4235-A1A0-82C0CF4BD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C434C3BC5F748994C41A4A5CDC7A0" ma:contentTypeVersion="4" ma:contentTypeDescription="Create a new document." ma:contentTypeScope="" ma:versionID="dd8dc35e549d204772e2a052d8fdf1bc">
  <xsd:schema xmlns:xsd="http://www.w3.org/2001/XMLSchema" xmlns:xs="http://www.w3.org/2001/XMLSchema" xmlns:p="http://schemas.microsoft.com/office/2006/metadata/properties" xmlns:ns2="246b6dac-9337-4308-8476-8b66fdcb2c9a" xmlns:ns3="73a5c522-31d6-4d2c-9fd5-c9ecb510ad08" targetNamespace="http://schemas.microsoft.com/office/2006/metadata/properties" ma:root="true" ma:fieldsID="413a376acd3615d6226e035943c468fd" ns2:_="" ns3:_="">
    <xsd:import namespace="246b6dac-9337-4308-8476-8b66fdcb2c9a"/>
    <xsd:import namespace="73a5c522-31d6-4d2c-9fd5-c9ecb510a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b6dac-9337-4308-8476-8b66fdcb2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5c522-31d6-4d2c-9fd5-c9ecb510a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539ABF-2792-4C83-B7C7-9CABB06A4A1B}">
  <ds:schemaRefs>
    <ds:schemaRef ds:uri="246b6dac-9337-4308-8476-8b66fdcb2c9a"/>
    <ds:schemaRef ds:uri="73a5c522-31d6-4d2c-9fd5-c9ecb510ad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22B27D-A6ED-4AA9-AD70-8D17752BA3ED}">
  <ds:schemaRefs>
    <ds:schemaRef ds:uri="http://purl.org/dc/dcmitype/"/>
    <ds:schemaRef ds:uri="73a5c522-31d6-4d2c-9fd5-c9ecb510ad08"/>
    <ds:schemaRef ds:uri="246b6dac-9337-4308-8476-8b66fdcb2c9a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6F4A2E0-18E4-4155-8E7E-88A6C0B1A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techUK_PowerPoint Template_FINAL</Template>
  <TotalTime>281</TotalTime>
  <Words>761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Roboto Medium</vt:lpstr>
      <vt:lpstr>Roboto</vt:lpstr>
      <vt:lpstr>Arial</vt:lpstr>
      <vt:lpstr>ROBOTO LIGHT</vt:lpstr>
      <vt:lpstr>ROBOTO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Lawrence</dc:creator>
  <cp:lastModifiedBy>Alexandra Lawrence</cp:lastModifiedBy>
  <cp:revision>1</cp:revision>
  <dcterms:created xsi:type="dcterms:W3CDTF">2022-12-19T11:32:30Z</dcterms:created>
  <dcterms:modified xsi:type="dcterms:W3CDTF">2023-01-10T15:13:13Z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0x010100F74C434C3BC5F748994C41A4A5CDC7A0</vt:lpwstr>
  </property>
</Properties>
</file>