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817" r:id="rId5"/>
  </p:sldMasterIdLst>
  <p:notesMasterIdLst>
    <p:notesMasterId r:id="rId14"/>
  </p:notesMasterIdLst>
  <p:sldIdLst>
    <p:sldId id="271" r:id="rId6"/>
    <p:sldId id="257" r:id="rId7"/>
    <p:sldId id="258" r:id="rId8"/>
    <p:sldId id="272" r:id="rId9"/>
    <p:sldId id="273" r:id="rId10"/>
    <p:sldId id="260" r:id="rId11"/>
    <p:sldId id="270" r:id="rId12"/>
    <p:sldId id="268"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2643B7C-350B-47C6-8D6F-56D117DC4580}" v="13" dt="2025-01-14T16:57:38.74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3488" autoAdjust="0"/>
  </p:normalViewPr>
  <p:slideViewPr>
    <p:cSldViewPr snapToGrid="0">
      <p:cViewPr varScale="1">
        <p:scale>
          <a:sx n="111" d="100"/>
          <a:sy n="111" d="100"/>
        </p:scale>
        <p:origin x="1245"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presProps" Target="presProps.xml"/><Relationship Id="rId10" Type="http://schemas.openxmlformats.org/officeDocument/2006/relationships/slide" Target="slides/slide5.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onks, David (Justice Growth)" userId="c0379423-14b4-45cd-8516-e4480502f07c" providerId="ADAL" clId="{C2643B7C-350B-47C6-8D6F-56D117DC4580}"/>
    <pc:docChg chg="undo custSel addSld delSld modSld">
      <pc:chgData name="Tonks, David (Justice Growth)" userId="c0379423-14b4-45cd-8516-e4480502f07c" providerId="ADAL" clId="{C2643B7C-350B-47C6-8D6F-56D117DC4580}" dt="2025-01-14T17:30:11.274" v="1775" actId="404"/>
      <pc:docMkLst>
        <pc:docMk/>
      </pc:docMkLst>
      <pc:sldChg chg="modSp mod">
        <pc:chgData name="Tonks, David (Justice Growth)" userId="c0379423-14b4-45cd-8516-e4480502f07c" providerId="ADAL" clId="{C2643B7C-350B-47C6-8D6F-56D117DC4580}" dt="2025-01-14T16:10:56.277" v="7" actId="114"/>
        <pc:sldMkLst>
          <pc:docMk/>
          <pc:sldMk cId="0" sldId="257"/>
        </pc:sldMkLst>
        <pc:spChg chg="mod">
          <ac:chgData name="Tonks, David (Justice Growth)" userId="c0379423-14b4-45cd-8516-e4480502f07c" providerId="ADAL" clId="{C2643B7C-350B-47C6-8D6F-56D117DC4580}" dt="2025-01-14T16:10:56.277" v="7" actId="114"/>
          <ac:spMkLst>
            <pc:docMk/>
            <pc:sldMk cId="0" sldId="257"/>
            <ac:spMk id="2337" creationId="{00000000-0000-0000-0000-000000000000}"/>
          </ac:spMkLst>
        </pc:spChg>
      </pc:sldChg>
      <pc:sldChg chg="modSp del mod">
        <pc:chgData name="Tonks, David (Justice Growth)" userId="c0379423-14b4-45cd-8516-e4480502f07c" providerId="ADAL" clId="{C2643B7C-350B-47C6-8D6F-56D117DC4580}" dt="2025-01-14T16:16:52.889" v="74" actId="14100"/>
        <pc:sldMkLst>
          <pc:docMk/>
          <pc:sldMk cId="0" sldId="258"/>
        </pc:sldMkLst>
        <pc:spChg chg="mod">
          <ac:chgData name="Tonks, David (Justice Growth)" userId="c0379423-14b4-45cd-8516-e4480502f07c" providerId="ADAL" clId="{C2643B7C-350B-47C6-8D6F-56D117DC4580}" dt="2025-01-14T16:16:52.889" v="74" actId="14100"/>
          <ac:spMkLst>
            <pc:docMk/>
            <pc:sldMk cId="0" sldId="258"/>
            <ac:spMk id="2344" creationId="{00000000-0000-0000-0000-000000000000}"/>
          </ac:spMkLst>
        </pc:spChg>
        <pc:spChg chg="mod">
          <ac:chgData name="Tonks, David (Justice Growth)" userId="c0379423-14b4-45cd-8516-e4480502f07c" providerId="ADAL" clId="{C2643B7C-350B-47C6-8D6F-56D117DC4580}" dt="2025-01-14T16:16:09.724" v="70" actId="20577"/>
          <ac:spMkLst>
            <pc:docMk/>
            <pc:sldMk cId="0" sldId="258"/>
            <ac:spMk id="2345" creationId="{00000000-0000-0000-0000-000000000000}"/>
          </ac:spMkLst>
        </pc:spChg>
      </pc:sldChg>
      <pc:sldChg chg="addSp modSp mod modNotesTx">
        <pc:chgData name="Tonks, David (Justice Growth)" userId="c0379423-14b4-45cd-8516-e4480502f07c" providerId="ADAL" clId="{C2643B7C-350B-47C6-8D6F-56D117DC4580}" dt="2025-01-14T17:30:03.770" v="1772" actId="404"/>
        <pc:sldMkLst>
          <pc:docMk/>
          <pc:sldMk cId="0" sldId="260"/>
        </pc:sldMkLst>
        <pc:spChg chg="add mod">
          <ac:chgData name="Tonks, David (Justice Growth)" userId="c0379423-14b4-45cd-8516-e4480502f07c" providerId="ADAL" clId="{C2643B7C-350B-47C6-8D6F-56D117DC4580}" dt="2025-01-14T17:23:47.969" v="1423" actId="14100"/>
          <ac:spMkLst>
            <pc:docMk/>
            <pc:sldMk cId="0" sldId="260"/>
            <ac:spMk id="2" creationId="{A0DB143C-D231-C717-315A-9910037ACF0D}"/>
          </ac:spMkLst>
        </pc:spChg>
        <pc:spChg chg="mod">
          <ac:chgData name="Tonks, David (Justice Growth)" userId="c0379423-14b4-45cd-8516-e4480502f07c" providerId="ADAL" clId="{C2643B7C-350B-47C6-8D6F-56D117DC4580}" dt="2025-01-14T16:13:51.992" v="58" actId="1076"/>
          <ac:spMkLst>
            <pc:docMk/>
            <pc:sldMk cId="0" sldId="260"/>
            <ac:spMk id="3" creationId="{31CA935E-7052-9BFE-97E9-4AC559D1D233}"/>
          </ac:spMkLst>
        </pc:spChg>
      </pc:sldChg>
      <pc:sldChg chg="del">
        <pc:chgData name="Tonks, David (Justice Growth)" userId="c0379423-14b4-45cd-8516-e4480502f07c" providerId="ADAL" clId="{C2643B7C-350B-47C6-8D6F-56D117DC4580}" dt="2025-01-14T16:01:30.601" v="0" actId="47"/>
        <pc:sldMkLst>
          <pc:docMk/>
          <pc:sldMk cId="2853416869" sldId="264"/>
        </pc:sldMkLst>
      </pc:sldChg>
      <pc:sldChg chg="delSp del mod">
        <pc:chgData name="Tonks, David (Justice Growth)" userId="c0379423-14b4-45cd-8516-e4480502f07c" providerId="ADAL" clId="{C2643B7C-350B-47C6-8D6F-56D117DC4580}" dt="2025-01-14T16:11:21.049" v="11" actId="47"/>
        <pc:sldMkLst>
          <pc:docMk/>
          <pc:sldMk cId="1671347388" sldId="269"/>
        </pc:sldMkLst>
        <pc:spChg chg="del">
          <ac:chgData name="Tonks, David (Justice Growth)" userId="c0379423-14b4-45cd-8516-e4480502f07c" providerId="ADAL" clId="{C2643B7C-350B-47C6-8D6F-56D117DC4580}" dt="2025-01-14T16:11:16.611" v="9" actId="21"/>
          <ac:spMkLst>
            <pc:docMk/>
            <pc:sldMk cId="1671347388" sldId="269"/>
            <ac:spMk id="2" creationId="{659FACE7-1E74-7686-86F9-6E712F41EC8B}"/>
          </ac:spMkLst>
        </pc:spChg>
        <pc:picChg chg="del">
          <ac:chgData name="Tonks, David (Justice Growth)" userId="c0379423-14b4-45cd-8516-e4480502f07c" providerId="ADAL" clId="{C2643B7C-350B-47C6-8D6F-56D117DC4580}" dt="2025-01-14T16:11:16.611" v="9" actId="21"/>
          <ac:picMkLst>
            <pc:docMk/>
            <pc:sldMk cId="1671347388" sldId="269"/>
            <ac:picMk id="3" creationId="{1231009D-5651-45EC-CA04-9ED5E6EA0B5C}"/>
          </ac:picMkLst>
        </pc:picChg>
      </pc:sldChg>
      <pc:sldChg chg="addSp modSp mod modNotesTx">
        <pc:chgData name="Tonks, David (Justice Growth)" userId="c0379423-14b4-45cd-8516-e4480502f07c" providerId="ADAL" clId="{C2643B7C-350B-47C6-8D6F-56D117DC4580}" dt="2025-01-14T17:30:11.274" v="1775" actId="404"/>
        <pc:sldMkLst>
          <pc:docMk/>
          <pc:sldMk cId="1392472098" sldId="270"/>
        </pc:sldMkLst>
        <pc:spChg chg="add mod">
          <ac:chgData name="Tonks, David (Justice Growth)" userId="c0379423-14b4-45cd-8516-e4480502f07c" providerId="ADAL" clId="{C2643B7C-350B-47C6-8D6F-56D117DC4580}" dt="2025-01-14T17:20:15.767" v="1245" actId="404"/>
          <ac:spMkLst>
            <pc:docMk/>
            <pc:sldMk cId="1392472098" sldId="270"/>
            <ac:spMk id="2" creationId="{51576A60-E76D-38A1-6E33-7A5B36C58A1D}"/>
          </ac:spMkLst>
        </pc:spChg>
        <pc:spChg chg="mod">
          <ac:chgData name="Tonks, David (Justice Growth)" userId="c0379423-14b4-45cd-8516-e4480502f07c" providerId="ADAL" clId="{C2643B7C-350B-47C6-8D6F-56D117DC4580}" dt="2025-01-14T16:13:47.043" v="57" actId="1076"/>
          <ac:spMkLst>
            <pc:docMk/>
            <pc:sldMk cId="1392472098" sldId="270"/>
            <ac:spMk id="3" creationId="{29A26C08-0A67-2DDB-832D-647328CD97CC}"/>
          </ac:spMkLst>
        </pc:spChg>
      </pc:sldChg>
      <pc:sldChg chg="addSp modSp new mod">
        <pc:chgData name="Tonks, David (Justice Growth)" userId="c0379423-14b4-45cd-8516-e4480502f07c" providerId="ADAL" clId="{C2643B7C-350B-47C6-8D6F-56D117DC4580}" dt="2025-01-14T17:27:55.700" v="1763" actId="20577"/>
        <pc:sldMkLst>
          <pc:docMk/>
          <pc:sldMk cId="3503197126" sldId="271"/>
        </pc:sldMkLst>
        <pc:spChg chg="add mod">
          <ac:chgData name="Tonks, David (Justice Growth)" userId="c0379423-14b4-45cd-8516-e4480502f07c" providerId="ADAL" clId="{C2643B7C-350B-47C6-8D6F-56D117DC4580}" dt="2025-01-14T17:27:55.700" v="1763" actId="20577"/>
          <ac:spMkLst>
            <pc:docMk/>
            <pc:sldMk cId="3503197126" sldId="271"/>
            <ac:spMk id="2" creationId="{659FACE7-1E74-7686-86F9-6E712F41EC8B}"/>
          </ac:spMkLst>
        </pc:spChg>
        <pc:picChg chg="add mod">
          <ac:chgData name="Tonks, David (Justice Growth)" userId="c0379423-14b4-45cd-8516-e4480502f07c" providerId="ADAL" clId="{C2643B7C-350B-47C6-8D6F-56D117DC4580}" dt="2025-01-14T16:12:26.231" v="42" actId="14100"/>
          <ac:picMkLst>
            <pc:docMk/>
            <pc:sldMk cId="3503197126" sldId="271"/>
            <ac:picMk id="3" creationId="{1231009D-5651-45EC-CA04-9ED5E6EA0B5C}"/>
          </ac:picMkLst>
        </pc:picChg>
      </pc:sldChg>
      <pc:sldChg chg="addSp delSp modSp add mod modNotesTx">
        <pc:chgData name="Tonks, David (Justice Growth)" userId="c0379423-14b4-45cd-8516-e4480502f07c" providerId="ADAL" clId="{C2643B7C-350B-47C6-8D6F-56D117DC4580}" dt="2025-01-14T17:29:48.316" v="1766" actId="404"/>
        <pc:sldMkLst>
          <pc:docMk/>
          <pc:sldMk cId="754953884" sldId="272"/>
        </pc:sldMkLst>
        <pc:spChg chg="add mod">
          <ac:chgData name="Tonks, David (Justice Growth)" userId="c0379423-14b4-45cd-8516-e4480502f07c" providerId="ADAL" clId="{C2643B7C-350B-47C6-8D6F-56D117DC4580}" dt="2025-01-14T17:21:38.218" v="1264" actId="20577"/>
          <ac:spMkLst>
            <pc:docMk/>
            <pc:sldMk cId="754953884" sldId="272"/>
            <ac:spMk id="3" creationId="{9F066043-7EE3-4156-DD56-E7D78180A8AC}"/>
          </ac:spMkLst>
        </pc:spChg>
        <pc:spChg chg="del mod">
          <ac:chgData name="Tonks, David (Justice Growth)" userId="c0379423-14b4-45cd-8516-e4480502f07c" providerId="ADAL" clId="{C2643B7C-350B-47C6-8D6F-56D117DC4580}" dt="2025-01-14T16:57:38.745" v="162"/>
          <ac:spMkLst>
            <pc:docMk/>
            <pc:sldMk cId="754953884" sldId="272"/>
            <ac:spMk id="2344" creationId="{49CE86DC-08BE-A1E6-4D68-4372FE8C5528}"/>
          </ac:spMkLst>
        </pc:spChg>
        <pc:spChg chg="mod">
          <ac:chgData name="Tonks, David (Justice Growth)" userId="c0379423-14b4-45cd-8516-e4480502f07c" providerId="ADAL" clId="{C2643B7C-350B-47C6-8D6F-56D117DC4580}" dt="2025-01-14T16:42:21.604" v="140" actId="20577"/>
          <ac:spMkLst>
            <pc:docMk/>
            <pc:sldMk cId="754953884" sldId="272"/>
            <ac:spMk id="2345" creationId="{F38F15FD-F053-A2BF-5656-BA212803C651}"/>
          </ac:spMkLst>
        </pc:spChg>
        <pc:picChg chg="add mod">
          <ac:chgData name="Tonks, David (Justice Growth)" userId="c0379423-14b4-45cd-8516-e4480502f07c" providerId="ADAL" clId="{C2643B7C-350B-47C6-8D6F-56D117DC4580}" dt="2025-01-14T16:56:18.077" v="157" actId="14100"/>
          <ac:picMkLst>
            <pc:docMk/>
            <pc:sldMk cId="754953884" sldId="272"/>
            <ac:picMk id="2" creationId="{23DBD75A-32A8-8E25-6F0D-644323B98604}"/>
          </ac:picMkLst>
        </pc:picChg>
      </pc:sldChg>
      <pc:sldChg chg="addSp delSp modSp add mod modNotesTx">
        <pc:chgData name="Tonks, David (Justice Growth)" userId="c0379423-14b4-45cd-8516-e4480502f07c" providerId="ADAL" clId="{C2643B7C-350B-47C6-8D6F-56D117DC4580}" dt="2025-01-14T17:29:56.779" v="1769" actId="404"/>
        <pc:sldMkLst>
          <pc:docMk/>
          <pc:sldMk cId="3338268254" sldId="273"/>
        </pc:sldMkLst>
        <pc:spChg chg="add mod">
          <ac:chgData name="Tonks, David (Justice Growth)" userId="c0379423-14b4-45cd-8516-e4480502f07c" providerId="ADAL" clId="{C2643B7C-350B-47C6-8D6F-56D117DC4580}" dt="2025-01-14T17:27:39.122" v="1758" actId="20577"/>
          <ac:spMkLst>
            <pc:docMk/>
            <pc:sldMk cId="3338268254" sldId="273"/>
            <ac:spMk id="6" creationId="{5F2D3D09-638A-44FB-F2F4-FA1497C572E0}"/>
          </ac:spMkLst>
        </pc:spChg>
        <pc:spChg chg="del">
          <ac:chgData name="Tonks, David (Justice Growth)" userId="c0379423-14b4-45cd-8516-e4480502f07c" providerId="ADAL" clId="{C2643B7C-350B-47C6-8D6F-56D117DC4580}" dt="2025-01-14T16:57:33.169" v="160" actId="478"/>
          <ac:spMkLst>
            <pc:docMk/>
            <pc:sldMk cId="3338268254" sldId="273"/>
            <ac:spMk id="2344" creationId="{D0E4F5D6-3D09-E151-AC1F-66C367DA90CF}"/>
          </ac:spMkLst>
        </pc:spChg>
        <pc:picChg chg="add del mod">
          <ac:chgData name="Tonks, David (Justice Growth)" userId="c0379423-14b4-45cd-8516-e4480502f07c" providerId="ADAL" clId="{C2643B7C-350B-47C6-8D6F-56D117DC4580}" dt="2025-01-14T16:55:56.097" v="154" actId="478"/>
          <ac:picMkLst>
            <pc:docMk/>
            <pc:sldMk cId="3338268254" sldId="273"/>
            <ac:picMk id="3" creationId="{B30C7E8C-0F78-CEF5-559A-0B1413D5DC9A}"/>
          </ac:picMkLst>
        </pc:picChg>
        <pc:picChg chg="add mod">
          <ac:chgData name="Tonks, David (Justice Growth)" userId="c0379423-14b4-45cd-8516-e4480502f07c" providerId="ADAL" clId="{C2643B7C-350B-47C6-8D6F-56D117DC4580}" dt="2025-01-14T16:57:19.021" v="159" actId="14100"/>
          <ac:picMkLst>
            <pc:docMk/>
            <pc:sldMk cId="3338268254" sldId="273"/>
            <ac:picMk id="5" creationId="{1901DBBF-FEA3-C642-4190-FA24DB8E8866}"/>
          </ac:picMkLst>
        </pc:picChg>
      </pc:sldChg>
      <pc:sldChg chg="del">
        <pc:chgData name="Tonks, David (Justice Growth)" userId="c0379423-14b4-45cd-8516-e4480502f07c" providerId="ADAL" clId="{C2643B7C-350B-47C6-8D6F-56D117DC4580}" dt="2025-01-14T16:01:30.601" v="0" actId="47"/>
        <pc:sldMkLst>
          <pc:docMk/>
          <pc:sldMk cId="568466637" sldId="3205"/>
        </pc:sldMkLst>
      </pc:sldChg>
      <pc:sldChg chg="del">
        <pc:chgData name="Tonks, David (Justice Growth)" userId="c0379423-14b4-45cd-8516-e4480502f07c" providerId="ADAL" clId="{C2643B7C-350B-47C6-8D6F-56D117DC4580}" dt="2025-01-14T16:01:30.601" v="0" actId="47"/>
        <pc:sldMkLst>
          <pc:docMk/>
          <pc:sldMk cId="2310835198" sldId="3264"/>
        </pc:sldMkLst>
      </pc:sldChg>
      <pc:sldChg chg="del">
        <pc:chgData name="Tonks, David (Justice Growth)" userId="c0379423-14b4-45cd-8516-e4480502f07c" providerId="ADAL" clId="{C2643B7C-350B-47C6-8D6F-56D117DC4580}" dt="2025-01-14T16:01:30.601" v="0" actId="47"/>
        <pc:sldMkLst>
          <pc:docMk/>
          <pc:sldMk cId="2208842363" sldId="3267"/>
        </pc:sldMkLst>
      </pc:sldChg>
      <pc:sldChg chg="del">
        <pc:chgData name="Tonks, David (Justice Growth)" userId="c0379423-14b4-45cd-8516-e4480502f07c" providerId="ADAL" clId="{C2643B7C-350B-47C6-8D6F-56D117DC4580}" dt="2025-01-14T16:01:30.601" v="0" actId="47"/>
        <pc:sldMkLst>
          <pc:docMk/>
          <pc:sldMk cId="1085191673" sldId="3268"/>
        </pc:sldMkLst>
      </pc:sldChg>
      <pc:sldChg chg="del">
        <pc:chgData name="Tonks, David (Justice Growth)" userId="c0379423-14b4-45cd-8516-e4480502f07c" providerId="ADAL" clId="{C2643B7C-350B-47C6-8D6F-56D117DC4580}" dt="2025-01-14T16:01:30.601" v="0" actId="47"/>
        <pc:sldMkLst>
          <pc:docMk/>
          <pc:sldMk cId="1710736432" sldId="3269"/>
        </pc:sldMkLst>
      </pc:sldChg>
      <pc:sldChg chg="del">
        <pc:chgData name="Tonks, David (Justice Growth)" userId="c0379423-14b4-45cd-8516-e4480502f07c" providerId="ADAL" clId="{C2643B7C-350B-47C6-8D6F-56D117DC4580}" dt="2025-01-14T16:01:30.601" v="0" actId="47"/>
        <pc:sldMkLst>
          <pc:docMk/>
          <pc:sldMk cId="953563673" sldId="3279"/>
        </pc:sldMkLst>
      </pc:sldChg>
      <pc:sldChg chg="del">
        <pc:chgData name="Tonks, David (Justice Growth)" userId="c0379423-14b4-45cd-8516-e4480502f07c" providerId="ADAL" clId="{C2643B7C-350B-47C6-8D6F-56D117DC4580}" dt="2025-01-14T16:01:30.601" v="0" actId="47"/>
        <pc:sldMkLst>
          <pc:docMk/>
          <pc:sldMk cId="4225177554" sldId="3285"/>
        </pc:sldMkLst>
      </pc:sldChg>
      <pc:sldChg chg="del">
        <pc:chgData name="Tonks, David (Justice Growth)" userId="c0379423-14b4-45cd-8516-e4480502f07c" providerId="ADAL" clId="{C2643B7C-350B-47C6-8D6F-56D117DC4580}" dt="2025-01-14T16:01:30.601" v="0" actId="47"/>
        <pc:sldMkLst>
          <pc:docMk/>
          <pc:sldMk cId="3614424205" sldId="3286"/>
        </pc:sldMkLst>
      </pc:sldChg>
      <pc:sldChg chg="del">
        <pc:chgData name="Tonks, David (Justice Growth)" userId="c0379423-14b4-45cd-8516-e4480502f07c" providerId="ADAL" clId="{C2643B7C-350B-47C6-8D6F-56D117DC4580}" dt="2025-01-14T16:01:30.601" v="0" actId="47"/>
        <pc:sldMkLst>
          <pc:docMk/>
          <pc:sldMk cId="3346379486" sldId="3287"/>
        </pc:sldMkLst>
      </pc:sldChg>
      <pc:sldChg chg="del">
        <pc:chgData name="Tonks, David (Justice Growth)" userId="c0379423-14b4-45cd-8516-e4480502f07c" providerId="ADAL" clId="{C2643B7C-350B-47C6-8D6F-56D117DC4580}" dt="2025-01-14T16:01:30.601" v="0" actId="47"/>
        <pc:sldMkLst>
          <pc:docMk/>
          <pc:sldMk cId="3037493011" sldId="3289"/>
        </pc:sldMkLst>
      </pc:sldChg>
      <pc:sldChg chg="del">
        <pc:chgData name="Tonks, David (Justice Growth)" userId="c0379423-14b4-45cd-8516-e4480502f07c" providerId="ADAL" clId="{C2643B7C-350B-47C6-8D6F-56D117DC4580}" dt="2025-01-14T16:01:30.601" v="0" actId="47"/>
        <pc:sldMkLst>
          <pc:docMk/>
          <pc:sldMk cId="395559876" sldId="329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187907-DC3C-4796-BC34-F58AA0919BD4}" type="datetimeFigureOut">
              <a:rPr lang="en-GB" smtClean="0"/>
              <a:t>14/01/2025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359BC6-D611-4026-A527-D5E39987CCF8}" type="slidenum">
              <a:rPr lang="en-GB" smtClean="0"/>
              <a:t>‹#›</a:t>
            </a:fld>
            <a:endParaRPr lang="en-GB"/>
          </a:p>
        </p:txBody>
      </p:sp>
    </p:spTree>
    <p:extLst>
      <p:ext uri="{BB962C8B-B14F-4D97-AF65-F5344CB8AC3E}">
        <p14:creationId xmlns:p14="http://schemas.microsoft.com/office/powerpoint/2010/main" val="3289013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5359BC6-D611-4026-A527-D5E39987CCF8}" type="slidenum">
              <a:rPr lang="en-GB" smtClean="0"/>
              <a:t>1</a:t>
            </a:fld>
            <a:endParaRPr lang="en-GB"/>
          </a:p>
        </p:txBody>
      </p:sp>
    </p:spTree>
    <p:extLst>
      <p:ext uri="{BB962C8B-B14F-4D97-AF65-F5344CB8AC3E}">
        <p14:creationId xmlns:p14="http://schemas.microsoft.com/office/powerpoint/2010/main" val="7788317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0"/>
        <p:cNvGrpSpPr/>
        <p:nvPr/>
      </p:nvGrpSpPr>
      <p:grpSpPr>
        <a:xfrm>
          <a:off x="0" y="0"/>
          <a:ext cx="0" cy="0"/>
          <a:chOff x="0" y="0"/>
          <a:chExt cx="0" cy="0"/>
        </a:xfrm>
      </p:grpSpPr>
      <p:sp>
        <p:nvSpPr>
          <p:cNvPr id="2331" name="Google Shape;2331;p2:notes"/>
          <p:cNvSpPr>
            <a:spLocks noGrp="1" noRot="1" noChangeAspect="1"/>
          </p:cNvSpPr>
          <p:nvPr>
            <p:ph type="sldImg" idx="2"/>
          </p:nvPr>
        </p:nvSpPr>
        <p:spPr>
          <a:xfrm>
            <a:off x="439738" y="1252538"/>
            <a:ext cx="6008687" cy="33813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32" name="Google Shape;2332;p2:notes"/>
          <p:cNvSpPr txBox="1">
            <a:spLocks noGrp="1"/>
          </p:cNvSpPr>
          <p:nvPr>
            <p:ph type="body" idx="1"/>
          </p:nvPr>
        </p:nvSpPr>
        <p:spPr>
          <a:xfrm>
            <a:off x="688817" y="4822269"/>
            <a:ext cx="5510530" cy="3945493"/>
          </a:xfrm>
          <a:prstGeom prst="rect">
            <a:avLst/>
          </a:prstGeom>
          <a:noFill/>
          <a:ln>
            <a:noFill/>
          </a:ln>
        </p:spPr>
        <p:txBody>
          <a:bodyPr spcFirstLastPara="1" wrap="square" lIns="96600" tIns="48300" rIns="96600" bIns="48300" anchor="t" anchorCtr="0">
            <a:noAutofit/>
          </a:bodyPr>
          <a:lstStyle/>
          <a:p>
            <a:pPr marL="181154" lvl="0" indent="-104954" algn="l" rtl="0">
              <a:spcBef>
                <a:spcPts val="0"/>
              </a:spcBef>
              <a:spcAft>
                <a:spcPts val="0"/>
              </a:spcAft>
              <a:buClr>
                <a:schemeClr val="lt1"/>
              </a:buClr>
              <a:buSzPts val="1200"/>
              <a:buFont typeface="Arial"/>
              <a:buNone/>
            </a:pPr>
            <a:endParaRPr/>
          </a:p>
        </p:txBody>
      </p:sp>
      <p:sp>
        <p:nvSpPr>
          <p:cNvPr id="2333" name="Google Shape;2333;p2:notes"/>
          <p:cNvSpPr txBox="1">
            <a:spLocks noGrp="1"/>
          </p:cNvSpPr>
          <p:nvPr>
            <p:ph type="sldNum" idx="12"/>
          </p:nvPr>
        </p:nvSpPr>
        <p:spPr>
          <a:xfrm>
            <a:off x="3901698" y="9517547"/>
            <a:ext cx="2984871" cy="502754"/>
          </a:xfrm>
          <a:prstGeom prst="rect">
            <a:avLst/>
          </a:prstGeom>
          <a:noFill/>
          <a:ln>
            <a:noFill/>
          </a:ln>
        </p:spPr>
        <p:txBody>
          <a:bodyPr spcFirstLastPara="1" wrap="square" lIns="96600" tIns="48300" rIns="96600" bIns="48300" anchor="b" anchorCtr="0">
            <a:noAutofit/>
          </a:bodyPr>
          <a:lstStyle/>
          <a:p>
            <a:pPr marL="0" lvl="0" indent="0" algn="r" rtl="0">
              <a:spcBef>
                <a:spcPts val="0"/>
              </a:spcBef>
              <a:spcAft>
                <a:spcPts val="0"/>
              </a:spcAft>
              <a:buNone/>
            </a:pPr>
            <a:fld id="{00000000-1234-1234-1234-123412341234}" type="slidenum">
              <a:rPr lang="en-GB">
                <a:solidFill>
                  <a:srgbClr val="000000"/>
                </a:solidFill>
                <a:latin typeface="Arial"/>
                <a:ea typeface="Arial"/>
                <a:cs typeface="Arial"/>
                <a:sym typeface="Arial"/>
              </a:rPr>
              <a:t>2</a:t>
            </a:fld>
            <a:endParaRPr>
              <a:solidFill>
                <a:srgbClr val="000000"/>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8"/>
        <p:cNvGrpSpPr/>
        <p:nvPr/>
      </p:nvGrpSpPr>
      <p:grpSpPr>
        <a:xfrm>
          <a:off x="0" y="0"/>
          <a:ext cx="0" cy="0"/>
          <a:chOff x="0" y="0"/>
          <a:chExt cx="0" cy="0"/>
        </a:xfrm>
      </p:grpSpPr>
      <p:sp>
        <p:nvSpPr>
          <p:cNvPr id="2339" name="Google Shape;2339;p3:notes"/>
          <p:cNvSpPr>
            <a:spLocks noGrp="1" noRot="1" noChangeAspect="1"/>
          </p:cNvSpPr>
          <p:nvPr>
            <p:ph type="sldImg" idx="2"/>
          </p:nvPr>
        </p:nvSpPr>
        <p:spPr>
          <a:xfrm>
            <a:off x="439738" y="1252538"/>
            <a:ext cx="6008687" cy="33813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40" name="Google Shape;2340;p3:notes"/>
          <p:cNvSpPr txBox="1">
            <a:spLocks noGrp="1"/>
          </p:cNvSpPr>
          <p:nvPr>
            <p:ph type="body" idx="1"/>
          </p:nvPr>
        </p:nvSpPr>
        <p:spPr>
          <a:xfrm>
            <a:off x="688817" y="4822269"/>
            <a:ext cx="5510530" cy="3945493"/>
          </a:xfrm>
          <a:prstGeom prst="rect">
            <a:avLst/>
          </a:prstGeom>
          <a:noFill/>
          <a:ln>
            <a:noFill/>
          </a:ln>
        </p:spPr>
        <p:txBody>
          <a:bodyPr spcFirstLastPara="1" wrap="square" lIns="96600" tIns="48300" rIns="96600" bIns="48300" anchor="t" anchorCtr="0">
            <a:noAutofit/>
          </a:bodyPr>
          <a:lstStyle/>
          <a:p>
            <a:pPr marL="181154" lvl="0" indent="-104954" algn="l" rtl="0">
              <a:spcBef>
                <a:spcPts val="0"/>
              </a:spcBef>
              <a:spcAft>
                <a:spcPts val="0"/>
              </a:spcAft>
              <a:buClr>
                <a:schemeClr val="lt1"/>
              </a:buClr>
              <a:buSzPts val="1200"/>
              <a:buFont typeface="Arial"/>
              <a:buNone/>
            </a:pPr>
            <a:endParaRPr/>
          </a:p>
        </p:txBody>
      </p:sp>
      <p:sp>
        <p:nvSpPr>
          <p:cNvPr id="2341" name="Google Shape;2341;p3:notes"/>
          <p:cNvSpPr txBox="1">
            <a:spLocks noGrp="1"/>
          </p:cNvSpPr>
          <p:nvPr>
            <p:ph type="sldNum" idx="12"/>
          </p:nvPr>
        </p:nvSpPr>
        <p:spPr>
          <a:xfrm>
            <a:off x="3901698" y="9517547"/>
            <a:ext cx="2984871" cy="502754"/>
          </a:xfrm>
          <a:prstGeom prst="rect">
            <a:avLst/>
          </a:prstGeom>
          <a:noFill/>
          <a:ln>
            <a:noFill/>
          </a:ln>
        </p:spPr>
        <p:txBody>
          <a:bodyPr spcFirstLastPara="1" wrap="square" lIns="96600" tIns="48300" rIns="96600" bIns="48300" anchor="b" anchorCtr="0">
            <a:noAutofit/>
          </a:bodyPr>
          <a:lstStyle/>
          <a:p>
            <a:pPr marL="0" lvl="0" indent="0" algn="r" rtl="0">
              <a:spcBef>
                <a:spcPts val="0"/>
              </a:spcBef>
              <a:spcAft>
                <a:spcPts val="0"/>
              </a:spcAft>
              <a:buNone/>
            </a:pPr>
            <a:fld id="{00000000-1234-1234-1234-123412341234}" type="slidenum">
              <a:rPr lang="en-GB">
                <a:solidFill>
                  <a:srgbClr val="000000"/>
                </a:solidFill>
                <a:latin typeface="Arial"/>
                <a:ea typeface="Arial"/>
                <a:cs typeface="Arial"/>
                <a:sym typeface="Arial"/>
              </a:rPr>
              <a:t>3</a:t>
            </a:fld>
            <a:endParaRPr>
              <a:solidFill>
                <a:srgbClr val="000000"/>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8">
          <a:extLst>
            <a:ext uri="{FF2B5EF4-FFF2-40B4-BE49-F238E27FC236}">
              <a16:creationId xmlns:a16="http://schemas.microsoft.com/office/drawing/2014/main" id="{AAC4CFC0-2B2D-788C-FBDE-222D8054FD44}"/>
            </a:ext>
          </a:extLst>
        </p:cNvPr>
        <p:cNvGrpSpPr/>
        <p:nvPr/>
      </p:nvGrpSpPr>
      <p:grpSpPr>
        <a:xfrm>
          <a:off x="0" y="0"/>
          <a:ext cx="0" cy="0"/>
          <a:chOff x="0" y="0"/>
          <a:chExt cx="0" cy="0"/>
        </a:xfrm>
      </p:grpSpPr>
      <p:sp>
        <p:nvSpPr>
          <p:cNvPr id="2339" name="Google Shape;2339;p3:notes">
            <a:extLst>
              <a:ext uri="{FF2B5EF4-FFF2-40B4-BE49-F238E27FC236}">
                <a16:creationId xmlns:a16="http://schemas.microsoft.com/office/drawing/2014/main" id="{48D66279-4105-F162-89D3-E00B23E5E0E6}"/>
              </a:ext>
            </a:extLst>
          </p:cNvPr>
          <p:cNvSpPr>
            <a:spLocks noGrp="1" noRot="1" noChangeAspect="1"/>
          </p:cNvSpPr>
          <p:nvPr>
            <p:ph type="sldImg" idx="2"/>
          </p:nvPr>
        </p:nvSpPr>
        <p:spPr>
          <a:xfrm>
            <a:off x="439738" y="1252538"/>
            <a:ext cx="6008687" cy="33813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40" name="Google Shape;2340;p3:notes">
            <a:extLst>
              <a:ext uri="{FF2B5EF4-FFF2-40B4-BE49-F238E27FC236}">
                <a16:creationId xmlns:a16="http://schemas.microsoft.com/office/drawing/2014/main" id="{825F34A0-55F0-EE65-4C99-982A79E37AA7}"/>
              </a:ext>
            </a:extLst>
          </p:cNvPr>
          <p:cNvSpPr txBox="1">
            <a:spLocks noGrp="1"/>
          </p:cNvSpPr>
          <p:nvPr>
            <p:ph type="body" idx="1"/>
          </p:nvPr>
        </p:nvSpPr>
        <p:spPr>
          <a:xfrm>
            <a:off x="688817" y="4822269"/>
            <a:ext cx="5510530" cy="3945493"/>
          </a:xfrm>
          <a:prstGeom prst="rect">
            <a:avLst/>
          </a:prstGeom>
          <a:noFill/>
          <a:ln>
            <a:noFill/>
          </a:ln>
        </p:spPr>
        <p:txBody>
          <a:bodyPr spcFirstLastPara="1" wrap="square" lIns="96600" tIns="48300" rIns="96600" bIns="48300" anchor="t" anchorCtr="0">
            <a:noAutofit/>
          </a:bodyPr>
          <a:lstStyle/>
          <a:p>
            <a:pPr marL="342900" lvl="0" indent="-342900">
              <a:buSzPts val="1000"/>
              <a:buFont typeface="Symbol" panose="05050102010706020507" pitchFamily="18" charset="2"/>
              <a:buChar char=""/>
              <a:tabLst>
                <a:tab pos="457200" algn="l"/>
              </a:tabLst>
            </a:pPr>
            <a:r>
              <a:rPr lang="en-GB" sz="1000" b="1"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Benefits of Interoperability</a:t>
            </a:r>
            <a:r>
              <a:rPr lang="en-GB" sz="10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a:t>
            </a:r>
            <a:endParaRPr lang="en-GB" sz="1000" dirty="0">
              <a:solidFill>
                <a:srgbClr val="000000"/>
              </a:solidFill>
              <a:effectLst/>
              <a:latin typeface="Aptos" panose="020B0004020202020204" pitchFamily="34" charset="0"/>
              <a:ea typeface="Aptos" panose="020B0004020202020204" pitchFamily="34" charset="0"/>
              <a:cs typeface="Aptos" panose="020B0004020202020204" pitchFamily="34" charset="0"/>
            </a:endParaRPr>
          </a:p>
          <a:p>
            <a:pPr marL="742950" lvl="1" indent="-285750">
              <a:buSzPts val="1000"/>
              <a:buFont typeface="Courier New" panose="02070309020205020404" pitchFamily="49" charset="0"/>
              <a:buChar char="o"/>
              <a:tabLst>
                <a:tab pos="914400" algn="l"/>
              </a:tabLst>
            </a:pPr>
            <a:r>
              <a:rPr lang="en-GB" sz="10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Improved victim support through centralized information and digital case files.</a:t>
            </a:r>
            <a:endParaRPr lang="en-GB" sz="10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en-GB" sz="10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Faster and more accurate decision-making in sectors like banking and healthcare, showcasing transferable lessons for policing.</a:t>
            </a:r>
            <a:endParaRPr lang="en-GB" sz="10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a:p>
            <a:pPr marL="181154" lvl="0" indent="-104954" algn="l" rtl="0">
              <a:spcBef>
                <a:spcPts val="0"/>
              </a:spcBef>
              <a:spcAft>
                <a:spcPts val="0"/>
              </a:spcAft>
              <a:buClr>
                <a:schemeClr val="lt1"/>
              </a:buClr>
              <a:buSzPts val="1200"/>
              <a:buFont typeface="Arial"/>
              <a:buNone/>
            </a:pPr>
            <a:endParaRPr lang="en-GB" dirty="0"/>
          </a:p>
          <a:p>
            <a:pPr marL="181154" lvl="0" indent="-104954" algn="l" rtl="0">
              <a:spcBef>
                <a:spcPts val="0"/>
              </a:spcBef>
              <a:spcAft>
                <a:spcPts val="0"/>
              </a:spcAft>
              <a:buClr>
                <a:schemeClr val="lt1"/>
              </a:buClr>
              <a:buSzPts val="1200"/>
              <a:buFont typeface="Arial"/>
              <a:buNone/>
            </a:pPr>
            <a:endParaRPr dirty="0"/>
          </a:p>
        </p:txBody>
      </p:sp>
      <p:sp>
        <p:nvSpPr>
          <p:cNvPr id="2341" name="Google Shape;2341;p3:notes">
            <a:extLst>
              <a:ext uri="{FF2B5EF4-FFF2-40B4-BE49-F238E27FC236}">
                <a16:creationId xmlns:a16="http://schemas.microsoft.com/office/drawing/2014/main" id="{59AF829B-C518-D65F-863B-F508AF5530B7}"/>
              </a:ext>
            </a:extLst>
          </p:cNvPr>
          <p:cNvSpPr txBox="1">
            <a:spLocks noGrp="1"/>
          </p:cNvSpPr>
          <p:nvPr>
            <p:ph type="sldNum" idx="12"/>
          </p:nvPr>
        </p:nvSpPr>
        <p:spPr>
          <a:xfrm>
            <a:off x="3901698" y="9517547"/>
            <a:ext cx="2984871" cy="502754"/>
          </a:xfrm>
          <a:prstGeom prst="rect">
            <a:avLst/>
          </a:prstGeom>
          <a:noFill/>
          <a:ln>
            <a:noFill/>
          </a:ln>
        </p:spPr>
        <p:txBody>
          <a:bodyPr spcFirstLastPara="1" wrap="square" lIns="96600" tIns="48300" rIns="96600" bIns="48300" anchor="b" anchorCtr="0">
            <a:noAutofit/>
          </a:bodyPr>
          <a:lstStyle/>
          <a:p>
            <a:pPr marL="0" lvl="0" indent="0" algn="r" rtl="0">
              <a:spcBef>
                <a:spcPts val="0"/>
              </a:spcBef>
              <a:spcAft>
                <a:spcPts val="0"/>
              </a:spcAft>
              <a:buNone/>
            </a:pPr>
            <a:fld id="{00000000-1234-1234-1234-123412341234}" type="slidenum">
              <a:rPr lang="en-GB">
                <a:solidFill>
                  <a:srgbClr val="000000"/>
                </a:solidFill>
                <a:latin typeface="Arial"/>
                <a:ea typeface="Arial"/>
                <a:cs typeface="Arial"/>
                <a:sym typeface="Arial"/>
              </a:rPr>
              <a:t>4</a:t>
            </a:fld>
            <a:endParaRPr>
              <a:solidFill>
                <a:srgbClr val="000000"/>
              </a:solidFill>
              <a:latin typeface="Arial"/>
              <a:ea typeface="Arial"/>
              <a:cs typeface="Arial"/>
              <a:sym typeface="Arial"/>
            </a:endParaRPr>
          </a:p>
        </p:txBody>
      </p:sp>
    </p:spTree>
    <p:extLst>
      <p:ext uri="{BB962C8B-B14F-4D97-AF65-F5344CB8AC3E}">
        <p14:creationId xmlns:p14="http://schemas.microsoft.com/office/powerpoint/2010/main" val="753807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8">
          <a:extLst>
            <a:ext uri="{FF2B5EF4-FFF2-40B4-BE49-F238E27FC236}">
              <a16:creationId xmlns:a16="http://schemas.microsoft.com/office/drawing/2014/main" id="{F655C3EB-B099-1EA3-5A43-9A8519078061}"/>
            </a:ext>
          </a:extLst>
        </p:cNvPr>
        <p:cNvGrpSpPr/>
        <p:nvPr/>
      </p:nvGrpSpPr>
      <p:grpSpPr>
        <a:xfrm>
          <a:off x="0" y="0"/>
          <a:ext cx="0" cy="0"/>
          <a:chOff x="0" y="0"/>
          <a:chExt cx="0" cy="0"/>
        </a:xfrm>
      </p:grpSpPr>
      <p:sp>
        <p:nvSpPr>
          <p:cNvPr id="2339" name="Google Shape;2339;p3:notes">
            <a:extLst>
              <a:ext uri="{FF2B5EF4-FFF2-40B4-BE49-F238E27FC236}">
                <a16:creationId xmlns:a16="http://schemas.microsoft.com/office/drawing/2014/main" id="{6AA7C556-6D62-65C4-1CE9-29C66FBB5D7D}"/>
              </a:ext>
            </a:extLst>
          </p:cNvPr>
          <p:cNvSpPr>
            <a:spLocks noGrp="1" noRot="1" noChangeAspect="1"/>
          </p:cNvSpPr>
          <p:nvPr>
            <p:ph type="sldImg" idx="2"/>
          </p:nvPr>
        </p:nvSpPr>
        <p:spPr>
          <a:xfrm>
            <a:off x="439738" y="1252538"/>
            <a:ext cx="6008687" cy="33813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40" name="Google Shape;2340;p3:notes">
            <a:extLst>
              <a:ext uri="{FF2B5EF4-FFF2-40B4-BE49-F238E27FC236}">
                <a16:creationId xmlns:a16="http://schemas.microsoft.com/office/drawing/2014/main" id="{40E2AD7F-0649-C218-20FD-59B455B13021}"/>
              </a:ext>
            </a:extLst>
          </p:cNvPr>
          <p:cNvSpPr txBox="1">
            <a:spLocks noGrp="1"/>
          </p:cNvSpPr>
          <p:nvPr>
            <p:ph type="body" idx="1"/>
          </p:nvPr>
        </p:nvSpPr>
        <p:spPr>
          <a:xfrm>
            <a:off x="688817" y="4822269"/>
            <a:ext cx="5510530" cy="3945493"/>
          </a:xfrm>
          <a:prstGeom prst="rect">
            <a:avLst/>
          </a:prstGeom>
          <a:noFill/>
          <a:ln>
            <a:noFill/>
          </a:ln>
        </p:spPr>
        <p:txBody>
          <a:bodyPr spcFirstLastPara="1" wrap="square" lIns="96600" tIns="48300" rIns="96600" bIns="48300" anchor="t" anchorCtr="0">
            <a:noAutofit/>
          </a:bodyPr>
          <a:lstStyle/>
          <a:p>
            <a:pPr marL="342900" lvl="0" indent="-342900">
              <a:buSzPts val="1000"/>
              <a:buFont typeface="Symbol" panose="05050102010706020507" pitchFamily="18" charset="2"/>
              <a:buChar char=""/>
              <a:tabLst>
                <a:tab pos="457200" algn="l"/>
              </a:tabLst>
            </a:pPr>
            <a:r>
              <a:rPr lang="en-GB" sz="1000" b="1"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Delivery Challenges Identified</a:t>
            </a:r>
            <a:r>
              <a:rPr lang="en-GB" sz="10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a:t>
            </a:r>
            <a:endParaRPr lang="en-GB" sz="1000" dirty="0">
              <a:solidFill>
                <a:srgbClr val="000000"/>
              </a:solidFill>
              <a:effectLst/>
              <a:latin typeface="Aptos" panose="020B0004020202020204" pitchFamily="34" charset="0"/>
              <a:ea typeface="Aptos" panose="020B0004020202020204" pitchFamily="34" charset="0"/>
              <a:cs typeface="Aptos" panose="020B0004020202020204" pitchFamily="34" charset="0"/>
            </a:endParaRPr>
          </a:p>
          <a:p>
            <a:pPr marL="742950" lvl="1" indent="-285750">
              <a:buSzPts val="1000"/>
              <a:buFont typeface="Courier New" panose="02070309020205020404" pitchFamily="49" charset="0"/>
              <a:buChar char="o"/>
              <a:tabLst>
                <a:tab pos="914400" algn="l"/>
              </a:tabLst>
            </a:pPr>
            <a:r>
              <a:rPr lang="en-GB" sz="10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Fragmented IT systems lead to inefficiencies, including data duplication, inconsistencies, and limited cross-referencing.</a:t>
            </a:r>
            <a:endParaRPr lang="en-GB" sz="10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en-GB" sz="10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Lack of interoperability frustrates police staff, reduces efficiency, and affects the quality of service.</a:t>
            </a:r>
            <a:endParaRPr lang="en-GB" sz="10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a:p>
            <a:pPr marL="181154" lvl="0" indent="-104954" algn="l" rtl="0">
              <a:spcBef>
                <a:spcPts val="0"/>
              </a:spcBef>
              <a:spcAft>
                <a:spcPts val="0"/>
              </a:spcAft>
              <a:buClr>
                <a:schemeClr val="lt1"/>
              </a:buClr>
              <a:buSzPts val="1200"/>
              <a:buFont typeface="Arial"/>
              <a:buNone/>
            </a:pPr>
            <a:endParaRPr lang="en-GB" sz="1000" dirty="0"/>
          </a:p>
          <a:p>
            <a:pPr marL="342900" lvl="0" indent="-342900">
              <a:buSzPts val="1000"/>
              <a:buFont typeface="Symbol" panose="05050102010706020507" pitchFamily="18" charset="2"/>
              <a:buChar char=""/>
              <a:tabLst>
                <a:tab pos="457200" algn="l"/>
              </a:tabLst>
            </a:pPr>
            <a:r>
              <a:rPr lang="en-GB" sz="1000" b="1"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Procurement Challenges Highlighted</a:t>
            </a:r>
            <a:r>
              <a:rPr lang="en-GB" sz="10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a:t>
            </a:r>
            <a:endParaRPr lang="en-GB" sz="1000" dirty="0">
              <a:solidFill>
                <a:srgbClr val="000000"/>
              </a:solidFill>
              <a:effectLst/>
              <a:latin typeface="Aptos" panose="020B0004020202020204" pitchFamily="34" charset="0"/>
              <a:ea typeface="Aptos" panose="020B0004020202020204" pitchFamily="34" charset="0"/>
              <a:cs typeface="Aptos" panose="020B0004020202020204" pitchFamily="34" charset="0"/>
            </a:endParaRPr>
          </a:p>
          <a:p>
            <a:pPr marL="742950" lvl="1" indent="-285750">
              <a:buSzPts val="1000"/>
              <a:buFont typeface="Courier New" panose="02070309020205020404" pitchFamily="49" charset="0"/>
              <a:buChar char="o"/>
              <a:tabLst>
                <a:tab pos="914400" algn="l"/>
              </a:tabLst>
            </a:pPr>
            <a:r>
              <a:rPr lang="en-GB" sz="10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Rapid technological advancements outpacing procurement strategies.</a:t>
            </a:r>
            <a:endParaRPr lang="en-GB" sz="10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en-GB" sz="10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Lack of technical knowledge leading to fragmented operations and increased costs.</a:t>
            </a:r>
            <a:endParaRPr lang="en-GB" sz="10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en-GB" sz="10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Difficulty in integrating legacy systems with new solutions.</a:t>
            </a:r>
            <a:endParaRPr lang="en-GB" sz="10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a:p>
            <a:pPr marL="181154" lvl="0" indent="-104954" algn="l" rtl="0">
              <a:spcBef>
                <a:spcPts val="0"/>
              </a:spcBef>
              <a:spcAft>
                <a:spcPts val="0"/>
              </a:spcAft>
              <a:buClr>
                <a:schemeClr val="lt1"/>
              </a:buClr>
              <a:buSzPts val="1200"/>
              <a:buFont typeface="Arial"/>
              <a:buNone/>
            </a:pPr>
            <a:endParaRPr dirty="0"/>
          </a:p>
        </p:txBody>
      </p:sp>
      <p:sp>
        <p:nvSpPr>
          <p:cNvPr id="2341" name="Google Shape;2341;p3:notes">
            <a:extLst>
              <a:ext uri="{FF2B5EF4-FFF2-40B4-BE49-F238E27FC236}">
                <a16:creationId xmlns:a16="http://schemas.microsoft.com/office/drawing/2014/main" id="{6A666B54-BAAC-4A02-1DC4-26C408C63EBA}"/>
              </a:ext>
            </a:extLst>
          </p:cNvPr>
          <p:cNvSpPr txBox="1">
            <a:spLocks noGrp="1"/>
          </p:cNvSpPr>
          <p:nvPr>
            <p:ph type="sldNum" idx="12"/>
          </p:nvPr>
        </p:nvSpPr>
        <p:spPr>
          <a:xfrm>
            <a:off x="3901698" y="9517547"/>
            <a:ext cx="2984871" cy="502754"/>
          </a:xfrm>
          <a:prstGeom prst="rect">
            <a:avLst/>
          </a:prstGeom>
          <a:noFill/>
          <a:ln>
            <a:noFill/>
          </a:ln>
        </p:spPr>
        <p:txBody>
          <a:bodyPr spcFirstLastPara="1" wrap="square" lIns="96600" tIns="48300" rIns="96600" bIns="48300" anchor="b" anchorCtr="0">
            <a:noAutofit/>
          </a:bodyPr>
          <a:lstStyle/>
          <a:p>
            <a:pPr marL="0" lvl="0" indent="0" algn="r" rtl="0">
              <a:spcBef>
                <a:spcPts val="0"/>
              </a:spcBef>
              <a:spcAft>
                <a:spcPts val="0"/>
              </a:spcAft>
              <a:buNone/>
            </a:pPr>
            <a:fld id="{00000000-1234-1234-1234-123412341234}" type="slidenum">
              <a:rPr lang="en-GB">
                <a:solidFill>
                  <a:srgbClr val="000000"/>
                </a:solidFill>
                <a:latin typeface="Arial"/>
                <a:ea typeface="Arial"/>
                <a:cs typeface="Arial"/>
                <a:sym typeface="Arial"/>
              </a:rPr>
              <a:t>5</a:t>
            </a:fld>
            <a:endParaRPr>
              <a:solidFill>
                <a:srgbClr val="000000"/>
              </a:solidFill>
              <a:latin typeface="Arial"/>
              <a:ea typeface="Arial"/>
              <a:cs typeface="Arial"/>
              <a:sym typeface="Arial"/>
            </a:endParaRPr>
          </a:p>
        </p:txBody>
      </p:sp>
    </p:spTree>
    <p:extLst>
      <p:ext uri="{BB962C8B-B14F-4D97-AF65-F5344CB8AC3E}">
        <p14:creationId xmlns:p14="http://schemas.microsoft.com/office/powerpoint/2010/main" val="25432141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4"/>
        <p:cNvGrpSpPr/>
        <p:nvPr/>
      </p:nvGrpSpPr>
      <p:grpSpPr>
        <a:xfrm>
          <a:off x="0" y="0"/>
          <a:ext cx="0" cy="0"/>
          <a:chOff x="0" y="0"/>
          <a:chExt cx="0" cy="0"/>
        </a:xfrm>
      </p:grpSpPr>
      <p:sp>
        <p:nvSpPr>
          <p:cNvPr id="2355" name="Google Shape;2355;p5:notes"/>
          <p:cNvSpPr>
            <a:spLocks noGrp="1" noRot="1" noChangeAspect="1"/>
          </p:cNvSpPr>
          <p:nvPr>
            <p:ph type="sldImg" idx="2"/>
          </p:nvPr>
        </p:nvSpPr>
        <p:spPr>
          <a:xfrm>
            <a:off x="439738" y="1252538"/>
            <a:ext cx="6008687" cy="33813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56" name="Google Shape;2356;p5:notes"/>
          <p:cNvSpPr txBox="1">
            <a:spLocks noGrp="1"/>
          </p:cNvSpPr>
          <p:nvPr>
            <p:ph type="body" idx="1"/>
          </p:nvPr>
        </p:nvSpPr>
        <p:spPr>
          <a:xfrm>
            <a:off x="688817" y="4822269"/>
            <a:ext cx="5510530" cy="3945493"/>
          </a:xfrm>
          <a:prstGeom prst="rect">
            <a:avLst/>
          </a:prstGeom>
          <a:noFill/>
          <a:ln>
            <a:noFill/>
          </a:ln>
        </p:spPr>
        <p:txBody>
          <a:bodyPr spcFirstLastPara="1" wrap="square" lIns="96600" tIns="48300" rIns="96600" bIns="48300" anchor="t" anchorCtr="0">
            <a:noAutofit/>
          </a:bodyPr>
          <a:lstStyle/>
          <a:p>
            <a:pPr marL="342900" lvl="0" indent="-342900">
              <a:buSzPts val="1000"/>
              <a:buFont typeface="Symbol" panose="05050102010706020507" pitchFamily="18" charset="2"/>
              <a:buChar char=""/>
              <a:tabLst>
                <a:tab pos="457200" algn="l"/>
              </a:tabLst>
            </a:pPr>
            <a:r>
              <a:rPr lang="en-GB" sz="1000" b="1"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Purpose of the Paper</a:t>
            </a:r>
            <a:r>
              <a:rPr lang="en-GB" sz="10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a:t>
            </a:r>
            <a:endParaRPr lang="en-GB" sz="1000" dirty="0">
              <a:solidFill>
                <a:srgbClr val="000000"/>
              </a:solidFill>
              <a:effectLst/>
              <a:latin typeface="Aptos" panose="020B0004020202020204" pitchFamily="34" charset="0"/>
              <a:ea typeface="Aptos" panose="020B0004020202020204" pitchFamily="34" charset="0"/>
              <a:cs typeface="Aptos" panose="020B0004020202020204" pitchFamily="34" charset="0"/>
            </a:endParaRPr>
          </a:p>
          <a:p>
            <a:pPr marL="742950" lvl="1" indent="-285750">
              <a:buSzPts val="1000"/>
              <a:buFont typeface="Courier New" panose="02070309020205020404" pitchFamily="49" charset="0"/>
              <a:buChar char="o"/>
              <a:tabLst>
                <a:tab pos="914400" algn="l"/>
              </a:tabLst>
            </a:pPr>
            <a:r>
              <a:rPr lang="en-GB" sz="10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Explains digital interoperability in UK policing, focusing on seamless data sharing between IT systems to enhance operational effectiveness.</a:t>
            </a:r>
            <a:endParaRPr lang="en-GB" sz="10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en-GB" sz="10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Highlights ongoing efforts by the techUK Interoperability in Policing Working Group (IPWG) to promote interoperability in police IT systems.</a:t>
            </a:r>
            <a:endParaRPr lang="en-GB" sz="10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en-GB" sz="1000" b="1"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Approaches to Interoperability</a:t>
            </a:r>
            <a:r>
              <a:rPr lang="en-GB" sz="10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a:t>
            </a:r>
            <a:endParaRPr lang="en-GB" sz="1000" dirty="0">
              <a:solidFill>
                <a:srgbClr val="000000"/>
              </a:solidFill>
              <a:effectLst/>
              <a:latin typeface="Aptos" panose="020B0004020202020204" pitchFamily="34" charset="0"/>
              <a:ea typeface="Aptos" panose="020B0004020202020204" pitchFamily="34" charset="0"/>
              <a:cs typeface="Aptos" panose="020B0004020202020204" pitchFamily="34" charset="0"/>
            </a:endParaRPr>
          </a:p>
          <a:p>
            <a:pPr marL="742950" lvl="1" indent="-285750">
              <a:buSzPts val="1000"/>
              <a:buFont typeface="Courier New" panose="02070309020205020404" pitchFamily="49" charset="0"/>
              <a:buChar char="o"/>
              <a:tabLst>
                <a:tab pos="914400" algn="l"/>
              </a:tabLst>
            </a:pPr>
            <a:r>
              <a:rPr lang="en-GB" sz="10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Various integration methods, including point-to-point integration, platform-based integration, native digital interoperability, and shared data repositories, each with advantages and drawbacks.</a:t>
            </a:r>
            <a:endParaRPr lang="en-GB" sz="10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en-GB" sz="10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Calls for adopting open APIs and common standards for scalable and cost-effective solutions.</a:t>
            </a:r>
            <a:endParaRPr lang="en-GB" sz="10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en-GB" sz="1000" b="1"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Recommendations</a:t>
            </a:r>
            <a:r>
              <a:rPr lang="en-GB" sz="10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a:t>
            </a:r>
            <a:endParaRPr lang="en-GB" sz="1000" dirty="0">
              <a:solidFill>
                <a:srgbClr val="000000"/>
              </a:solidFill>
              <a:effectLst/>
              <a:latin typeface="Aptos" panose="020B0004020202020204" pitchFamily="34" charset="0"/>
              <a:ea typeface="Aptos" panose="020B0004020202020204" pitchFamily="34" charset="0"/>
              <a:cs typeface="Aptos" panose="020B0004020202020204" pitchFamily="34" charset="0"/>
            </a:endParaRPr>
          </a:p>
          <a:p>
            <a:pPr marL="742950" lvl="1" indent="-285750">
              <a:buSzPts val="1000"/>
              <a:buFont typeface="Courier New" panose="02070309020205020404" pitchFamily="49" charset="0"/>
              <a:buChar char="o"/>
              <a:tabLst>
                <a:tab pos="914400" algn="l"/>
              </a:tabLst>
            </a:pPr>
            <a:r>
              <a:rPr lang="en-GB" sz="10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Develop a national interoperability strategy aligned with existing frameworks.</a:t>
            </a:r>
            <a:endParaRPr lang="en-GB" sz="10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en-GB" sz="10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Invest in skills, open APIs, and collaborative platforms to foster innovation and ease integration.</a:t>
            </a:r>
            <a:endParaRPr lang="en-GB" sz="10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en-GB" sz="10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Use strategic prioritization (e.g., Pareto Principle) to focus on high-impact areas.</a:t>
            </a:r>
            <a:endParaRPr lang="en-GB" sz="10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en-GB" sz="1000" b="1"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Future Considerations</a:t>
            </a:r>
            <a:r>
              <a:rPr lang="en-GB" sz="10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a:t>
            </a:r>
            <a:endParaRPr lang="en-GB" sz="1000" dirty="0">
              <a:solidFill>
                <a:srgbClr val="000000"/>
              </a:solidFill>
              <a:effectLst/>
              <a:latin typeface="Aptos" panose="020B0004020202020204" pitchFamily="34" charset="0"/>
              <a:ea typeface="Aptos" panose="020B0004020202020204" pitchFamily="34" charset="0"/>
              <a:cs typeface="Aptos" panose="020B0004020202020204" pitchFamily="34" charset="0"/>
            </a:endParaRPr>
          </a:p>
          <a:p>
            <a:pPr marL="742950" lvl="1" indent="-285750">
              <a:buSzPts val="1000"/>
              <a:buFont typeface="Courier New" panose="02070309020205020404" pitchFamily="49" charset="0"/>
              <a:buChar char="o"/>
              <a:tabLst>
                <a:tab pos="914400" algn="l"/>
              </a:tabLst>
            </a:pPr>
            <a:r>
              <a:rPr lang="en-GB" sz="10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Address data governance, ownership, and liability issues.</a:t>
            </a:r>
            <a:endParaRPr lang="en-GB" sz="10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en-GB" sz="10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Engage industry and policing stakeholders for collaborative efforts.</a:t>
            </a:r>
            <a:endParaRPr lang="en-GB" sz="10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en-GB" sz="10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Draw lessons from other sectors to refine strategies and technologies.</a:t>
            </a:r>
            <a:endParaRPr lang="en-GB" sz="10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a:p>
            <a:pPr marL="181154" lvl="0" indent="-104954" algn="l" rtl="0">
              <a:spcBef>
                <a:spcPts val="0"/>
              </a:spcBef>
              <a:spcAft>
                <a:spcPts val="0"/>
              </a:spcAft>
              <a:buClr>
                <a:schemeClr val="lt1"/>
              </a:buClr>
              <a:buSzPts val="1200"/>
              <a:buFont typeface="Arial"/>
              <a:buNone/>
            </a:pPr>
            <a:endParaRPr dirty="0"/>
          </a:p>
        </p:txBody>
      </p:sp>
      <p:sp>
        <p:nvSpPr>
          <p:cNvPr id="2357" name="Google Shape;2357;p5:notes"/>
          <p:cNvSpPr txBox="1">
            <a:spLocks noGrp="1"/>
          </p:cNvSpPr>
          <p:nvPr>
            <p:ph type="sldNum" idx="12"/>
          </p:nvPr>
        </p:nvSpPr>
        <p:spPr>
          <a:xfrm>
            <a:off x="3901698" y="9517547"/>
            <a:ext cx="2984871" cy="502754"/>
          </a:xfrm>
          <a:prstGeom prst="rect">
            <a:avLst/>
          </a:prstGeom>
          <a:noFill/>
          <a:ln>
            <a:noFill/>
          </a:ln>
        </p:spPr>
        <p:txBody>
          <a:bodyPr spcFirstLastPara="1" wrap="square" lIns="96600" tIns="48300" rIns="96600" bIns="48300" anchor="b" anchorCtr="0">
            <a:noAutofit/>
          </a:bodyPr>
          <a:lstStyle/>
          <a:p>
            <a:pPr marL="0" lvl="0" indent="0" algn="r" rtl="0">
              <a:spcBef>
                <a:spcPts val="0"/>
              </a:spcBef>
              <a:spcAft>
                <a:spcPts val="0"/>
              </a:spcAft>
              <a:buNone/>
            </a:pPr>
            <a:fld id="{00000000-1234-1234-1234-123412341234}" type="slidenum">
              <a:rPr lang="en-GB">
                <a:solidFill>
                  <a:srgbClr val="000000"/>
                </a:solidFill>
                <a:latin typeface="Arial"/>
                <a:ea typeface="Arial"/>
                <a:cs typeface="Arial"/>
                <a:sym typeface="Arial"/>
              </a:rPr>
              <a:t>6</a:t>
            </a:fld>
            <a:endParaRPr>
              <a:solidFill>
                <a:srgbClr val="000000"/>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4">
          <a:extLst>
            <a:ext uri="{FF2B5EF4-FFF2-40B4-BE49-F238E27FC236}">
              <a16:creationId xmlns:a16="http://schemas.microsoft.com/office/drawing/2014/main" id="{CE6E79A5-C9D7-E2A4-6F7A-3E5AA8177490}"/>
            </a:ext>
          </a:extLst>
        </p:cNvPr>
        <p:cNvGrpSpPr/>
        <p:nvPr/>
      </p:nvGrpSpPr>
      <p:grpSpPr>
        <a:xfrm>
          <a:off x="0" y="0"/>
          <a:ext cx="0" cy="0"/>
          <a:chOff x="0" y="0"/>
          <a:chExt cx="0" cy="0"/>
        </a:xfrm>
      </p:grpSpPr>
      <p:sp>
        <p:nvSpPr>
          <p:cNvPr id="2355" name="Google Shape;2355;p5:notes">
            <a:extLst>
              <a:ext uri="{FF2B5EF4-FFF2-40B4-BE49-F238E27FC236}">
                <a16:creationId xmlns:a16="http://schemas.microsoft.com/office/drawing/2014/main" id="{F4238DEF-EE52-295A-B644-7CC32CCD544E}"/>
              </a:ext>
            </a:extLst>
          </p:cNvPr>
          <p:cNvSpPr>
            <a:spLocks noGrp="1" noRot="1" noChangeAspect="1"/>
          </p:cNvSpPr>
          <p:nvPr>
            <p:ph type="sldImg" idx="2"/>
          </p:nvPr>
        </p:nvSpPr>
        <p:spPr>
          <a:xfrm>
            <a:off x="439738" y="1252538"/>
            <a:ext cx="6008687" cy="33813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56" name="Google Shape;2356;p5:notes">
            <a:extLst>
              <a:ext uri="{FF2B5EF4-FFF2-40B4-BE49-F238E27FC236}">
                <a16:creationId xmlns:a16="http://schemas.microsoft.com/office/drawing/2014/main" id="{FCF563E1-0A3F-396F-239A-2874F39397F1}"/>
              </a:ext>
            </a:extLst>
          </p:cNvPr>
          <p:cNvSpPr txBox="1">
            <a:spLocks noGrp="1"/>
          </p:cNvSpPr>
          <p:nvPr>
            <p:ph type="body" idx="1"/>
          </p:nvPr>
        </p:nvSpPr>
        <p:spPr>
          <a:xfrm>
            <a:off x="688817" y="4822269"/>
            <a:ext cx="5510530" cy="3945493"/>
          </a:xfrm>
          <a:prstGeom prst="rect">
            <a:avLst/>
          </a:prstGeom>
          <a:noFill/>
          <a:ln>
            <a:noFill/>
          </a:ln>
        </p:spPr>
        <p:txBody>
          <a:bodyPr spcFirstLastPara="1" wrap="square" lIns="96600" tIns="48300" rIns="96600" bIns="48300" anchor="t" anchorCtr="0">
            <a:noAutofit/>
          </a:bodyPr>
          <a:lstStyle/>
          <a:p>
            <a:pPr marL="342900" lvl="0" indent="-342900">
              <a:buSzPts val="1000"/>
              <a:buFont typeface="Symbol" panose="05050102010706020507" pitchFamily="18" charset="2"/>
              <a:buChar char=""/>
              <a:tabLst>
                <a:tab pos="457200" algn="l"/>
              </a:tabLst>
            </a:pPr>
            <a:r>
              <a:rPr lang="en-GB" sz="1000" b="1"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Purpose of the Document</a:t>
            </a:r>
            <a:r>
              <a:rPr lang="en-GB" sz="10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a:t>
            </a:r>
            <a:endParaRPr lang="en-GB" sz="1000" dirty="0">
              <a:solidFill>
                <a:srgbClr val="000000"/>
              </a:solidFill>
              <a:effectLst/>
              <a:latin typeface="Aptos" panose="020B0004020202020204" pitchFamily="34" charset="0"/>
              <a:ea typeface="Aptos" panose="020B0004020202020204" pitchFamily="34" charset="0"/>
              <a:cs typeface="Aptos" panose="020B0004020202020204" pitchFamily="34" charset="0"/>
            </a:endParaRPr>
          </a:p>
          <a:p>
            <a:pPr marL="742950" lvl="1" indent="-285750">
              <a:buSzPts val="1000"/>
              <a:buFont typeface="Courier New" panose="02070309020205020404" pitchFamily="49" charset="0"/>
              <a:buChar char="o"/>
              <a:tabLst>
                <a:tab pos="914400" algn="l"/>
              </a:tabLst>
            </a:pPr>
            <a:r>
              <a:rPr lang="en-GB" sz="10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Provides guidance for effective interoperability-first procurement in policing.</a:t>
            </a:r>
            <a:endParaRPr lang="en-GB" sz="10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en-GB" sz="10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Addresses challenges of purchasing incompatible or inadequate technologies, which lead to inefficiencies and increased costs.</a:t>
            </a:r>
            <a:endParaRPr lang="en-GB" sz="10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en-GB" sz="1000" b="1"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Key Areas for Procurement</a:t>
            </a:r>
            <a:r>
              <a:rPr lang="en-GB" sz="10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a:t>
            </a:r>
            <a:endParaRPr lang="en-GB" sz="1000" dirty="0">
              <a:solidFill>
                <a:srgbClr val="000000"/>
              </a:solidFill>
              <a:effectLst/>
              <a:latin typeface="Aptos" panose="020B0004020202020204" pitchFamily="34" charset="0"/>
              <a:ea typeface="Aptos" panose="020B0004020202020204" pitchFamily="34" charset="0"/>
              <a:cs typeface="Aptos" panose="020B0004020202020204" pitchFamily="34" charset="0"/>
            </a:endParaRPr>
          </a:p>
          <a:p>
            <a:pPr marL="742950" lvl="1" indent="-285750">
              <a:buSzPts val="1000"/>
              <a:buFont typeface="Courier New" panose="02070309020205020404" pitchFamily="49" charset="0"/>
              <a:buChar char="o"/>
              <a:tabLst>
                <a:tab pos="914400" algn="l"/>
              </a:tabLst>
            </a:pPr>
            <a:r>
              <a:rPr lang="en-GB" sz="1000" b="1"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Requirements and Specifications</a:t>
            </a:r>
            <a:r>
              <a:rPr lang="en-GB" sz="10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Focus on open APIs, data sharing agreements, and compliance with standards to ensure integration and interoperability.</a:t>
            </a:r>
            <a:endParaRPr lang="en-GB" sz="10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en-GB" sz="1000" b="1"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Knowledge</a:t>
            </a:r>
            <a:r>
              <a:rPr lang="en-GB" sz="10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Build technical and interoperability knowledge within procurement teams, leveraging external expertise when needed.</a:t>
            </a:r>
            <a:endParaRPr lang="en-GB" sz="10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en-GB" sz="1000" b="1"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Relationships and Expectations</a:t>
            </a:r>
            <a:r>
              <a:rPr lang="en-GB" sz="10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Promote strong collaboration between suppliers and buyers, with clear responsibilities and shared long-term goals.</a:t>
            </a:r>
            <a:endParaRPr lang="en-GB" sz="10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en-GB" sz="1000" b="1"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Five Recommendations by techUK</a:t>
            </a:r>
            <a:r>
              <a:rPr lang="en-GB" sz="10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a:t>
            </a:r>
            <a:endParaRPr lang="en-GB" sz="1000" dirty="0">
              <a:solidFill>
                <a:srgbClr val="000000"/>
              </a:solidFill>
              <a:effectLst/>
              <a:latin typeface="Aptos" panose="020B0004020202020204" pitchFamily="34" charset="0"/>
              <a:ea typeface="Aptos" panose="020B0004020202020204" pitchFamily="34" charset="0"/>
              <a:cs typeface="Aptos" panose="020B0004020202020204" pitchFamily="34" charset="0"/>
            </a:endParaRPr>
          </a:p>
          <a:p>
            <a:pPr marL="742950" lvl="1" indent="-285750">
              <a:buFont typeface="+mj-lt"/>
              <a:buAutoNum type="arabicPeriod"/>
              <a:tabLst>
                <a:tab pos="914400" algn="l"/>
              </a:tabLst>
            </a:pPr>
            <a:r>
              <a:rPr lang="en-GB" sz="10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Develop an </a:t>
            </a:r>
            <a:r>
              <a:rPr lang="en-GB" sz="1000" b="1"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interoperability strategy</a:t>
            </a:r>
            <a:r>
              <a:rPr lang="en-GB" sz="10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 aligned with a national framework to reduce dependencies and improve agility.</a:t>
            </a:r>
            <a:endParaRPr lang="en-GB" sz="1000" dirty="0">
              <a:solidFill>
                <a:srgbClr val="000000"/>
              </a:solidFill>
              <a:effectLst/>
              <a:latin typeface="Aptos" panose="020B0004020202020204" pitchFamily="34" charset="0"/>
              <a:ea typeface="Aptos" panose="020B0004020202020204" pitchFamily="34" charset="0"/>
              <a:cs typeface="Aptos" panose="020B0004020202020204" pitchFamily="34" charset="0"/>
            </a:endParaRPr>
          </a:p>
          <a:p>
            <a:pPr marL="742950" lvl="1" indent="-285750">
              <a:buFont typeface="+mj-lt"/>
              <a:buAutoNum type="arabicPeriod"/>
              <a:tabLst>
                <a:tab pos="914400" algn="l"/>
              </a:tabLst>
            </a:pPr>
            <a:r>
              <a:rPr lang="en-GB" sz="10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Enhance </a:t>
            </a:r>
            <a:r>
              <a:rPr lang="en-GB" sz="1000" b="1"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skills and knowledge</a:t>
            </a:r>
            <a:r>
              <a:rPr lang="en-GB" sz="10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 in technology procurement through training and development.</a:t>
            </a:r>
            <a:endParaRPr lang="en-GB" sz="1000" dirty="0">
              <a:solidFill>
                <a:srgbClr val="000000"/>
              </a:solidFill>
              <a:effectLst/>
              <a:latin typeface="Aptos" panose="020B0004020202020204" pitchFamily="34" charset="0"/>
              <a:ea typeface="Aptos" panose="020B0004020202020204" pitchFamily="34" charset="0"/>
              <a:cs typeface="Aptos" panose="020B0004020202020204" pitchFamily="34" charset="0"/>
            </a:endParaRPr>
          </a:p>
          <a:p>
            <a:pPr marL="742950" lvl="1" indent="-285750">
              <a:buFont typeface="+mj-lt"/>
              <a:buAutoNum type="arabicPeriod"/>
              <a:tabLst>
                <a:tab pos="914400" algn="l"/>
              </a:tabLst>
            </a:pPr>
            <a:r>
              <a:rPr lang="en-GB" sz="10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Prioritise </a:t>
            </a:r>
            <a:r>
              <a:rPr lang="en-GB" sz="1000" b="1"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solutions with open APIs</a:t>
            </a:r>
            <a:r>
              <a:rPr lang="en-GB" sz="10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 to facilitate simpler integrations and interoperability.</a:t>
            </a:r>
            <a:endParaRPr lang="en-GB" sz="1000" dirty="0">
              <a:solidFill>
                <a:srgbClr val="000000"/>
              </a:solidFill>
              <a:effectLst/>
              <a:latin typeface="Aptos" panose="020B0004020202020204" pitchFamily="34" charset="0"/>
              <a:ea typeface="Aptos" panose="020B0004020202020204" pitchFamily="34" charset="0"/>
              <a:cs typeface="Aptos" panose="020B0004020202020204" pitchFamily="34" charset="0"/>
            </a:endParaRPr>
          </a:p>
          <a:p>
            <a:pPr marL="742950" lvl="1" indent="-285750">
              <a:buFont typeface="+mj-lt"/>
              <a:buAutoNum type="arabicPeriod"/>
              <a:tabLst>
                <a:tab pos="914400" algn="l"/>
              </a:tabLst>
            </a:pPr>
            <a:r>
              <a:rPr lang="en-GB" sz="10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Promote </a:t>
            </a:r>
            <a:r>
              <a:rPr lang="en-GB" sz="1000" b="1"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communication and collaboration</a:t>
            </a:r>
            <a:r>
              <a:rPr lang="en-GB" sz="10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 across sectors to explore innovative solutions and share best practices.</a:t>
            </a:r>
            <a:endParaRPr lang="en-GB" sz="1000" dirty="0">
              <a:solidFill>
                <a:srgbClr val="000000"/>
              </a:solidFill>
              <a:effectLst/>
              <a:latin typeface="Aptos" panose="020B0004020202020204" pitchFamily="34" charset="0"/>
              <a:ea typeface="Aptos" panose="020B0004020202020204" pitchFamily="34" charset="0"/>
              <a:cs typeface="Aptos" panose="020B0004020202020204" pitchFamily="34" charset="0"/>
            </a:endParaRPr>
          </a:p>
          <a:p>
            <a:pPr marL="742950" lvl="1" indent="-285750">
              <a:buFont typeface="+mj-lt"/>
              <a:buAutoNum type="arabicPeriod"/>
              <a:tabLst>
                <a:tab pos="914400" algn="l"/>
              </a:tabLst>
            </a:pPr>
            <a:r>
              <a:rPr lang="en-GB" sz="10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Regularly </a:t>
            </a:r>
            <a:r>
              <a:rPr lang="en-GB" sz="1000" b="1"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evaluate and monitor technology performance</a:t>
            </a:r>
            <a:r>
              <a:rPr lang="en-GB" sz="10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 to refine strategies and maximise investments.</a:t>
            </a:r>
            <a:endParaRPr lang="en-GB" sz="1000" dirty="0">
              <a:solidFill>
                <a:srgbClr val="000000"/>
              </a:solidFill>
              <a:effectLst/>
              <a:latin typeface="Aptos" panose="020B0004020202020204" pitchFamily="34" charset="0"/>
              <a:ea typeface="Aptos" panose="020B0004020202020204" pitchFamily="34" charset="0"/>
              <a:cs typeface="Aptos" panose="020B0004020202020204" pitchFamily="34" charset="0"/>
            </a:endParaRPr>
          </a:p>
          <a:p>
            <a:pPr marL="181154" lvl="0" indent="-104954" algn="l" rtl="0">
              <a:spcBef>
                <a:spcPts val="0"/>
              </a:spcBef>
              <a:spcAft>
                <a:spcPts val="0"/>
              </a:spcAft>
              <a:buClr>
                <a:schemeClr val="lt1"/>
              </a:buClr>
              <a:buSzPts val="1200"/>
              <a:buFont typeface="Arial"/>
              <a:buNone/>
            </a:pPr>
            <a:endParaRPr dirty="0"/>
          </a:p>
        </p:txBody>
      </p:sp>
      <p:sp>
        <p:nvSpPr>
          <p:cNvPr id="2357" name="Google Shape;2357;p5:notes">
            <a:extLst>
              <a:ext uri="{FF2B5EF4-FFF2-40B4-BE49-F238E27FC236}">
                <a16:creationId xmlns:a16="http://schemas.microsoft.com/office/drawing/2014/main" id="{6042EB01-8A9B-28E1-AF98-21902AEDC16B}"/>
              </a:ext>
            </a:extLst>
          </p:cNvPr>
          <p:cNvSpPr txBox="1">
            <a:spLocks noGrp="1"/>
          </p:cNvSpPr>
          <p:nvPr>
            <p:ph type="sldNum" idx="12"/>
          </p:nvPr>
        </p:nvSpPr>
        <p:spPr>
          <a:xfrm>
            <a:off x="3901698" y="9517547"/>
            <a:ext cx="2984871" cy="502754"/>
          </a:xfrm>
          <a:prstGeom prst="rect">
            <a:avLst/>
          </a:prstGeom>
          <a:noFill/>
          <a:ln>
            <a:noFill/>
          </a:ln>
        </p:spPr>
        <p:txBody>
          <a:bodyPr spcFirstLastPara="1" wrap="square" lIns="96600" tIns="48300" rIns="96600" bIns="48300" anchor="b" anchorCtr="0">
            <a:noAutofit/>
          </a:bodyPr>
          <a:lstStyle/>
          <a:p>
            <a:pPr marL="0" lvl="0" indent="0" algn="r" rtl="0">
              <a:spcBef>
                <a:spcPts val="0"/>
              </a:spcBef>
              <a:spcAft>
                <a:spcPts val="0"/>
              </a:spcAft>
              <a:buNone/>
            </a:pPr>
            <a:fld id="{00000000-1234-1234-1234-123412341234}" type="slidenum">
              <a:rPr lang="en-GB">
                <a:solidFill>
                  <a:srgbClr val="000000"/>
                </a:solidFill>
                <a:latin typeface="Arial"/>
                <a:ea typeface="Arial"/>
                <a:cs typeface="Arial"/>
                <a:sym typeface="Arial"/>
              </a:rPr>
              <a:t>7</a:t>
            </a:fld>
            <a:endParaRPr>
              <a:solidFill>
                <a:srgbClr val="000000"/>
              </a:solidFill>
              <a:latin typeface="Arial"/>
              <a:ea typeface="Arial"/>
              <a:cs typeface="Arial"/>
              <a:sym typeface="Arial"/>
            </a:endParaRPr>
          </a:p>
        </p:txBody>
      </p:sp>
    </p:spTree>
    <p:extLst>
      <p:ext uri="{BB962C8B-B14F-4D97-AF65-F5344CB8AC3E}">
        <p14:creationId xmlns:p14="http://schemas.microsoft.com/office/powerpoint/2010/main" val="29123853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4"/>
        <p:cNvGrpSpPr/>
        <p:nvPr/>
      </p:nvGrpSpPr>
      <p:grpSpPr>
        <a:xfrm>
          <a:off x="0" y="0"/>
          <a:ext cx="0" cy="0"/>
          <a:chOff x="0" y="0"/>
          <a:chExt cx="0" cy="0"/>
        </a:xfrm>
      </p:grpSpPr>
      <p:sp>
        <p:nvSpPr>
          <p:cNvPr id="2695" name="Google Shape;2695;p6:notes"/>
          <p:cNvSpPr txBox="1">
            <a:spLocks noGrp="1"/>
          </p:cNvSpPr>
          <p:nvPr>
            <p:ph type="body" idx="1"/>
          </p:nvPr>
        </p:nvSpPr>
        <p:spPr>
          <a:xfrm>
            <a:off x="688817" y="4822269"/>
            <a:ext cx="5510530" cy="3945493"/>
          </a:xfrm>
          <a:prstGeom prst="rect">
            <a:avLst/>
          </a:prstGeom>
        </p:spPr>
        <p:txBody>
          <a:bodyPr spcFirstLastPara="1" wrap="square" lIns="96600" tIns="48300" rIns="96600" bIns="48300" anchor="t" anchorCtr="0">
            <a:noAutofit/>
          </a:bodyPr>
          <a:lstStyle/>
          <a:p>
            <a:pPr marL="0" lvl="0" indent="0" algn="l" rtl="0">
              <a:spcBef>
                <a:spcPts val="0"/>
              </a:spcBef>
              <a:spcAft>
                <a:spcPts val="0"/>
              </a:spcAft>
              <a:buNone/>
            </a:pPr>
            <a:endParaRPr/>
          </a:p>
        </p:txBody>
      </p:sp>
      <p:sp>
        <p:nvSpPr>
          <p:cNvPr id="2696" name="Google Shape;2696;p6:notes"/>
          <p:cNvSpPr>
            <a:spLocks noGrp="1" noRot="1" noChangeAspect="1"/>
          </p:cNvSpPr>
          <p:nvPr>
            <p:ph type="sldImg" idx="2"/>
          </p:nvPr>
        </p:nvSpPr>
        <p:spPr>
          <a:xfrm>
            <a:off x="439738" y="1252538"/>
            <a:ext cx="6008687" cy="33813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Master" Target="../slideMasters/slideMaster1.xml"/><Relationship Id="rId4" Type="http://schemas.openxmlformats.org/officeDocument/2006/relationships/image" Target="../media/image17.pn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jpeg"/><Relationship Id="rId1" Type="http://schemas.openxmlformats.org/officeDocument/2006/relationships/slideMaster" Target="../slideMasters/slideMaster1.xml"/><Relationship Id="rId4" Type="http://schemas.openxmlformats.org/officeDocument/2006/relationships/image" Target="../media/image19.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5.jpeg"/><Relationship Id="rId1" Type="http://schemas.openxmlformats.org/officeDocument/2006/relationships/slideMaster" Target="../slideMasters/slideMaster1.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5.jpeg"/><Relationship Id="rId1" Type="http://schemas.openxmlformats.org/officeDocument/2006/relationships/slideMaster" Target="../slideMasters/slideMaster1.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2.pn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Holding Slide">
    <p:bg>
      <p:bgRef idx="1001">
        <a:schemeClr val="bg2"/>
      </p:bgRef>
    </p:bg>
    <p:spTree>
      <p:nvGrpSpPr>
        <p:cNvPr id="1" name=""/>
        <p:cNvGrpSpPr/>
        <p:nvPr/>
      </p:nvGrpSpPr>
      <p:grpSpPr>
        <a:xfrm>
          <a:off x="0" y="0"/>
          <a:ext cx="0" cy="0"/>
          <a:chOff x="0" y="0"/>
          <a:chExt cx="0" cy="0"/>
        </a:xfrm>
      </p:grpSpPr>
      <p:sp>
        <p:nvSpPr>
          <p:cNvPr id="8" name="Freeform 26">
            <a:extLst>
              <a:ext uri="{FF2B5EF4-FFF2-40B4-BE49-F238E27FC236}">
                <a16:creationId xmlns:a16="http://schemas.microsoft.com/office/drawing/2014/main" id="{9564A37E-F656-496B-825C-5F1F31C37556}"/>
              </a:ext>
            </a:extLst>
          </p:cNvPr>
          <p:cNvSpPr>
            <a:spLocks noEditPoints="1"/>
          </p:cNvSpPr>
          <p:nvPr/>
        </p:nvSpPr>
        <p:spPr bwMode="auto">
          <a:xfrm>
            <a:off x="5983462" y="2953893"/>
            <a:ext cx="678220" cy="876823"/>
          </a:xfrm>
          <a:custGeom>
            <a:avLst/>
            <a:gdLst>
              <a:gd name="T0" fmla="*/ 66 w 866"/>
              <a:gd name="T1" fmla="*/ 1123 h 1123"/>
              <a:gd name="T2" fmla="*/ 66 w 866"/>
              <a:gd name="T3" fmla="*/ 152 h 1123"/>
              <a:gd name="T4" fmla="*/ 0 w 866"/>
              <a:gd name="T5" fmla="*/ 152 h 1123"/>
              <a:gd name="T6" fmla="*/ 0 w 866"/>
              <a:gd name="T7" fmla="*/ 15 h 1123"/>
              <a:gd name="T8" fmla="*/ 256 w 866"/>
              <a:gd name="T9" fmla="*/ 15 h 1123"/>
              <a:gd name="T10" fmla="*/ 296 w 866"/>
              <a:gd name="T11" fmla="*/ 100 h 1123"/>
              <a:gd name="T12" fmla="*/ 530 w 866"/>
              <a:gd name="T13" fmla="*/ 0 h 1123"/>
              <a:gd name="T14" fmla="*/ 866 w 866"/>
              <a:gd name="T15" fmla="*/ 395 h 1123"/>
              <a:gd name="T16" fmla="*/ 474 w 866"/>
              <a:gd name="T17" fmla="*/ 825 h 1123"/>
              <a:gd name="T18" fmla="*/ 259 w 866"/>
              <a:gd name="T19" fmla="*/ 741 h 1123"/>
              <a:gd name="T20" fmla="*/ 259 w 866"/>
              <a:gd name="T21" fmla="*/ 1123 h 1123"/>
              <a:gd name="T22" fmla="*/ 66 w 866"/>
              <a:gd name="T23" fmla="*/ 1123 h 1123"/>
              <a:gd name="T24" fmla="*/ 458 w 866"/>
              <a:gd name="T25" fmla="*/ 149 h 1123"/>
              <a:gd name="T26" fmla="*/ 251 w 866"/>
              <a:gd name="T27" fmla="*/ 415 h 1123"/>
              <a:gd name="T28" fmla="*/ 450 w 866"/>
              <a:gd name="T29" fmla="*/ 681 h 1123"/>
              <a:gd name="T30" fmla="*/ 672 w 866"/>
              <a:gd name="T31" fmla="*/ 405 h 1123"/>
              <a:gd name="T32" fmla="*/ 458 w 866"/>
              <a:gd name="T33" fmla="*/ 149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66" h="1123">
                <a:moveTo>
                  <a:pt x="66" y="1123"/>
                </a:moveTo>
                <a:cubicBezTo>
                  <a:pt x="66" y="152"/>
                  <a:pt x="66" y="152"/>
                  <a:pt x="66" y="152"/>
                </a:cubicBezTo>
                <a:cubicBezTo>
                  <a:pt x="0" y="152"/>
                  <a:pt x="0" y="152"/>
                  <a:pt x="0" y="152"/>
                </a:cubicBezTo>
                <a:cubicBezTo>
                  <a:pt x="0" y="15"/>
                  <a:pt x="0" y="15"/>
                  <a:pt x="0" y="15"/>
                </a:cubicBezTo>
                <a:cubicBezTo>
                  <a:pt x="256" y="15"/>
                  <a:pt x="256" y="15"/>
                  <a:pt x="256" y="15"/>
                </a:cubicBezTo>
                <a:cubicBezTo>
                  <a:pt x="296" y="100"/>
                  <a:pt x="296" y="100"/>
                  <a:pt x="296" y="100"/>
                </a:cubicBezTo>
                <a:cubicBezTo>
                  <a:pt x="363" y="19"/>
                  <a:pt x="450" y="0"/>
                  <a:pt x="530" y="0"/>
                </a:cubicBezTo>
                <a:cubicBezTo>
                  <a:pt x="728" y="0"/>
                  <a:pt x="866" y="165"/>
                  <a:pt x="866" y="395"/>
                </a:cubicBezTo>
                <a:cubicBezTo>
                  <a:pt x="866" y="637"/>
                  <a:pt x="738" y="825"/>
                  <a:pt x="474" y="825"/>
                </a:cubicBezTo>
                <a:cubicBezTo>
                  <a:pt x="383" y="825"/>
                  <a:pt x="310" y="790"/>
                  <a:pt x="259" y="741"/>
                </a:cubicBezTo>
                <a:cubicBezTo>
                  <a:pt x="259" y="1123"/>
                  <a:pt x="259" y="1123"/>
                  <a:pt x="259" y="1123"/>
                </a:cubicBezTo>
                <a:lnTo>
                  <a:pt x="66" y="1123"/>
                </a:lnTo>
                <a:close/>
                <a:moveTo>
                  <a:pt x="458" y="149"/>
                </a:moveTo>
                <a:cubicBezTo>
                  <a:pt x="315" y="149"/>
                  <a:pt x="251" y="231"/>
                  <a:pt x="251" y="415"/>
                </a:cubicBezTo>
                <a:cubicBezTo>
                  <a:pt x="251" y="594"/>
                  <a:pt x="316" y="681"/>
                  <a:pt x="450" y="681"/>
                </a:cubicBezTo>
                <a:cubicBezTo>
                  <a:pt x="589" y="681"/>
                  <a:pt x="672" y="578"/>
                  <a:pt x="672" y="405"/>
                </a:cubicBezTo>
                <a:cubicBezTo>
                  <a:pt x="672" y="249"/>
                  <a:pt x="588" y="149"/>
                  <a:pt x="458" y="149"/>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 name="Freeform 27">
            <a:extLst>
              <a:ext uri="{FF2B5EF4-FFF2-40B4-BE49-F238E27FC236}">
                <a16:creationId xmlns:a16="http://schemas.microsoft.com/office/drawing/2014/main" id="{C4F7968C-35D6-4225-9D86-FAC8701BDB7F}"/>
              </a:ext>
            </a:extLst>
          </p:cNvPr>
          <p:cNvSpPr>
            <a:spLocks/>
          </p:cNvSpPr>
          <p:nvPr/>
        </p:nvSpPr>
        <p:spPr bwMode="auto">
          <a:xfrm>
            <a:off x="7099038" y="2860928"/>
            <a:ext cx="333828" cy="735263"/>
          </a:xfrm>
          <a:custGeom>
            <a:avLst/>
            <a:gdLst>
              <a:gd name="T0" fmla="*/ 427 w 427"/>
              <a:gd name="T1" fmla="*/ 269 h 940"/>
              <a:gd name="T2" fmla="*/ 427 w 427"/>
              <a:gd name="T3" fmla="*/ 132 h 940"/>
              <a:gd name="T4" fmla="*/ 256 w 427"/>
              <a:gd name="T5" fmla="*/ 132 h 940"/>
              <a:gd name="T6" fmla="*/ 256 w 427"/>
              <a:gd name="T7" fmla="*/ 0 h 940"/>
              <a:gd name="T8" fmla="*/ 63 w 427"/>
              <a:gd name="T9" fmla="*/ 0 h 940"/>
              <a:gd name="T10" fmla="*/ 63 w 427"/>
              <a:gd name="T11" fmla="*/ 132 h 940"/>
              <a:gd name="T12" fmla="*/ 0 w 427"/>
              <a:gd name="T13" fmla="*/ 132 h 940"/>
              <a:gd name="T14" fmla="*/ 0 w 427"/>
              <a:gd name="T15" fmla="*/ 269 h 940"/>
              <a:gd name="T16" fmla="*/ 63 w 427"/>
              <a:gd name="T17" fmla="*/ 269 h 940"/>
              <a:gd name="T18" fmla="*/ 63 w 427"/>
              <a:gd name="T19" fmla="*/ 725 h 940"/>
              <a:gd name="T20" fmla="*/ 269 w 427"/>
              <a:gd name="T21" fmla="*/ 940 h 940"/>
              <a:gd name="T22" fmla="*/ 405 w 427"/>
              <a:gd name="T23" fmla="*/ 927 h 940"/>
              <a:gd name="T24" fmla="*/ 405 w 427"/>
              <a:gd name="T25" fmla="*/ 801 h 940"/>
              <a:gd name="T26" fmla="*/ 359 w 427"/>
              <a:gd name="T27" fmla="*/ 803 h 940"/>
              <a:gd name="T28" fmla="*/ 256 w 427"/>
              <a:gd name="T29" fmla="*/ 693 h 940"/>
              <a:gd name="T30" fmla="*/ 256 w 427"/>
              <a:gd name="T31" fmla="*/ 269 h 940"/>
              <a:gd name="T32" fmla="*/ 427 w 427"/>
              <a:gd name="T33" fmla="*/ 269 h 9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7" h="940">
                <a:moveTo>
                  <a:pt x="427" y="269"/>
                </a:moveTo>
                <a:cubicBezTo>
                  <a:pt x="427" y="132"/>
                  <a:pt x="427" y="132"/>
                  <a:pt x="427" y="132"/>
                </a:cubicBezTo>
                <a:cubicBezTo>
                  <a:pt x="256" y="132"/>
                  <a:pt x="256" y="132"/>
                  <a:pt x="256" y="132"/>
                </a:cubicBezTo>
                <a:cubicBezTo>
                  <a:pt x="256" y="0"/>
                  <a:pt x="256" y="0"/>
                  <a:pt x="256" y="0"/>
                </a:cubicBezTo>
                <a:cubicBezTo>
                  <a:pt x="63" y="0"/>
                  <a:pt x="63" y="0"/>
                  <a:pt x="63" y="0"/>
                </a:cubicBezTo>
                <a:cubicBezTo>
                  <a:pt x="63" y="132"/>
                  <a:pt x="63" y="132"/>
                  <a:pt x="63" y="132"/>
                </a:cubicBezTo>
                <a:cubicBezTo>
                  <a:pt x="0" y="132"/>
                  <a:pt x="0" y="132"/>
                  <a:pt x="0" y="132"/>
                </a:cubicBezTo>
                <a:cubicBezTo>
                  <a:pt x="0" y="269"/>
                  <a:pt x="0" y="269"/>
                  <a:pt x="0" y="269"/>
                </a:cubicBezTo>
                <a:cubicBezTo>
                  <a:pt x="63" y="269"/>
                  <a:pt x="63" y="269"/>
                  <a:pt x="63" y="269"/>
                </a:cubicBezTo>
                <a:cubicBezTo>
                  <a:pt x="63" y="725"/>
                  <a:pt x="63" y="725"/>
                  <a:pt x="63" y="725"/>
                </a:cubicBezTo>
                <a:cubicBezTo>
                  <a:pt x="63" y="878"/>
                  <a:pt x="122" y="940"/>
                  <a:pt x="269" y="940"/>
                </a:cubicBezTo>
                <a:cubicBezTo>
                  <a:pt x="315" y="940"/>
                  <a:pt x="364" y="938"/>
                  <a:pt x="405" y="927"/>
                </a:cubicBezTo>
                <a:cubicBezTo>
                  <a:pt x="405" y="801"/>
                  <a:pt x="405" y="801"/>
                  <a:pt x="405" y="801"/>
                </a:cubicBezTo>
                <a:cubicBezTo>
                  <a:pt x="389" y="802"/>
                  <a:pt x="373" y="803"/>
                  <a:pt x="359" y="803"/>
                </a:cubicBezTo>
                <a:cubicBezTo>
                  <a:pt x="273" y="803"/>
                  <a:pt x="256" y="761"/>
                  <a:pt x="256" y="693"/>
                </a:cubicBezTo>
                <a:cubicBezTo>
                  <a:pt x="256" y="269"/>
                  <a:pt x="256" y="269"/>
                  <a:pt x="256" y="269"/>
                </a:cubicBezTo>
                <a:lnTo>
                  <a:pt x="427" y="26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 name="Freeform 28">
            <a:extLst>
              <a:ext uri="{FF2B5EF4-FFF2-40B4-BE49-F238E27FC236}">
                <a16:creationId xmlns:a16="http://schemas.microsoft.com/office/drawing/2014/main" id="{146C1E34-4286-43D6-92DB-4A677FD9404F}"/>
              </a:ext>
            </a:extLst>
          </p:cNvPr>
          <p:cNvSpPr>
            <a:spLocks/>
          </p:cNvSpPr>
          <p:nvPr/>
        </p:nvSpPr>
        <p:spPr bwMode="auto">
          <a:xfrm>
            <a:off x="4489688" y="2816560"/>
            <a:ext cx="737379" cy="785971"/>
          </a:xfrm>
          <a:custGeom>
            <a:avLst/>
            <a:gdLst>
              <a:gd name="T0" fmla="*/ 483 w 942"/>
              <a:gd name="T1" fmla="*/ 1007 h 1007"/>
              <a:gd name="T2" fmla="*/ 0 w 942"/>
              <a:gd name="T3" fmla="*/ 508 h 1007"/>
              <a:gd name="T4" fmla="*/ 129 w 942"/>
              <a:gd name="T5" fmla="*/ 150 h 1007"/>
              <a:gd name="T6" fmla="*/ 494 w 942"/>
              <a:gd name="T7" fmla="*/ 0 h 1007"/>
              <a:gd name="T8" fmla="*/ 942 w 942"/>
              <a:gd name="T9" fmla="*/ 342 h 1007"/>
              <a:gd name="T10" fmla="*/ 724 w 942"/>
              <a:gd name="T11" fmla="*/ 342 h 1007"/>
              <a:gd name="T12" fmla="*/ 490 w 942"/>
              <a:gd name="T13" fmla="*/ 152 h 1007"/>
              <a:gd name="T14" fmla="*/ 215 w 942"/>
              <a:gd name="T15" fmla="*/ 501 h 1007"/>
              <a:gd name="T16" fmla="*/ 488 w 942"/>
              <a:gd name="T17" fmla="*/ 855 h 1007"/>
              <a:gd name="T18" fmla="*/ 720 w 942"/>
              <a:gd name="T19" fmla="*/ 697 h 1007"/>
              <a:gd name="T20" fmla="*/ 938 w 942"/>
              <a:gd name="T21" fmla="*/ 697 h 1007"/>
              <a:gd name="T22" fmla="*/ 483 w 942"/>
              <a:gd name="T23" fmla="*/ 1007 h 10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42" h="1007">
                <a:moveTo>
                  <a:pt x="483" y="1007"/>
                </a:moveTo>
                <a:cubicBezTo>
                  <a:pt x="181" y="1007"/>
                  <a:pt x="0" y="821"/>
                  <a:pt x="0" y="508"/>
                </a:cubicBezTo>
                <a:cubicBezTo>
                  <a:pt x="0" y="368"/>
                  <a:pt x="46" y="241"/>
                  <a:pt x="129" y="150"/>
                </a:cubicBezTo>
                <a:cubicBezTo>
                  <a:pt x="218" y="52"/>
                  <a:pt x="344" y="0"/>
                  <a:pt x="494" y="0"/>
                </a:cubicBezTo>
                <a:cubicBezTo>
                  <a:pt x="756" y="0"/>
                  <a:pt x="920" y="143"/>
                  <a:pt x="942" y="342"/>
                </a:cubicBezTo>
                <a:cubicBezTo>
                  <a:pt x="724" y="342"/>
                  <a:pt x="724" y="342"/>
                  <a:pt x="724" y="342"/>
                </a:cubicBezTo>
                <a:cubicBezTo>
                  <a:pt x="700" y="203"/>
                  <a:pt x="604" y="152"/>
                  <a:pt x="490" y="152"/>
                </a:cubicBezTo>
                <a:cubicBezTo>
                  <a:pt x="321" y="152"/>
                  <a:pt x="215" y="286"/>
                  <a:pt x="215" y="501"/>
                </a:cubicBezTo>
                <a:cubicBezTo>
                  <a:pt x="215" y="723"/>
                  <a:pt x="318" y="855"/>
                  <a:pt x="488" y="855"/>
                </a:cubicBezTo>
                <a:cubicBezTo>
                  <a:pt x="596" y="855"/>
                  <a:pt x="671" y="811"/>
                  <a:pt x="720" y="697"/>
                </a:cubicBezTo>
                <a:cubicBezTo>
                  <a:pt x="938" y="697"/>
                  <a:pt x="938" y="697"/>
                  <a:pt x="938" y="697"/>
                </a:cubicBezTo>
                <a:cubicBezTo>
                  <a:pt x="895" y="851"/>
                  <a:pt x="777" y="1007"/>
                  <a:pt x="483" y="1007"/>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 name="Freeform 29">
            <a:extLst>
              <a:ext uri="{FF2B5EF4-FFF2-40B4-BE49-F238E27FC236}">
                <a16:creationId xmlns:a16="http://schemas.microsoft.com/office/drawing/2014/main" id="{37549AE3-D549-45AF-B121-73AB6D5A330B}"/>
              </a:ext>
            </a:extLst>
          </p:cNvPr>
          <p:cNvSpPr>
            <a:spLocks noEditPoints="1"/>
          </p:cNvSpPr>
          <p:nvPr/>
        </p:nvSpPr>
        <p:spPr bwMode="auto">
          <a:xfrm>
            <a:off x="6750420" y="2702467"/>
            <a:ext cx="196494" cy="883161"/>
          </a:xfrm>
          <a:custGeom>
            <a:avLst/>
            <a:gdLst>
              <a:gd name="T0" fmla="*/ 21 w 93"/>
              <a:gd name="T1" fmla="*/ 418 h 418"/>
              <a:gd name="T2" fmla="*/ 21 w 93"/>
              <a:gd name="T3" fmla="*/ 175 h 418"/>
              <a:gd name="T4" fmla="*/ 0 w 93"/>
              <a:gd name="T5" fmla="*/ 175 h 418"/>
              <a:gd name="T6" fmla="*/ 0 w 93"/>
              <a:gd name="T7" fmla="*/ 124 h 418"/>
              <a:gd name="T8" fmla="*/ 93 w 93"/>
              <a:gd name="T9" fmla="*/ 124 h 418"/>
              <a:gd name="T10" fmla="*/ 93 w 93"/>
              <a:gd name="T11" fmla="*/ 418 h 418"/>
              <a:gd name="T12" fmla="*/ 21 w 93"/>
              <a:gd name="T13" fmla="*/ 418 h 418"/>
              <a:gd name="T14" fmla="*/ 21 w 93"/>
              <a:gd name="T15" fmla="*/ 77 h 418"/>
              <a:gd name="T16" fmla="*/ 93 w 93"/>
              <a:gd name="T17" fmla="*/ 77 h 418"/>
              <a:gd name="T18" fmla="*/ 93 w 93"/>
              <a:gd name="T19" fmla="*/ 0 h 418"/>
              <a:gd name="T20" fmla="*/ 21 w 93"/>
              <a:gd name="T21" fmla="*/ 0 h 418"/>
              <a:gd name="T22" fmla="*/ 21 w 93"/>
              <a:gd name="T23" fmla="*/ 77 h 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3" h="418">
                <a:moveTo>
                  <a:pt x="21" y="418"/>
                </a:moveTo>
                <a:lnTo>
                  <a:pt x="21" y="175"/>
                </a:lnTo>
                <a:lnTo>
                  <a:pt x="0" y="175"/>
                </a:lnTo>
                <a:lnTo>
                  <a:pt x="0" y="124"/>
                </a:lnTo>
                <a:lnTo>
                  <a:pt x="93" y="124"/>
                </a:lnTo>
                <a:lnTo>
                  <a:pt x="93" y="418"/>
                </a:lnTo>
                <a:lnTo>
                  <a:pt x="21" y="418"/>
                </a:lnTo>
                <a:close/>
                <a:moveTo>
                  <a:pt x="21" y="77"/>
                </a:moveTo>
                <a:lnTo>
                  <a:pt x="93" y="77"/>
                </a:lnTo>
                <a:lnTo>
                  <a:pt x="93" y="0"/>
                </a:lnTo>
                <a:lnTo>
                  <a:pt x="21" y="0"/>
                </a:lnTo>
                <a:lnTo>
                  <a:pt x="21" y="7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 name="Freeform 30">
            <a:extLst>
              <a:ext uri="{FF2B5EF4-FFF2-40B4-BE49-F238E27FC236}">
                <a16:creationId xmlns:a16="http://schemas.microsoft.com/office/drawing/2014/main" id="{653A8D44-CC25-4BA1-BEB4-E82873B94D6A}"/>
              </a:ext>
            </a:extLst>
          </p:cNvPr>
          <p:cNvSpPr>
            <a:spLocks noEditPoints="1"/>
          </p:cNvSpPr>
          <p:nvPr/>
        </p:nvSpPr>
        <p:spPr bwMode="auto">
          <a:xfrm>
            <a:off x="7508927" y="2953893"/>
            <a:ext cx="612722" cy="644412"/>
          </a:xfrm>
          <a:custGeom>
            <a:avLst/>
            <a:gdLst>
              <a:gd name="T0" fmla="*/ 721 w 782"/>
              <a:gd name="T1" fmla="*/ 677 h 823"/>
              <a:gd name="T2" fmla="*/ 721 w 782"/>
              <a:gd name="T3" fmla="*/ 252 h 823"/>
              <a:gd name="T4" fmla="*/ 384 w 782"/>
              <a:gd name="T5" fmla="*/ 0 h 823"/>
              <a:gd name="T6" fmla="*/ 212 w 782"/>
              <a:gd name="T7" fmla="*/ 8 h 823"/>
              <a:gd name="T8" fmla="*/ 212 w 782"/>
              <a:gd name="T9" fmla="*/ 156 h 823"/>
              <a:gd name="T10" fmla="*/ 379 w 782"/>
              <a:gd name="T11" fmla="*/ 149 h 823"/>
              <a:gd name="T12" fmla="*/ 533 w 782"/>
              <a:gd name="T13" fmla="*/ 268 h 823"/>
              <a:gd name="T14" fmla="*/ 533 w 782"/>
              <a:gd name="T15" fmla="*/ 326 h 823"/>
              <a:gd name="T16" fmla="*/ 384 w 782"/>
              <a:gd name="T17" fmla="*/ 326 h 823"/>
              <a:gd name="T18" fmla="*/ 0 w 782"/>
              <a:gd name="T19" fmla="*/ 584 h 823"/>
              <a:gd name="T20" fmla="*/ 274 w 782"/>
              <a:gd name="T21" fmla="*/ 823 h 823"/>
              <a:gd name="T22" fmla="*/ 528 w 782"/>
              <a:gd name="T23" fmla="*/ 740 h 823"/>
              <a:gd name="T24" fmla="*/ 562 w 782"/>
              <a:gd name="T25" fmla="*/ 807 h 823"/>
              <a:gd name="T26" fmla="*/ 782 w 782"/>
              <a:gd name="T27" fmla="*/ 807 h 823"/>
              <a:gd name="T28" fmla="*/ 782 w 782"/>
              <a:gd name="T29" fmla="*/ 677 h 823"/>
              <a:gd name="T30" fmla="*/ 721 w 782"/>
              <a:gd name="T31" fmla="*/ 677 h 823"/>
              <a:gd name="T32" fmla="*/ 335 w 782"/>
              <a:gd name="T33" fmla="*/ 697 h 823"/>
              <a:gd name="T34" fmla="*/ 191 w 782"/>
              <a:gd name="T35" fmla="*/ 571 h 823"/>
              <a:gd name="T36" fmla="*/ 402 w 782"/>
              <a:gd name="T37" fmla="*/ 444 h 823"/>
              <a:gd name="T38" fmla="*/ 533 w 782"/>
              <a:gd name="T39" fmla="*/ 444 h 823"/>
              <a:gd name="T40" fmla="*/ 533 w 782"/>
              <a:gd name="T41" fmla="*/ 471 h 823"/>
              <a:gd name="T42" fmla="*/ 335 w 782"/>
              <a:gd name="T43" fmla="*/ 697 h 8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82" h="823">
                <a:moveTo>
                  <a:pt x="721" y="677"/>
                </a:moveTo>
                <a:cubicBezTo>
                  <a:pt x="721" y="252"/>
                  <a:pt x="721" y="252"/>
                  <a:pt x="721" y="252"/>
                </a:cubicBezTo>
                <a:cubicBezTo>
                  <a:pt x="721" y="82"/>
                  <a:pt x="610" y="0"/>
                  <a:pt x="384" y="0"/>
                </a:cubicBezTo>
                <a:cubicBezTo>
                  <a:pt x="326" y="0"/>
                  <a:pt x="247" y="5"/>
                  <a:pt x="212" y="8"/>
                </a:cubicBezTo>
                <a:cubicBezTo>
                  <a:pt x="212" y="156"/>
                  <a:pt x="212" y="156"/>
                  <a:pt x="212" y="156"/>
                </a:cubicBezTo>
                <a:cubicBezTo>
                  <a:pt x="243" y="154"/>
                  <a:pt x="319" y="149"/>
                  <a:pt x="379" y="149"/>
                </a:cubicBezTo>
                <a:cubicBezTo>
                  <a:pt x="481" y="149"/>
                  <a:pt x="533" y="189"/>
                  <a:pt x="533" y="268"/>
                </a:cubicBezTo>
                <a:cubicBezTo>
                  <a:pt x="533" y="326"/>
                  <a:pt x="533" y="326"/>
                  <a:pt x="533" y="326"/>
                </a:cubicBezTo>
                <a:cubicBezTo>
                  <a:pt x="384" y="326"/>
                  <a:pt x="384" y="326"/>
                  <a:pt x="384" y="326"/>
                </a:cubicBezTo>
                <a:cubicBezTo>
                  <a:pt x="129" y="326"/>
                  <a:pt x="0" y="413"/>
                  <a:pt x="0" y="584"/>
                </a:cubicBezTo>
                <a:cubicBezTo>
                  <a:pt x="0" y="697"/>
                  <a:pt x="71" y="823"/>
                  <a:pt x="274" y="823"/>
                </a:cubicBezTo>
                <a:cubicBezTo>
                  <a:pt x="436" y="823"/>
                  <a:pt x="493" y="778"/>
                  <a:pt x="528" y="740"/>
                </a:cubicBezTo>
                <a:cubicBezTo>
                  <a:pt x="562" y="807"/>
                  <a:pt x="562" y="807"/>
                  <a:pt x="562" y="807"/>
                </a:cubicBezTo>
                <a:cubicBezTo>
                  <a:pt x="782" y="807"/>
                  <a:pt x="782" y="807"/>
                  <a:pt x="782" y="807"/>
                </a:cubicBezTo>
                <a:cubicBezTo>
                  <a:pt x="782" y="677"/>
                  <a:pt x="782" y="677"/>
                  <a:pt x="782" y="677"/>
                </a:cubicBezTo>
                <a:lnTo>
                  <a:pt x="721" y="677"/>
                </a:lnTo>
                <a:close/>
                <a:moveTo>
                  <a:pt x="335" y="697"/>
                </a:moveTo>
                <a:cubicBezTo>
                  <a:pt x="248" y="697"/>
                  <a:pt x="191" y="647"/>
                  <a:pt x="191" y="571"/>
                </a:cubicBezTo>
                <a:cubicBezTo>
                  <a:pt x="191" y="508"/>
                  <a:pt x="216" y="444"/>
                  <a:pt x="402" y="444"/>
                </a:cubicBezTo>
                <a:cubicBezTo>
                  <a:pt x="533" y="444"/>
                  <a:pt x="533" y="444"/>
                  <a:pt x="533" y="444"/>
                </a:cubicBezTo>
                <a:cubicBezTo>
                  <a:pt x="533" y="471"/>
                  <a:pt x="533" y="471"/>
                  <a:pt x="533" y="471"/>
                </a:cubicBezTo>
                <a:cubicBezTo>
                  <a:pt x="533" y="568"/>
                  <a:pt x="512" y="697"/>
                  <a:pt x="335" y="697"/>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 name="Freeform 31">
            <a:extLst>
              <a:ext uri="{FF2B5EF4-FFF2-40B4-BE49-F238E27FC236}">
                <a16:creationId xmlns:a16="http://schemas.microsoft.com/office/drawing/2014/main" id="{EA56B12D-11EC-4FC6-8A5F-A73551549B20}"/>
              </a:ext>
            </a:extLst>
          </p:cNvPr>
          <p:cNvSpPr>
            <a:spLocks noEditPoints="1"/>
          </p:cNvSpPr>
          <p:nvPr/>
        </p:nvSpPr>
        <p:spPr bwMode="auto">
          <a:xfrm>
            <a:off x="5290453" y="2953893"/>
            <a:ext cx="612722" cy="644412"/>
          </a:xfrm>
          <a:custGeom>
            <a:avLst/>
            <a:gdLst>
              <a:gd name="T0" fmla="*/ 722 w 783"/>
              <a:gd name="T1" fmla="*/ 677 h 823"/>
              <a:gd name="T2" fmla="*/ 722 w 783"/>
              <a:gd name="T3" fmla="*/ 252 h 823"/>
              <a:gd name="T4" fmla="*/ 385 w 783"/>
              <a:gd name="T5" fmla="*/ 0 h 823"/>
              <a:gd name="T6" fmla="*/ 213 w 783"/>
              <a:gd name="T7" fmla="*/ 8 h 823"/>
              <a:gd name="T8" fmla="*/ 213 w 783"/>
              <a:gd name="T9" fmla="*/ 156 h 823"/>
              <a:gd name="T10" fmla="*/ 380 w 783"/>
              <a:gd name="T11" fmla="*/ 149 h 823"/>
              <a:gd name="T12" fmla="*/ 534 w 783"/>
              <a:gd name="T13" fmla="*/ 268 h 823"/>
              <a:gd name="T14" fmla="*/ 534 w 783"/>
              <a:gd name="T15" fmla="*/ 326 h 823"/>
              <a:gd name="T16" fmla="*/ 385 w 783"/>
              <a:gd name="T17" fmla="*/ 326 h 823"/>
              <a:gd name="T18" fmla="*/ 0 w 783"/>
              <a:gd name="T19" fmla="*/ 584 h 823"/>
              <a:gd name="T20" fmla="*/ 275 w 783"/>
              <a:gd name="T21" fmla="*/ 823 h 823"/>
              <a:gd name="T22" fmla="*/ 529 w 783"/>
              <a:gd name="T23" fmla="*/ 740 h 823"/>
              <a:gd name="T24" fmla="*/ 562 w 783"/>
              <a:gd name="T25" fmla="*/ 807 h 823"/>
              <a:gd name="T26" fmla="*/ 783 w 783"/>
              <a:gd name="T27" fmla="*/ 807 h 823"/>
              <a:gd name="T28" fmla="*/ 783 w 783"/>
              <a:gd name="T29" fmla="*/ 677 h 823"/>
              <a:gd name="T30" fmla="*/ 722 w 783"/>
              <a:gd name="T31" fmla="*/ 677 h 823"/>
              <a:gd name="T32" fmla="*/ 336 w 783"/>
              <a:gd name="T33" fmla="*/ 697 h 823"/>
              <a:gd name="T34" fmla="*/ 192 w 783"/>
              <a:gd name="T35" fmla="*/ 571 h 823"/>
              <a:gd name="T36" fmla="*/ 403 w 783"/>
              <a:gd name="T37" fmla="*/ 444 h 823"/>
              <a:gd name="T38" fmla="*/ 534 w 783"/>
              <a:gd name="T39" fmla="*/ 444 h 823"/>
              <a:gd name="T40" fmla="*/ 534 w 783"/>
              <a:gd name="T41" fmla="*/ 471 h 823"/>
              <a:gd name="T42" fmla="*/ 336 w 783"/>
              <a:gd name="T43" fmla="*/ 697 h 8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83" h="823">
                <a:moveTo>
                  <a:pt x="722" y="677"/>
                </a:moveTo>
                <a:cubicBezTo>
                  <a:pt x="722" y="252"/>
                  <a:pt x="722" y="252"/>
                  <a:pt x="722" y="252"/>
                </a:cubicBezTo>
                <a:cubicBezTo>
                  <a:pt x="722" y="82"/>
                  <a:pt x="611" y="0"/>
                  <a:pt x="385" y="0"/>
                </a:cubicBezTo>
                <a:cubicBezTo>
                  <a:pt x="327" y="0"/>
                  <a:pt x="248" y="5"/>
                  <a:pt x="213" y="8"/>
                </a:cubicBezTo>
                <a:cubicBezTo>
                  <a:pt x="213" y="156"/>
                  <a:pt x="213" y="156"/>
                  <a:pt x="213" y="156"/>
                </a:cubicBezTo>
                <a:cubicBezTo>
                  <a:pt x="244" y="154"/>
                  <a:pt x="320" y="149"/>
                  <a:pt x="380" y="149"/>
                </a:cubicBezTo>
                <a:cubicBezTo>
                  <a:pt x="482" y="149"/>
                  <a:pt x="534" y="189"/>
                  <a:pt x="534" y="268"/>
                </a:cubicBezTo>
                <a:cubicBezTo>
                  <a:pt x="534" y="326"/>
                  <a:pt x="534" y="326"/>
                  <a:pt x="534" y="326"/>
                </a:cubicBezTo>
                <a:cubicBezTo>
                  <a:pt x="385" y="326"/>
                  <a:pt x="385" y="326"/>
                  <a:pt x="385" y="326"/>
                </a:cubicBezTo>
                <a:cubicBezTo>
                  <a:pt x="130" y="326"/>
                  <a:pt x="0" y="413"/>
                  <a:pt x="0" y="584"/>
                </a:cubicBezTo>
                <a:cubicBezTo>
                  <a:pt x="0" y="697"/>
                  <a:pt x="72" y="823"/>
                  <a:pt x="275" y="823"/>
                </a:cubicBezTo>
                <a:cubicBezTo>
                  <a:pt x="437" y="823"/>
                  <a:pt x="494" y="778"/>
                  <a:pt x="529" y="740"/>
                </a:cubicBezTo>
                <a:cubicBezTo>
                  <a:pt x="562" y="807"/>
                  <a:pt x="562" y="807"/>
                  <a:pt x="562" y="807"/>
                </a:cubicBezTo>
                <a:cubicBezTo>
                  <a:pt x="783" y="807"/>
                  <a:pt x="783" y="807"/>
                  <a:pt x="783" y="807"/>
                </a:cubicBezTo>
                <a:cubicBezTo>
                  <a:pt x="783" y="677"/>
                  <a:pt x="783" y="677"/>
                  <a:pt x="783" y="677"/>
                </a:cubicBezTo>
                <a:lnTo>
                  <a:pt x="722" y="677"/>
                </a:lnTo>
                <a:close/>
                <a:moveTo>
                  <a:pt x="336" y="697"/>
                </a:moveTo>
                <a:cubicBezTo>
                  <a:pt x="249" y="697"/>
                  <a:pt x="192" y="647"/>
                  <a:pt x="192" y="571"/>
                </a:cubicBezTo>
                <a:cubicBezTo>
                  <a:pt x="192" y="508"/>
                  <a:pt x="217" y="444"/>
                  <a:pt x="403" y="444"/>
                </a:cubicBezTo>
                <a:cubicBezTo>
                  <a:pt x="534" y="444"/>
                  <a:pt x="534" y="444"/>
                  <a:pt x="534" y="444"/>
                </a:cubicBezTo>
                <a:cubicBezTo>
                  <a:pt x="534" y="471"/>
                  <a:pt x="534" y="471"/>
                  <a:pt x="534" y="471"/>
                </a:cubicBezTo>
                <a:cubicBezTo>
                  <a:pt x="534" y="568"/>
                  <a:pt x="513" y="697"/>
                  <a:pt x="336" y="697"/>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 name="Rectangle 32">
            <a:extLst>
              <a:ext uri="{FF2B5EF4-FFF2-40B4-BE49-F238E27FC236}">
                <a16:creationId xmlns:a16="http://schemas.microsoft.com/office/drawing/2014/main" id="{526CAFFE-DEE9-4B85-9C09-9EEBE20D4A21}"/>
              </a:ext>
            </a:extLst>
          </p:cNvPr>
          <p:cNvSpPr>
            <a:spLocks noChangeArrowheads="1"/>
          </p:cNvSpPr>
          <p:nvPr/>
        </p:nvSpPr>
        <p:spPr bwMode="auto">
          <a:xfrm>
            <a:off x="4111492" y="2558795"/>
            <a:ext cx="21128" cy="523981"/>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 name="Rectangle 33">
            <a:extLst>
              <a:ext uri="{FF2B5EF4-FFF2-40B4-BE49-F238E27FC236}">
                <a16:creationId xmlns:a16="http://schemas.microsoft.com/office/drawing/2014/main" id="{1D4331E2-01FB-4C75-8C7A-5101368CDBBA}"/>
              </a:ext>
            </a:extLst>
          </p:cNvPr>
          <p:cNvSpPr>
            <a:spLocks noChangeArrowheads="1"/>
          </p:cNvSpPr>
          <p:nvPr/>
        </p:nvSpPr>
        <p:spPr bwMode="auto">
          <a:xfrm>
            <a:off x="4280519" y="2558795"/>
            <a:ext cx="116206" cy="523981"/>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 name="Rectangle 34">
            <a:extLst>
              <a:ext uri="{FF2B5EF4-FFF2-40B4-BE49-F238E27FC236}">
                <a16:creationId xmlns:a16="http://schemas.microsoft.com/office/drawing/2014/main" id="{FEE77C5C-FDE5-4440-B804-265B4CDCBFC2}"/>
              </a:ext>
            </a:extLst>
          </p:cNvPr>
          <p:cNvSpPr>
            <a:spLocks noChangeArrowheads="1"/>
          </p:cNvSpPr>
          <p:nvPr/>
        </p:nvSpPr>
        <p:spPr bwMode="auto">
          <a:xfrm>
            <a:off x="4559413" y="2558795"/>
            <a:ext cx="50708" cy="523981"/>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3461828607"/>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0-#ppt_w/2"/>
                                          </p:val>
                                        </p:tav>
                                        <p:tav tm="100000">
                                          <p:val>
                                            <p:strVal val="#ppt_x"/>
                                          </p:val>
                                        </p:tav>
                                      </p:tavLst>
                                    </p:anim>
                                    <p:anim calcmode="lin" valueType="num">
                                      <p:cBhvr additive="base">
                                        <p:cTn id="12" dur="500" fill="hold"/>
                                        <p:tgtEl>
                                          <p:spTgt spid="9"/>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0-#ppt_w/2"/>
                                          </p:val>
                                        </p:tav>
                                        <p:tav tm="100000">
                                          <p:val>
                                            <p:strVal val="#ppt_x"/>
                                          </p:val>
                                        </p:tav>
                                      </p:tavLst>
                                    </p:anim>
                                    <p:anim calcmode="lin" valueType="num">
                                      <p:cBhvr additive="base">
                                        <p:cTn id="16" dur="500" fill="hold"/>
                                        <p:tgtEl>
                                          <p:spTgt spid="10"/>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0-#ppt_w/2"/>
                                          </p:val>
                                        </p:tav>
                                        <p:tav tm="100000">
                                          <p:val>
                                            <p:strVal val="#ppt_x"/>
                                          </p:val>
                                        </p:tav>
                                      </p:tavLst>
                                    </p:anim>
                                    <p:anim calcmode="lin" valueType="num">
                                      <p:cBhvr additive="base">
                                        <p:cTn id="20" dur="500" fill="hold"/>
                                        <p:tgtEl>
                                          <p:spTgt spid="11"/>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additive="base">
                                        <p:cTn id="23" dur="500" fill="hold"/>
                                        <p:tgtEl>
                                          <p:spTgt spid="12"/>
                                        </p:tgtEl>
                                        <p:attrNameLst>
                                          <p:attrName>ppt_x</p:attrName>
                                        </p:attrNameLst>
                                      </p:cBhvr>
                                      <p:tavLst>
                                        <p:tav tm="0">
                                          <p:val>
                                            <p:strVal val="0-#ppt_w/2"/>
                                          </p:val>
                                        </p:tav>
                                        <p:tav tm="100000">
                                          <p:val>
                                            <p:strVal val="#ppt_x"/>
                                          </p:val>
                                        </p:tav>
                                      </p:tavLst>
                                    </p:anim>
                                    <p:anim calcmode="lin" valueType="num">
                                      <p:cBhvr additive="base">
                                        <p:cTn id="24" dur="500" fill="hold"/>
                                        <p:tgtEl>
                                          <p:spTgt spid="12"/>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additive="base">
                                        <p:cTn id="27" dur="500" fill="hold"/>
                                        <p:tgtEl>
                                          <p:spTgt spid="13"/>
                                        </p:tgtEl>
                                        <p:attrNameLst>
                                          <p:attrName>ppt_x</p:attrName>
                                        </p:attrNameLst>
                                      </p:cBhvr>
                                      <p:tavLst>
                                        <p:tav tm="0">
                                          <p:val>
                                            <p:strVal val="0-#ppt_w/2"/>
                                          </p:val>
                                        </p:tav>
                                        <p:tav tm="100000">
                                          <p:val>
                                            <p:strVal val="#ppt_x"/>
                                          </p:val>
                                        </p:tav>
                                      </p:tavLst>
                                    </p:anim>
                                    <p:anim calcmode="lin" valueType="num">
                                      <p:cBhvr additive="base">
                                        <p:cTn id="28" dur="500" fill="hold"/>
                                        <p:tgtEl>
                                          <p:spTgt spid="13"/>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0-#ppt_w/2"/>
                                          </p:val>
                                        </p:tav>
                                        <p:tav tm="100000">
                                          <p:val>
                                            <p:strVal val="#ppt_x"/>
                                          </p:val>
                                        </p:tav>
                                      </p:tavLst>
                                    </p:anim>
                                    <p:anim calcmode="lin" valueType="num">
                                      <p:cBhvr additive="base">
                                        <p:cTn id="32" dur="500" fill="hold"/>
                                        <p:tgtEl>
                                          <p:spTgt spid="14"/>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anim calcmode="lin" valueType="num">
                                      <p:cBhvr additive="base">
                                        <p:cTn id="35" dur="500" fill="hold"/>
                                        <p:tgtEl>
                                          <p:spTgt spid="15"/>
                                        </p:tgtEl>
                                        <p:attrNameLst>
                                          <p:attrName>ppt_x</p:attrName>
                                        </p:attrNameLst>
                                      </p:cBhvr>
                                      <p:tavLst>
                                        <p:tav tm="0">
                                          <p:val>
                                            <p:strVal val="0-#ppt_w/2"/>
                                          </p:val>
                                        </p:tav>
                                        <p:tav tm="100000">
                                          <p:val>
                                            <p:strVal val="#ppt_x"/>
                                          </p:val>
                                        </p:tav>
                                      </p:tavLst>
                                    </p:anim>
                                    <p:anim calcmode="lin" valueType="num">
                                      <p:cBhvr additive="base">
                                        <p:cTn id="36" dur="500" fill="hold"/>
                                        <p:tgtEl>
                                          <p:spTgt spid="15"/>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stCondLst>
                                    <p:cond delay="0"/>
                                  </p:stCondLst>
                                  <p:childTnLst>
                                    <p:set>
                                      <p:cBhvr>
                                        <p:cTn id="38" dur="1" fill="hold">
                                          <p:stCondLst>
                                            <p:cond delay="0"/>
                                          </p:stCondLst>
                                        </p:cTn>
                                        <p:tgtEl>
                                          <p:spTgt spid="16"/>
                                        </p:tgtEl>
                                        <p:attrNameLst>
                                          <p:attrName>style.visibility</p:attrName>
                                        </p:attrNameLst>
                                      </p:cBhvr>
                                      <p:to>
                                        <p:strVal val="visible"/>
                                      </p:to>
                                    </p:set>
                                    <p:anim calcmode="lin" valueType="num">
                                      <p:cBhvr additive="base">
                                        <p:cTn id="39" dur="500" fill="hold"/>
                                        <p:tgtEl>
                                          <p:spTgt spid="16"/>
                                        </p:tgtEl>
                                        <p:attrNameLst>
                                          <p:attrName>ppt_x</p:attrName>
                                        </p:attrNameLst>
                                      </p:cBhvr>
                                      <p:tavLst>
                                        <p:tav tm="0">
                                          <p:val>
                                            <p:strVal val="0-#ppt_w/2"/>
                                          </p:val>
                                        </p:tav>
                                        <p:tav tm="100000">
                                          <p:val>
                                            <p:strVal val="#ppt_x"/>
                                          </p:val>
                                        </p:tav>
                                      </p:tavLst>
                                    </p:anim>
                                    <p:anim calcmode="lin" valueType="num">
                                      <p:cBhvr additive="base">
                                        <p:cTn id="40"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P spid="14" grpId="0" animBg="1"/>
      <p:bldP spid="15" grpId="0" animBg="1"/>
      <p:bldP spid="16" grpId="0"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ontents white">
    <p:bg>
      <p:bgRef idx="1001">
        <a:schemeClr val="bg1"/>
      </p:bgRef>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C3F157A-1482-44D8-BCFB-F817A3EC4C5D}"/>
              </a:ext>
            </a:extLst>
          </p:cNvPr>
          <p:cNvSpPr>
            <a:spLocks noGrp="1"/>
          </p:cNvSpPr>
          <p:nvPr>
            <p:ph type="ftr" sz="quarter" idx="11"/>
          </p:nvPr>
        </p:nvSpPr>
        <p:spPr/>
        <p:txBody>
          <a:bodyPr/>
          <a:lstStyle>
            <a:lvl1pPr>
              <a:defRPr/>
            </a:lvl1pPr>
          </a:lstStyle>
          <a:p>
            <a:endParaRPr lang="en-GB"/>
          </a:p>
        </p:txBody>
      </p:sp>
      <p:sp>
        <p:nvSpPr>
          <p:cNvPr id="6" name="Slide Number Placeholder 5">
            <a:extLst>
              <a:ext uri="{FF2B5EF4-FFF2-40B4-BE49-F238E27FC236}">
                <a16:creationId xmlns:a16="http://schemas.microsoft.com/office/drawing/2014/main" id="{55AF82CB-A82C-48B9-A3BC-E631ABC08D12}"/>
              </a:ext>
            </a:extLst>
          </p:cNvPr>
          <p:cNvSpPr>
            <a:spLocks noGrp="1"/>
          </p:cNvSpPr>
          <p:nvPr>
            <p:ph type="sldNum" sz="quarter" idx="12"/>
          </p:nvPr>
        </p:nvSpPr>
        <p:spPr/>
        <p:txBody>
          <a:bodyPr/>
          <a:lstStyle/>
          <a:p>
            <a:fld id="{AFA7B88B-89BC-4E41-A4CC-88F7AB32273B}" type="slidenum">
              <a:rPr lang="en-GB" smtClean="0"/>
              <a:t>‹#›</a:t>
            </a:fld>
            <a:endParaRPr lang="en-GB"/>
          </a:p>
        </p:txBody>
      </p:sp>
      <p:sp>
        <p:nvSpPr>
          <p:cNvPr id="28" name="Title 1">
            <a:extLst>
              <a:ext uri="{FF2B5EF4-FFF2-40B4-BE49-F238E27FC236}">
                <a16:creationId xmlns:a16="http://schemas.microsoft.com/office/drawing/2014/main" id="{5A3C5F73-EC8C-409E-B007-6A451BDECCDB}"/>
              </a:ext>
            </a:extLst>
          </p:cNvPr>
          <p:cNvSpPr>
            <a:spLocks noGrp="1"/>
          </p:cNvSpPr>
          <p:nvPr>
            <p:ph type="title" hasCustomPrompt="1"/>
          </p:nvPr>
        </p:nvSpPr>
        <p:spPr>
          <a:xfrm>
            <a:off x="2084834" y="2191701"/>
            <a:ext cx="2426206" cy="755904"/>
          </a:xfrm>
        </p:spPr>
        <p:txBody>
          <a:bodyPr/>
          <a:lstStyle>
            <a:lvl1pPr>
              <a:defRPr>
                <a:solidFill>
                  <a:schemeClr val="tx2"/>
                </a:solidFill>
              </a:defRPr>
            </a:lvl1pPr>
          </a:lstStyle>
          <a:p>
            <a:r>
              <a:rPr lang="en-US"/>
              <a:t>Contents</a:t>
            </a:r>
            <a:endParaRPr lang="en-GB"/>
          </a:p>
        </p:txBody>
      </p:sp>
      <p:sp>
        <p:nvSpPr>
          <p:cNvPr id="30" name="Line 7">
            <a:extLst>
              <a:ext uri="{FF2B5EF4-FFF2-40B4-BE49-F238E27FC236}">
                <a16:creationId xmlns:a16="http://schemas.microsoft.com/office/drawing/2014/main" id="{19786E08-688B-4BD4-96B3-83904C01585D}"/>
              </a:ext>
            </a:extLst>
          </p:cNvPr>
          <p:cNvSpPr>
            <a:spLocks noChangeShapeType="1"/>
          </p:cNvSpPr>
          <p:nvPr/>
        </p:nvSpPr>
        <p:spPr bwMode="auto">
          <a:xfrm>
            <a:off x="1835151" y="979488"/>
            <a:ext cx="0" cy="982800"/>
          </a:xfrm>
          <a:prstGeom prst="line">
            <a:avLst/>
          </a:prstGeom>
          <a:noFill/>
          <a:ln w="128588" cap="flat">
            <a:solidFill>
              <a:schemeClr val="bg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1" name="Line 12">
            <a:extLst>
              <a:ext uri="{FF2B5EF4-FFF2-40B4-BE49-F238E27FC236}">
                <a16:creationId xmlns:a16="http://schemas.microsoft.com/office/drawing/2014/main" id="{D1F8FF69-E411-43DA-A8E0-35DB6F7FDB3B}"/>
              </a:ext>
            </a:extLst>
          </p:cNvPr>
          <p:cNvSpPr>
            <a:spLocks noChangeShapeType="1"/>
          </p:cNvSpPr>
          <p:nvPr/>
        </p:nvSpPr>
        <p:spPr bwMode="auto">
          <a:xfrm>
            <a:off x="4886326" y="979488"/>
            <a:ext cx="0" cy="982800"/>
          </a:xfrm>
          <a:prstGeom prst="line">
            <a:avLst/>
          </a:prstGeom>
          <a:noFill/>
          <a:ln w="34925" cap="flat">
            <a:solidFill>
              <a:schemeClr val="bg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2" name="Line 5">
            <a:extLst>
              <a:ext uri="{FF2B5EF4-FFF2-40B4-BE49-F238E27FC236}">
                <a16:creationId xmlns:a16="http://schemas.microsoft.com/office/drawing/2014/main" id="{DA3E6FD9-C800-48A9-8CB0-888C022C4F47}"/>
              </a:ext>
            </a:extLst>
          </p:cNvPr>
          <p:cNvSpPr>
            <a:spLocks noChangeShapeType="1"/>
          </p:cNvSpPr>
          <p:nvPr/>
        </p:nvSpPr>
        <p:spPr bwMode="auto">
          <a:xfrm>
            <a:off x="3054351" y="979488"/>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3" name="Line 6">
            <a:extLst>
              <a:ext uri="{FF2B5EF4-FFF2-40B4-BE49-F238E27FC236}">
                <a16:creationId xmlns:a16="http://schemas.microsoft.com/office/drawing/2014/main" id="{CF73EB4A-2511-41B6-8139-AB60A23B8825}"/>
              </a:ext>
            </a:extLst>
          </p:cNvPr>
          <p:cNvSpPr>
            <a:spLocks noChangeShapeType="1"/>
          </p:cNvSpPr>
          <p:nvPr/>
        </p:nvSpPr>
        <p:spPr bwMode="auto">
          <a:xfrm>
            <a:off x="2444751" y="979488"/>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4" name="Line 7">
            <a:extLst>
              <a:ext uri="{FF2B5EF4-FFF2-40B4-BE49-F238E27FC236}">
                <a16:creationId xmlns:a16="http://schemas.microsoft.com/office/drawing/2014/main" id="{1BE01CD8-BDF5-4C38-AC35-803776E49B52}"/>
              </a:ext>
            </a:extLst>
          </p:cNvPr>
          <p:cNvSpPr>
            <a:spLocks noChangeShapeType="1"/>
          </p:cNvSpPr>
          <p:nvPr/>
        </p:nvSpPr>
        <p:spPr bwMode="auto">
          <a:xfrm>
            <a:off x="1835151" y="979487"/>
            <a:ext cx="0" cy="1958975"/>
          </a:xfrm>
          <a:prstGeom prst="line">
            <a:avLst/>
          </a:prstGeom>
          <a:noFill/>
          <a:ln w="128588" cap="flat">
            <a:solidFill>
              <a:schemeClr val="bg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5" name="Line 8">
            <a:extLst>
              <a:ext uri="{FF2B5EF4-FFF2-40B4-BE49-F238E27FC236}">
                <a16:creationId xmlns:a16="http://schemas.microsoft.com/office/drawing/2014/main" id="{AF685033-F70E-44BF-9B14-EBF381F209C3}"/>
              </a:ext>
            </a:extLst>
          </p:cNvPr>
          <p:cNvSpPr>
            <a:spLocks noChangeShapeType="1"/>
          </p:cNvSpPr>
          <p:nvPr/>
        </p:nvSpPr>
        <p:spPr bwMode="auto">
          <a:xfrm>
            <a:off x="1225551" y="979488"/>
            <a:ext cx="0" cy="984250"/>
          </a:xfrm>
          <a:prstGeom prst="line">
            <a:avLst/>
          </a:prstGeom>
          <a:noFill/>
          <a:ln w="279400"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6" name="Line 9">
            <a:extLst>
              <a:ext uri="{FF2B5EF4-FFF2-40B4-BE49-F238E27FC236}">
                <a16:creationId xmlns:a16="http://schemas.microsoft.com/office/drawing/2014/main" id="{7180C1C7-81FA-4502-95B5-875FDC0C00FF}"/>
              </a:ext>
            </a:extLst>
          </p:cNvPr>
          <p:cNvSpPr>
            <a:spLocks noChangeShapeType="1"/>
          </p:cNvSpPr>
          <p:nvPr/>
        </p:nvSpPr>
        <p:spPr bwMode="auto">
          <a:xfrm>
            <a:off x="3665538" y="979488"/>
            <a:ext cx="0" cy="984250"/>
          </a:xfrm>
          <a:prstGeom prst="line">
            <a:avLst/>
          </a:prstGeom>
          <a:noFill/>
          <a:ln w="128588"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7" name="Line 10">
            <a:extLst>
              <a:ext uri="{FF2B5EF4-FFF2-40B4-BE49-F238E27FC236}">
                <a16:creationId xmlns:a16="http://schemas.microsoft.com/office/drawing/2014/main" id="{758A5444-1DDE-400E-BB35-55B8F1352481}"/>
              </a:ext>
            </a:extLst>
          </p:cNvPr>
          <p:cNvSpPr>
            <a:spLocks noChangeShapeType="1"/>
          </p:cNvSpPr>
          <p:nvPr/>
        </p:nvSpPr>
        <p:spPr bwMode="auto">
          <a:xfrm>
            <a:off x="4275138" y="979488"/>
            <a:ext cx="0" cy="984250"/>
          </a:xfrm>
          <a:prstGeom prst="line">
            <a:avLst/>
          </a:prstGeom>
          <a:noFill/>
          <a:ln w="128588"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8" name="Line 11">
            <a:extLst>
              <a:ext uri="{FF2B5EF4-FFF2-40B4-BE49-F238E27FC236}">
                <a16:creationId xmlns:a16="http://schemas.microsoft.com/office/drawing/2014/main" id="{97063C69-A407-4F1C-AACC-01AD6684250E}"/>
              </a:ext>
            </a:extLst>
          </p:cNvPr>
          <p:cNvSpPr>
            <a:spLocks noChangeShapeType="1"/>
          </p:cNvSpPr>
          <p:nvPr/>
        </p:nvSpPr>
        <p:spPr bwMode="auto">
          <a:xfrm>
            <a:off x="614363" y="979488"/>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9" name="Line 12">
            <a:extLst>
              <a:ext uri="{FF2B5EF4-FFF2-40B4-BE49-F238E27FC236}">
                <a16:creationId xmlns:a16="http://schemas.microsoft.com/office/drawing/2014/main" id="{CA93617E-BA7D-4D78-B1C9-F909E67CA7C8}"/>
              </a:ext>
            </a:extLst>
          </p:cNvPr>
          <p:cNvSpPr>
            <a:spLocks noChangeShapeType="1"/>
          </p:cNvSpPr>
          <p:nvPr/>
        </p:nvSpPr>
        <p:spPr bwMode="auto">
          <a:xfrm>
            <a:off x="4886326" y="979487"/>
            <a:ext cx="0" cy="4897437"/>
          </a:xfrm>
          <a:prstGeom prst="line">
            <a:avLst/>
          </a:prstGeom>
          <a:noFill/>
          <a:ln w="34925" cap="flat">
            <a:solidFill>
              <a:schemeClr val="bg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0" name="Line 13">
            <a:extLst>
              <a:ext uri="{FF2B5EF4-FFF2-40B4-BE49-F238E27FC236}">
                <a16:creationId xmlns:a16="http://schemas.microsoft.com/office/drawing/2014/main" id="{95AE97F8-393E-4BEE-B8F5-0F615C3CA68C}"/>
              </a:ext>
            </a:extLst>
          </p:cNvPr>
          <p:cNvSpPr>
            <a:spLocks noChangeShapeType="1"/>
          </p:cNvSpPr>
          <p:nvPr/>
        </p:nvSpPr>
        <p:spPr bwMode="auto">
          <a:xfrm>
            <a:off x="5495926" y="979488"/>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1" name="Line 14">
            <a:extLst>
              <a:ext uri="{FF2B5EF4-FFF2-40B4-BE49-F238E27FC236}">
                <a16:creationId xmlns:a16="http://schemas.microsoft.com/office/drawing/2014/main" id="{6286C55A-BA46-49DF-999C-E73EF7BEFDD7}"/>
              </a:ext>
            </a:extLst>
          </p:cNvPr>
          <p:cNvSpPr>
            <a:spLocks noChangeShapeType="1"/>
          </p:cNvSpPr>
          <p:nvPr/>
        </p:nvSpPr>
        <p:spPr bwMode="auto">
          <a:xfrm>
            <a:off x="6108701" y="979488"/>
            <a:ext cx="0" cy="976313"/>
          </a:xfrm>
          <a:prstGeom prst="line">
            <a:avLst/>
          </a:prstGeom>
          <a:noFill/>
          <a:ln w="128588"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2" name="Line 15">
            <a:extLst>
              <a:ext uri="{FF2B5EF4-FFF2-40B4-BE49-F238E27FC236}">
                <a16:creationId xmlns:a16="http://schemas.microsoft.com/office/drawing/2014/main" id="{8BC65B49-BCDD-4FC6-91F5-01E1453D6943}"/>
              </a:ext>
            </a:extLst>
          </p:cNvPr>
          <p:cNvSpPr>
            <a:spLocks noChangeShapeType="1"/>
          </p:cNvSpPr>
          <p:nvPr/>
        </p:nvSpPr>
        <p:spPr bwMode="auto">
          <a:xfrm>
            <a:off x="6715126" y="979488"/>
            <a:ext cx="0" cy="976313"/>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3" name="Line 16">
            <a:extLst>
              <a:ext uri="{FF2B5EF4-FFF2-40B4-BE49-F238E27FC236}">
                <a16:creationId xmlns:a16="http://schemas.microsoft.com/office/drawing/2014/main" id="{114ACA1C-0A52-4B7D-95A1-39A9E46E785E}"/>
              </a:ext>
            </a:extLst>
          </p:cNvPr>
          <p:cNvSpPr>
            <a:spLocks noChangeShapeType="1"/>
          </p:cNvSpPr>
          <p:nvPr/>
        </p:nvSpPr>
        <p:spPr bwMode="auto">
          <a:xfrm>
            <a:off x="7326313" y="979488"/>
            <a:ext cx="0" cy="976313"/>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4" name="Line 17">
            <a:extLst>
              <a:ext uri="{FF2B5EF4-FFF2-40B4-BE49-F238E27FC236}">
                <a16:creationId xmlns:a16="http://schemas.microsoft.com/office/drawing/2014/main" id="{E21B92EF-E342-4291-B39C-87A09532C761}"/>
              </a:ext>
            </a:extLst>
          </p:cNvPr>
          <p:cNvSpPr>
            <a:spLocks noChangeShapeType="1"/>
          </p:cNvSpPr>
          <p:nvPr/>
        </p:nvSpPr>
        <p:spPr bwMode="auto">
          <a:xfrm>
            <a:off x="7939088" y="979488"/>
            <a:ext cx="0" cy="976313"/>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5" name="Line 18">
            <a:extLst>
              <a:ext uri="{FF2B5EF4-FFF2-40B4-BE49-F238E27FC236}">
                <a16:creationId xmlns:a16="http://schemas.microsoft.com/office/drawing/2014/main" id="{0C6E513D-4C41-44E0-8AF5-C1E0B496F00E}"/>
              </a:ext>
            </a:extLst>
          </p:cNvPr>
          <p:cNvSpPr>
            <a:spLocks noChangeShapeType="1"/>
          </p:cNvSpPr>
          <p:nvPr/>
        </p:nvSpPr>
        <p:spPr bwMode="auto">
          <a:xfrm>
            <a:off x="8547101" y="979488"/>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6" name="Line 19">
            <a:extLst>
              <a:ext uri="{FF2B5EF4-FFF2-40B4-BE49-F238E27FC236}">
                <a16:creationId xmlns:a16="http://schemas.microsoft.com/office/drawing/2014/main" id="{C10E6AFF-C3EA-42DD-8459-55A2EA496DCF}"/>
              </a:ext>
            </a:extLst>
          </p:cNvPr>
          <p:cNvSpPr>
            <a:spLocks noChangeShapeType="1"/>
          </p:cNvSpPr>
          <p:nvPr/>
        </p:nvSpPr>
        <p:spPr bwMode="auto">
          <a:xfrm>
            <a:off x="9156701" y="979488"/>
            <a:ext cx="0" cy="984250"/>
          </a:xfrm>
          <a:prstGeom prst="line">
            <a:avLst/>
          </a:prstGeom>
          <a:noFill/>
          <a:ln w="128588"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7" name="Line 20">
            <a:extLst>
              <a:ext uri="{FF2B5EF4-FFF2-40B4-BE49-F238E27FC236}">
                <a16:creationId xmlns:a16="http://schemas.microsoft.com/office/drawing/2014/main" id="{8CC9FD51-1FD8-4920-8EAC-927309CFA941}"/>
              </a:ext>
            </a:extLst>
          </p:cNvPr>
          <p:cNvSpPr>
            <a:spLocks noChangeShapeType="1"/>
          </p:cNvSpPr>
          <p:nvPr/>
        </p:nvSpPr>
        <p:spPr bwMode="auto">
          <a:xfrm>
            <a:off x="9766301" y="979488"/>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8" name="Line 21">
            <a:extLst>
              <a:ext uri="{FF2B5EF4-FFF2-40B4-BE49-F238E27FC236}">
                <a16:creationId xmlns:a16="http://schemas.microsoft.com/office/drawing/2014/main" id="{C9EEE91B-2C86-40CB-ADCF-62D1902B1E11}"/>
              </a:ext>
            </a:extLst>
          </p:cNvPr>
          <p:cNvSpPr>
            <a:spLocks noChangeShapeType="1"/>
          </p:cNvSpPr>
          <p:nvPr/>
        </p:nvSpPr>
        <p:spPr bwMode="auto">
          <a:xfrm>
            <a:off x="10375901" y="979488"/>
            <a:ext cx="0" cy="984250"/>
          </a:xfrm>
          <a:prstGeom prst="line">
            <a:avLst/>
          </a:prstGeom>
          <a:noFill/>
          <a:ln w="128588"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9" name="Line 22">
            <a:extLst>
              <a:ext uri="{FF2B5EF4-FFF2-40B4-BE49-F238E27FC236}">
                <a16:creationId xmlns:a16="http://schemas.microsoft.com/office/drawing/2014/main" id="{6CFE9F35-B8EA-479C-8A3F-631860D01B17}"/>
              </a:ext>
            </a:extLst>
          </p:cNvPr>
          <p:cNvSpPr>
            <a:spLocks noChangeShapeType="1"/>
          </p:cNvSpPr>
          <p:nvPr/>
        </p:nvSpPr>
        <p:spPr bwMode="auto">
          <a:xfrm>
            <a:off x="10987088" y="979488"/>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0" name="Line 23">
            <a:extLst>
              <a:ext uri="{FF2B5EF4-FFF2-40B4-BE49-F238E27FC236}">
                <a16:creationId xmlns:a16="http://schemas.microsoft.com/office/drawing/2014/main" id="{4237C624-CDE9-4758-8A0C-53591ECDD637}"/>
              </a:ext>
            </a:extLst>
          </p:cNvPr>
          <p:cNvSpPr>
            <a:spLocks noChangeShapeType="1"/>
          </p:cNvSpPr>
          <p:nvPr/>
        </p:nvSpPr>
        <p:spPr bwMode="auto">
          <a:xfrm>
            <a:off x="11596688" y="979488"/>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1" name="Content Placeholder 2">
            <a:extLst>
              <a:ext uri="{FF2B5EF4-FFF2-40B4-BE49-F238E27FC236}">
                <a16:creationId xmlns:a16="http://schemas.microsoft.com/office/drawing/2014/main" id="{E1D201BD-E505-4C19-9DF6-85E03141409A}"/>
              </a:ext>
            </a:extLst>
          </p:cNvPr>
          <p:cNvSpPr>
            <a:spLocks noGrp="1"/>
          </p:cNvSpPr>
          <p:nvPr>
            <p:ph idx="1"/>
          </p:nvPr>
        </p:nvSpPr>
        <p:spPr>
          <a:xfrm>
            <a:off x="5084071" y="2718815"/>
            <a:ext cx="6497736" cy="3196273"/>
          </a:xfrm>
        </p:spPr>
        <p:txBody>
          <a:bodyPr numCol="2" spcCol="180000"/>
          <a:lstStyle>
            <a:lvl1pPr>
              <a:spcBef>
                <a:spcPts val="900"/>
              </a:spcBef>
              <a:tabLst>
                <a:tab pos="6545263" algn="r"/>
              </a:tabLst>
              <a:defRPr sz="1800">
                <a:solidFill>
                  <a:schemeClr val="tx2"/>
                </a:solidFill>
              </a:defRPr>
            </a:lvl1pPr>
            <a:lvl2pPr>
              <a:spcBef>
                <a:spcPts val="900"/>
              </a:spcBef>
              <a:tabLst>
                <a:tab pos="6545263" algn="r"/>
              </a:tabLst>
              <a:defRPr sz="1800">
                <a:solidFill>
                  <a:schemeClr val="tx2"/>
                </a:solidFill>
              </a:defRPr>
            </a:lvl2pPr>
            <a:lvl3pPr>
              <a:spcBef>
                <a:spcPts val="900"/>
              </a:spcBef>
              <a:tabLst>
                <a:tab pos="6545263" algn="r"/>
              </a:tabLst>
              <a:defRPr sz="1600">
                <a:solidFill>
                  <a:schemeClr val="tx2"/>
                </a:solidFill>
              </a:defRPr>
            </a:lvl3pPr>
            <a:lvl4pPr>
              <a:tabLst>
                <a:tab pos="6545263" algn="r"/>
              </a:tabLst>
              <a:defRPr sz="1400">
                <a:solidFill>
                  <a:schemeClr val="tx2"/>
                </a:solidFill>
              </a:defRPr>
            </a:lvl4pPr>
            <a:lvl5pPr>
              <a:tabLst>
                <a:tab pos="6545263" algn="r"/>
              </a:tabLst>
              <a:defRPr sz="12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1570328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500" fill="hold"/>
                                        <p:tgtEl>
                                          <p:spTgt spid="30"/>
                                        </p:tgtEl>
                                        <p:attrNameLst>
                                          <p:attrName>ppt_x</p:attrName>
                                        </p:attrNameLst>
                                      </p:cBhvr>
                                      <p:tavLst>
                                        <p:tav tm="0">
                                          <p:val>
                                            <p:strVal val="0-#ppt_w/2"/>
                                          </p:val>
                                        </p:tav>
                                        <p:tav tm="100000">
                                          <p:val>
                                            <p:strVal val="#ppt_x"/>
                                          </p:val>
                                        </p:tav>
                                      </p:tavLst>
                                    </p:anim>
                                    <p:anim calcmode="lin" valueType="num">
                                      <p:cBhvr additive="base">
                                        <p:cTn id="8" dur="500" fill="hold"/>
                                        <p:tgtEl>
                                          <p:spTgt spid="30"/>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31"/>
                                        </p:tgtEl>
                                        <p:attrNameLst>
                                          <p:attrName>style.visibility</p:attrName>
                                        </p:attrNameLst>
                                      </p:cBhvr>
                                      <p:to>
                                        <p:strVal val="visible"/>
                                      </p:to>
                                    </p:set>
                                    <p:anim calcmode="lin" valueType="num">
                                      <p:cBhvr additive="base">
                                        <p:cTn id="11" dur="500" fill="hold"/>
                                        <p:tgtEl>
                                          <p:spTgt spid="31"/>
                                        </p:tgtEl>
                                        <p:attrNameLst>
                                          <p:attrName>ppt_x</p:attrName>
                                        </p:attrNameLst>
                                      </p:cBhvr>
                                      <p:tavLst>
                                        <p:tav tm="0">
                                          <p:val>
                                            <p:strVal val="0-#ppt_w/2"/>
                                          </p:val>
                                        </p:tav>
                                        <p:tav tm="100000">
                                          <p:val>
                                            <p:strVal val="#ppt_x"/>
                                          </p:val>
                                        </p:tav>
                                      </p:tavLst>
                                    </p:anim>
                                    <p:anim calcmode="lin" valueType="num">
                                      <p:cBhvr additive="base">
                                        <p:cTn id="12" dur="500" fill="hold"/>
                                        <p:tgtEl>
                                          <p:spTgt spid="31"/>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32"/>
                                        </p:tgtEl>
                                        <p:attrNameLst>
                                          <p:attrName>style.visibility</p:attrName>
                                        </p:attrNameLst>
                                      </p:cBhvr>
                                      <p:to>
                                        <p:strVal val="visible"/>
                                      </p:to>
                                    </p:set>
                                    <p:anim calcmode="lin" valueType="num">
                                      <p:cBhvr additive="base">
                                        <p:cTn id="15" dur="500" fill="hold"/>
                                        <p:tgtEl>
                                          <p:spTgt spid="32"/>
                                        </p:tgtEl>
                                        <p:attrNameLst>
                                          <p:attrName>ppt_x</p:attrName>
                                        </p:attrNameLst>
                                      </p:cBhvr>
                                      <p:tavLst>
                                        <p:tav tm="0">
                                          <p:val>
                                            <p:strVal val="0-#ppt_w/2"/>
                                          </p:val>
                                        </p:tav>
                                        <p:tav tm="100000">
                                          <p:val>
                                            <p:strVal val="#ppt_x"/>
                                          </p:val>
                                        </p:tav>
                                      </p:tavLst>
                                    </p:anim>
                                    <p:anim calcmode="lin" valueType="num">
                                      <p:cBhvr additive="base">
                                        <p:cTn id="16" dur="500" fill="hold"/>
                                        <p:tgtEl>
                                          <p:spTgt spid="32"/>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33"/>
                                        </p:tgtEl>
                                        <p:attrNameLst>
                                          <p:attrName>style.visibility</p:attrName>
                                        </p:attrNameLst>
                                      </p:cBhvr>
                                      <p:to>
                                        <p:strVal val="visible"/>
                                      </p:to>
                                    </p:set>
                                    <p:anim calcmode="lin" valueType="num">
                                      <p:cBhvr additive="base">
                                        <p:cTn id="19" dur="500" fill="hold"/>
                                        <p:tgtEl>
                                          <p:spTgt spid="33"/>
                                        </p:tgtEl>
                                        <p:attrNameLst>
                                          <p:attrName>ppt_x</p:attrName>
                                        </p:attrNameLst>
                                      </p:cBhvr>
                                      <p:tavLst>
                                        <p:tav tm="0">
                                          <p:val>
                                            <p:strVal val="0-#ppt_w/2"/>
                                          </p:val>
                                        </p:tav>
                                        <p:tav tm="100000">
                                          <p:val>
                                            <p:strVal val="#ppt_x"/>
                                          </p:val>
                                        </p:tav>
                                      </p:tavLst>
                                    </p:anim>
                                    <p:anim calcmode="lin" valueType="num">
                                      <p:cBhvr additive="base">
                                        <p:cTn id="20" dur="500" fill="hold"/>
                                        <p:tgtEl>
                                          <p:spTgt spid="33"/>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35"/>
                                        </p:tgtEl>
                                        <p:attrNameLst>
                                          <p:attrName>style.visibility</p:attrName>
                                        </p:attrNameLst>
                                      </p:cBhvr>
                                      <p:to>
                                        <p:strVal val="visible"/>
                                      </p:to>
                                    </p:set>
                                    <p:anim calcmode="lin" valueType="num">
                                      <p:cBhvr additive="base">
                                        <p:cTn id="23" dur="500" fill="hold"/>
                                        <p:tgtEl>
                                          <p:spTgt spid="35"/>
                                        </p:tgtEl>
                                        <p:attrNameLst>
                                          <p:attrName>ppt_x</p:attrName>
                                        </p:attrNameLst>
                                      </p:cBhvr>
                                      <p:tavLst>
                                        <p:tav tm="0">
                                          <p:val>
                                            <p:strVal val="0-#ppt_w/2"/>
                                          </p:val>
                                        </p:tav>
                                        <p:tav tm="100000">
                                          <p:val>
                                            <p:strVal val="#ppt_x"/>
                                          </p:val>
                                        </p:tav>
                                      </p:tavLst>
                                    </p:anim>
                                    <p:anim calcmode="lin" valueType="num">
                                      <p:cBhvr additive="base">
                                        <p:cTn id="24" dur="500" fill="hold"/>
                                        <p:tgtEl>
                                          <p:spTgt spid="35"/>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36"/>
                                        </p:tgtEl>
                                        <p:attrNameLst>
                                          <p:attrName>style.visibility</p:attrName>
                                        </p:attrNameLst>
                                      </p:cBhvr>
                                      <p:to>
                                        <p:strVal val="visible"/>
                                      </p:to>
                                    </p:set>
                                    <p:anim calcmode="lin" valueType="num">
                                      <p:cBhvr additive="base">
                                        <p:cTn id="27" dur="500" fill="hold"/>
                                        <p:tgtEl>
                                          <p:spTgt spid="36"/>
                                        </p:tgtEl>
                                        <p:attrNameLst>
                                          <p:attrName>ppt_x</p:attrName>
                                        </p:attrNameLst>
                                      </p:cBhvr>
                                      <p:tavLst>
                                        <p:tav tm="0">
                                          <p:val>
                                            <p:strVal val="0-#ppt_w/2"/>
                                          </p:val>
                                        </p:tav>
                                        <p:tav tm="100000">
                                          <p:val>
                                            <p:strVal val="#ppt_x"/>
                                          </p:val>
                                        </p:tav>
                                      </p:tavLst>
                                    </p:anim>
                                    <p:anim calcmode="lin" valueType="num">
                                      <p:cBhvr additive="base">
                                        <p:cTn id="28" dur="500" fill="hold"/>
                                        <p:tgtEl>
                                          <p:spTgt spid="36"/>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37"/>
                                        </p:tgtEl>
                                        <p:attrNameLst>
                                          <p:attrName>style.visibility</p:attrName>
                                        </p:attrNameLst>
                                      </p:cBhvr>
                                      <p:to>
                                        <p:strVal val="visible"/>
                                      </p:to>
                                    </p:set>
                                    <p:anim calcmode="lin" valueType="num">
                                      <p:cBhvr additive="base">
                                        <p:cTn id="31" dur="500" fill="hold"/>
                                        <p:tgtEl>
                                          <p:spTgt spid="37"/>
                                        </p:tgtEl>
                                        <p:attrNameLst>
                                          <p:attrName>ppt_x</p:attrName>
                                        </p:attrNameLst>
                                      </p:cBhvr>
                                      <p:tavLst>
                                        <p:tav tm="0">
                                          <p:val>
                                            <p:strVal val="0-#ppt_w/2"/>
                                          </p:val>
                                        </p:tav>
                                        <p:tav tm="100000">
                                          <p:val>
                                            <p:strVal val="#ppt_x"/>
                                          </p:val>
                                        </p:tav>
                                      </p:tavLst>
                                    </p:anim>
                                    <p:anim calcmode="lin" valueType="num">
                                      <p:cBhvr additive="base">
                                        <p:cTn id="32" dur="500" fill="hold"/>
                                        <p:tgtEl>
                                          <p:spTgt spid="37"/>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0"/>
                                  </p:stCondLst>
                                  <p:childTnLst>
                                    <p:set>
                                      <p:cBhvr>
                                        <p:cTn id="34" dur="1" fill="hold">
                                          <p:stCondLst>
                                            <p:cond delay="0"/>
                                          </p:stCondLst>
                                        </p:cTn>
                                        <p:tgtEl>
                                          <p:spTgt spid="38"/>
                                        </p:tgtEl>
                                        <p:attrNameLst>
                                          <p:attrName>style.visibility</p:attrName>
                                        </p:attrNameLst>
                                      </p:cBhvr>
                                      <p:to>
                                        <p:strVal val="visible"/>
                                      </p:to>
                                    </p:set>
                                    <p:anim calcmode="lin" valueType="num">
                                      <p:cBhvr additive="base">
                                        <p:cTn id="35" dur="500" fill="hold"/>
                                        <p:tgtEl>
                                          <p:spTgt spid="38"/>
                                        </p:tgtEl>
                                        <p:attrNameLst>
                                          <p:attrName>ppt_x</p:attrName>
                                        </p:attrNameLst>
                                      </p:cBhvr>
                                      <p:tavLst>
                                        <p:tav tm="0">
                                          <p:val>
                                            <p:strVal val="0-#ppt_w/2"/>
                                          </p:val>
                                        </p:tav>
                                        <p:tav tm="100000">
                                          <p:val>
                                            <p:strVal val="#ppt_x"/>
                                          </p:val>
                                        </p:tav>
                                      </p:tavLst>
                                    </p:anim>
                                    <p:anim calcmode="lin" valueType="num">
                                      <p:cBhvr additive="base">
                                        <p:cTn id="36" dur="500" fill="hold"/>
                                        <p:tgtEl>
                                          <p:spTgt spid="38"/>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stCondLst>
                                    <p:cond delay="0"/>
                                  </p:stCondLst>
                                  <p:childTnLst>
                                    <p:set>
                                      <p:cBhvr>
                                        <p:cTn id="38" dur="1" fill="hold">
                                          <p:stCondLst>
                                            <p:cond delay="0"/>
                                          </p:stCondLst>
                                        </p:cTn>
                                        <p:tgtEl>
                                          <p:spTgt spid="40"/>
                                        </p:tgtEl>
                                        <p:attrNameLst>
                                          <p:attrName>style.visibility</p:attrName>
                                        </p:attrNameLst>
                                      </p:cBhvr>
                                      <p:to>
                                        <p:strVal val="visible"/>
                                      </p:to>
                                    </p:set>
                                    <p:anim calcmode="lin" valueType="num">
                                      <p:cBhvr additive="base">
                                        <p:cTn id="39" dur="500" fill="hold"/>
                                        <p:tgtEl>
                                          <p:spTgt spid="40"/>
                                        </p:tgtEl>
                                        <p:attrNameLst>
                                          <p:attrName>ppt_x</p:attrName>
                                        </p:attrNameLst>
                                      </p:cBhvr>
                                      <p:tavLst>
                                        <p:tav tm="0">
                                          <p:val>
                                            <p:strVal val="0-#ppt_w/2"/>
                                          </p:val>
                                        </p:tav>
                                        <p:tav tm="100000">
                                          <p:val>
                                            <p:strVal val="#ppt_x"/>
                                          </p:val>
                                        </p:tav>
                                      </p:tavLst>
                                    </p:anim>
                                    <p:anim calcmode="lin" valueType="num">
                                      <p:cBhvr additive="base">
                                        <p:cTn id="40" dur="500" fill="hold"/>
                                        <p:tgtEl>
                                          <p:spTgt spid="40"/>
                                        </p:tgtEl>
                                        <p:attrNameLst>
                                          <p:attrName>ppt_y</p:attrName>
                                        </p:attrNameLst>
                                      </p:cBhvr>
                                      <p:tavLst>
                                        <p:tav tm="0">
                                          <p:val>
                                            <p:strVal val="#ppt_y"/>
                                          </p:val>
                                        </p:tav>
                                        <p:tav tm="100000">
                                          <p:val>
                                            <p:strVal val="#ppt_y"/>
                                          </p:val>
                                        </p:tav>
                                      </p:tavLst>
                                    </p:anim>
                                  </p:childTnLst>
                                </p:cTn>
                              </p:par>
                              <p:par>
                                <p:cTn id="41" presetID="2" presetClass="entr" presetSubtype="8" fill="hold" grpId="0" nodeType="withEffect">
                                  <p:stCondLst>
                                    <p:cond delay="0"/>
                                  </p:stCondLst>
                                  <p:childTnLst>
                                    <p:set>
                                      <p:cBhvr>
                                        <p:cTn id="42" dur="1" fill="hold">
                                          <p:stCondLst>
                                            <p:cond delay="0"/>
                                          </p:stCondLst>
                                        </p:cTn>
                                        <p:tgtEl>
                                          <p:spTgt spid="41"/>
                                        </p:tgtEl>
                                        <p:attrNameLst>
                                          <p:attrName>style.visibility</p:attrName>
                                        </p:attrNameLst>
                                      </p:cBhvr>
                                      <p:to>
                                        <p:strVal val="visible"/>
                                      </p:to>
                                    </p:set>
                                    <p:anim calcmode="lin" valueType="num">
                                      <p:cBhvr additive="base">
                                        <p:cTn id="43" dur="500" fill="hold"/>
                                        <p:tgtEl>
                                          <p:spTgt spid="41"/>
                                        </p:tgtEl>
                                        <p:attrNameLst>
                                          <p:attrName>ppt_x</p:attrName>
                                        </p:attrNameLst>
                                      </p:cBhvr>
                                      <p:tavLst>
                                        <p:tav tm="0">
                                          <p:val>
                                            <p:strVal val="0-#ppt_w/2"/>
                                          </p:val>
                                        </p:tav>
                                        <p:tav tm="100000">
                                          <p:val>
                                            <p:strVal val="#ppt_x"/>
                                          </p:val>
                                        </p:tav>
                                      </p:tavLst>
                                    </p:anim>
                                    <p:anim calcmode="lin" valueType="num">
                                      <p:cBhvr additive="base">
                                        <p:cTn id="44" dur="500" fill="hold"/>
                                        <p:tgtEl>
                                          <p:spTgt spid="41"/>
                                        </p:tgtEl>
                                        <p:attrNameLst>
                                          <p:attrName>ppt_y</p:attrName>
                                        </p:attrNameLst>
                                      </p:cBhvr>
                                      <p:tavLst>
                                        <p:tav tm="0">
                                          <p:val>
                                            <p:strVal val="#ppt_y"/>
                                          </p:val>
                                        </p:tav>
                                        <p:tav tm="100000">
                                          <p:val>
                                            <p:strVal val="#ppt_y"/>
                                          </p:val>
                                        </p:tav>
                                      </p:tavLst>
                                    </p:anim>
                                  </p:childTnLst>
                                </p:cTn>
                              </p:par>
                              <p:par>
                                <p:cTn id="45" presetID="2" presetClass="entr" presetSubtype="8" fill="hold" grpId="0" nodeType="withEffect">
                                  <p:stCondLst>
                                    <p:cond delay="0"/>
                                  </p:stCondLst>
                                  <p:childTnLst>
                                    <p:set>
                                      <p:cBhvr>
                                        <p:cTn id="46" dur="1" fill="hold">
                                          <p:stCondLst>
                                            <p:cond delay="0"/>
                                          </p:stCondLst>
                                        </p:cTn>
                                        <p:tgtEl>
                                          <p:spTgt spid="42"/>
                                        </p:tgtEl>
                                        <p:attrNameLst>
                                          <p:attrName>style.visibility</p:attrName>
                                        </p:attrNameLst>
                                      </p:cBhvr>
                                      <p:to>
                                        <p:strVal val="visible"/>
                                      </p:to>
                                    </p:set>
                                    <p:anim calcmode="lin" valueType="num">
                                      <p:cBhvr additive="base">
                                        <p:cTn id="47" dur="500" fill="hold"/>
                                        <p:tgtEl>
                                          <p:spTgt spid="42"/>
                                        </p:tgtEl>
                                        <p:attrNameLst>
                                          <p:attrName>ppt_x</p:attrName>
                                        </p:attrNameLst>
                                      </p:cBhvr>
                                      <p:tavLst>
                                        <p:tav tm="0">
                                          <p:val>
                                            <p:strVal val="0-#ppt_w/2"/>
                                          </p:val>
                                        </p:tav>
                                        <p:tav tm="100000">
                                          <p:val>
                                            <p:strVal val="#ppt_x"/>
                                          </p:val>
                                        </p:tav>
                                      </p:tavLst>
                                    </p:anim>
                                    <p:anim calcmode="lin" valueType="num">
                                      <p:cBhvr additive="base">
                                        <p:cTn id="48" dur="500" fill="hold"/>
                                        <p:tgtEl>
                                          <p:spTgt spid="42"/>
                                        </p:tgtEl>
                                        <p:attrNameLst>
                                          <p:attrName>ppt_y</p:attrName>
                                        </p:attrNameLst>
                                      </p:cBhvr>
                                      <p:tavLst>
                                        <p:tav tm="0">
                                          <p:val>
                                            <p:strVal val="#ppt_y"/>
                                          </p:val>
                                        </p:tav>
                                        <p:tav tm="100000">
                                          <p:val>
                                            <p:strVal val="#ppt_y"/>
                                          </p:val>
                                        </p:tav>
                                      </p:tavLst>
                                    </p:anim>
                                  </p:childTnLst>
                                </p:cTn>
                              </p:par>
                              <p:par>
                                <p:cTn id="49" presetID="2" presetClass="entr" presetSubtype="8" fill="hold" grpId="0" nodeType="withEffect">
                                  <p:stCondLst>
                                    <p:cond delay="0"/>
                                  </p:stCondLst>
                                  <p:childTnLst>
                                    <p:set>
                                      <p:cBhvr>
                                        <p:cTn id="50" dur="1" fill="hold">
                                          <p:stCondLst>
                                            <p:cond delay="0"/>
                                          </p:stCondLst>
                                        </p:cTn>
                                        <p:tgtEl>
                                          <p:spTgt spid="43"/>
                                        </p:tgtEl>
                                        <p:attrNameLst>
                                          <p:attrName>style.visibility</p:attrName>
                                        </p:attrNameLst>
                                      </p:cBhvr>
                                      <p:to>
                                        <p:strVal val="visible"/>
                                      </p:to>
                                    </p:set>
                                    <p:anim calcmode="lin" valueType="num">
                                      <p:cBhvr additive="base">
                                        <p:cTn id="51" dur="500" fill="hold"/>
                                        <p:tgtEl>
                                          <p:spTgt spid="43"/>
                                        </p:tgtEl>
                                        <p:attrNameLst>
                                          <p:attrName>ppt_x</p:attrName>
                                        </p:attrNameLst>
                                      </p:cBhvr>
                                      <p:tavLst>
                                        <p:tav tm="0">
                                          <p:val>
                                            <p:strVal val="0-#ppt_w/2"/>
                                          </p:val>
                                        </p:tav>
                                        <p:tav tm="100000">
                                          <p:val>
                                            <p:strVal val="#ppt_x"/>
                                          </p:val>
                                        </p:tav>
                                      </p:tavLst>
                                    </p:anim>
                                    <p:anim calcmode="lin" valueType="num">
                                      <p:cBhvr additive="base">
                                        <p:cTn id="52" dur="500" fill="hold"/>
                                        <p:tgtEl>
                                          <p:spTgt spid="43"/>
                                        </p:tgtEl>
                                        <p:attrNameLst>
                                          <p:attrName>ppt_y</p:attrName>
                                        </p:attrNameLst>
                                      </p:cBhvr>
                                      <p:tavLst>
                                        <p:tav tm="0">
                                          <p:val>
                                            <p:strVal val="#ppt_y"/>
                                          </p:val>
                                        </p:tav>
                                        <p:tav tm="100000">
                                          <p:val>
                                            <p:strVal val="#ppt_y"/>
                                          </p:val>
                                        </p:tav>
                                      </p:tavLst>
                                    </p:anim>
                                  </p:childTnLst>
                                </p:cTn>
                              </p:par>
                              <p:par>
                                <p:cTn id="53" presetID="2" presetClass="entr" presetSubtype="8" fill="hold" grpId="0" nodeType="withEffect">
                                  <p:stCondLst>
                                    <p:cond delay="0"/>
                                  </p:stCondLst>
                                  <p:childTnLst>
                                    <p:set>
                                      <p:cBhvr>
                                        <p:cTn id="54" dur="1" fill="hold">
                                          <p:stCondLst>
                                            <p:cond delay="0"/>
                                          </p:stCondLst>
                                        </p:cTn>
                                        <p:tgtEl>
                                          <p:spTgt spid="44"/>
                                        </p:tgtEl>
                                        <p:attrNameLst>
                                          <p:attrName>style.visibility</p:attrName>
                                        </p:attrNameLst>
                                      </p:cBhvr>
                                      <p:to>
                                        <p:strVal val="visible"/>
                                      </p:to>
                                    </p:set>
                                    <p:anim calcmode="lin" valueType="num">
                                      <p:cBhvr additive="base">
                                        <p:cTn id="55" dur="500" fill="hold"/>
                                        <p:tgtEl>
                                          <p:spTgt spid="44"/>
                                        </p:tgtEl>
                                        <p:attrNameLst>
                                          <p:attrName>ppt_x</p:attrName>
                                        </p:attrNameLst>
                                      </p:cBhvr>
                                      <p:tavLst>
                                        <p:tav tm="0">
                                          <p:val>
                                            <p:strVal val="0-#ppt_w/2"/>
                                          </p:val>
                                        </p:tav>
                                        <p:tav tm="100000">
                                          <p:val>
                                            <p:strVal val="#ppt_x"/>
                                          </p:val>
                                        </p:tav>
                                      </p:tavLst>
                                    </p:anim>
                                    <p:anim calcmode="lin" valueType="num">
                                      <p:cBhvr additive="base">
                                        <p:cTn id="56" dur="500" fill="hold"/>
                                        <p:tgtEl>
                                          <p:spTgt spid="44"/>
                                        </p:tgtEl>
                                        <p:attrNameLst>
                                          <p:attrName>ppt_y</p:attrName>
                                        </p:attrNameLst>
                                      </p:cBhvr>
                                      <p:tavLst>
                                        <p:tav tm="0">
                                          <p:val>
                                            <p:strVal val="#ppt_y"/>
                                          </p:val>
                                        </p:tav>
                                        <p:tav tm="100000">
                                          <p:val>
                                            <p:strVal val="#ppt_y"/>
                                          </p:val>
                                        </p:tav>
                                      </p:tavLst>
                                    </p:anim>
                                  </p:childTnLst>
                                </p:cTn>
                              </p:par>
                              <p:par>
                                <p:cTn id="57" presetID="2" presetClass="entr" presetSubtype="8" fill="hold" grpId="0" nodeType="withEffect">
                                  <p:stCondLst>
                                    <p:cond delay="0"/>
                                  </p:stCondLst>
                                  <p:childTnLst>
                                    <p:set>
                                      <p:cBhvr>
                                        <p:cTn id="58" dur="1" fill="hold">
                                          <p:stCondLst>
                                            <p:cond delay="0"/>
                                          </p:stCondLst>
                                        </p:cTn>
                                        <p:tgtEl>
                                          <p:spTgt spid="45"/>
                                        </p:tgtEl>
                                        <p:attrNameLst>
                                          <p:attrName>style.visibility</p:attrName>
                                        </p:attrNameLst>
                                      </p:cBhvr>
                                      <p:to>
                                        <p:strVal val="visible"/>
                                      </p:to>
                                    </p:set>
                                    <p:anim calcmode="lin" valueType="num">
                                      <p:cBhvr additive="base">
                                        <p:cTn id="59" dur="500" fill="hold"/>
                                        <p:tgtEl>
                                          <p:spTgt spid="45"/>
                                        </p:tgtEl>
                                        <p:attrNameLst>
                                          <p:attrName>ppt_x</p:attrName>
                                        </p:attrNameLst>
                                      </p:cBhvr>
                                      <p:tavLst>
                                        <p:tav tm="0">
                                          <p:val>
                                            <p:strVal val="0-#ppt_w/2"/>
                                          </p:val>
                                        </p:tav>
                                        <p:tav tm="100000">
                                          <p:val>
                                            <p:strVal val="#ppt_x"/>
                                          </p:val>
                                        </p:tav>
                                      </p:tavLst>
                                    </p:anim>
                                    <p:anim calcmode="lin" valueType="num">
                                      <p:cBhvr additive="base">
                                        <p:cTn id="60" dur="500" fill="hold"/>
                                        <p:tgtEl>
                                          <p:spTgt spid="45"/>
                                        </p:tgtEl>
                                        <p:attrNameLst>
                                          <p:attrName>ppt_y</p:attrName>
                                        </p:attrNameLst>
                                      </p:cBhvr>
                                      <p:tavLst>
                                        <p:tav tm="0">
                                          <p:val>
                                            <p:strVal val="#ppt_y"/>
                                          </p:val>
                                        </p:tav>
                                        <p:tav tm="100000">
                                          <p:val>
                                            <p:strVal val="#ppt_y"/>
                                          </p:val>
                                        </p:tav>
                                      </p:tavLst>
                                    </p:anim>
                                  </p:childTnLst>
                                </p:cTn>
                              </p:par>
                              <p:par>
                                <p:cTn id="61" presetID="2" presetClass="entr" presetSubtype="8" fill="hold" grpId="0" nodeType="withEffect">
                                  <p:stCondLst>
                                    <p:cond delay="0"/>
                                  </p:stCondLst>
                                  <p:childTnLst>
                                    <p:set>
                                      <p:cBhvr>
                                        <p:cTn id="62" dur="1" fill="hold">
                                          <p:stCondLst>
                                            <p:cond delay="0"/>
                                          </p:stCondLst>
                                        </p:cTn>
                                        <p:tgtEl>
                                          <p:spTgt spid="46"/>
                                        </p:tgtEl>
                                        <p:attrNameLst>
                                          <p:attrName>style.visibility</p:attrName>
                                        </p:attrNameLst>
                                      </p:cBhvr>
                                      <p:to>
                                        <p:strVal val="visible"/>
                                      </p:to>
                                    </p:set>
                                    <p:anim calcmode="lin" valueType="num">
                                      <p:cBhvr additive="base">
                                        <p:cTn id="63" dur="500" fill="hold"/>
                                        <p:tgtEl>
                                          <p:spTgt spid="46"/>
                                        </p:tgtEl>
                                        <p:attrNameLst>
                                          <p:attrName>ppt_x</p:attrName>
                                        </p:attrNameLst>
                                      </p:cBhvr>
                                      <p:tavLst>
                                        <p:tav tm="0">
                                          <p:val>
                                            <p:strVal val="0-#ppt_w/2"/>
                                          </p:val>
                                        </p:tav>
                                        <p:tav tm="100000">
                                          <p:val>
                                            <p:strVal val="#ppt_x"/>
                                          </p:val>
                                        </p:tav>
                                      </p:tavLst>
                                    </p:anim>
                                    <p:anim calcmode="lin" valueType="num">
                                      <p:cBhvr additive="base">
                                        <p:cTn id="64" dur="500" fill="hold"/>
                                        <p:tgtEl>
                                          <p:spTgt spid="46"/>
                                        </p:tgtEl>
                                        <p:attrNameLst>
                                          <p:attrName>ppt_y</p:attrName>
                                        </p:attrNameLst>
                                      </p:cBhvr>
                                      <p:tavLst>
                                        <p:tav tm="0">
                                          <p:val>
                                            <p:strVal val="#ppt_y"/>
                                          </p:val>
                                        </p:tav>
                                        <p:tav tm="100000">
                                          <p:val>
                                            <p:strVal val="#ppt_y"/>
                                          </p:val>
                                        </p:tav>
                                      </p:tavLst>
                                    </p:anim>
                                  </p:childTnLst>
                                </p:cTn>
                              </p:par>
                              <p:par>
                                <p:cTn id="65" presetID="2" presetClass="entr" presetSubtype="8" fill="hold" grpId="0" nodeType="withEffect">
                                  <p:stCondLst>
                                    <p:cond delay="0"/>
                                  </p:stCondLst>
                                  <p:childTnLst>
                                    <p:set>
                                      <p:cBhvr>
                                        <p:cTn id="66" dur="1" fill="hold">
                                          <p:stCondLst>
                                            <p:cond delay="0"/>
                                          </p:stCondLst>
                                        </p:cTn>
                                        <p:tgtEl>
                                          <p:spTgt spid="47"/>
                                        </p:tgtEl>
                                        <p:attrNameLst>
                                          <p:attrName>style.visibility</p:attrName>
                                        </p:attrNameLst>
                                      </p:cBhvr>
                                      <p:to>
                                        <p:strVal val="visible"/>
                                      </p:to>
                                    </p:set>
                                    <p:anim calcmode="lin" valueType="num">
                                      <p:cBhvr additive="base">
                                        <p:cTn id="67" dur="500" fill="hold"/>
                                        <p:tgtEl>
                                          <p:spTgt spid="47"/>
                                        </p:tgtEl>
                                        <p:attrNameLst>
                                          <p:attrName>ppt_x</p:attrName>
                                        </p:attrNameLst>
                                      </p:cBhvr>
                                      <p:tavLst>
                                        <p:tav tm="0">
                                          <p:val>
                                            <p:strVal val="0-#ppt_w/2"/>
                                          </p:val>
                                        </p:tav>
                                        <p:tav tm="100000">
                                          <p:val>
                                            <p:strVal val="#ppt_x"/>
                                          </p:val>
                                        </p:tav>
                                      </p:tavLst>
                                    </p:anim>
                                    <p:anim calcmode="lin" valueType="num">
                                      <p:cBhvr additive="base">
                                        <p:cTn id="68" dur="500" fill="hold"/>
                                        <p:tgtEl>
                                          <p:spTgt spid="47"/>
                                        </p:tgtEl>
                                        <p:attrNameLst>
                                          <p:attrName>ppt_y</p:attrName>
                                        </p:attrNameLst>
                                      </p:cBhvr>
                                      <p:tavLst>
                                        <p:tav tm="0">
                                          <p:val>
                                            <p:strVal val="#ppt_y"/>
                                          </p:val>
                                        </p:tav>
                                        <p:tav tm="100000">
                                          <p:val>
                                            <p:strVal val="#ppt_y"/>
                                          </p:val>
                                        </p:tav>
                                      </p:tavLst>
                                    </p:anim>
                                  </p:childTnLst>
                                </p:cTn>
                              </p:par>
                              <p:par>
                                <p:cTn id="69" presetID="2" presetClass="entr" presetSubtype="8" fill="hold" grpId="0" nodeType="withEffect">
                                  <p:stCondLst>
                                    <p:cond delay="0"/>
                                  </p:stCondLst>
                                  <p:childTnLst>
                                    <p:set>
                                      <p:cBhvr>
                                        <p:cTn id="70" dur="1" fill="hold">
                                          <p:stCondLst>
                                            <p:cond delay="0"/>
                                          </p:stCondLst>
                                        </p:cTn>
                                        <p:tgtEl>
                                          <p:spTgt spid="48"/>
                                        </p:tgtEl>
                                        <p:attrNameLst>
                                          <p:attrName>style.visibility</p:attrName>
                                        </p:attrNameLst>
                                      </p:cBhvr>
                                      <p:to>
                                        <p:strVal val="visible"/>
                                      </p:to>
                                    </p:set>
                                    <p:anim calcmode="lin" valueType="num">
                                      <p:cBhvr additive="base">
                                        <p:cTn id="71" dur="500" fill="hold"/>
                                        <p:tgtEl>
                                          <p:spTgt spid="48"/>
                                        </p:tgtEl>
                                        <p:attrNameLst>
                                          <p:attrName>ppt_x</p:attrName>
                                        </p:attrNameLst>
                                      </p:cBhvr>
                                      <p:tavLst>
                                        <p:tav tm="0">
                                          <p:val>
                                            <p:strVal val="0-#ppt_w/2"/>
                                          </p:val>
                                        </p:tav>
                                        <p:tav tm="100000">
                                          <p:val>
                                            <p:strVal val="#ppt_x"/>
                                          </p:val>
                                        </p:tav>
                                      </p:tavLst>
                                    </p:anim>
                                    <p:anim calcmode="lin" valueType="num">
                                      <p:cBhvr additive="base">
                                        <p:cTn id="72" dur="500" fill="hold"/>
                                        <p:tgtEl>
                                          <p:spTgt spid="48"/>
                                        </p:tgtEl>
                                        <p:attrNameLst>
                                          <p:attrName>ppt_y</p:attrName>
                                        </p:attrNameLst>
                                      </p:cBhvr>
                                      <p:tavLst>
                                        <p:tav tm="0">
                                          <p:val>
                                            <p:strVal val="#ppt_y"/>
                                          </p:val>
                                        </p:tav>
                                        <p:tav tm="100000">
                                          <p:val>
                                            <p:strVal val="#ppt_y"/>
                                          </p:val>
                                        </p:tav>
                                      </p:tavLst>
                                    </p:anim>
                                  </p:childTnLst>
                                </p:cTn>
                              </p:par>
                              <p:par>
                                <p:cTn id="73" presetID="2" presetClass="entr" presetSubtype="8" fill="hold" grpId="0" nodeType="withEffect">
                                  <p:stCondLst>
                                    <p:cond delay="0"/>
                                  </p:stCondLst>
                                  <p:childTnLst>
                                    <p:set>
                                      <p:cBhvr>
                                        <p:cTn id="74" dur="1" fill="hold">
                                          <p:stCondLst>
                                            <p:cond delay="0"/>
                                          </p:stCondLst>
                                        </p:cTn>
                                        <p:tgtEl>
                                          <p:spTgt spid="49"/>
                                        </p:tgtEl>
                                        <p:attrNameLst>
                                          <p:attrName>style.visibility</p:attrName>
                                        </p:attrNameLst>
                                      </p:cBhvr>
                                      <p:to>
                                        <p:strVal val="visible"/>
                                      </p:to>
                                    </p:set>
                                    <p:anim calcmode="lin" valueType="num">
                                      <p:cBhvr additive="base">
                                        <p:cTn id="75" dur="500" fill="hold"/>
                                        <p:tgtEl>
                                          <p:spTgt spid="49"/>
                                        </p:tgtEl>
                                        <p:attrNameLst>
                                          <p:attrName>ppt_x</p:attrName>
                                        </p:attrNameLst>
                                      </p:cBhvr>
                                      <p:tavLst>
                                        <p:tav tm="0">
                                          <p:val>
                                            <p:strVal val="0-#ppt_w/2"/>
                                          </p:val>
                                        </p:tav>
                                        <p:tav tm="100000">
                                          <p:val>
                                            <p:strVal val="#ppt_x"/>
                                          </p:val>
                                        </p:tav>
                                      </p:tavLst>
                                    </p:anim>
                                    <p:anim calcmode="lin" valueType="num">
                                      <p:cBhvr additive="base">
                                        <p:cTn id="76" dur="500" fill="hold"/>
                                        <p:tgtEl>
                                          <p:spTgt spid="49"/>
                                        </p:tgtEl>
                                        <p:attrNameLst>
                                          <p:attrName>ppt_y</p:attrName>
                                        </p:attrNameLst>
                                      </p:cBhvr>
                                      <p:tavLst>
                                        <p:tav tm="0">
                                          <p:val>
                                            <p:strVal val="#ppt_y"/>
                                          </p:val>
                                        </p:tav>
                                        <p:tav tm="100000">
                                          <p:val>
                                            <p:strVal val="#ppt_y"/>
                                          </p:val>
                                        </p:tav>
                                      </p:tavLst>
                                    </p:anim>
                                  </p:childTnLst>
                                </p:cTn>
                              </p:par>
                              <p:par>
                                <p:cTn id="77" presetID="2" presetClass="entr" presetSubtype="8" fill="hold" grpId="0" nodeType="withEffect">
                                  <p:stCondLst>
                                    <p:cond delay="0"/>
                                  </p:stCondLst>
                                  <p:childTnLst>
                                    <p:set>
                                      <p:cBhvr>
                                        <p:cTn id="78" dur="1" fill="hold">
                                          <p:stCondLst>
                                            <p:cond delay="0"/>
                                          </p:stCondLst>
                                        </p:cTn>
                                        <p:tgtEl>
                                          <p:spTgt spid="50"/>
                                        </p:tgtEl>
                                        <p:attrNameLst>
                                          <p:attrName>style.visibility</p:attrName>
                                        </p:attrNameLst>
                                      </p:cBhvr>
                                      <p:to>
                                        <p:strVal val="visible"/>
                                      </p:to>
                                    </p:set>
                                    <p:anim calcmode="lin" valueType="num">
                                      <p:cBhvr additive="base">
                                        <p:cTn id="79" dur="500" fill="hold"/>
                                        <p:tgtEl>
                                          <p:spTgt spid="50"/>
                                        </p:tgtEl>
                                        <p:attrNameLst>
                                          <p:attrName>ppt_x</p:attrName>
                                        </p:attrNameLst>
                                      </p:cBhvr>
                                      <p:tavLst>
                                        <p:tav tm="0">
                                          <p:val>
                                            <p:strVal val="0-#ppt_w/2"/>
                                          </p:val>
                                        </p:tav>
                                        <p:tav tm="100000">
                                          <p:val>
                                            <p:strVal val="#ppt_x"/>
                                          </p:val>
                                        </p:tav>
                                      </p:tavLst>
                                    </p:anim>
                                    <p:anim calcmode="lin" valueType="num">
                                      <p:cBhvr additive="base">
                                        <p:cTn id="80" dur="500" fill="hold"/>
                                        <p:tgtEl>
                                          <p:spTgt spid="50"/>
                                        </p:tgtEl>
                                        <p:attrNameLst>
                                          <p:attrName>ppt_y</p:attrName>
                                        </p:attrNameLst>
                                      </p:cBhvr>
                                      <p:tavLst>
                                        <p:tav tm="0">
                                          <p:val>
                                            <p:strVal val="#ppt_y"/>
                                          </p:val>
                                        </p:tav>
                                        <p:tav tm="100000">
                                          <p:val>
                                            <p:strVal val="#ppt_y"/>
                                          </p:val>
                                        </p:tav>
                                      </p:tavLst>
                                    </p:anim>
                                  </p:childTnLst>
                                </p:cTn>
                              </p:par>
                            </p:childTnLst>
                          </p:cTn>
                        </p:par>
                        <p:par>
                          <p:cTn id="81" fill="hold">
                            <p:stCondLst>
                              <p:cond delay="500"/>
                            </p:stCondLst>
                            <p:childTnLst>
                              <p:par>
                                <p:cTn id="82" presetID="22" presetClass="entr" presetSubtype="1" fill="hold" grpId="0" nodeType="afterEffect">
                                  <p:stCondLst>
                                    <p:cond delay="0"/>
                                  </p:stCondLst>
                                  <p:childTnLst>
                                    <p:set>
                                      <p:cBhvr>
                                        <p:cTn id="83" dur="1" fill="hold">
                                          <p:stCondLst>
                                            <p:cond delay="0"/>
                                          </p:stCondLst>
                                        </p:cTn>
                                        <p:tgtEl>
                                          <p:spTgt spid="34"/>
                                        </p:tgtEl>
                                        <p:attrNameLst>
                                          <p:attrName>style.visibility</p:attrName>
                                        </p:attrNameLst>
                                      </p:cBhvr>
                                      <p:to>
                                        <p:strVal val="visible"/>
                                      </p:to>
                                    </p:set>
                                    <p:animEffect transition="in" filter="wipe(up)">
                                      <p:cBhvr>
                                        <p:cTn id="84" dur="500"/>
                                        <p:tgtEl>
                                          <p:spTgt spid="34"/>
                                        </p:tgtEl>
                                      </p:cBhvr>
                                    </p:animEffect>
                                  </p:childTnLst>
                                </p:cTn>
                              </p:par>
                              <p:par>
                                <p:cTn id="85" presetID="10" presetClass="entr" presetSubtype="0" fill="hold" grpId="0" nodeType="withEffect">
                                  <p:stCondLst>
                                    <p:cond delay="250"/>
                                  </p:stCondLst>
                                  <p:childTnLst>
                                    <p:set>
                                      <p:cBhvr>
                                        <p:cTn id="86" dur="1" fill="hold">
                                          <p:stCondLst>
                                            <p:cond delay="0"/>
                                          </p:stCondLst>
                                        </p:cTn>
                                        <p:tgtEl>
                                          <p:spTgt spid="28"/>
                                        </p:tgtEl>
                                        <p:attrNameLst>
                                          <p:attrName>style.visibility</p:attrName>
                                        </p:attrNameLst>
                                      </p:cBhvr>
                                      <p:to>
                                        <p:strVal val="visible"/>
                                      </p:to>
                                    </p:set>
                                    <p:animEffect transition="in" filter="fade">
                                      <p:cBhvr>
                                        <p:cTn id="87" dur="500"/>
                                        <p:tgtEl>
                                          <p:spTgt spid="28"/>
                                        </p:tgtEl>
                                      </p:cBhvr>
                                    </p:animEffect>
                                  </p:childTnLst>
                                </p:cTn>
                              </p:par>
                              <p:par>
                                <p:cTn id="88" presetID="22" presetClass="entr" presetSubtype="1" fill="hold" grpId="0" nodeType="withEffect">
                                  <p:stCondLst>
                                    <p:cond delay="0"/>
                                  </p:stCondLst>
                                  <p:childTnLst>
                                    <p:set>
                                      <p:cBhvr>
                                        <p:cTn id="89" dur="1" fill="hold">
                                          <p:stCondLst>
                                            <p:cond delay="0"/>
                                          </p:stCondLst>
                                        </p:cTn>
                                        <p:tgtEl>
                                          <p:spTgt spid="39"/>
                                        </p:tgtEl>
                                        <p:attrNameLst>
                                          <p:attrName>style.visibility</p:attrName>
                                        </p:attrNameLst>
                                      </p:cBhvr>
                                      <p:to>
                                        <p:strVal val="visible"/>
                                      </p:to>
                                    </p:set>
                                    <p:animEffect transition="in" filter="wipe(up)">
                                      <p:cBhvr>
                                        <p:cTn id="90" dur="750"/>
                                        <p:tgtEl>
                                          <p:spTgt spid="39"/>
                                        </p:tgtEl>
                                      </p:cBhvr>
                                    </p:animEffect>
                                  </p:childTnLst>
                                </p:cTn>
                              </p:par>
                              <p:par>
                                <p:cTn id="91" presetID="10" presetClass="entr" presetSubtype="0" fill="hold" grpId="0" nodeType="withEffect">
                                  <p:stCondLst>
                                    <p:cond delay="500"/>
                                  </p:stCondLst>
                                  <p:childTnLst>
                                    <p:set>
                                      <p:cBhvr>
                                        <p:cTn id="92" dur="1" fill="hold">
                                          <p:stCondLst>
                                            <p:cond delay="0"/>
                                          </p:stCondLst>
                                        </p:cTn>
                                        <p:tgtEl>
                                          <p:spTgt spid="51">
                                            <p:txEl>
                                              <p:pRg st="0" end="0"/>
                                            </p:txEl>
                                          </p:spTgt>
                                        </p:tgtEl>
                                        <p:attrNameLst>
                                          <p:attrName>style.visibility</p:attrName>
                                        </p:attrNameLst>
                                      </p:cBhvr>
                                      <p:to>
                                        <p:strVal val="visible"/>
                                      </p:to>
                                    </p:set>
                                    <p:animEffect transition="in" filter="fade">
                                      <p:cBhvr>
                                        <p:cTn id="93" dur="500"/>
                                        <p:tgtEl>
                                          <p:spTgt spid="51">
                                            <p:txEl>
                                              <p:pRg st="0" end="0"/>
                                            </p:txEl>
                                          </p:spTgt>
                                        </p:tgtEl>
                                      </p:cBhvr>
                                    </p:animEffect>
                                  </p:childTnLst>
                                </p:cTn>
                              </p:par>
                              <p:par>
                                <p:cTn id="94" presetID="10" presetClass="entr" presetSubtype="0" fill="hold" grpId="0" nodeType="withEffect">
                                  <p:stCondLst>
                                    <p:cond delay="500"/>
                                  </p:stCondLst>
                                  <p:childTnLst>
                                    <p:set>
                                      <p:cBhvr>
                                        <p:cTn id="95" dur="1" fill="hold">
                                          <p:stCondLst>
                                            <p:cond delay="0"/>
                                          </p:stCondLst>
                                        </p:cTn>
                                        <p:tgtEl>
                                          <p:spTgt spid="51">
                                            <p:txEl>
                                              <p:pRg st="1" end="1"/>
                                            </p:txEl>
                                          </p:spTgt>
                                        </p:tgtEl>
                                        <p:attrNameLst>
                                          <p:attrName>style.visibility</p:attrName>
                                        </p:attrNameLst>
                                      </p:cBhvr>
                                      <p:to>
                                        <p:strVal val="visible"/>
                                      </p:to>
                                    </p:set>
                                    <p:animEffect transition="in" filter="fade">
                                      <p:cBhvr>
                                        <p:cTn id="96" dur="500"/>
                                        <p:tgtEl>
                                          <p:spTgt spid="51">
                                            <p:txEl>
                                              <p:pRg st="1" end="1"/>
                                            </p:txEl>
                                          </p:spTgt>
                                        </p:tgtEl>
                                      </p:cBhvr>
                                    </p:animEffect>
                                  </p:childTnLst>
                                </p:cTn>
                              </p:par>
                              <p:par>
                                <p:cTn id="97" presetID="10" presetClass="entr" presetSubtype="0" fill="hold" grpId="0" nodeType="withEffect">
                                  <p:stCondLst>
                                    <p:cond delay="500"/>
                                  </p:stCondLst>
                                  <p:childTnLst>
                                    <p:set>
                                      <p:cBhvr>
                                        <p:cTn id="98" dur="1" fill="hold">
                                          <p:stCondLst>
                                            <p:cond delay="0"/>
                                          </p:stCondLst>
                                        </p:cTn>
                                        <p:tgtEl>
                                          <p:spTgt spid="51">
                                            <p:txEl>
                                              <p:pRg st="2" end="2"/>
                                            </p:txEl>
                                          </p:spTgt>
                                        </p:tgtEl>
                                        <p:attrNameLst>
                                          <p:attrName>style.visibility</p:attrName>
                                        </p:attrNameLst>
                                      </p:cBhvr>
                                      <p:to>
                                        <p:strVal val="visible"/>
                                      </p:to>
                                    </p:set>
                                    <p:animEffect transition="in" filter="fade">
                                      <p:cBhvr>
                                        <p:cTn id="99" dur="500"/>
                                        <p:tgtEl>
                                          <p:spTgt spid="51">
                                            <p:txEl>
                                              <p:pRg st="2" end="2"/>
                                            </p:txEl>
                                          </p:spTgt>
                                        </p:tgtEl>
                                      </p:cBhvr>
                                    </p:animEffect>
                                  </p:childTnLst>
                                </p:cTn>
                              </p:par>
                              <p:par>
                                <p:cTn id="100" presetID="10" presetClass="entr" presetSubtype="0" fill="hold" grpId="0" nodeType="withEffect">
                                  <p:stCondLst>
                                    <p:cond delay="500"/>
                                  </p:stCondLst>
                                  <p:childTnLst>
                                    <p:set>
                                      <p:cBhvr>
                                        <p:cTn id="101" dur="1" fill="hold">
                                          <p:stCondLst>
                                            <p:cond delay="0"/>
                                          </p:stCondLst>
                                        </p:cTn>
                                        <p:tgtEl>
                                          <p:spTgt spid="51">
                                            <p:txEl>
                                              <p:pRg st="3" end="3"/>
                                            </p:txEl>
                                          </p:spTgt>
                                        </p:tgtEl>
                                        <p:attrNameLst>
                                          <p:attrName>style.visibility</p:attrName>
                                        </p:attrNameLst>
                                      </p:cBhvr>
                                      <p:to>
                                        <p:strVal val="visible"/>
                                      </p:to>
                                    </p:set>
                                    <p:animEffect transition="in" filter="fade">
                                      <p:cBhvr>
                                        <p:cTn id="102" dur="500"/>
                                        <p:tgtEl>
                                          <p:spTgt spid="51">
                                            <p:txEl>
                                              <p:pRg st="3" end="3"/>
                                            </p:txEl>
                                          </p:spTgt>
                                        </p:tgtEl>
                                      </p:cBhvr>
                                    </p:animEffect>
                                  </p:childTnLst>
                                </p:cTn>
                              </p:par>
                              <p:par>
                                <p:cTn id="103" presetID="10" presetClass="entr" presetSubtype="0" fill="hold" grpId="0" nodeType="withEffect">
                                  <p:stCondLst>
                                    <p:cond delay="500"/>
                                  </p:stCondLst>
                                  <p:childTnLst>
                                    <p:set>
                                      <p:cBhvr>
                                        <p:cTn id="104" dur="1" fill="hold">
                                          <p:stCondLst>
                                            <p:cond delay="0"/>
                                          </p:stCondLst>
                                        </p:cTn>
                                        <p:tgtEl>
                                          <p:spTgt spid="51">
                                            <p:txEl>
                                              <p:pRg st="4" end="4"/>
                                            </p:txEl>
                                          </p:spTgt>
                                        </p:tgtEl>
                                        <p:attrNameLst>
                                          <p:attrName>style.visibility</p:attrName>
                                        </p:attrNameLst>
                                      </p:cBhvr>
                                      <p:to>
                                        <p:strVal val="visible"/>
                                      </p:to>
                                    </p:set>
                                    <p:animEffect transition="in" filter="fade">
                                      <p:cBhvr>
                                        <p:cTn id="105" dur="500"/>
                                        <p:tgtEl>
                                          <p:spTgt spid="5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P spid="47" grpId="0" animBg="1"/>
      <p:bldP spid="48" grpId="0" animBg="1"/>
      <p:bldP spid="49" grpId="0" animBg="1"/>
      <p:bldP spid="50" grpId="0" animBg="1"/>
      <p:bldP spid="51" grpId="0" uiExpand="1" build="p">
        <p:tmplLst>
          <p:tmpl lvl="1">
            <p:tnLst>
              <p:par>
                <p:cTn presetID="10" presetClass="entr" presetSubtype="0" fill="hold" nodeType="withEffect">
                  <p:stCondLst>
                    <p:cond delay="500"/>
                  </p:stCondLst>
                  <p:childTnLst>
                    <p:set>
                      <p:cBhvr>
                        <p:cTn dur="1" fill="hold">
                          <p:stCondLst>
                            <p:cond delay="0"/>
                          </p:stCondLst>
                        </p:cTn>
                        <p:tgtEl>
                          <p:spTgt spid="51"/>
                        </p:tgtEl>
                        <p:attrNameLst>
                          <p:attrName>style.visibility</p:attrName>
                        </p:attrNameLst>
                      </p:cBhvr>
                      <p:to>
                        <p:strVal val="visible"/>
                      </p:to>
                    </p:set>
                    <p:animEffect transition="in" filter="fade">
                      <p:cBhvr>
                        <p:cTn dur="500"/>
                        <p:tgtEl>
                          <p:spTgt spid="51"/>
                        </p:tgtEl>
                      </p:cBhvr>
                    </p:animEffect>
                  </p:childTnLst>
                </p:cTn>
              </p:par>
            </p:tnLst>
          </p:tmpl>
          <p:tmpl lvl="2">
            <p:tnLst>
              <p:par>
                <p:cTn presetID="10" presetClass="entr" presetSubtype="0" fill="hold" nodeType="withEffect">
                  <p:stCondLst>
                    <p:cond delay="500"/>
                  </p:stCondLst>
                  <p:childTnLst>
                    <p:set>
                      <p:cBhvr>
                        <p:cTn dur="1" fill="hold">
                          <p:stCondLst>
                            <p:cond delay="0"/>
                          </p:stCondLst>
                        </p:cTn>
                        <p:tgtEl>
                          <p:spTgt spid="51"/>
                        </p:tgtEl>
                        <p:attrNameLst>
                          <p:attrName>style.visibility</p:attrName>
                        </p:attrNameLst>
                      </p:cBhvr>
                      <p:to>
                        <p:strVal val="visible"/>
                      </p:to>
                    </p:set>
                    <p:animEffect transition="in" filter="fade">
                      <p:cBhvr>
                        <p:cTn dur="500"/>
                        <p:tgtEl>
                          <p:spTgt spid="51"/>
                        </p:tgtEl>
                      </p:cBhvr>
                    </p:animEffect>
                  </p:childTnLst>
                </p:cTn>
              </p:par>
            </p:tnLst>
          </p:tmpl>
          <p:tmpl lvl="3">
            <p:tnLst>
              <p:par>
                <p:cTn presetID="10" presetClass="entr" presetSubtype="0" fill="hold" nodeType="withEffect">
                  <p:stCondLst>
                    <p:cond delay="500"/>
                  </p:stCondLst>
                  <p:childTnLst>
                    <p:set>
                      <p:cBhvr>
                        <p:cTn dur="1" fill="hold">
                          <p:stCondLst>
                            <p:cond delay="0"/>
                          </p:stCondLst>
                        </p:cTn>
                        <p:tgtEl>
                          <p:spTgt spid="51"/>
                        </p:tgtEl>
                        <p:attrNameLst>
                          <p:attrName>style.visibility</p:attrName>
                        </p:attrNameLst>
                      </p:cBhvr>
                      <p:to>
                        <p:strVal val="visible"/>
                      </p:to>
                    </p:set>
                    <p:animEffect transition="in" filter="fade">
                      <p:cBhvr>
                        <p:cTn dur="500"/>
                        <p:tgtEl>
                          <p:spTgt spid="51"/>
                        </p:tgtEl>
                      </p:cBhvr>
                    </p:animEffect>
                  </p:childTnLst>
                </p:cTn>
              </p:par>
            </p:tnLst>
          </p:tmpl>
          <p:tmpl lvl="4">
            <p:tnLst>
              <p:par>
                <p:cTn presetID="10" presetClass="entr" presetSubtype="0" fill="hold" nodeType="withEffect">
                  <p:stCondLst>
                    <p:cond delay="500"/>
                  </p:stCondLst>
                  <p:childTnLst>
                    <p:set>
                      <p:cBhvr>
                        <p:cTn dur="1" fill="hold">
                          <p:stCondLst>
                            <p:cond delay="0"/>
                          </p:stCondLst>
                        </p:cTn>
                        <p:tgtEl>
                          <p:spTgt spid="51"/>
                        </p:tgtEl>
                        <p:attrNameLst>
                          <p:attrName>style.visibility</p:attrName>
                        </p:attrNameLst>
                      </p:cBhvr>
                      <p:to>
                        <p:strVal val="visible"/>
                      </p:to>
                    </p:set>
                    <p:animEffect transition="in" filter="fade">
                      <p:cBhvr>
                        <p:cTn dur="500"/>
                        <p:tgtEl>
                          <p:spTgt spid="51"/>
                        </p:tgtEl>
                      </p:cBhvr>
                    </p:animEffect>
                  </p:childTnLst>
                </p:cTn>
              </p:par>
            </p:tnLst>
          </p:tmpl>
          <p:tmpl lvl="5">
            <p:tnLst>
              <p:par>
                <p:cTn presetID="10" presetClass="entr" presetSubtype="0" fill="hold" nodeType="withEffect">
                  <p:stCondLst>
                    <p:cond delay="500"/>
                  </p:stCondLst>
                  <p:childTnLst>
                    <p:set>
                      <p:cBhvr>
                        <p:cTn dur="1" fill="hold">
                          <p:stCondLst>
                            <p:cond delay="0"/>
                          </p:stCondLst>
                        </p:cTn>
                        <p:tgtEl>
                          <p:spTgt spid="51"/>
                        </p:tgtEl>
                        <p:attrNameLst>
                          <p:attrName>style.visibility</p:attrName>
                        </p:attrNameLst>
                      </p:cBhvr>
                      <p:to>
                        <p:strVal val="visible"/>
                      </p:to>
                    </p:set>
                    <p:animEffect transition="in" filter="fade">
                      <p:cBhvr>
                        <p:cTn dur="500"/>
                        <p:tgtEl>
                          <p:spTgt spid="51"/>
                        </p:tgtEl>
                      </p:cBhvr>
                    </p:animEffect>
                  </p:childTnLst>
                </p:cTn>
              </p:par>
            </p:tnLst>
          </p:tmpl>
        </p:tmplLst>
      </p:bldP>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Contents">
    <p:bg>
      <p:bgPr>
        <a:solidFill>
          <a:schemeClr val="tx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13ABB0B-A663-C243-B50E-25A59C296AD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2755" y="-1"/>
            <a:ext cx="10362618" cy="6858001"/>
          </a:xfrm>
          <a:prstGeom prst="rect">
            <a:avLst/>
          </a:prstGeom>
        </p:spPr>
      </p:pic>
      <p:sp>
        <p:nvSpPr>
          <p:cNvPr id="3" name="Rectangle 2">
            <a:extLst>
              <a:ext uri="{FF2B5EF4-FFF2-40B4-BE49-F238E27FC236}">
                <a16:creationId xmlns:a16="http://schemas.microsoft.com/office/drawing/2014/main" id="{74FD39F8-4A55-7B40-97D6-7A7B3A621135}"/>
              </a:ext>
            </a:extLst>
          </p:cNvPr>
          <p:cNvSpPr/>
          <p:nvPr/>
        </p:nvSpPr>
        <p:spPr>
          <a:xfrm>
            <a:off x="10329863" y="0"/>
            <a:ext cx="1862137"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tIns="288000" rtlCol="0" anchor="t" anchorCtr="0"/>
          <a:lstStyle/>
          <a:p>
            <a:pPr algn="ctr"/>
            <a:endParaRPr lang="en-US" sz="8000" b="1">
              <a:solidFill>
                <a:schemeClr val="bg2"/>
              </a:solidFill>
            </a:endParaRPr>
          </a:p>
        </p:txBody>
      </p:sp>
      <p:sp>
        <p:nvSpPr>
          <p:cNvPr id="34" name="Line 9">
            <a:extLst>
              <a:ext uri="{FF2B5EF4-FFF2-40B4-BE49-F238E27FC236}">
                <a16:creationId xmlns:a16="http://schemas.microsoft.com/office/drawing/2014/main" id="{45C8BE6A-7610-42BC-B1C3-F0A35A2ED74C}"/>
              </a:ext>
            </a:extLst>
          </p:cNvPr>
          <p:cNvSpPr>
            <a:spLocks noChangeShapeType="1"/>
          </p:cNvSpPr>
          <p:nvPr/>
        </p:nvSpPr>
        <p:spPr bwMode="auto">
          <a:xfrm>
            <a:off x="3665538" y="0"/>
            <a:ext cx="0" cy="6858000"/>
          </a:xfrm>
          <a:prstGeom prst="line">
            <a:avLst/>
          </a:prstGeom>
          <a:noFill/>
          <a:ln w="128588"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2" name="Line 17">
            <a:extLst>
              <a:ext uri="{FF2B5EF4-FFF2-40B4-BE49-F238E27FC236}">
                <a16:creationId xmlns:a16="http://schemas.microsoft.com/office/drawing/2014/main" id="{5285699A-E966-4A2E-997A-0BB83D5846B1}"/>
              </a:ext>
            </a:extLst>
          </p:cNvPr>
          <p:cNvSpPr>
            <a:spLocks noChangeShapeType="1"/>
          </p:cNvSpPr>
          <p:nvPr/>
        </p:nvSpPr>
        <p:spPr bwMode="auto">
          <a:xfrm>
            <a:off x="7939088" y="0"/>
            <a:ext cx="0" cy="6909868"/>
          </a:xfrm>
          <a:prstGeom prst="line">
            <a:avLst/>
          </a:prstGeom>
          <a:noFill/>
          <a:ln w="34925"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5" name="Line 20">
            <a:extLst>
              <a:ext uri="{FF2B5EF4-FFF2-40B4-BE49-F238E27FC236}">
                <a16:creationId xmlns:a16="http://schemas.microsoft.com/office/drawing/2014/main" id="{3A4A5295-41FF-4295-8EB9-4C2C09871789}"/>
              </a:ext>
            </a:extLst>
          </p:cNvPr>
          <p:cNvSpPr>
            <a:spLocks noChangeShapeType="1"/>
          </p:cNvSpPr>
          <p:nvPr/>
        </p:nvSpPr>
        <p:spPr bwMode="auto">
          <a:xfrm>
            <a:off x="9766301" y="0"/>
            <a:ext cx="0" cy="6858000"/>
          </a:xfrm>
          <a:prstGeom prst="line">
            <a:avLst/>
          </a:prstGeom>
          <a:noFill/>
          <a:ln w="34925"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0" name="Content Placeholder 9">
            <a:extLst>
              <a:ext uri="{FF2B5EF4-FFF2-40B4-BE49-F238E27FC236}">
                <a16:creationId xmlns:a16="http://schemas.microsoft.com/office/drawing/2014/main" id="{59B7A985-F69A-674A-B4C6-706C26C84266}"/>
              </a:ext>
            </a:extLst>
          </p:cNvPr>
          <p:cNvSpPr>
            <a:spLocks noGrp="1"/>
          </p:cNvSpPr>
          <p:nvPr>
            <p:ph sz="quarter" idx="10" hasCustomPrompt="1"/>
          </p:nvPr>
        </p:nvSpPr>
        <p:spPr>
          <a:xfrm>
            <a:off x="10444163" y="100013"/>
            <a:ext cx="1614487" cy="6629400"/>
          </a:xfrm>
        </p:spPr>
        <p:txBody>
          <a:bodyPr/>
          <a:lstStyle>
            <a:lvl1pPr algn="ctr">
              <a:defRPr sz="8000">
                <a:solidFill>
                  <a:schemeClr val="bg2"/>
                </a:solidFill>
              </a:defRPr>
            </a:lvl1pPr>
            <a:lvl2pPr algn="ctr">
              <a:defRPr sz="8000">
                <a:solidFill>
                  <a:schemeClr val="bg2"/>
                </a:solidFill>
              </a:defRPr>
            </a:lvl2pPr>
            <a:lvl3pPr algn="ctr">
              <a:defRPr sz="8000">
                <a:solidFill>
                  <a:schemeClr val="bg2"/>
                </a:solidFill>
              </a:defRPr>
            </a:lvl3pPr>
            <a:lvl4pPr algn="ctr">
              <a:defRPr sz="8000">
                <a:solidFill>
                  <a:schemeClr val="bg2"/>
                </a:solidFill>
              </a:defRPr>
            </a:lvl4pPr>
            <a:lvl5pPr algn="ctr">
              <a:defRPr sz="8000">
                <a:solidFill>
                  <a:schemeClr val="bg2"/>
                </a:solidFill>
              </a:defRPr>
            </a:lvl5pPr>
          </a:lstStyle>
          <a:p>
            <a:pPr lvl="0"/>
            <a:r>
              <a:rPr lang="en-GB"/>
              <a:t>03</a:t>
            </a:r>
            <a:endParaRPr lang="en-US"/>
          </a:p>
        </p:txBody>
      </p:sp>
    </p:spTree>
    <p:extLst>
      <p:ext uri="{BB962C8B-B14F-4D97-AF65-F5344CB8AC3E}">
        <p14:creationId xmlns:p14="http://schemas.microsoft.com/office/powerpoint/2010/main" val="1950292464"/>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additive="base">
                                        <p:cTn id="7" dur="500" fill="hold"/>
                                        <p:tgtEl>
                                          <p:spTgt spid="34"/>
                                        </p:tgtEl>
                                        <p:attrNameLst>
                                          <p:attrName>ppt_x</p:attrName>
                                        </p:attrNameLst>
                                      </p:cBhvr>
                                      <p:tavLst>
                                        <p:tav tm="0">
                                          <p:val>
                                            <p:strVal val="0-#ppt_w/2"/>
                                          </p:val>
                                        </p:tav>
                                        <p:tav tm="100000">
                                          <p:val>
                                            <p:strVal val="#ppt_x"/>
                                          </p:val>
                                        </p:tav>
                                      </p:tavLst>
                                    </p:anim>
                                    <p:anim calcmode="lin" valueType="num">
                                      <p:cBhvr additive="base">
                                        <p:cTn id="8" dur="500" fill="hold"/>
                                        <p:tgtEl>
                                          <p:spTgt spid="34"/>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42"/>
                                        </p:tgtEl>
                                        <p:attrNameLst>
                                          <p:attrName>style.visibility</p:attrName>
                                        </p:attrNameLst>
                                      </p:cBhvr>
                                      <p:to>
                                        <p:strVal val="visible"/>
                                      </p:to>
                                    </p:set>
                                    <p:anim calcmode="lin" valueType="num">
                                      <p:cBhvr additive="base">
                                        <p:cTn id="11" dur="500" fill="hold"/>
                                        <p:tgtEl>
                                          <p:spTgt spid="42"/>
                                        </p:tgtEl>
                                        <p:attrNameLst>
                                          <p:attrName>ppt_x</p:attrName>
                                        </p:attrNameLst>
                                      </p:cBhvr>
                                      <p:tavLst>
                                        <p:tav tm="0">
                                          <p:val>
                                            <p:strVal val="0-#ppt_w/2"/>
                                          </p:val>
                                        </p:tav>
                                        <p:tav tm="100000">
                                          <p:val>
                                            <p:strVal val="#ppt_x"/>
                                          </p:val>
                                        </p:tav>
                                      </p:tavLst>
                                    </p:anim>
                                    <p:anim calcmode="lin" valueType="num">
                                      <p:cBhvr additive="base">
                                        <p:cTn id="12" dur="500" fill="hold"/>
                                        <p:tgtEl>
                                          <p:spTgt spid="42"/>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45"/>
                                        </p:tgtEl>
                                        <p:attrNameLst>
                                          <p:attrName>style.visibility</p:attrName>
                                        </p:attrNameLst>
                                      </p:cBhvr>
                                      <p:to>
                                        <p:strVal val="visible"/>
                                      </p:to>
                                    </p:set>
                                    <p:anim calcmode="lin" valueType="num">
                                      <p:cBhvr additive="base">
                                        <p:cTn id="15" dur="500" fill="hold"/>
                                        <p:tgtEl>
                                          <p:spTgt spid="45"/>
                                        </p:tgtEl>
                                        <p:attrNameLst>
                                          <p:attrName>ppt_x</p:attrName>
                                        </p:attrNameLst>
                                      </p:cBhvr>
                                      <p:tavLst>
                                        <p:tav tm="0">
                                          <p:val>
                                            <p:strVal val="0-#ppt_w/2"/>
                                          </p:val>
                                        </p:tav>
                                        <p:tav tm="100000">
                                          <p:val>
                                            <p:strVal val="#ppt_x"/>
                                          </p:val>
                                        </p:tav>
                                      </p:tavLst>
                                    </p:anim>
                                    <p:anim calcmode="lin" valueType="num">
                                      <p:cBhvr additive="base">
                                        <p:cTn id="16" dur="500" fill="hold"/>
                                        <p:tgtEl>
                                          <p:spTgt spid="4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42" grpId="0" animBg="1"/>
      <p:bldP spid="45" grpId="0" animBg="1"/>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2_Contents">
    <p:bg>
      <p:bgPr>
        <a:solidFill>
          <a:schemeClr val="tx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CFD690-7D07-A740-9310-2B1AEDB35F3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0373" y="0"/>
            <a:ext cx="10524529" cy="6858000"/>
          </a:xfrm>
          <a:prstGeom prst="rect">
            <a:avLst/>
          </a:prstGeom>
        </p:spPr>
      </p:pic>
      <p:sp>
        <p:nvSpPr>
          <p:cNvPr id="3" name="Rectangle 2">
            <a:extLst>
              <a:ext uri="{FF2B5EF4-FFF2-40B4-BE49-F238E27FC236}">
                <a16:creationId xmlns:a16="http://schemas.microsoft.com/office/drawing/2014/main" id="{74FD39F8-4A55-7B40-97D6-7A7B3A621135}"/>
              </a:ext>
            </a:extLst>
          </p:cNvPr>
          <p:cNvSpPr/>
          <p:nvPr/>
        </p:nvSpPr>
        <p:spPr>
          <a:xfrm>
            <a:off x="10329863" y="0"/>
            <a:ext cx="1862137"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tIns="288000" rtlCol="0" anchor="t" anchorCtr="0"/>
          <a:lstStyle/>
          <a:p>
            <a:pPr algn="ctr"/>
            <a:endParaRPr lang="en-US" sz="8000" b="1">
              <a:solidFill>
                <a:schemeClr val="bg2"/>
              </a:solidFill>
            </a:endParaRPr>
          </a:p>
        </p:txBody>
      </p:sp>
      <p:sp>
        <p:nvSpPr>
          <p:cNvPr id="34" name="Line 9">
            <a:extLst>
              <a:ext uri="{FF2B5EF4-FFF2-40B4-BE49-F238E27FC236}">
                <a16:creationId xmlns:a16="http://schemas.microsoft.com/office/drawing/2014/main" id="{45C8BE6A-7610-42BC-B1C3-F0A35A2ED74C}"/>
              </a:ext>
            </a:extLst>
          </p:cNvPr>
          <p:cNvSpPr>
            <a:spLocks noChangeShapeType="1"/>
          </p:cNvSpPr>
          <p:nvPr/>
        </p:nvSpPr>
        <p:spPr bwMode="auto">
          <a:xfrm>
            <a:off x="3665538" y="0"/>
            <a:ext cx="0" cy="6858000"/>
          </a:xfrm>
          <a:prstGeom prst="line">
            <a:avLst/>
          </a:prstGeom>
          <a:noFill/>
          <a:ln w="128588"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2" name="Line 17">
            <a:extLst>
              <a:ext uri="{FF2B5EF4-FFF2-40B4-BE49-F238E27FC236}">
                <a16:creationId xmlns:a16="http://schemas.microsoft.com/office/drawing/2014/main" id="{5285699A-E966-4A2E-997A-0BB83D5846B1}"/>
              </a:ext>
            </a:extLst>
          </p:cNvPr>
          <p:cNvSpPr>
            <a:spLocks noChangeShapeType="1"/>
          </p:cNvSpPr>
          <p:nvPr/>
        </p:nvSpPr>
        <p:spPr bwMode="auto">
          <a:xfrm>
            <a:off x="7569437" y="0"/>
            <a:ext cx="0" cy="6909868"/>
          </a:xfrm>
          <a:prstGeom prst="line">
            <a:avLst/>
          </a:prstGeom>
          <a:noFill/>
          <a:ln w="34925"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5" name="Line 20">
            <a:extLst>
              <a:ext uri="{FF2B5EF4-FFF2-40B4-BE49-F238E27FC236}">
                <a16:creationId xmlns:a16="http://schemas.microsoft.com/office/drawing/2014/main" id="{3A4A5295-41FF-4295-8EB9-4C2C09871789}"/>
              </a:ext>
            </a:extLst>
          </p:cNvPr>
          <p:cNvSpPr>
            <a:spLocks noChangeShapeType="1"/>
          </p:cNvSpPr>
          <p:nvPr/>
        </p:nvSpPr>
        <p:spPr bwMode="auto">
          <a:xfrm>
            <a:off x="9766301" y="0"/>
            <a:ext cx="0" cy="6858000"/>
          </a:xfrm>
          <a:prstGeom prst="line">
            <a:avLst/>
          </a:prstGeom>
          <a:noFill/>
          <a:ln w="34925"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0" name="Content Placeholder 9">
            <a:extLst>
              <a:ext uri="{FF2B5EF4-FFF2-40B4-BE49-F238E27FC236}">
                <a16:creationId xmlns:a16="http://schemas.microsoft.com/office/drawing/2014/main" id="{59B7A985-F69A-674A-B4C6-706C26C84266}"/>
              </a:ext>
            </a:extLst>
          </p:cNvPr>
          <p:cNvSpPr>
            <a:spLocks noGrp="1"/>
          </p:cNvSpPr>
          <p:nvPr>
            <p:ph sz="quarter" idx="10" hasCustomPrompt="1"/>
          </p:nvPr>
        </p:nvSpPr>
        <p:spPr>
          <a:xfrm>
            <a:off x="10444163" y="100013"/>
            <a:ext cx="1614487" cy="6629400"/>
          </a:xfrm>
        </p:spPr>
        <p:txBody>
          <a:bodyPr/>
          <a:lstStyle>
            <a:lvl1pPr algn="ctr">
              <a:defRPr sz="8000">
                <a:solidFill>
                  <a:schemeClr val="bg2"/>
                </a:solidFill>
              </a:defRPr>
            </a:lvl1pPr>
            <a:lvl2pPr algn="ctr">
              <a:defRPr sz="8000">
                <a:solidFill>
                  <a:schemeClr val="bg2"/>
                </a:solidFill>
              </a:defRPr>
            </a:lvl2pPr>
            <a:lvl3pPr algn="ctr">
              <a:defRPr sz="8000">
                <a:solidFill>
                  <a:schemeClr val="bg2"/>
                </a:solidFill>
              </a:defRPr>
            </a:lvl3pPr>
            <a:lvl4pPr algn="ctr">
              <a:defRPr sz="8000">
                <a:solidFill>
                  <a:schemeClr val="bg2"/>
                </a:solidFill>
              </a:defRPr>
            </a:lvl4pPr>
            <a:lvl5pPr algn="ctr">
              <a:defRPr sz="8000">
                <a:solidFill>
                  <a:schemeClr val="bg2"/>
                </a:solidFill>
              </a:defRPr>
            </a:lvl5pPr>
          </a:lstStyle>
          <a:p>
            <a:pPr lvl="0"/>
            <a:r>
              <a:rPr lang="en-GB"/>
              <a:t>03</a:t>
            </a:r>
            <a:endParaRPr lang="en-US"/>
          </a:p>
        </p:txBody>
      </p:sp>
    </p:spTree>
    <p:extLst>
      <p:ext uri="{BB962C8B-B14F-4D97-AF65-F5344CB8AC3E}">
        <p14:creationId xmlns:p14="http://schemas.microsoft.com/office/powerpoint/2010/main" val="40357175"/>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additive="base">
                                        <p:cTn id="7" dur="500" fill="hold"/>
                                        <p:tgtEl>
                                          <p:spTgt spid="34"/>
                                        </p:tgtEl>
                                        <p:attrNameLst>
                                          <p:attrName>ppt_x</p:attrName>
                                        </p:attrNameLst>
                                      </p:cBhvr>
                                      <p:tavLst>
                                        <p:tav tm="0">
                                          <p:val>
                                            <p:strVal val="0-#ppt_w/2"/>
                                          </p:val>
                                        </p:tav>
                                        <p:tav tm="100000">
                                          <p:val>
                                            <p:strVal val="#ppt_x"/>
                                          </p:val>
                                        </p:tav>
                                      </p:tavLst>
                                    </p:anim>
                                    <p:anim calcmode="lin" valueType="num">
                                      <p:cBhvr additive="base">
                                        <p:cTn id="8" dur="500" fill="hold"/>
                                        <p:tgtEl>
                                          <p:spTgt spid="34"/>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42"/>
                                        </p:tgtEl>
                                        <p:attrNameLst>
                                          <p:attrName>style.visibility</p:attrName>
                                        </p:attrNameLst>
                                      </p:cBhvr>
                                      <p:to>
                                        <p:strVal val="visible"/>
                                      </p:to>
                                    </p:set>
                                    <p:anim calcmode="lin" valueType="num">
                                      <p:cBhvr additive="base">
                                        <p:cTn id="11" dur="500" fill="hold"/>
                                        <p:tgtEl>
                                          <p:spTgt spid="42"/>
                                        </p:tgtEl>
                                        <p:attrNameLst>
                                          <p:attrName>ppt_x</p:attrName>
                                        </p:attrNameLst>
                                      </p:cBhvr>
                                      <p:tavLst>
                                        <p:tav tm="0">
                                          <p:val>
                                            <p:strVal val="0-#ppt_w/2"/>
                                          </p:val>
                                        </p:tav>
                                        <p:tav tm="100000">
                                          <p:val>
                                            <p:strVal val="#ppt_x"/>
                                          </p:val>
                                        </p:tav>
                                      </p:tavLst>
                                    </p:anim>
                                    <p:anim calcmode="lin" valueType="num">
                                      <p:cBhvr additive="base">
                                        <p:cTn id="12" dur="500" fill="hold"/>
                                        <p:tgtEl>
                                          <p:spTgt spid="42"/>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45"/>
                                        </p:tgtEl>
                                        <p:attrNameLst>
                                          <p:attrName>style.visibility</p:attrName>
                                        </p:attrNameLst>
                                      </p:cBhvr>
                                      <p:to>
                                        <p:strVal val="visible"/>
                                      </p:to>
                                    </p:set>
                                    <p:anim calcmode="lin" valueType="num">
                                      <p:cBhvr additive="base">
                                        <p:cTn id="15" dur="500" fill="hold"/>
                                        <p:tgtEl>
                                          <p:spTgt spid="45"/>
                                        </p:tgtEl>
                                        <p:attrNameLst>
                                          <p:attrName>ppt_x</p:attrName>
                                        </p:attrNameLst>
                                      </p:cBhvr>
                                      <p:tavLst>
                                        <p:tav tm="0">
                                          <p:val>
                                            <p:strVal val="0-#ppt_w/2"/>
                                          </p:val>
                                        </p:tav>
                                        <p:tav tm="100000">
                                          <p:val>
                                            <p:strVal val="#ppt_x"/>
                                          </p:val>
                                        </p:tav>
                                      </p:tavLst>
                                    </p:anim>
                                    <p:anim calcmode="lin" valueType="num">
                                      <p:cBhvr additive="base">
                                        <p:cTn id="16" dur="500" fill="hold"/>
                                        <p:tgtEl>
                                          <p:spTgt spid="4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42" grpId="0" animBg="1"/>
      <p:bldP spid="45" grpId="0" animBg="1"/>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3_Contents">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E1299FD-FB5F-CF42-9998-B8D5ED3B077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0726" y="0"/>
            <a:ext cx="10454889" cy="6858000"/>
          </a:xfrm>
          <a:prstGeom prst="rect">
            <a:avLst/>
          </a:prstGeom>
        </p:spPr>
      </p:pic>
      <p:sp>
        <p:nvSpPr>
          <p:cNvPr id="3" name="Rectangle 2">
            <a:extLst>
              <a:ext uri="{FF2B5EF4-FFF2-40B4-BE49-F238E27FC236}">
                <a16:creationId xmlns:a16="http://schemas.microsoft.com/office/drawing/2014/main" id="{74FD39F8-4A55-7B40-97D6-7A7B3A621135}"/>
              </a:ext>
            </a:extLst>
          </p:cNvPr>
          <p:cNvSpPr/>
          <p:nvPr/>
        </p:nvSpPr>
        <p:spPr>
          <a:xfrm>
            <a:off x="10329863" y="0"/>
            <a:ext cx="1862137"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tIns="288000" rtlCol="0" anchor="t" anchorCtr="0"/>
          <a:lstStyle/>
          <a:p>
            <a:pPr algn="ctr"/>
            <a:endParaRPr lang="en-US" sz="8000" b="1">
              <a:solidFill>
                <a:schemeClr val="bg2"/>
              </a:solidFill>
            </a:endParaRPr>
          </a:p>
        </p:txBody>
      </p:sp>
      <p:sp>
        <p:nvSpPr>
          <p:cNvPr id="34" name="Line 9">
            <a:extLst>
              <a:ext uri="{FF2B5EF4-FFF2-40B4-BE49-F238E27FC236}">
                <a16:creationId xmlns:a16="http://schemas.microsoft.com/office/drawing/2014/main" id="{45C8BE6A-7610-42BC-B1C3-F0A35A2ED74C}"/>
              </a:ext>
            </a:extLst>
          </p:cNvPr>
          <p:cNvSpPr>
            <a:spLocks noChangeShapeType="1"/>
          </p:cNvSpPr>
          <p:nvPr/>
        </p:nvSpPr>
        <p:spPr bwMode="auto">
          <a:xfrm>
            <a:off x="3665538" y="0"/>
            <a:ext cx="0" cy="6858000"/>
          </a:xfrm>
          <a:prstGeom prst="line">
            <a:avLst/>
          </a:prstGeom>
          <a:noFill/>
          <a:ln w="128588"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2" name="Line 17">
            <a:extLst>
              <a:ext uri="{FF2B5EF4-FFF2-40B4-BE49-F238E27FC236}">
                <a16:creationId xmlns:a16="http://schemas.microsoft.com/office/drawing/2014/main" id="{5285699A-E966-4A2E-997A-0BB83D5846B1}"/>
              </a:ext>
            </a:extLst>
          </p:cNvPr>
          <p:cNvSpPr>
            <a:spLocks noChangeShapeType="1"/>
          </p:cNvSpPr>
          <p:nvPr/>
        </p:nvSpPr>
        <p:spPr bwMode="auto">
          <a:xfrm>
            <a:off x="7569437" y="0"/>
            <a:ext cx="0" cy="6909868"/>
          </a:xfrm>
          <a:prstGeom prst="line">
            <a:avLst/>
          </a:prstGeom>
          <a:noFill/>
          <a:ln w="34925"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5" name="Line 20">
            <a:extLst>
              <a:ext uri="{FF2B5EF4-FFF2-40B4-BE49-F238E27FC236}">
                <a16:creationId xmlns:a16="http://schemas.microsoft.com/office/drawing/2014/main" id="{3A4A5295-41FF-4295-8EB9-4C2C09871789}"/>
              </a:ext>
            </a:extLst>
          </p:cNvPr>
          <p:cNvSpPr>
            <a:spLocks noChangeShapeType="1"/>
          </p:cNvSpPr>
          <p:nvPr/>
        </p:nvSpPr>
        <p:spPr bwMode="auto">
          <a:xfrm>
            <a:off x="9766301" y="0"/>
            <a:ext cx="0" cy="6858000"/>
          </a:xfrm>
          <a:prstGeom prst="line">
            <a:avLst/>
          </a:prstGeom>
          <a:noFill/>
          <a:ln w="34925"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0" name="Content Placeholder 9">
            <a:extLst>
              <a:ext uri="{FF2B5EF4-FFF2-40B4-BE49-F238E27FC236}">
                <a16:creationId xmlns:a16="http://schemas.microsoft.com/office/drawing/2014/main" id="{59B7A985-F69A-674A-B4C6-706C26C84266}"/>
              </a:ext>
            </a:extLst>
          </p:cNvPr>
          <p:cNvSpPr>
            <a:spLocks noGrp="1"/>
          </p:cNvSpPr>
          <p:nvPr>
            <p:ph sz="quarter" idx="10" hasCustomPrompt="1"/>
          </p:nvPr>
        </p:nvSpPr>
        <p:spPr>
          <a:xfrm>
            <a:off x="10444163" y="100013"/>
            <a:ext cx="1614487" cy="6629400"/>
          </a:xfrm>
        </p:spPr>
        <p:txBody>
          <a:bodyPr/>
          <a:lstStyle>
            <a:lvl1pPr algn="ctr">
              <a:defRPr sz="8000">
                <a:solidFill>
                  <a:schemeClr val="bg2"/>
                </a:solidFill>
              </a:defRPr>
            </a:lvl1pPr>
            <a:lvl2pPr algn="ctr">
              <a:defRPr sz="8000">
                <a:solidFill>
                  <a:schemeClr val="bg2"/>
                </a:solidFill>
              </a:defRPr>
            </a:lvl2pPr>
            <a:lvl3pPr algn="ctr">
              <a:defRPr sz="8000">
                <a:solidFill>
                  <a:schemeClr val="bg2"/>
                </a:solidFill>
              </a:defRPr>
            </a:lvl3pPr>
            <a:lvl4pPr algn="ctr">
              <a:defRPr sz="8000">
                <a:solidFill>
                  <a:schemeClr val="bg2"/>
                </a:solidFill>
              </a:defRPr>
            </a:lvl4pPr>
            <a:lvl5pPr algn="ctr">
              <a:defRPr sz="8000">
                <a:solidFill>
                  <a:schemeClr val="bg2"/>
                </a:solidFill>
              </a:defRPr>
            </a:lvl5pPr>
          </a:lstStyle>
          <a:p>
            <a:pPr lvl="0"/>
            <a:r>
              <a:rPr lang="en-GB"/>
              <a:t>03</a:t>
            </a:r>
            <a:endParaRPr lang="en-US"/>
          </a:p>
        </p:txBody>
      </p:sp>
    </p:spTree>
    <p:extLst>
      <p:ext uri="{BB962C8B-B14F-4D97-AF65-F5344CB8AC3E}">
        <p14:creationId xmlns:p14="http://schemas.microsoft.com/office/powerpoint/2010/main" val="2086374008"/>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additive="base">
                                        <p:cTn id="7" dur="500" fill="hold"/>
                                        <p:tgtEl>
                                          <p:spTgt spid="34"/>
                                        </p:tgtEl>
                                        <p:attrNameLst>
                                          <p:attrName>ppt_x</p:attrName>
                                        </p:attrNameLst>
                                      </p:cBhvr>
                                      <p:tavLst>
                                        <p:tav tm="0">
                                          <p:val>
                                            <p:strVal val="0-#ppt_w/2"/>
                                          </p:val>
                                        </p:tav>
                                        <p:tav tm="100000">
                                          <p:val>
                                            <p:strVal val="#ppt_x"/>
                                          </p:val>
                                        </p:tav>
                                      </p:tavLst>
                                    </p:anim>
                                    <p:anim calcmode="lin" valueType="num">
                                      <p:cBhvr additive="base">
                                        <p:cTn id="8" dur="500" fill="hold"/>
                                        <p:tgtEl>
                                          <p:spTgt spid="34"/>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42"/>
                                        </p:tgtEl>
                                        <p:attrNameLst>
                                          <p:attrName>style.visibility</p:attrName>
                                        </p:attrNameLst>
                                      </p:cBhvr>
                                      <p:to>
                                        <p:strVal val="visible"/>
                                      </p:to>
                                    </p:set>
                                    <p:anim calcmode="lin" valueType="num">
                                      <p:cBhvr additive="base">
                                        <p:cTn id="11" dur="500" fill="hold"/>
                                        <p:tgtEl>
                                          <p:spTgt spid="42"/>
                                        </p:tgtEl>
                                        <p:attrNameLst>
                                          <p:attrName>ppt_x</p:attrName>
                                        </p:attrNameLst>
                                      </p:cBhvr>
                                      <p:tavLst>
                                        <p:tav tm="0">
                                          <p:val>
                                            <p:strVal val="0-#ppt_w/2"/>
                                          </p:val>
                                        </p:tav>
                                        <p:tav tm="100000">
                                          <p:val>
                                            <p:strVal val="#ppt_x"/>
                                          </p:val>
                                        </p:tav>
                                      </p:tavLst>
                                    </p:anim>
                                    <p:anim calcmode="lin" valueType="num">
                                      <p:cBhvr additive="base">
                                        <p:cTn id="12" dur="500" fill="hold"/>
                                        <p:tgtEl>
                                          <p:spTgt spid="42"/>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45"/>
                                        </p:tgtEl>
                                        <p:attrNameLst>
                                          <p:attrName>style.visibility</p:attrName>
                                        </p:attrNameLst>
                                      </p:cBhvr>
                                      <p:to>
                                        <p:strVal val="visible"/>
                                      </p:to>
                                    </p:set>
                                    <p:anim calcmode="lin" valueType="num">
                                      <p:cBhvr additive="base">
                                        <p:cTn id="15" dur="500" fill="hold"/>
                                        <p:tgtEl>
                                          <p:spTgt spid="45"/>
                                        </p:tgtEl>
                                        <p:attrNameLst>
                                          <p:attrName>ppt_x</p:attrName>
                                        </p:attrNameLst>
                                      </p:cBhvr>
                                      <p:tavLst>
                                        <p:tav tm="0">
                                          <p:val>
                                            <p:strVal val="0-#ppt_w/2"/>
                                          </p:val>
                                        </p:tav>
                                        <p:tav tm="100000">
                                          <p:val>
                                            <p:strVal val="#ppt_x"/>
                                          </p:val>
                                        </p:tav>
                                      </p:tavLst>
                                    </p:anim>
                                    <p:anim calcmode="lin" valueType="num">
                                      <p:cBhvr additive="base">
                                        <p:cTn id="16" dur="500" fill="hold"/>
                                        <p:tgtEl>
                                          <p:spTgt spid="4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42" grpId="0" animBg="1"/>
      <p:bldP spid="45" grpId="0" animBg="1"/>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9E0D33-4AD6-4E96-85AF-A25FA2D3028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D6AACA3-9848-46BE-82C3-87C9F18D612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Line 11">
            <a:extLst>
              <a:ext uri="{FF2B5EF4-FFF2-40B4-BE49-F238E27FC236}">
                <a16:creationId xmlns:a16="http://schemas.microsoft.com/office/drawing/2014/main" id="{5CD84EFC-454A-46D1-9EDD-A5AB7978EF62}"/>
              </a:ext>
            </a:extLst>
          </p:cNvPr>
          <p:cNvSpPr>
            <a:spLocks noChangeShapeType="1"/>
          </p:cNvSpPr>
          <p:nvPr/>
        </p:nvSpPr>
        <p:spPr bwMode="auto">
          <a:xfrm>
            <a:off x="614363" y="0"/>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Footer Placeholder 4">
            <a:extLst>
              <a:ext uri="{FF2B5EF4-FFF2-40B4-BE49-F238E27FC236}">
                <a16:creationId xmlns:a16="http://schemas.microsoft.com/office/drawing/2014/main" id="{F3E7BB20-6EAF-4E25-BF03-B0C7A1CCEEB2}"/>
              </a:ext>
            </a:extLst>
          </p:cNvPr>
          <p:cNvSpPr>
            <a:spLocks noGrp="1"/>
          </p:cNvSpPr>
          <p:nvPr>
            <p:ph type="ftr" sz="quarter" idx="11"/>
          </p:nvPr>
        </p:nvSpPr>
        <p:spPr/>
        <p:txBody>
          <a:bodyPr/>
          <a:lstStyle>
            <a:lvl1pPr>
              <a:defRPr/>
            </a:lvl1pPr>
          </a:lstStyle>
          <a:p>
            <a:endParaRPr lang="en-GB"/>
          </a:p>
        </p:txBody>
      </p:sp>
      <p:sp>
        <p:nvSpPr>
          <p:cNvPr id="6" name="Slide Number Placeholder 5">
            <a:extLst>
              <a:ext uri="{FF2B5EF4-FFF2-40B4-BE49-F238E27FC236}">
                <a16:creationId xmlns:a16="http://schemas.microsoft.com/office/drawing/2014/main" id="{1001E945-F049-42A4-8AC6-8A0AB8966EF9}"/>
              </a:ext>
            </a:extLst>
          </p:cNvPr>
          <p:cNvSpPr>
            <a:spLocks noGrp="1"/>
          </p:cNvSpPr>
          <p:nvPr>
            <p:ph type="sldNum" sz="quarter" idx="12"/>
          </p:nvPr>
        </p:nvSpPr>
        <p:spPr/>
        <p:txBody>
          <a:bodyPr/>
          <a:lstStyle/>
          <a:p>
            <a:fld id="{AFA7B88B-89BC-4E41-A4CC-88F7AB32273B}" type="slidenum">
              <a:rPr lang="en-GB" smtClean="0"/>
              <a:t>‹#›</a:t>
            </a:fld>
            <a:endParaRPr lang="en-GB"/>
          </a:p>
        </p:txBody>
      </p:sp>
    </p:spTree>
    <p:extLst>
      <p:ext uri="{BB962C8B-B14F-4D97-AF65-F5344CB8AC3E}">
        <p14:creationId xmlns:p14="http://schemas.microsoft.com/office/powerpoint/2010/main" val="26983564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le Subhead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9E0D33-4AD6-4E96-85AF-A25FA2D3028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D6AACA3-9848-46BE-82C3-87C9F18D612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Line 11">
            <a:extLst>
              <a:ext uri="{FF2B5EF4-FFF2-40B4-BE49-F238E27FC236}">
                <a16:creationId xmlns:a16="http://schemas.microsoft.com/office/drawing/2014/main" id="{5CD84EFC-454A-46D1-9EDD-A5AB7978EF62}"/>
              </a:ext>
            </a:extLst>
          </p:cNvPr>
          <p:cNvSpPr>
            <a:spLocks noChangeShapeType="1"/>
          </p:cNvSpPr>
          <p:nvPr/>
        </p:nvSpPr>
        <p:spPr bwMode="auto">
          <a:xfrm>
            <a:off x="614363" y="0"/>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Footer Placeholder 4">
            <a:extLst>
              <a:ext uri="{FF2B5EF4-FFF2-40B4-BE49-F238E27FC236}">
                <a16:creationId xmlns:a16="http://schemas.microsoft.com/office/drawing/2014/main" id="{F3E7BB20-6EAF-4E25-BF03-B0C7A1CCEEB2}"/>
              </a:ext>
            </a:extLst>
          </p:cNvPr>
          <p:cNvSpPr>
            <a:spLocks noGrp="1"/>
          </p:cNvSpPr>
          <p:nvPr>
            <p:ph type="ftr" sz="quarter" idx="11"/>
          </p:nvPr>
        </p:nvSpPr>
        <p:spPr/>
        <p:txBody>
          <a:bodyPr/>
          <a:lstStyle>
            <a:lvl1pPr>
              <a:defRPr/>
            </a:lvl1pPr>
          </a:lstStyle>
          <a:p>
            <a:endParaRPr lang="en-GB"/>
          </a:p>
        </p:txBody>
      </p:sp>
      <p:sp>
        <p:nvSpPr>
          <p:cNvPr id="6" name="Slide Number Placeholder 5">
            <a:extLst>
              <a:ext uri="{FF2B5EF4-FFF2-40B4-BE49-F238E27FC236}">
                <a16:creationId xmlns:a16="http://schemas.microsoft.com/office/drawing/2014/main" id="{1001E945-F049-42A4-8AC6-8A0AB8966EF9}"/>
              </a:ext>
            </a:extLst>
          </p:cNvPr>
          <p:cNvSpPr>
            <a:spLocks noGrp="1"/>
          </p:cNvSpPr>
          <p:nvPr>
            <p:ph type="sldNum" sz="quarter" idx="12"/>
          </p:nvPr>
        </p:nvSpPr>
        <p:spPr/>
        <p:txBody>
          <a:bodyPr/>
          <a:lstStyle/>
          <a:p>
            <a:fld id="{AFA7B88B-89BC-4E41-A4CC-88F7AB32273B}" type="slidenum">
              <a:rPr lang="en-GB" smtClean="0"/>
              <a:t>‹#›</a:t>
            </a:fld>
            <a:endParaRPr lang="en-GB"/>
          </a:p>
        </p:txBody>
      </p:sp>
      <p:sp>
        <p:nvSpPr>
          <p:cNvPr id="8" name="Text Placeholder 2">
            <a:extLst>
              <a:ext uri="{FF2B5EF4-FFF2-40B4-BE49-F238E27FC236}">
                <a16:creationId xmlns:a16="http://schemas.microsoft.com/office/drawing/2014/main" id="{352EEB88-7C5D-43AD-8090-D69C02C6C110}"/>
              </a:ext>
            </a:extLst>
          </p:cNvPr>
          <p:cNvSpPr>
            <a:spLocks noGrp="1"/>
          </p:cNvSpPr>
          <p:nvPr>
            <p:ph type="body" idx="13" hasCustomPrompt="1"/>
          </p:nvPr>
        </p:nvSpPr>
        <p:spPr>
          <a:xfrm>
            <a:off x="807268" y="1013408"/>
            <a:ext cx="10579870" cy="595458"/>
          </a:xfrm>
        </p:spPr>
        <p:txBody>
          <a:bodyPr anchor="t" anchorCtr="0"/>
          <a:lstStyle>
            <a:lvl1pPr marL="0" indent="0">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Subtitle]</a:t>
            </a:r>
          </a:p>
        </p:txBody>
      </p:sp>
    </p:spTree>
    <p:extLst>
      <p:ext uri="{BB962C8B-B14F-4D97-AF65-F5344CB8AC3E}">
        <p14:creationId xmlns:p14="http://schemas.microsoft.com/office/powerpoint/2010/main" val="37095551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bi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9E0D33-4AD6-4E96-85AF-A25FA2D3028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D6AACA3-9848-46BE-82C3-87C9F18D6122}"/>
              </a:ext>
            </a:extLst>
          </p:cNvPr>
          <p:cNvSpPr>
            <a:spLocks noGrp="1"/>
          </p:cNvSpPr>
          <p:nvPr>
            <p:ph idx="1"/>
          </p:nvPr>
        </p:nvSpPr>
        <p:spPr>
          <a:xfrm>
            <a:off x="807269" y="1470026"/>
            <a:ext cx="10580059" cy="4406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Line 11">
            <a:extLst>
              <a:ext uri="{FF2B5EF4-FFF2-40B4-BE49-F238E27FC236}">
                <a16:creationId xmlns:a16="http://schemas.microsoft.com/office/drawing/2014/main" id="{5CD84EFC-454A-46D1-9EDD-A5AB7978EF62}"/>
              </a:ext>
            </a:extLst>
          </p:cNvPr>
          <p:cNvSpPr>
            <a:spLocks noChangeShapeType="1"/>
          </p:cNvSpPr>
          <p:nvPr/>
        </p:nvSpPr>
        <p:spPr bwMode="auto">
          <a:xfrm>
            <a:off x="614363" y="0"/>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Footer Placeholder 4">
            <a:extLst>
              <a:ext uri="{FF2B5EF4-FFF2-40B4-BE49-F238E27FC236}">
                <a16:creationId xmlns:a16="http://schemas.microsoft.com/office/drawing/2014/main" id="{F3E7BB20-6EAF-4E25-BF03-B0C7A1CCEEB2}"/>
              </a:ext>
            </a:extLst>
          </p:cNvPr>
          <p:cNvSpPr>
            <a:spLocks noGrp="1"/>
          </p:cNvSpPr>
          <p:nvPr>
            <p:ph type="ftr" sz="quarter" idx="11"/>
          </p:nvPr>
        </p:nvSpPr>
        <p:spPr/>
        <p:txBody>
          <a:bodyPr/>
          <a:lstStyle>
            <a:lvl1pPr>
              <a:defRPr/>
            </a:lvl1pPr>
          </a:lstStyle>
          <a:p>
            <a:endParaRPr lang="en-GB"/>
          </a:p>
        </p:txBody>
      </p:sp>
      <p:sp>
        <p:nvSpPr>
          <p:cNvPr id="6" name="Slide Number Placeholder 5">
            <a:extLst>
              <a:ext uri="{FF2B5EF4-FFF2-40B4-BE49-F238E27FC236}">
                <a16:creationId xmlns:a16="http://schemas.microsoft.com/office/drawing/2014/main" id="{1001E945-F049-42A4-8AC6-8A0AB8966EF9}"/>
              </a:ext>
            </a:extLst>
          </p:cNvPr>
          <p:cNvSpPr>
            <a:spLocks noGrp="1"/>
          </p:cNvSpPr>
          <p:nvPr>
            <p:ph type="sldNum" sz="quarter" idx="12"/>
          </p:nvPr>
        </p:nvSpPr>
        <p:spPr/>
        <p:txBody>
          <a:bodyPr/>
          <a:lstStyle/>
          <a:p>
            <a:fld id="{AFA7B88B-89BC-4E41-A4CC-88F7AB32273B}" type="slidenum">
              <a:rPr lang="en-GB" smtClean="0"/>
              <a:t>‹#›</a:t>
            </a:fld>
            <a:endParaRPr lang="en-GB"/>
          </a:p>
        </p:txBody>
      </p:sp>
      <p:sp>
        <p:nvSpPr>
          <p:cNvPr id="7" name="Slide Number Placeholder 5">
            <a:extLst>
              <a:ext uri="{FF2B5EF4-FFF2-40B4-BE49-F238E27FC236}">
                <a16:creationId xmlns:a16="http://schemas.microsoft.com/office/drawing/2014/main" id="{10A18B01-042E-43D0-B529-26D626102378}"/>
              </a:ext>
            </a:extLst>
          </p:cNvPr>
          <p:cNvSpPr txBox="1">
            <a:spLocks/>
          </p:cNvSpPr>
          <p:nvPr userDrawn="1"/>
        </p:nvSpPr>
        <p:spPr>
          <a:xfrm>
            <a:off x="11404107" y="6483641"/>
            <a:ext cx="360000" cy="144000"/>
          </a:xfrm>
          <a:prstGeom prst="rect">
            <a:avLst/>
          </a:prstGeom>
        </p:spPr>
        <p:txBody>
          <a:bodyPr vert="horz" lIns="0" tIns="0" rIns="0" bIns="0" rtlCol="0" anchor="ctr">
            <a:noAutofit/>
          </a:bodyPr>
          <a:lstStyle>
            <a:defPPr>
              <a:defRPr lang="en-US"/>
            </a:defPPr>
            <a:lvl1pPr marL="0" algn="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291B3F0-DF49-4597-9316-96DA5D9789E7}" type="slidenum">
              <a:rPr lang="en-GB" smtClean="0"/>
              <a:pPr/>
              <a:t>‹#›</a:t>
            </a:fld>
            <a:endParaRPr lang="en-GB"/>
          </a:p>
        </p:txBody>
      </p:sp>
      <p:sp>
        <p:nvSpPr>
          <p:cNvPr id="8" name="Footer Placeholder 4">
            <a:extLst>
              <a:ext uri="{FF2B5EF4-FFF2-40B4-BE49-F238E27FC236}">
                <a16:creationId xmlns:a16="http://schemas.microsoft.com/office/drawing/2014/main" id="{F0622C33-C31F-4256-AD08-AF2B39F6F3BC}"/>
              </a:ext>
            </a:extLst>
          </p:cNvPr>
          <p:cNvSpPr txBox="1">
            <a:spLocks/>
          </p:cNvSpPr>
          <p:nvPr userDrawn="1"/>
        </p:nvSpPr>
        <p:spPr>
          <a:xfrm>
            <a:off x="457200" y="6483641"/>
            <a:ext cx="3086100" cy="144000"/>
          </a:xfrm>
          <a:prstGeom prst="rect">
            <a:avLst/>
          </a:prstGeom>
        </p:spPr>
        <p:txBody>
          <a:bodyPr vert="horz" lIns="0" tIns="0" rIns="0" bIns="0" rtlCol="0" anchor="ctr">
            <a:noAutofit/>
          </a:bodyPr>
          <a:lstStyle>
            <a:defPPr>
              <a:defRPr lang="en-US"/>
            </a:defPPr>
            <a:lvl1pPr marL="0" algn="l"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t>Confidential – Internal circulation only</a:t>
            </a:r>
          </a:p>
        </p:txBody>
      </p:sp>
    </p:spTree>
    <p:extLst>
      <p:ext uri="{BB962C8B-B14F-4D97-AF65-F5344CB8AC3E}">
        <p14:creationId xmlns:p14="http://schemas.microsoft.com/office/powerpoint/2010/main" val="24920303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One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9E0D33-4AD6-4E96-85AF-A25FA2D3028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D6AACA3-9848-46BE-82C3-87C9F18D6122}"/>
              </a:ext>
            </a:extLst>
          </p:cNvPr>
          <p:cNvSpPr>
            <a:spLocks noGrp="1"/>
          </p:cNvSpPr>
          <p:nvPr>
            <p:ph idx="1"/>
          </p:nvPr>
        </p:nvSpPr>
        <p:spPr>
          <a:xfrm>
            <a:off x="807269" y="1959431"/>
            <a:ext cx="4064769" cy="39017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Line 11">
            <a:extLst>
              <a:ext uri="{FF2B5EF4-FFF2-40B4-BE49-F238E27FC236}">
                <a16:creationId xmlns:a16="http://schemas.microsoft.com/office/drawing/2014/main" id="{5CD84EFC-454A-46D1-9EDD-A5AB7978EF62}"/>
              </a:ext>
            </a:extLst>
          </p:cNvPr>
          <p:cNvSpPr>
            <a:spLocks noChangeShapeType="1"/>
          </p:cNvSpPr>
          <p:nvPr/>
        </p:nvSpPr>
        <p:spPr bwMode="auto">
          <a:xfrm>
            <a:off x="614363" y="0"/>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Footer Placeholder 4">
            <a:extLst>
              <a:ext uri="{FF2B5EF4-FFF2-40B4-BE49-F238E27FC236}">
                <a16:creationId xmlns:a16="http://schemas.microsoft.com/office/drawing/2014/main" id="{F3E7BB20-6EAF-4E25-BF03-B0C7A1CCEEB2}"/>
              </a:ext>
            </a:extLst>
          </p:cNvPr>
          <p:cNvSpPr>
            <a:spLocks noGrp="1"/>
          </p:cNvSpPr>
          <p:nvPr>
            <p:ph type="ftr" sz="quarter" idx="11"/>
          </p:nvPr>
        </p:nvSpPr>
        <p:spPr/>
        <p:txBody>
          <a:bodyPr/>
          <a:lstStyle>
            <a:lvl1pPr>
              <a:defRPr/>
            </a:lvl1pPr>
          </a:lstStyle>
          <a:p>
            <a:endParaRPr lang="en-GB"/>
          </a:p>
        </p:txBody>
      </p:sp>
      <p:sp>
        <p:nvSpPr>
          <p:cNvPr id="6" name="Slide Number Placeholder 5">
            <a:extLst>
              <a:ext uri="{FF2B5EF4-FFF2-40B4-BE49-F238E27FC236}">
                <a16:creationId xmlns:a16="http://schemas.microsoft.com/office/drawing/2014/main" id="{1001E945-F049-42A4-8AC6-8A0AB8966EF9}"/>
              </a:ext>
            </a:extLst>
          </p:cNvPr>
          <p:cNvSpPr>
            <a:spLocks noGrp="1"/>
          </p:cNvSpPr>
          <p:nvPr>
            <p:ph type="sldNum" sz="quarter" idx="12"/>
          </p:nvPr>
        </p:nvSpPr>
        <p:spPr/>
        <p:txBody>
          <a:bodyPr/>
          <a:lstStyle/>
          <a:p>
            <a:fld id="{AFA7B88B-89BC-4E41-A4CC-88F7AB32273B}" type="slidenum">
              <a:rPr lang="en-GB" smtClean="0"/>
              <a:t>‹#›</a:t>
            </a:fld>
            <a:endParaRPr lang="en-GB"/>
          </a:p>
        </p:txBody>
      </p:sp>
      <p:sp>
        <p:nvSpPr>
          <p:cNvPr id="8" name="Text Placeholder 2">
            <a:extLst>
              <a:ext uri="{FF2B5EF4-FFF2-40B4-BE49-F238E27FC236}">
                <a16:creationId xmlns:a16="http://schemas.microsoft.com/office/drawing/2014/main" id="{352EEB88-7C5D-43AD-8090-D69C02C6C110}"/>
              </a:ext>
            </a:extLst>
          </p:cNvPr>
          <p:cNvSpPr>
            <a:spLocks noGrp="1"/>
          </p:cNvSpPr>
          <p:nvPr>
            <p:ph type="body" idx="13" hasCustomPrompt="1"/>
          </p:nvPr>
        </p:nvSpPr>
        <p:spPr>
          <a:xfrm>
            <a:off x="807268" y="1013408"/>
            <a:ext cx="10579870" cy="595458"/>
          </a:xfrm>
        </p:spPr>
        <p:txBody>
          <a:bodyPr anchor="t" anchorCtr="0"/>
          <a:lstStyle>
            <a:lvl1pPr marL="0" indent="0">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Subtitle]</a:t>
            </a:r>
          </a:p>
        </p:txBody>
      </p:sp>
    </p:spTree>
    <p:extLst>
      <p:ext uri="{BB962C8B-B14F-4D97-AF65-F5344CB8AC3E}">
        <p14:creationId xmlns:p14="http://schemas.microsoft.com/office/powerpoint/2010/main" val="35026319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One column with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9E0D33-4AD6-4E96-85AF-A25FA2D3028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D6AACA3-9848-46BE-82C3-87C9F18D6122}"/>
              </a:ext>
            </a:extLst>
          </p:cNvPr>
          <p:cNvSpPr>
            <a:spLocks noGrp="1"/>
          </p:cNvSpPr>
          <p:nvPr>
            <p:ph idx="1"/>
          </p:nvPr>
        </p:nvSpPr>
        <p:spPr>
          <a:xfrm>
            <a:off x="807269" y="1959431"/>
            <a:ext cx="4064769" cy="39017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Line 11">
            <a:extLst>
              <a:ext uri="{FF2B5EF4-FFF2-40B4-BE49-F238E27FC236}">
                <a16:creationId xmlns:a16="http://schemas.microsoft.com/office/drawing/2014/main" id="{5CD84EFC-454A-46D1-9EDD-A5AB7978EF62}"/>
              </a:ext>
            </a:extLst>
          </p:cNvPr>
          <p:cNvSpPr>
            <a:spLocks noChangeShapeType="1"/>
          </p:cNvSpPr>
          <p:nvPr/>
        </p:nvSpPr>
        <p:spPr bwMode="auto">
          <a:xfrm>
            <a:off x="614363" y="0"/>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Footer Placeholder 4">
            <a:extLst>
              <a:ext uri="{FF2B5EF4-FFF2-40B4-BE49-F238E27FC236}">
                <a16:creationId xmlns:a16="http://schemas.microsoft.com/office/drawing/2014/main" id="{F3E7BB20-6EAF-4E25-BF03-B0C7A1CCEEB2}"/>
              </a:ext>
            </a:extLst>
          </p:cNvPr>
          <p:cNvSpPr>
            <a:spLocks noGrp="1"/>
          </p:cNvSpPr>
          <p:nvPr>
            <p:ph type="ftr" sz="quarter" idx="11"/>
          </p:nvPr>
        </p:nvSpPr>
        <p:spPr/>
        <p:txBody>
          <a:bodyPr/>
          <a:lstStyle>
            <a:lvl1pPr>
              <a:defRPr/>
            </a:lvl1pPr>
          </a:lstStyle>
          <a:p>
            <a:endParaRPr lang="en-GB"/>
          </a:p>
        </p:txBody>
      </p:sp>
      <p:sp>
        <p:nvSpPr>
          <p:cNvPr id="6" name="Slide Number Placeholder 5">
            <a:extLst>
              <a:ext uri="{FF2B5EF4-FFF2-40B4-BE49-F238E27FC236}">
                <a16:creationId xmlns:a16="http://schemas.microsoft.com/office/drawing/2014/main" id="{1001E945-F049-42A4-8AC6-8A0AB8966EF9}"/>
              </a:ext>
            </a:extLst>
          </p:cNvPr>
          <p:cNvSpPr>
            <a:spLocks noGrp="1"/>
          </p:cNvSpPr>
          <p:nvPr>
            <p:ph type="sldNum" sz="quarter" idx="12"/>
          </p:nvPr>
        </p:nvSpPr>
        <p:spPr/>
        <p:txBody>
          <a:bodyPr/>
          <a:lstStyle/>
          <a:p>
            <a:fld id="{AFA7B88B-89BC-4E41-A4CC-88F7AB32273B}" type="slidenum">
              <a:rPr lang="en-GB" smtClean="0"/>
              <a:t>‹#›</a:t>
            </a:fld>
            <a:endParaRPr lang="en-GB"/>
          </a:p>
        </p:txBody>
      </p:sp>
      <p:sp>
        <p:nvSpPr>
          <p:cNvPr id="8" name="Text Placeholder 2">
            <a:extLst>
              <a:ext uri="{FF2B5EF4-FFF2-40B4-BE49-F238E27FC236}">
                <a16:creationId xmlns:a16="http://schemas.microsoft.com/office/drawing/2014/main" id="{352EEB88-7C5D-43AD-8090-D69C02C6C110}"/>
              </a:ext>
            </a:extLst>
          </p:cNvPr>
          <p:cNvSpPr>
            <a:spLocks noGrp="1"/>
          </p:cNvSpPr>
          <p:nvPr>
            <p:ph type="body" idx="13" hasCustomPrompt="1"/>
          </p:nvPr>
        </p:nvSpPr>
        <p:spPr>
          <a:xfrm>
            <a:off x="807268" y="1013408"/>
            <a:ext cx="10579870" cy="595458"/>
          </a:xfrm>
        </p:spPr>
        <p:txBody>
          <a:bodyPr anchor="t" anchorCtr="0"/>
          <a:lstStyle>
            <a:lvl1pPr marL="0" indent="0">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Subtitle]</a:t>
            </a:r>
          </a:p>
        </p:txBody>
      </p:sp>
      <p:sp>
        <p:nvSpPr>
          <p:cNvPr id="9" name="Picture Placeholder 8">
            <a:extLst>
              <a:ext uri="{FF2B5EF4-FFF2-40B4-BE49-F238E27FC236}">
                <a16:creationId xmlns:a16="http://schemas.microsoft.com/office/drawing/2014/main" id="{D01A9E31-A9B7-42E0-9783-8C2712FA3F52}"/>
              </a:ext>
            </a:extLst>
          </p:cNvPr>
          <p:cNvSpPr>
            <a:spLocks noGrp="1"/>
          </p:cNvSpPr>
          <p:nvPr>
            <p:ph type="pic" sz="quarter" idx="14"/>
          </p:nvPr>
        </p:nvSpPr>
        <p:spPr>
          <a:xfrm>
            <a:off x="6096000" y="1957388"/>
            <a:ext cx="5291138" cy="3919537"/>
          </a:xfrm>
        </p:spPr>
        <p:txBody>
          <a:bodyPr/>
          <a:lstStyle/>
          <a:p>
            <a:r>
              <a:rPr lang="en-US"/>
              <a:t>Click icon to add picture</a:t>
            </a:r>
            <a:endParaRPr lang="en-GB"/>
          </a:p>
        </p:txBody>
      </p:sp>
    </p:spTree>
    <p:extLst>
      <p:ext uri="{BB962C8B-B14F-4D97-AF65-F5344CB8AC3E}">
        <p14:creationId xmlns:p14="http://schemas.microsoft.com/office/powerpoint/2010/main" val="40045245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tle big text and Content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9E0D33-4AD6-4E96-85AF-A25FA2D3028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D6AACA3-9848-46BE-82C3-87C9F18D6122}"/>
              </a:ext>
            </a:extLst>
          </p:cNvPr>
          <p:cNvSpPr>
            <a:spLocks noGrp="1"/>
          </p:cNvSpPr>
          <p:nvPr>
            <p:ph idx="1"/>
          </p:nvPr>
        </p:nvSpPr>
        <p:spPr>
          <a:xfrm>
            <a:off x="807270" y="1924873"/>
            <a:ext cx="4677544" cy="3952052"/>
          </a:xfrm>
        </p:spPr>
        <p:txBody>
          <a:bodyPr/>
          <a:lstStyle>
            <a:lvl1pPr>
              <a:spcBef>
                <a:spcPts val="1800"/>
              </a:spcBef>
              <a:defRPr sz="2800"/>
            </a:lvl1pPr>
            <a:lvl2pPr>
              <a:spcBef>
                <a:spcPts val="1800"/>
              </a:spcBef>
              <a:defRPr sz="2800"/>
            </a:lvl2pPr>
            <a:lvl3pPr marL="273050" indent="-273050">
              <a:spcBef>
                <a:spcPts val="1800"/>
              </a:spcBef>
              <a:defRPr sz="2800"/>
            </a:lvl3pPr>
            <a:lvl4pPr marL="536575" indent="-255588">
              <a:defRPr sz="2400"/>
            </a:lvl4pPr>
            <a:lvl5pPr marL="714375" indent="-182563">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Line 11">
            <a:extLst>
              <a:ext uri="{FF2B5EF4-FFF2-40B4-BE49-F238E27FC236}">
                <a16:creationId xmlns:a16="http://schemas.microsoft.com/office/drawing/2014/main" id="{5CD84EFC-454A-46D1-9EDD-A5AB7978EF62}"/>
              </a:ext>
            </a:extLst>
          </p:cNvPr>
          <p:cNvSpPr>
            <a:spLocks noChangeShapeType="1"/>
          </p:cNvSpPr>
          <p:nvPr/>
        </p:nvSpPr>
        <p:spPr bwMode="auto">
          <a:xfrm>
            <a:off x="614363" y="0"/>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Footer Placeholder 4">
            <a:extLst>
              <a:ext uri="{FF2B5EF4-FFF2-40B4-BE49-F238E27FC236}">
                <a16:creationId xmlns:a16="http://schemas.microsoft.com/office/drawing/2014/main" id="{F3E7BB20-6EAF-4E25-BF03-B0C7A1CCEEB2}"/>
              </a:ext>
            </a:extLst>
          </p:cNvPr>
          <p:cNvSpPr>
            <a:spLocks noGrp="1"/>
          </p:cNvSpPr>
          <p:nvPr>
            <p:ph type="ftr" sz="quarter" idx="11"/>
          </p:nvPr>
        </p:nvSpPr>
        <p:spPr/>
        <p:txBody>
          <a:bodyPr/>
          <a:lstStyle>
            <a:lvl1pPr>
              <a:defRPr/>
            </a:lvl1pPr>
          </a:lstStyle>
          <a:p>
            <a:endParaRPr lang="en-GB"/>
          </a:p>
        </p:txBody>
      </p:sp>
      <p:sp>
        <p:nvSpPr>
          <p:cNvPr id="6" name="Slide Number Placeholder 5">
            <a:extLst>
              <a:ext uri="{FF2B5EF4-FFF2-40B4-BE49-F238E27FC236}">
                <a16:creationId xmlns:a16="http://schemas.microsoft.com/office/drawing/2014/main" id="{1001E945-F049-42A4-8AC6-8A0AB8966EF9}"/>
              </a:ext>
            </a:extLst>
          </p:cNvPr>
          <p:cNvSpPr>
            <a:spLocks noGrp="1"/>
          </p:cNvSpPr>
          <p:nvPr>
            <p:ph type="sldNum" sz="quarter" idx="12"/>
          </p:nvPr>
        </p:nvSpPr>
        <p:spPr/>
        <p:txBody>
          <a:bodyPr/>
          <a:lstStyle/>
          <a:p>
            <a:fld id="{AFA7B88B-89BC-4E41-A4CC-88F7AB32273B}" type="slidenum">
              <a:rPr lang="en-GB" smtClean="0"/>
              <a:t>‹#›</a:t>
            </a:fld>
            <a:endParaRPr lang="en-GB"/>
          </a:p>
        </p:txBody>
      </p:sp>
      <p:sp>
        <p:nvSpPr>
          <p:cNvPr id="8" name="Text Placeholder 7">
            <a:extLst>
              <a:ext uri="{FF2B5EF4-FFF2-40B4-BE49-F238E27FC236}">
                <a16:creationId xmlns:a16="http://schemas.microsoft.com/office/drawing/2014/main" id="{FDF12285-D478-4E33-8643-DFAC3520CC42}"/>
              </a:ext>
            </a:extLst>
          </p:cNvPr>
          <p:cNvSpPr>
            <a:spLocks noGrp="1"/>
          </p:cNvSpPr>
          <p:nvPr>
            <p:ph type="body" sz="quarter" idx="13"/>
          </p:nvPr>
        </p:nvSpPr>
        <p:spPr>
          <a:xfrm>
            <a:off x="6700838" y="1957388"/>
            <a:ext cx="4677544" cy="39231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922978893"/>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2"/>
      </p:bgRef>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CFDD1C22-FB71-4C83-8452-8EF97A87786F}"/>
              </a:ext>
            </a:extLst>
          </p:cNvPr>
          <p:cNvSpPr/>
          <p:nvPr/>
        </p:nvSpPr>
        <p:spPr>
          <a:xfrm>
            <a:off x="2013598" y="2100134"/>
            <a:ext cx="3050846" cy="370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 name="Title 1">
            <a:extLst>
              <a:ext uri="{FF2B5EF4-FFF2-40B4-BE49-F238E27FC236}">
                <a16:creationId xmlns:a16="http://schemas.microsoft.com/office/drawing/2014/main" id="{5078AF8E-FC24-4DFD-AA4F-72B5E1F75C70}"/>
              </a:ext>
            </a:extLst>
          </p:cNvPr>
          <p:cNvSpPr>
            <a:spLocks noGrp="1"/>
          </p:cNvSpPr>
          <p:nvPr>
            <p:ph type="ctrTitle"/>
          </p:nvPr>
        </p:nvSpPr>
        <p:spPr>
          <a:xfrm>
            <a:off x="2255598" y="2236579"/>
            <a:ext cx="2736000" cy="1237665"/>
          </a:xfrm>
        </p:spPr>
        <p:txBody>
          <a:bodyPr anchor="b"/>
          <a:lstStyle>
            <a:lvl1pPr algn="l">
              <a:defRPr sz="2800">
                <a:solidFill>
                  <a:schemeClr val="bg2"/>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71E07F18-3FB0-4875-B8A6-BB5DA40D511D}"/>
              </a:ext>
            </a:extLst>
          </p:cNvPr>
          <p:cNvSpPr>
            <a:spLocks noGrp="1"/>
          </p:cNvSpPr>
          <p:nvPr>
            <p:ph type="subTitle" idx="1"/>
          </p:nvPr>
        </p:nvSpPr>
        <p:spPr>
          <a:xfrm>
            <a:off x="2255598" y="3590704"/>
            <a:ext cx="2736000" cy="998411"/>
          </a:xfrm>
        </p:spPr>
        <p:txBody>
          <a:bodyPr/>
          <a:lstStyle>
            <a:lvl1pPr marL="0" indent="0" algn="l">
              <a:buNone/>
              <a:defRPr sz="1000" b="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8" name="Freeform 26">
            <a:extLst>
              <a:ext uri="{FF2B5EF4-FFF2-40B4-BE49-F238E27FC236}">
                <a16:creationId xmlns:a16="http://schemas.microsoft.com/office/drawing/2014/main" id="{9564A37E-F656-496B-825C-5F1F31C37556}"/>
              </a:ext>
            </a:extLst>
          </p:cNvPr>
          <p:cNvSpPr>
            <a:spLocks noEditPoints="1"/>
          </p:cNvSpPr>
          <p:nvPr/>
        </p:nvSpPr>
        <p:spPr bwMode="auto">
          <a:xfrm>
            <a:off x="2779976" y="1464181"/>
            <a:ext cx="276363" cy="357291"/>
          </a:xfrm>
          <a:custGeom>
            <a:avLst/>
            <a:gdLst>
              <a:gd name="T0" fmla="*/ 66 w 866"/>
              <a:gd name="T1" fmla="*/ 1123 h 1123"/>
              <a:gd name="T2" fmla="*/ 66 w 866"/>
              <a:gd name="T3" fmla="*/ 152 h 1123"/>
              <a:gd name="T4" fmla="*/ 0 w 866"/>
              <a:gd name="T5" fmla="*/ 152 h 1123"/>
              <a:gd name="T6" fmla="*/ 0 w 866"/>
              <a:gd name="T7" fmla="*/ 15 h 1123"/>
              <a:gd name="T8" fmla="*/ 256 w 866"/>
              <a:gd name="T9" fmla="*/ 15 h 1123"/>
              <a:gd name="T10" fmla="*/ 296 w 866"/>
              <a:gd name="T11" fmla="*/ 100 h 1123"/>
              <a:gd name="T12" fmla="*/ 530 w 866"/>
              <a:gd name="T13" fmla="*/ 0 h 1123"/>
              <a:gd name="T14" fmla="*/ 866 w 866"/>
              <a:gd name="T15" fmla="*/ 395 h 1123"/>
              <a:gd name="T16" fmla="*/ 474 w 866"/>
              <a:gd name="T17" fmla="*/ 825 h 1123"/>
              <a:gd name="T18" fmla="*/ 259 w 866"/>
              <a:gd name="T19" fmla="*/ 741 h 1123"/>
              <a:gd name="T20" fmla="*/ 259 w 866"/>
              <a:gd name="T21" fmla="*/ 1123 h 1123"/>
              <a:gd name="T22" fmla="*/ 66 w 866"/>
              <a:gd name="T23" fmla="*/ 1123 h 1123"/>
              <a:gd name="T24" fmla="*/ 458 w 866"/>
              <a:gd name="T25" fmla="*/ 149 h 1123"/>
              <a:gd name="T26" fmla="*/ 251 w 866"/>
              <a:gd name="T27" fmla="*/ 415 h 1123"/>
              <a:gd name="T28" fmla="*/ 450 w 866"/>
              <a:gd name="T29" fmla="*/ 681 h 1123"/>
              <a:gd name="T30" fmla="*/ 672 w 866"/>
              <a:gd name="T31" fmla="*/ 405 h 1123"/>
              <a:gd name="T32" fmla="*/ 458 w 866"/>
              <a:gd name="T33" fmla="*/ 149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66" h="1123">
                <a:moveTo>
                  <a:pt x="66" y="1123"/>
                </a:moveTo>
                <a:cubicBezTo>
                  <a:pt x="66" y="152"/>
                  <a:pt x="66" y="152"/>
                  <a:pt x="66" y="152"/>
                </a:cubicBezTo>
                <a:cubicBezTo>
                  <a:pt x="0" y="152"/>
                  <a:pt x="0" y="152"/>
                  <a:pt x="0" y="152"/>
                </a:cubicBezTo>
                <a:cubicBezTo>
                  <a:pt x="0" y="15"/>
                  <a:pt x="0" y="15"/>
                  <a:pt x="0" y="15"/>
                </a:cubicBezTo>
                <a:cubicBezTo>
                  <a:pt x="256" y="15"/>
                  <a:pt x="256" y="15"/>
                  <a:pt x="256" y="15"/>
                </a:cubicBezTo>
                <a:cubicBezTo>
                  <a:pt x="296" y="100"/>
                  <a:pt x="296" y="100"/>
                  <a:pt x="296" y="100"/>
                </a:cubicBezTo>
                <a:cubicBezTo>
                  <a:pt x="363" y="19"/>
                  <a:pt x="450" y="0"/>
                  <a:pt x="530" y="0"/>
                </a:cubicBezTo>
                <a:cubicBezTo>
                  <a:pt x="728" y="0"/>
                  <a:pt x="866" y="165"/>
                  <a:pt x="866" y="395"/>
                </a:cubicBezTo>
                <a:cubicBezTo>
                  <a:pt x="866" y="637"/>
                  <a:pt x="738" y="825"/>
                  <a:pt x="474" y="825"/>
                </a:cubicBezTo>
                <a:cubicBezTo>
                  <a:pt x="383" y="825"/>
                  <a:pt x="310" y="790"/>
                  <a:pt x="259" y="741"/>
                </a:cubicBezTo>
                <a:cubicBezTo>
                  <a:pt x="259" y="1123"/>
                  <a:pt x="259" y="1123"/>
                  <a:pt x="259" y="1123"/>
                </a:cubicBezTo>
                <a:lnTo>
                  <a:pt x="66" y="1123"/>
                </a:lnTo>
                <a:close/>
                <a:moveTo>
                  <a:pt x="458" y="149"/>
                </a:moveTo>
                <a:cubicBezTo>
                  <a:pt x="315" y="149"/>
                  <a:pt x="251" y="231"/>
                  <a:pt x="251" y="415"/>
                </a:cubicBezTo>
                <a:cubicBezTo>
                  <a:pt x="251" y="594"/>
                  <a:pt x="316" y="681"/>
                  <a:pt x="450" y="681"/>
                </a:cubicBezTo>
                <a:cubicBezTo>
                  <a:pt x="589" y="681"/>
                  <a:pt x="672" y="578"/>
                  <a:pt x="672" y="405"/>
                </a:cubicBezTo>
                <a:cubicBezTo>
                  <a:pt x="672" y="249"/>
                  <a:pt x="588" y="149"/>
                  <a:pt x="458" y="149"/>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 name="Freeform 27">
            <a:extLst>
              <a:ext uri="{FF2B5EF4-FFF2-40B4-BE49-F238E27FC236}">
                <a16:creationId xmlns:a16="http://schemas.microsoft.com/office/drawing/2014/main" id="{C4F7968C-35D6-4225-9D86-FAC8701BDB7F}"/>
              </a:ext>
            </a:extLst>
          </p:cNvPr>
          <p:cNvSpPr>
            <a:spLocks/>
          </p:cNvSpPr>
          <p:nvPr/>
        </p:nvSpPr>
        <p:spPr bwMode="auto">
          <a:xfrm>
            <a:off x="3234554" y="1426299"/>
            <a:ext cx="136029" cy="299608"/>
          </a:xfrm>
          <a:custGeom>
            <a:avLst/>
            <a:gdLst>
              <a:gd name="T0" fmla="*/ 427 w 427"/>
              <a:gd name="T1" fmla="*/ 269 h 940"/>
              <a:gd name="T2" fmla="*/ 427 w 427"/>
              <a:gd name="T3" fmla="*/ 132 h 940"/>
              <a:gd name="T4" fmla="*/ 256 w 427"/>
              <a:gd name="T5" fmla="*/ 132 h 940"/>
              <a:gd name="T6" fmla="*/ 256 w 427"/>
              <a:gd name="T7" fmla="*/ 0 h 940"/>
              <a:gd name="T8" fmla="*/ 63 w 427"/>
              <a:gd name="T9" fmla="*/ 0 h 940"/>
              <a:gd name="T10" fmla="*/ 63 w 427"/>
              <a:gd name="T11" fmla="*/ 132 h 940"/>
              <a:gd name="T12" fmla="*/ 0 w 427"/>
              <a:gd name="T13" fmla="*/ 132 h 940"/>
              <a:gd name="T14" fmla="*/ 0 w 427"/>
              <a:gd name="T15" fmla="*/ 269 h 940"/>
              <a:gd name="T16" fmla="*/ 63 w 427"/>
              <a:gd name="T17" fmla="*/ 269 h 940"/>
              <a:gd name="T18" fmla="*/ 63 w 427"/>
              <a:gd name="T19" fmla="*/ 725 h 940"/>
              <a:gd name="T20" fmla="*/ 269 w 427"/>
              <a:gd name="T21" fmla="*/ 940 h 940"/>
              <a:gd name="T22" fmla="*/ 405 w 427"/>
              <a:gd name="T23" fmla="*/ 927 h 940"/>
              <a:gd name="T24" fmla="*/ 405 w 427"/>
              <a:gd name="T25" fmla="*/ 801 h 940"/>
              <a:gd name="T26" fmla="*/ 359 w 427"/>
              <a:gd name="T27" fmla="*/ 803 h 940"/>
              <a:gd name="T28" fmla="*/ 256 w 427"/>
              <a:gd name="T29" fmla="*/ 693 h 940"/>
              <a:gd name="T30" fmla="*/ 256 w 427"/>
              <a:gd name="T31" fmla="*/ 269 h 940"/>
              <a:gd name="T32" fmla="*/ 427 w 427"/>
              <a:gd name="T33" fmla="*/ 269 h 9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7" h="940">
                <a:moveTo>
                  <a:pt x="427" y="269"/>
                </a:moveTo>
                <a:cubicBezTo>
                  <a:pt x="427" y="132"/>
                  <a:pt x="427" y="132"/>
                  <a:pt x="427" y="132"/>
                </a:cubicBezTo>
                <a:cubicBezTo>
                  <a:pt x="256" y="132"/>
                  <a:pt x="256" y="132"/>
                  <a:pt x="256" y="132"/>
                </a:cubicBezTo>
                <a:cubicBezTo>
                  <a:pt x="256" y="0"/>
                  <a:pt x="256" y="0"/>
                  <a:pt x="256" y="0"/>
                </a:cubicBezTo>
                <a:cubicBezTo>
                  <a:pt x="63" y="0"/>
                  <a:pt x="63" y="0"/>
                  <a:pt x="63" y="0"/>
                </a:cubicBezTo>
                <a:cubicBezTo>
                  <a:pt x="63" y="132"/>
                  <a:pt x="63" y="132"/>
                  <a:pt x="63" y="132"/>
                </a:cubicBezTo>
                <a:cubicBezTo>
                  <a:pt x="0" y="132"/>
                  <a:pt x="0" y="132"/>
                  <a:pt x="0" y="132"/>
                </a:cubicBezTo>
                <a:cubicBezTo>
                  <a:pt x="0" y="269"/>
                  <a:pt x="0" y="269"/>
                  <a:pt x="0" y="269"/>
                </a:cubicBezTo>
                <a:cubicBezTo>
                  <a:pt x="63" y="269"/>
                  <a:pt x="63" y="269"/>
                  <a:pt x="63" y="269"/>
                </a:cubicBezTo>
                <a:cubicBezTo>
                  <a:pt x="63" y="725"/>
                  <a:pt x="63" y="725"/>
                  <a:pt x="63" y="725"/>
                </a:cubicBezTo>
                <a:cubicBezTo>
                  <a:pt x="63" y="878"/>
                  <a:pt x="122" y="940"/>
                  <a:pt x="269" y="940"/>
                </a:cubicBezTo>
                <a:cubicBezTo>
                  <a:pt x="315" y="940"/>
                  <a:pt x="364" y="938"/>
                  <a:pt x="405" y="927"/>
                </a:cubicBezTo>
                <a:cubicBezTo>
                  <a:pt x="405" y="801"/>
                  <a:pt x="405" y="801"/>
                  <a:pt x="405" y="801"/>
                </a:cubicBezTo>
                <a:cubicBezTo>
                  <a:pt x="389" y="802"/>
                  <a:pt x="373" y="803"/>
                  <a:pt x="359" y="803"/>
                </a:cubicBezTo>
                <a:cubicBezTo>
                  <a:pt x="273" y="803"/>
                  <a:pt x="256" y="761"/>
                  <a:pt x="256" y="693"/>
                </a:cubicBezTo>
                <a:cubicBezTo>
                  <a:pt x="256" y="269"/>
                  <a:pt x="256" y="269"/>
                  <a:pt x="256" y="269"/>
                </a:cubicBezTo>
                <a:lnTo>
                  <a:pt x="427" y="26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 name="Freeform 28">
            <a:extLst>
              <a:ext uri="{FF2B5EF4-FFF2-40B4-BE49-F238E27FC236}">
                <a16:creationId xmlns:a16="http://schemas.microsoft.com/office/drawing/2014/main" id="{146C1E34-4286-43D6-92DB-4A677FD9404F}"/>
              </a:ext>
            </a:extLst>
          </p:cNvPr>
          <p:cNvSpPr>
            <a:spLocks/>
          </p:cNvSpPr>
          <p:nvPr/>
        </p:nvSpPr>
        <p:spPr bwMode="auto">
          <a:xfrm>
            <a:off x="2171289" y="1408220"/>
            <a:ext cx="300469" cy="320270"/>
          </a:xfrm>
          <a:custGeom>
            <a:avLst/>
            <a:gdLst>
              <a:gd name="T0" fmla="*/ 483 w 942"/>
              <a:gd name="T1" fmla="*/ 1007 h 1007"/>
              <a:gd name="T2" fmla="*/ 0 w 942"/>
              <a:gd name="T3" fmla="*/ 508 h 1007"/>
              <a:gd name="T4" fmla="*/ 129 w 942"/>
              <a:gd name="T5" fmla="*/ 150 h 1007"/>
              <a:gd name="T6" fmla="*/ 494 w 942"/>
              <a:gd name="T7" fmla="*/ 0 h 1007"/>
              <a:gd name="T8" fmla="*/ 942 w 942"/>
              <a:gd name="T9" fmla="*/ 342 h 1007"/>
              <a:gd name="T10" fmla="*/ 724 w 942"/>
              <a:gd name="T11" fmla="*/ 342 h 1007"/>
              <a:gd name="T12" fmla="*/ 490 w 942"/>
              <a:gd name="T13" fmla="*/ 152 h 1007"/>
              <a:gd name="T14" fmla="*/ 215 w 942"/>
              <a:gd name="T15" fmla="*/ 501 h 1007"/>
              <a:gd name="T16" fmla="*/ 488 w 942"/>
              <a:gd name="T17" fmla="*/ 855 h 1007"/>
              <a:gd name="T18" fmla="*/ 720 w 942"/>
              <a:gd name="T19" fmla="*/ 697 h 1007"/>
              <a:gd name="T20" fmla="*/ 938 w 942"/>
              <a:gd name="T21" fmla="*/ 697 h 1007"/>
              <a:gd name="T22" fmla="*/ 483 w 942"/>
              <a:gd name="T23" fmla="*/ 1007 h 10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42" h="1007">
                <a:moveTo>
                  <a:pt x="483" y="1007"/>
                </a:moveTo>
                <a:cubicBezTo>
                  <a:pt x="181" y="1007"/>
                  <a:pt x="0" y="821"/>
                  <a:pt x="0" y="508"/>
                </a:cubicBezTo>
                <a:cubicBezTo>
                  <a:pt x="0" y="368"/>
                  <a:pt x="46" y="241"/>
                  <a:pt x="129" y="150"/>
                </a:cubicBezTo>
                <a:cubicBezTo>
                  <a:pt x="218" y="52"/>
                  <a:pt x="344" y="0"/>
                  <a:pt x="494" y="0"/>
                </a:cubicBezTo>
                <a:cubicBezTo>
                  <a:pt x="756" y="0"/>
                  <a:pt x="920" y="143"/>
                  <a:pt x="942" y="342"/>
                </a:cubicBezTo>
                <a:cubicBezTo>
                  <a:pt x="724" y="342"/>
                  <a:pt x="724" y="342"/>
                  <a:pt x="724" y="342"/>
                </a:cubicBezTo>
                <a:cubicBezTo>
                  <a:pt x="700" y="203"/>
                  <a:pt x="604" y="152"/>
                  <a:pt x="490" y="152"/>
                </a:cubicBezTo>
                <a:cubicBezTo>
                  <a:pt x="321" y="152"/>
                  <a:pt x="215" y="286"/>
                  <a:pt x="215" y="501"/>
                </a:cubicBezTo>
                <a:cubicBezTo>
                  <a:pt x="215" y="723"/>
                  <a:pt x="318" y="855"/>
                  <a:pt x="488" y="855"/>
                </a:cubicBezTo>
                <a:cubicBezTo>
                  <a:pt x="596" y="855"/>
                  <a:pt x="671" y="811"/>
                  <a:pt x="720" y="697"/>
                </a:cubicBezTo>
                <a:cubicBezTo>
                  <a:pt x="938" y="697"/>
                  <a:pt x="938" y="697"/>
                  <a:pt x="938" y="697"/>
                </a:cubicBezTo>
                <a:cubicBezTo>
                  <a:pt x="895" y="851"/>
                  <a:pt x="777" y="1007"/>
                  <a:pt x="483" y="1007"/>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 name="Freeform 29">
            <a:extLst>
              <a:ext uri="{FF2B5EF4-FFF2-40B4-BE49-F238E27FC236}">
                <a16:creationId xmlns:a16="http://schemas.microsoft.com/office/drawing/2014/main" id="{37549AE3-D549-45AF-B121-73AB6D5A330B}"/>
              </a:ext>
            </a:extLst>
          </p:cNvPr>
          <p:cNvSpPr>
            <a:spLocks noEditPoints="1"/>
          </p:cNvSpPr>
          <p:nvPr/>
        </p:nvSpPr>
        <p:spPr bwMode="auto">
          <a:xfrm>
            <a:off x="3092498" y="1361729"/>
            <a:ext cx="80068" cy="359874"/>
          </a:xfrm>
          <a:custGeom>
            <a:avLst/>
            <a:gdLst>
              <a:gd name="T0" fmla="*/ 21 w 93"/>
              <a:gd name="T1" fmla="*/ 418 h 418"/>
              <a:gd name="T2" fmla="*/ 21 w 93"/>
              <a:gd name="T3" fmla="*/ 175 h 418"/>
              <a:gd name="T4" fmla="*/ 0 w 93"/>
              <a:gd name="T5" fmla="*/ 175 h 418"/>
              <a:gd name="T6" fmla="*/ 0 w 93"/>
              <a:gd name="T7" fmla="*/ 124 h 418"/>
              <a:gd name="T8" fmla="*/ 93 w 93"/>
              <a:gd name="T9" fmla="*/ 124 h 418"/>
              <a:gd name="T10" fmla="*/ 93 w 93"/>
              <a:gd name="T11" fmla="*/ 418 h 418"/>
              <a:gd name="T12" fmla="*/ 21 w 93"/>
              <a:gd name="T13" fmla="*/ 418 h 418"/>
              <a:gd name="T14" fmla="*/ 21 w 93"/>
              <a:gd name="T15" fmla="*/ 77 h 418"/>
              <a:gd name="T16" fmla="*/ 93 w 93"/>
              <a:gd name="T17" fmla="*/ 77 h 418"/>
              <a:gd name="T18" fmla="*/ 93 w 93"/>
              <a:gd name="T19" fmla="*/ 0 h 418"/>
              <a:gd name="T20" fmla="*/ 21 w 93"/>
              <a:gd name="T21" fmla="*/ 0 h 418"/>
              <a:gd name="T22" fmla="*/ 21 w 93"/>
              <a:gd name="T23" fmla="*/ 77 h 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3" h="418">
                <a:moveTo>
                  <a:pt x="21" y="418"/>
                </a:moveTo>
                <a:lnTo>
                  <a:pt x="21" y="175"/>
                </a:lnTo>
                <a:lnTo>
                  <a:pt x="0" y="175"/>
                </a:lnTo>
                <a:lnTo>
                  <a:pt x="0" y="124"/>
                </a:lnTo>
                <a:lnTo>
                  <a:pt x="93" y="124"/>
                </a:lnTo>
                <a:lnTo>
                  <a:pt x="93" y="418"/>
                </a:lnTo>
                <a:lnTo>
                  <a:pt x="21" y="418"/>
                </a:lnTo>
                <a:close/>
                <a:moveTo>
                  <a:pt x="21" y="77"/>
                </a:moveTo>
                <a:lnTo>
                  <a:pt x="93" y="77"/>
                </a:lnTo>
                <a:lnTo>
                  <a:pt x="93" y="0"/>
                </a:lnTo>
                <a:lnTo>
                  <a:pt x="21" y="0"/>
                </a:lnTo>
                <a:lnTo>
                  <a:pt x="21" y="7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 name="Freeform 30">
            <a:extLst>
              <a:ext uri="{FF2B5EF4-FFF2-40B4-BE49-F238E27FC236}">
                <a16:creationId xmlns:a16="http://schemas.microsoft.com/office/drawing/2014/main" id="{653A8D44-CC25-4BA1-BEB4-E82873B94D6A}"/>
              </a:ext>
            </a:extLst>
          </p:cNvPr>
          <p:cNvSpPr>
            <a:spLocks noEditPoints="1"/>
          </p:cNvSpPr>
          <p:nvPr/>
        </p:nvSpPr>
        <p:spPr bwMode="auto">
          <a:xfrm>
            <a:off x="3401577" y="1464181"/>
            <a:ext cx="249673" cy="262588"/>
          </a:xfrm>
          <a:custGeom>
            <a:avLst/>
            <a:gdLst>
              <a:gd name="T0" fmla="*/ 721 w 782"/>
              <a:gd name="T1" fmla="*/ 677 h 823"/>
              <a:gd name="T2" fmla="*/ 721 w 782"/>
              <a:gd name="T3" fmla="*/ 252 h 823"/>
              <a:gd name="T4" fmla="*/ 384 w 782"/>
              <a:gd name="T5" fmla="*/ 0 h 823"/>
              <a:gd name="T6" fmla="*/ 212 w 782"/>
              <a:gd name="T7" fmla="*/ 8 h 823"/>
              <a:gd name="T8" fmla="*/ 212 w 782"/>
              <a:gd name="T9" fmla="*/ 156 h 823"/>
              <a:gd name="T10" fmla="*/ 379 w 782"/>
              <a:gd name="T11" fmla="*/ 149 h 823"/>
              <a:gd name="T12" fmla="*/ 533 w 782"/>
              <a:gd name="T13" fmla="*/ 268 h 823"/>
              <a:gd name="T14" fmla="*/ 533 w 782"/>
              <a:gd name="T15" fmla="*/ 326 h 823"/>
              <a:gd name="T16" fmla="*/ 384 w 782"/>
              <a:gd name="T17" fmla="*/ 326 h 823"/>
              <a:gd name="T18" fmla="*/ 0 w 782"/>
              <a:gd name="T19" fmla="*/ 584 h 823"/>
              <a:gd name="T20" fmla="*/ 274 w 782"/>
              <a:gd name="T21" fmla="*/ 823 h 823"/>
              <a:gd name="T22" fmla="*/ 528 w 782"/>
              <a:gd name="T23" fmla="*/ 740 h 823"/>
              <a:gd name="T24" fmla="*/ 562 w 782"/>
              <a:gd name="T25" fmla="*/ 807 h 823"/>
              <a:gd name="T26" fmla="*/ 782 w 782"/>
              <a:gd name="T27" fmla="*/ 807 h 823"/>
              <a:gd name="T28" fmla="*/ 782 w 782"/>
              <a:gd name="T29" fmla="*/ 677 h 823"/>
              <a:gd name="T30" fmla="*/ 721 w 782"/>
              <a:gd name="T31" fmla="*/ 677 h 823"/>
              <a:gd name="T32" fmla="*/ 335 w 782"/>
              <a:gd name="T33" fmla="*/ 697 h 823"/>
              <a:gd name="T34" fmla="*/ 191 w 782"/>
              <a:gd name="T35" fmla="*/ 571 h 823"/>
              <a:gd name="T36" fmla="*/ 402 w 782"/>
              <a:gd name="T37" fmla="*/ 444 h 823"/>
              <a:gd name="T38" fmla="*/ 533 w 782"/>
              <a:gd name="T39" fmla="*/ 444 h 823"/>
              <a:gd name="T40" fmla="*/ 533 w 782"/>
              <a:gd name="T41" fmla="*/ 471 h 823"/>
              <a:gd name="T42" fmla="*/ 335 w 782"/>
              <a:gd name="T43" fmla="*/ 697 h 8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82" h="823">
                <a:moveTo>
                  <a:pt x="721" y="677"/>
                </a:moveTo>
                <a:cubicBezTo>
                  <a:pt x="721" y="252"/>
                  <a:pt x="721" y="252"/>
                  <a:pt x="721" y="252"/>
                </a:cubicBezTo>
                <a:cubicBezTo>
                  <a:pt x="721" y="82"/>
                  <a:pt x="610" y="0"/>
                  <a:pt x="384" y="0"/>
                </a:cubicBezTo>
                <a:cubicBezTo>
                  <a:pt x="326" y="0"/>
                  <a:pt x="247" y="5"/>
                  <a:pt x="212" y="8"/>
                </a:cubicBezTo>
                <a:cubicBezTo>
                  <a:pt x="212" y="156"/>
                  <a:pt x="212" y="156"/>
                  <a:pt x="212" y="156"/>
                </a:cubicBezTo>
                <a:cubicBezTo>
                  <a:pt x="243" y="154"/>
                  <a:pt x="319" y="149"/>
                  <a:pt x="379" y="149"/>
                </a:cubicBezTo>
                <a:cubicBezTo>
                  <a:pt x="481" y="149"/>
                  <a:pt x="533" y="189"/>
                  <a:pt x="533" y="268"/>
                </a:cubicBezTo>
                <a:cubicBezTo>
                  <a:pt x="533" y="326"/>
                  <a:pt x="533" y="326"/>
                  <a:pt x="533" y="326"/>
                </a:cubicBezTo>
                <a:cubicBezTo>
                  <a:pt x="384" y="326"/>
                  <a:pt x="384" y="326"/>
                  <a:pt x="384" y="326"/>
                </a:cubicBezTo>
                <a:cubicBezTo>
                  <a:pt x="129" y="326"/>
                  <a:pt x="0" y="413"/>
                  <a:pt x="0" y="584"/>
                </a:cubicBezTo>
                <a:cubicBezTo>
                  <a:pt x="0" y="697"/>
                  <a:pt x="71" y="823"/>
                  <a:pt x="274" y="823"/>
                </a:cubicBezTo>
                <a:cubicBezTo>
                  <a:pt x="436" y="823"/>
                  <a:pt x="493" y="778"/>
                  <a:pt x="528" y="740"/>
                </a:cubicBezTo>
                <a:cubicBezTo>
                  <a:pt x="562" y="807"/>
                  <a:pt x="562" y="807"/>
                  <a:pt x="562" y="807"/>
                </a:cubicBezTo>
                <a:cubicBezTo>
                  <a:pt x="782" y="807"/>
                  <a:pt x="782" y="807"/>
                  <a:pt x="782" y="807"/>
                </a:cubicBezTo>
                <a:cubicBezTo>
                  <a:pt x="782" y="677"/>
                  <a:pt x="782" y="677"/>
                  <a:pt x="782" y="677"/>
                </a:cubicBezTo>
                <a:lnTo>
                  <a:pt x="721" y="677"/>
                </a:lnTo>
                <a:close/>
                <a:moveTo>
                  <a:pt x="335" y="697"/>
                </a:moveTo>
                <a:cubicBezTo>
                  <a:pt x="248" y="697"/>
                  <a:pt x="191" y="647"/>
                  <a:pt x="191" y="571"/>
                </a:cubicBezTo>
                <a:cubicBezTo>
                  <a:pt x="191" y="508"/>
                  <a:pt x="216" y="444"/>
                  <a:pt x="402" y="444"/>
                </a:cubicBezTo>
                <a:cubicBezTo>
                  <a:pt x="533" y="444"/>
                  <a:pt x="533" y="444"/>
                  <a:pt x="533" y="444"/>
                </a:cubicBezTo>
                <a:cubicBezTo>
                  <a:pt x="533" y="471"/>
                  <a:pt x="533" y="471"/>
                  <a:pt x="533" y="471"/>
                </a:cubicBezTo>
                <a:cubicBezTo>
                  <a:pt x="533" y="568"/>
                  <a:pt x="512" y="697"/>
                  <a:pt x="335" y="697"/>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 name="Freeform 31">
            <a:extLst>
              <a:ext uri="{FF2B5EF4-FFF2-40B4-BE49-F238E27FC236}">
                <a16:creationId xmlns:a16="http://schemas.microsoft.com/office/drawing/2014/main" id="{EA56B12D-11EC-4FC6-8A5F-A73551549B20}"/>
              </a:ext>
            </a:extLst>
          </p:cNvPr>
          <p:cNvSpPr>
            <a:spLocks noEditPoints="1"/>
          </p:cNvSpPr>
          <p:nvPr/>
        </p:nvSpPr>
        <p:spPr bwMode="auto">
          <a:xfrm>
            <a:off x="2497587" y="1464181"/>
            <a:ext cx="249673" cy="262588"/>
          </a:xfrm>
          <a:custGeom>
            <a:avLst/>
            <a:gdLst>
              <a:gd name="T0" fmla="*/ 722 w 783"/>
              <a:gd name="T1" fmla="*/ 677 h 823"/>
              <a:gd name="T2" fmla="*/ 722 w 783"/>
              <a:gd name="T3" fmla="*/ 252 h 823"/>
              <a:gd name="T4" fmla="*/ 385 w 783"/>
              <a:gd name="T5" fmla="*/ 0 h 823"/>
              <a:gd name="T6" fmla="*/ 213 w 783"/>
              <a:gd name="T7" fmla="*/ 8 h 823"/>
              <a:gd name="T8" fmla="*/ 213 w 783"/>
              <a:gd name="T9" fmla="*/ 156 h 823"/>
              <a:gd name="T10" fmla="*/ 380 w 783"/>
              <a:gd name="T11" fmla="*/ 149 h 823"/>
              <a:gd name="T12" fmla="*/ 534 w 783"/>
              <a:gd name="T13" fmla="*/ 268 h 823"/>
              <a:gd name="T14" fmla="*/ 534 w 783"/>
              <a:gd name="T15" fmla="*/ 326 h 823"/>
              <a:gd name="T16" fmla="*/ 385 w 783"/>
              <a:gd name="T17" fmla="*/ 326 h 823"/>
              <a:gd name="T18" fmla="*/ 0 w 783"/>
              <a:gd name="T19" fmla="*/ 584 h 823"/>
              <a:gd name="T20" fmla="*/ 275 w 783"/>
              <a:gd name="T21" fmla="*/ 823 h 823"/>
              <a:gd name="T22" fmla="*/ 529 w 783"/>
              <a:gd name="T23" fmla="*/ 740 h 823"/>
              <a:gd name="T24" fmla="*/ 562 w 783"/>
              <a:gd name="T25" fmla="*/ 807 h 823"/>
              <a:gd name="T26" fmla="*/ 783 w 783"/>
              <a:gd name="T27" fmla="*/ 807 h 823"/>
              <a:gd name="T28" fmla="*/ 783 w 783"/>
              <a:gd name="T29" fmla="*/ 677 h 823"/>
              <a:gd name="T30" fmla="*/ 722 w 783"/>
              <a:gd name="T31" fmla="*/ 677 h 823"/>
              <a:gd name="T32" fmla="*/ 336 w 783"/>
              <a:gd name="T33" fmla="*/ 697 h 823"/>
              <a:gd name="T34" fmla="*/ 192 w 783"/>
              <a:gd name="T35" fmla="*/ 571 h 823"/>
              <a:gd name="T36" fmla="*/ 403 w 783"/>
              <a:gd name="T37" fmla="*/ 444 h 823"/>
              <a:gd name="T38" fmla="*/ 534 w 783"/>
              <a:gd name="T39" fmla="*/ 444 h 823"/>
              <a:gd name="T40" fmla="*/ 534 w 783"/>
              <a:gd name="T41" fmla="*/ 471 h 823"/>
              <a:gd name="T42" fmla="*/ 336 w 783"/>
              <a:gd name="T43" fmla="*/ 697 h 8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83" h="823">
                <a:moveTo>
                  <a:pt x="722" y="677"/>
                </a:moveTo>
                <a:cubicBezTo>
                  <a:pt x="722" y="252"/>
                  <a:pt x="722" y="252"/>
                  <a:pt x="722" y="252"/>
                </a:cubicBezTo>
                <a:cubicBezTo>
                  <a:pt x="722" y="82"/>
                  <a:pt x="611" y="0"/>
                  <a:pt x="385" y="0"/>
                </a:cubicBezTo>
                <a:cubicBezTo>
                  <a:pt x="327" y="0"/>
                  <a:pt x="248" y="5"/>
                  <a:pt x="213" y="8"/>
                </a:cubicBezTo>
                <a:cubicBezTo>
                  <a:pt x="213" y="156"/>
                  <a:pt x="213" y="156"/>
                  <a:pt x="213" y="156"/>
                </a:cubicBezTo>
                <a:cubicBezTo>
                  <a:pt x="244" y="154"/>
                  <a:pt x="320" y="149"/>
                  <a:pt x="380" y="149"/>
                </a:cubicBezTo>
                <a:cubicBezTo>
                  <a:pt x="482" y="149"/>
                  <a:pt x="534" y="189"/>
                  <a:pt x="534" y="268"/>
                </a:cubicBezTo>
                <a:cubicBezTo>
                  <a:pt x="534" y="326"/>
                  <a:pt x="534" y="326"/>
                  <a:pt x="534" y="326"/>
                </a:cubicBezTo>
                <a:cubicBezTo>
                  <a:pt x="385" y="326"/>
                  <a:pt x="385" y="326"/>
                  <a:pt x="385" y="326"/>
                </a:cubicBezTo>
                <a:cubicBezTo>
                  <a:pt x="130" y="326"/>
                  <a:pt x="0" y="413"/>
                  <a:pt x="0" y="584"/>
                </a:cubicBezTo>
                <a:cubicBezTo>
                  <a:pt x="0" y="697"/>
                  <a:pt x="72" y="823"/>
                  <a:pt x="275" y="823"/>
                </a:cubicBezTo>
                <a:cubicBezTo>
                  <a:pt x="437" y="823"/>
                  <a:pt x="494" y="778"/>
                  <a:pt x="529" y="740"/>
                </a:cubicBezTo>
                <a:cubicBezTo>
                  <a:pt x="562" y="807"/>
                  <a:pt x="562" y="807"/>
                  <a:pt x="562" y="807"/>
                </a:cubicBezTo>
                <a:cubicBezTo>
                  <a:pt x="783" y="807"/>
                  <a:pt x="783" y="807"/>
                  <a:pt x="783" y="807"/>
                </a:cubicBezTo>
                <a:cubicBezTo>
                  <a:pt x="783" y="677"/>
                  <a:pt x="783" y="677"/>
                  <a:pt x="783" y="677"/>
                </a:cubicBezTo>
                <a:lnTo>
                  <a:pt x="722" y="677"/>
                </a:lnTo>
                <a:close/>
                <a:moveTo>
                  <a:pt x="336" y="697"/>
                </a:moveTo>
                <a:cubicBezTo>
                  <a:pt x="249" y="697"/>
                  <a:pt x="192" y="647"/>
                  <a:pt x="192" y="571"/>
                </a:cubicBezTo>
                <a:cubicBezTo>
                  <a:pt x="192" y="508"/>
                  <a:pt x="217" y="444"/>
                  <a:pt x="403" y="444"/>
                </a:cubicBezTo>
                <a:cubicBezTo>
                  <a:pt x="534" y="444"/>
                  <a:pt x="534" y="444"/>
                  <a:pt x="534" y="444"/>
                </a:cubicBezTo>
                <a:cubicBezTo>
                  <a:pt x="534" y="471"/>
                  <a:pt x="534" y="471"/>
                  <a:pt x="534" y="471"/>
                </a:cubicBezTo>
                <a:cubicBezTo>
                  <a:pt x="534" y="568"/>
                  <a:pt x="513" y="697"/>
                  <a:pt x="336" y="697"/>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 name="Rectangle 32">
            <a:extLst>
              <a:ext uri="{FF2B5EF4-FFF2-40B4-BE49-F238E27FC236}">
                <a16:creationId xmlns:a16="http://schemas.microsoft.com/office/drawing/2014/main" id="{526CAFFE-DEE9-4B85-9C09-9EEBE20D4A21}"/>
              </a:ext>
            </a:extLst>
          </p:cNvPr>
          <p:cNvSpPr>
            <a:spLocks noChangeArrowheads="1"/>
          </p:cNvSpPr>
          <p:nvPr/>
        </p:nvSpPr>
        <p:spPr bwMode="auto">
          <a:xfrm>
            <a:off x="2017181" y="1303185"/>
            <a:ext cx="8609" cy="213514"/>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 name="Rectangle 33">
            <a:extLst>
              <a:ext uri="{FF2B5EF4-FFF2-40B4-BE49-F238E27FC236}">
                <a16:creationId xmlns:a16="http://schemas.microsoft.com/office/drawing/2014/main" id="{1D4331E2-01FB-4C75-8C7A-5101368CDBBA}"/>
              </a:ext>
            </a:extLst>
          </p:cNvPr>
          <p:cNvSpPr>
            <a:spLocks noChangeArrowheads="1"/>
          </p:cNvSpPr>
          <p:nvPr/>
        </p:nvSpPr>
        <p:spPr bwMode="auto">
          <a:xfrm>
            <a:off x="2086056" y="1303185"/>
            <a:ext cx="47352" cy="213514"/>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 name="Rectangle 34">
            <a:extLst>
              <a:ext uri="{FF2B5EF4-FFF2-40B4-BE49-F238E27FC236}">
                <a16:creationId xmlns:a16="http://schemas.microsoft.com/office/drawing/2014/main" id="{FEE77C5C-FDE5-4440-B804-265B4CDCBFC2}"/>
              </a:ext>
            </a:extLst>
          </p:cNvPr>
          <p:cNvSpPr>
            <a:spLocks noChangeArrowheads="1"/>
          </p:cNvSpPr>
          <p:nvPr/>
        </p:nvSpPr>
        <p:spPr bwMode="auto">
          <a:xfrm>
            <a:off x="2199701" y="1303185"/>
            <a:ext cx="20663" cy="213514"/>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 name="Line 6">
            <a:extLst>
              <a:ext uri="{FF2B5EF4-FFF2-40B4-BE49-F238E27FC236}">
                <a16:creationId xmlns:a16="http://schemas.microsoft.com/office/drawing/2014/main" id="{331C5F65-5A7D-4B04-9053-0B31B9553CD2}"/>
              </a:ext>
            </a:extLst>
          </p:cNvPr>
          <p:cNvSpPr>
            <a:spLocks noChangeShapeType="1"/>
          </p:cNvSpPr>
          <p:nvPr/>
        </p:nvSpPr>
        <p:spPr bwMode="auto">
          <a:xfrm>
            <a:off x="9136572" y="2100134"/>
            <a:ext cx="0" cy="3708000"/>
          </a:xfrm>
          <a:prstGeom prst="line">
            <a:avLst/>
          </a:prstGeom>
          <a:noFill/>
          <a:ln w="34925"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 name="Line 7">
            <a:extLst>
              <a:ext uri="{FF2B5EF4-FFF2-40B4-BE49-F238E27FC236}">
                <a16:creationId xmlns:a16="http://schemas.microsoft.com/office/drawing/2014/main" id="{3FB18F14-A02E-47E6-9BA8-2B3F3CFB8160}"/>
              </a:ext>
            </a:extLst>
          </p:cNvPr>
          <p:cNvSpPr>
            <a:spLocks noChangeShapeType="1"/>
          </p:cNvSpPr>
          <p:nvPr/>
        </p:nvSpPr>
        <p:spPr bwMode="auto">
          <a:xfrm>
            <a:off x="1505967" y="2100134"/>
            <a:ext cx="0" cy="3708000"/>
          </a:xfrm>
          <a:prstGeom prst="line">
            <a:avLst/>
          </a:prstGeom>
          <a:noFill/>
          <a:ln w="1079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 name="Line 8">
            <a:extLst>
              <a:ext uri="{FF2B5EF4-FFF2-40B4-BE49-F238E27FC236}">
                <a16:creationId xmlns:a16="http://schemas.microsoft.com/office/drawing/2014/main" id="{CAF1BA06-9B8B-4EC2-B029-4256A7C183B4}"/>
              </a:ext>
            </a:extLst>
          </p:cNvPr>
          <p:cNvSpPr>
            <a:spLocks noChangeShapeType="1"/>
          </p:cNvSpPr>
          <p:nvPr/>
        </p:nvSpPr>
        <p:spPr bwMode="auto">
          <a:xfrm>
            <a:off x="5565903" y="2100134"/>
            <a:ext cx="0" cy="3708000"/>
          </a:xfrm>
          <a:prstGeom prst="line">
            <a:avLst/>
          </a:prstGeom>
          <a:noFill/>
          <a:ln w="22860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 name="Line 6">
            <a:extLst>
              <a:ext uri="{FF2B5EF4-FFF2-40B4-BE49-F238E27FC236}">
                <a16:creationId xmlns:a16="http://schemas.microsoft.com/office/drawing/2014/main" id="{B31488E8-E411-4AB2-BF2F-4EE25617DCF3}"/>
              </a:ext>
            </a:extLst>
          </p:cNvPr>
          <p:cNvSpPr>
            <a:spLocks noChangeShapeType="1"/>
          </p:cNvSpPr>
          <p:nvPr/>
        </p:nvSpPr>
        <p:spPr bwMode="auto">
          <a:xfrm>
            <a:off x="9648636" y="2100134"/>
            <a:ext cx="0" cy="3708000"/>
          </a:xfrm>
          <a:prstGeom prst="line">
            <a:avLst/>
          </a:prstGeom>
          <a:noFill/>
          <a:ln w="34925"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 name="Line 7">
            <a:extLst>
              <a:ext uri="{FF2B5EF4-FFF2-40B4-BE49-F238E27FC236}">
                <a16:creationId xmlns:a16="http://schemas.microsoft.com/office/drawing/2014/main" id="{7A5E5F72-C306-4B5E-B73E-9389FADEE86B}"/>
              </a:ext>
            </a:extLst>
          </p:cNvPr>
          <p:cNvSpPr>
            <a:spLocks noChangeShapeType="1"/>
          </p:cNvSpPr>
          <p:nvPr/>
        </p:nvSpPr>
        <p:spPr bwMode="auto">
          <a:xfrm>
            <a:off x="10662159" y="2100134"/>
            <a:ext cx="0" cy="3708000"/>
          </a:xfrm>
          <a:prstGeom prst="line">
            <a:avLst/>
          </a:prstGeom>
          <a:noFill/>
          <a:ln w="952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3363750878"/>
      </p:ext>
    </p:extLst>
  </p:cSld>
  <p:clrMapOvr>
    <a:overrideClrMapping bg1="dk1" tx1="lt1" bg2="dk2" tx2="lt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itle and Content big bulle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9E0D33-4AD6-4E96-85AF-A25FA2D3028C}"/>
              </a:ext>
            </a:extLst>
          </p:cNvPr>
          <p:cNvSpPr>
            <a:spLocks noGrp="1"/>
          </p:cNvSpPr>
          <p:nvPr>
            <p:ph type="title"/>
          </p:nvPr>
        </p:nvSpPr>
        <p:spPr/>
        <p:txBody>
          <a:bodyPr/>
          <a:lstStyle/>
          <a:p>
            <a:r>
              <a:rPr lang="en-US"/>
              <a:t>Click to edit Master title style</a:t>
            </a:r>
            <a:endParaRPr lang="en-GB"/>
          </a:p>
        </p:txBody>
      </p:sp>
      <p:sp>
        <p:nvSpPr>
          <p:cNvPr id="10" name="Line 11">
            <a:extLst>
              <a:ext uri="{FF2B5EF4-FFF2-40B4-BE49-F238E27FC236}">
                <a16:creationId xmlns:a16="http://schemas.microsoft.com/office/drawing/2014/main" id="{5CD84EFC-454A-46D1-9EDD-A5AB7978EF62}"/>
              </a:ext>
            </a:extLst>
          </p:cNvPr>
          <p:cNvSpPr>
            <a:spLocks noChangeShapeType="1"/>
          </p:cNvSpPr>
          <p:nvPr/>
        </p:nvSpPr>
        <p:spPr bwMode="auto">
          <a:xfrm>
            <a:off x="614363" y="0"/>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Footer Placeholder 4">
            <a:extLst>
              <a:ext uri="{FF2B5EF4-FFF2-40B4-BE49-F238E27FC236}">
                <a16:creationId xmlns:a16="http://schemas.microsoft.com/office/drawing/2014/main" id="{F3E7BB20-6EAF-4E25-BF03-B0C7A1CCEEB2}"/>
              </a:ext>
            </a:extLst>
          </p:cNvPr>
          <p:cNvSpPr>
            <a:spLocks noGrp="1"/>
          </p:cNvSpPr>
          <p:nvPr>
            <p:ph type="ftr" sz="quarter" idx="11"/>
          </p:nvPr>
        </p:nvSpPr>
        <p:spPr/>
        <p:txBody>
          <a:bodyPr/>
          <a:lstStyle>
            <a:lvl1pPr>
              <a:defRPr/>
            </a:lvl1pPr>
          </a:lstStyle>
          <a:p>
            <a:endParaRPr lang="en-GB"/>
          </a:p>
        </p:txBody>
      </p:sp>
      <p:sp>
        <p:nvSpPr>
          <p:cNvPr id="6" name="Slide Number Placeholder 5">
            <a:extLst>
              <a:ext uri="{FF2B5EF4-FFF2-40B4-BE49-F238E27FC236}">
                <a16:creationId xmlns:a16="http://schemas.microsoft.com/office/drawing/2014/main" id="{1001E945-F049-42A4-8AC6-8A0AB8966EF9}"/>
              </a:ext>
            </a:extLst>
          </p:cNvPr>
          <p:cNvSpPr>
            <a:spLocks noGrp="1"/>
          </p:cNvSpPr>
          <p:nvPr>
            <p:ph type="sldNum" sz="quarter" idx="12"/>
          </p:nvPr>
        </p:nvSpPr>
        <p:spPr/>
        <p:txBody>
          <a:bodyPr/>
          <a:lstStyle/>
          <a:p>
            <a:fld id="{AFA7B88B-89BC-4E41-A4CC-88F7AB32273B}" type="slidenum">
              <a:rPr lang="en-GB" smtClean="0"/>
              <a:t>‹#›</a:t>
            </a:fld>
            <a:endParaRPr lang="en-GB"/>
          </a:p>
        </p:txBody>
      </p:sp>
      <p:sp>
        <p:nvSpPr>
          <p:cNvPr id="9" name="Content Placeholder 2">
            <a:extLst>
              <a:ext uri="{FF2B5EF4-FFF2-40B4-BE49-F238E27FC236}">
                <a16:creationId xmlns:a16="http://schemas.microsoft.com/office/drawing/2014/main" id="{79459E4B-1806-41D9-AF0C-DB10AD046DC8}"/>
              </a:ext>
            </a:extLst>
          </p:cNvPr>
          <p:cNvSpPr>
            <a:spLocks noGrp="1"/>
          </p:cNvSpPr>
          <p:nvPr>
            <p:ph idx="1"/>
          </p:nvPr>
        </p:nvSpPr>
        <p:spPr>
          <a:xfrm>
            <a:off x="807268" y="1470025"/>
            <a:ext cx="10579869" cy="4406901"/>
          </a:xfrm>
        </p:spPr>
        <p:txBody>
          <a:bodyPr/>
          <a:lstStyle>
            <a:lvl1pPr>
              <a:spcBef>
                <a:spcPts val="1800"/>
              </a:spcBef>
              <a:defRPr sz="2400"/>
            </a:lvl1pPr>
            <a:lvl2pPr>
              <a:spcBef>
                <a:spcPts val="1800"/>
              </a:spcBef>
              <a:defRPr sz="2400"/>
            </a:lvl2pPr>
            <a:lvl3pPr marL="273050" indent="-273050">
              <a:spcBef>
                <a:spcPts val="1800"/>
              </a:spcBef>
              <a:defRPr sz="2400"/>
            </a:lvl3pPr>
            <a:lvl4pPr marL="452438" indent="-171450">
              <a:defRPr sz="2000"/>
            </a:lvl4pPr>
            <a:lvl5pPr marL="630238" indent="-182563">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850826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Section Header">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435AB-35E8-4298-989C-72359141062C}"/>
              </a:ext>
            </a:extLst>
          </p:cNvPr>
          <p:cNvSpPr>
            <a:spLocks noGrp="1"/>
          </p:cNvSpPr>
          <p:nvPr>
            <p:ph type="title"/>
          </p:nvPr>
        </p:nvSpPr>
        <p:spPr>
          <a:xfrm>
            <a:off x="3294821" y="2511380"/>
            <a:ext cx="5234817" cy="1240811"/>
          </a:xfrm>
        </p:spPr>
        <p:txBody>
          <a:bodyPr anchor="b"/>
          <a:lstStyle>
            <a:lvl1pPr>
              <a:defRPr sz="2400">
                <a:solidFill>
                  <a:schemeClr val="tx1"/>
                </a:solidFill>
              </a:defRPr>
            </a:lvl1pPr>
          </a:lstStyle>
          <a:p>
            <a:r>
              <a:rPr lang="en-US"/>
              <a:t>Click to edit Master title style</a:t>
            </a:r>
            <a:endParaRPr lang="en-GB"/>
          </a:p>
        </p:txBody>
      </p:sp>
      <p:sp>
        <p:nvSpPr>
          <p:cNvPr id="12" name="Line 5">
            <a:extLst>
              <a:ext uri="{FF2B5EF4-FFF2-40B4-BE49-F238E27FC236}">
                <a16:creationId xmlns:a16="http://schemas.microsoft.com/office/drawing/2014/main" id="{552C08FC-DB86-4663-99A1-E0067084F77A}"/>
              </a:ext>
            </a:extLst>
          </p:cNvPr>
          <p:cNvSpPr>
            <a:spLocks noChangeShapeType="1"/>
          </p:cNvSpPr>
          <p:nvPr/>
        </p:nvSpPr>
        <p:spPr bwMode="auto">
          <a:xfrm>
            <a:off x="3054351" y="979488"/>
            <a:ext cx="0" cy="984250"/>
          </a:xfrm>
          <a:prstGeom prst="line">
            <a:avLst/>
          </a:prstGeom>
          <a:noFill/>
          <a:ln w="128651"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 name="Line 6">
            <a:extLst>
              <a:ext uri="{FF2B5EF4-FFF2-40B4-BE49-F238E27FC236}">
                <a16:creationId xmlns:a16="http://schemas.microsoft.com/office/drawing/2014/main" id="{9237796A-B4D5-4C7D-8DDF-AC31F9705C4D}"/>
              </a:ext>
            </a:extLst>
          </p:cNvPr>
          <p:cNvSpPr>
            <a:spLocks noChangeShapeType="1"/>
          </p:cNvSpPr>
          <p:nvPr/>
        </p:nvSpPr>
        <p:spPr bwMode="auto">
          <a:xfrm>
            <a:off x="2444751" y="979488"/>
            <a:ext cx="0" cy="984250"/>
          </a:xfrm>
          <a:prstGeom prst="line">
            <a:avLst/>
          </a:prstGeom>
          <a:noFill/>
          <a:ln w="34925"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 name="Line 7">
            <a:extLst>
              <a:ext uri="{FF2B5EF4-FFF2-40B4-BE49-F238E27FC236}">
                <a16:creationId xmlns:a16="http://schemas.microsoft.com/office/drawing/2014/main" id="{F3FC3FE8-FAC4-45BB-8914-2D2FC1EBFE09}"/>
              </a:ext>
            </a:extLst>
          </p:cNvPr>
          <p:cNvSpPr>
            <a:spLocks noChangeShapeType="1"/>
          </p:cNvSpPr>
          <p:nvPr/>
        </p:nvSpPr>
        <p:spPr bwMode="auto">
          <a:xfrm>
            <a:off x="1835151" y="979488"/>
            <a:ext cx="0" cy="984250"/>
          </a:xfrm>
          <a:prstGeom prst="line">
            <a:avLst/>
          </a:prstGeom>
          <a:noFill/>
          <a:ln w="128588"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 name="Line 8">
            <a:extLst>
              <a:ext uri="{FF2B5EF4-FFF2-40B4-BE49-F238E27FC236}">
                <a16:creationId xmlns:a16="http://schemas.microsoft.com/office/drawing/2014/main" id="{38BB07C6-096B-4AAF-B64A-1DDA4A52AB9B}"/>
              </a:ext>
            </a:extLst>
          </p:cNvPr>
          <p:cNvSpPr>
            <a:spLocks noChangeShapeType="1"/>
          </p:cNvSpPr>
          <p:nvPr/>
        </p:nvSpPr>
        <p:spPr bwMode="auto">
          <a:xfrm>
            <a:off x="1225551" y="979488"/>
            <a:ext cx="0" cy="984250"/>
          </a:xfrm>
          <a:prstGeom prst="line">
            <a:avLst/>
          </a:prstGeom>
          <a:noFill/>
          <a:ln w="27940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 name="Line 9">
            <a:extLst>
              <a:ext uri="{FF2B5EF4-FFF2-40B4-BE49-F238E27FC236}">
                <a16:creationId xmlns:a16="http://schemas.microsoft.com/office/drawing/2014/main" id="{92658CD4-B97B-419C-89DD-F88CFA9774A2}"/>
              </a:ext>
            </a:extLst>
          </p:cNvPr>
          <p:cNvSpPr>
            <a:spLocks noChangeShapeType="1"/>
          </p:cNvSpPr>
          <p:nvPr/>
        </p:nvSpPr>
        <p:spPr bwMode="auto">
          <a:xfrm>
            <a:off x="3665538" y="979488"/>
            <a:ext cx="0" cy="984250"/>
          </a:xfrm>
          <a:prstGeom prst="line">
            <a:avLst/>
          </a:prstGeom>
          <a:noFill/>
          <a:ln w="34925"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 name="Line 10">
            <a:extLst>
              <a:ext uri="{FF2B5EF4-FFF2-40B4-BE49-F238E27FC236}">
                <a16:creationId xmlns:a16="http://schemas.microsoft.com/office/drawing/2014/main" id="{D5CAE0B8-400C-4782-A047-CD3FB9A5C713}"/>
              </a:ext>
            </a:extLst>
          </p:cNvPr>
          <p:cNvSpPr>
            <a:spLocks noChangeShapeType="1"/>
          </p:cNvSpPr>
          <p:nvPr/>
        </p:nvSpPr>
        <p:spPr bwMode="auto">
          <a:xfrm>
            <a:off x="4275138" y="979488"/>
            <a:ext cx="0" cy="984250"/>
          </a:xfrm>
          <a:prstGeom prst="line">
            <a:avLst/>
          </a:prstGeom>
          <a:noFill/>
          <a:ln w="128588"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 name="Line 11">
            <a:extLst>
              <a:ext uri="{FF2B5EF4-FFF2-40B4-BE49-F238E27FC236}">
                <a16:creationId xmlns:a16="http://schemas.microsoft.com/office/drawing/2014/main" id="{0534FA6B-7776-4C2C-84A5-0FD0E0F4E9E8}"/>
              </a:ext>
            </a:extLst>
          </p:cNvPr>
          <p:cNvSpPr>
            <a:spLocks noChangeShapeType="1"/>
          </p:cNvSpPr>
          <p:nvPr/>
        </p:nvSpPr>
        <p:spPr bwMode="auto">
          <a:xfrm>
            <a:off x="614363" y="979488"/>
            <a:ext cx="0" cy="984250"/>
          </a:xfrm>
          <a:prstGeom prst="line">
            <a:avLst/>
          </a:prstGeom>
          <a:noFill/>
          <a:ln w="34925"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 name="Line 12">
            <a:extLst>
              <a:ext uri="{FF2B5EF4-FFF2-40B4-BE49-F238E27FC236}">
                <a16:creationId xmlns:a16="http://schemas.microsoft.com/office/drawing/2014/main" id="{B1674FAC-3222-4BC8-B4F6-F2078AD9E002}"/>
              </a:ext>
            </a:extLst>
          </p:cNvPr>
          <p:cNvSpPr>
            <a:spLocks noChangeShapeType="1"/>
          </p:cNvSpPr>
          <p:nvPr/>
        </p:nvSpPr>
        <p:spPr bwMode="auto">
          <a:xfrm>
            <a:off x="4886326" y="979488"/>
            <a:ext cx="0" cy="984250"/>
          </a:xfrm>
          <a:prstGeom prst="line">
            <a:avLst/>
          </a:prstGeom>
          <a:noFill/>
          <a:ln w="34925"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 name="Line 13">
            <a:extLst>
              <a:ext uri="{FF2B5EF4-FFF2-40B4-BE49-F238E27FC236}">
                <a16:creationId xmlns:a16="http://schemas.microsoft.com/office/drawing/2014/main" id="{5C2412FB-F6A4-4618-B739-83E465272808}"/>
              </a:ext>
            </a:extLst>
          </p:cNvPr>
          <p:cNvSpPr>
            <a:spLocks noChangeShapeType="1"/>
          </p:cNvSpPr>
          <p:nvPr/>
        </p:nvSpPr>
        <p:spPr bwMode="auto">
          <a:xfrm>
            <a:off x="5495926" y="979488"/>
            <a:ext cx="0" cy="984250"/>
          </a:xfrm>
          <a:prstGeom prst="line">
            <a:avLst/>
          </a:prstGeom>
          <a:noFill/>
          <a:ln w="34925"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 name="Line 14">
            <a:extLst>
              <a:ext uri="{FF2B5EF4-FFF2-40B4-BE49-F238E27FC236}">
                <a16:creationId xmlns:a16="http://schemas.microsoft.com/office/drawing/2014/main" id="{0CC3CB4F-2259-48F9-9800-BF1A5539874C}"/>
              </a:ext>
            </a:extLst>
          </p:cNvPr>
          <p:cNvSpPr>
            <a:spLocks noChangeShapeType="1"/>
          </p:cNvSpPr>
          <p:nvPr/>
        </p:nvSpPr>
        <p:spPr bwMode="auto">
          <a:xfrm>
            <a:off x="6108701" y="979488"/>
            <a:ext cx="0" cy="976313"/>
          </a:xfrm>
          <a:prstGeom prst="line">
            <a:avLst/>
          </a:prstGeom>
          <a:noFill/>
          <a:ln w="128588"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8" name="Line 21">
            <a:extLst>
              <a:ext uri="{FF2B5EF4-FFF2-40B4-BE49-F238E27FC236}">
                <a16:creationId xmlns:a16="http://schemas.microsoft.com/office/drawing/2014/main" id="{D12904D1-4444-46B3-BA93-5ED9898385F1}"/>
              </a:ext>
            </a:extLst>
          </p:cNvPr>
          <p:cNvSpPr>
            <a:spLocks noChangeShapeType="1"/>
          </p:cNvSpPr>
          <p:nvPr/>
        </p:nvSpPr>
        <p:spPr bwMode="auto">
          <a:xfrm>
            <a:off x="10375901" y="979488"/>
            <a:ext cx="0" cy="984250"/>
          </a:xfrm>
          <a:prstGeom prst="line">
            <a:avLst/>
          </a:prstGeom>
          <a:noFill/>
          <a:ln w="128588"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9" name="Line 22">
            <a:extLst>
              <a:ext uri="{FF2B5EF4-FFF2-40B4-BE49-F238E27FC236}">
                <a16:creationId xmlns:a16="http://schemas.microsoft.com/office/drawing/2014/main" id="{4387D903-E614-4EA5-B5D0-38668C6E8958}"/>
              </a:ext>
            </a:extLst>
          </p:cNvPr>
          <p:cNvSpPr>
            <a:spLocks noChangeShapeType="1"/>
          </p:cNvSpPr>
          <p:nvPr/>
        </p:nvSpPr>
        <p:spPr bwMode="auto">
          <a:xfrm>
            <a:off x="10987088" y="979488"/>
            <a:ext cx="0" cy="984250"/>
          </a:xfrm>
          <a:prstGeom prst="line">
            <a:avLst/>
          </a:prstGeom>
          <a:noFill/>
          <a:ln w="34925"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0" name="Line 23">
            <a:extLst>
              <a:ext uri="{FF2B5EF4-FFF2-40B4-BE49-F238E27FC236}">
                <a16:creationId xmlns:a16="http://schemas.microsoft.com/office/drawing/2014/main" id="{12CDF7D9-7271-41E0-96C9-BC9353DDD4C7}"/>
              </a:ext>
            </a:extLst>
          </p:cNvPr>
          <p:cNvSpPr>
            <a:spLocks noChangeShapeType="1"/>
          </p:cNvSpPr>
          <p:nvPr/>
        </p:nvSpPr>
        <p:spPr bwMode="auto">
          <a:xfrm>
            <a:off x="11596688" y="979488"/>
            <a:ext cx="0" cy="984250"/>
          </a:xfrm>
          <a:prstGeom prst="line">
            <a:avLst/>
          </a:prstGeom>
          <a:noFill/>
          <a:ln w="34925"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8" name="Line 5">
            <a:extLst>
              <a:ext uri="{FF2B5EF4-FFF2-40B4-BE49-F238E27FC236}">
                <a16:creationId xmlns:a16="http://schemas.microsoft.com/office/drawing/2014/main" id="{E1B77A29-0796-45FB-A111-BD36453D195C}"/>
              </a:ext>
            </a:extLst>
          </p:cNvPr>
          <p:cNvSpPr>
            <a:spLocks noChangeShapeType="1"/>
          </p:cNvSpPr>
          <p:nvPr/>
        </p:nvSpPr>
        <p:spPr bwMode="auto">
          <a:xfrm>
            <a:off x="3054351" y="1933645"/>
            <a:ext cx="0" cy="1818546"/>
          </a:xfrm>
          <a:prstGeom prst="line">
            <a:avLst/>
          </a:prstGeom>
          <a:noFill/>
          <a:ln w="128651"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 name="Text Placeholder 2">
            <a:extLst>
              <a:ext uri="{FF2B5EF4-FFF2-40B4-BE49-F238E27FC236}">
                <a16:creationId xmlns:a16="http://schemas.microsoft.com/office/drawing/2014/main" id="{CE13A394-72F7-4A04-AE12-306898A38825}"/>
              </a:ext>
            </a:extLst>
          </p:cNvPr>
          <p:cNvSpPr>
            <a:spLocks noGrp="1"/>
          </p:cNvSpPr>
          <p:nvPr>
            <p:ph type="body" idx="1"/>
          </p:nvPr>
        </p:nvSpPr>
        <p:spPr>
          <a:xfrm>
            <a:off x="6697665" y="979488"/>
            <a:ext cx="3084510" cy="985836"/>
          </a:xfrm>
          <a:solidFill>
            <a:schemeClr val="tx2"/>
          </a:solidFill>
        </p:spPr>
        <p:txBody>
          <a:bodyPr lIns="108000" tIns="108000" rIns="108000" bIns="108000"/>
          <a:lstStyle>
            <a:lvl1pPr marL="0" indent="0">
              <a:lnSpc>
                <a:spcPct val="90000"/>
              </a:lnSpc>
              <a:spcBef>
                <a:spcPts val="0"/>
              </a:spcBef>
              <a:buNone/>
              <a:defRPr sz="1400" b="0">
                <a:solidFill>
                  <a:schemeClr val="bg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C7135BE7-5B33-4FEE-BF40-9AEB34A6B59E}"/>
              </a:ext>
            </a:extLst>
          </p:cNvPr>
          <p:cNvSpPr>
            <a:spLocks noGrp="1"/>
          </p:cNvSpPr>
          <p:nvPr>
            <p:ph type="ftr" sz="quarter" idx="11"/>
          </p:nvPr>
        </p:nvSpPr>
        <p:spPr/>
        <p:txBody>
          <a:bodyPr/>
          <a:lstStyle>
            <a:lvl1pPr>
              <a:defRPr/>
            </a:lvl1pPr>
          </a:lstStyle>
          <a:p>
            <a:endParaRPr lang="en-GB"/>
          </a:p>
        </p:txBody>
      </p:sp>
      <p:sp>
        <p:nvSpPr>
          <p:cNvPr id="6" name="Slide Number Placeholder 5">
            <a:extLst>
              <a:ext uri="{FF2B5EF4-FFF2-40B4-BE49-F238E27FC236}">
                <a16:creationId xmlns:a16="http://schemas.microsoft.com/office/drawing/2014/main" id="{358E88BC-7D00-4BBC-AB50-8C394D7266DD}"/>
              </a:ext>
            </a:extLst>
          </p:cNvPr>
          <p:cNvSpPr>
            <a:spLocks noGrp="1"/>
          </p:cNvSpPr>
          <p:nvPr>
            <p:ph type="sldNum" sz="quarter" idx="12"/>
          </p:nvPr>
        </p:nvSpPr>
        <p:spPr/>
        <p:txBody>
          <a:bodyPr/>
          <a:lstStyle/>
          <a:p>
            <a:fld id="{AFA7B88B-89BC-4E41-A4CC-88F7AB32273B}" type="slidenum">
              <a:rPr lang="en-GB" smtClean="0"/>
              <a:t>‹#›</a:t>
            </a:fld>
            <a:endParaRPr lang="en-GB"/>
          </a:p>
        </p:txBody>
      </p:sp>
    </p:spTree>
    <p:extLst>
      <p:ext uri="{BB962C8B-B14F-4D97-AF65-F5344CB8AC3E}">
        <p14:creationId xmlns:p14="http://schemas.microsoft.com/office/powerpoint/2010/main" val="3184747757"/>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0-#ppt_w/2"/>
                                          </p:val>
                                        </p:tav>
                                        <p:tav tm="100000">
                                          <p:val>
                                            <p:strVal val="#ppt_x"/>
                                          </p:val>
                                        </p:tav>
                                      </p:tavLst>
                                    </p:anim>
                                    <p:anim calcmode="lin" valueType="num">
                                      <p:cBhvr additive="base">
                                        <p:cTn id="12" dur="500" fill="hold"/>
                                        <p:tgtEl>
                                          <p:spTgt spid="13"/>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0-#ppt_w/2"/>
                                          </p:val>
                                        </p:tav>
                                        <p:tav tm="100000">
                                          <p:val>
                                            <p:strVal val="#ppt_x"/>
                                          </p:val>
                                        </p:tav>
                                      </p:tavLst>
                                    </p:anim>
                                    <p:anim calcmode="lin" valueType="num">
                                      <p:cBhvr additive="base">
                                        <p:cTn id="16" dur="500" fill="hold"/>
                                        <p:tgtEl>
                                          <p:spTgt spid="14"/>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0-#ppt_w/2"/>
                                          </p:val>
                                        </p:tav>
                                        <p:tav tm="100000">
                                          <p:val>
                                            <p:strVal val="#ppt_x"/>
                                          </p:val>
                                        </p:tav>
                                      </p:tavLst>
                                    </p:anim>
                                    <p:anim calcmode="lin" valueType="num">
                                      <p:cBhvr additive="base">
                                        <p:cTn id="20" dur="500" fill="hold"/>
                                        <p:tgtEl>
                                          <p:spTgt spid="15"/>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500" fill="hold"/>
                                        <p:tgtEl>
                                          <p:spTgt spid="16"/>
                                        </p:tgtEl>
                                        <p:attrNameLst>
                                          <p:attrName>ppt_x</p:attrName>
                                        </p:attrNameLst>
                                      </p:cBhvr>
                                      <p:tavLst>
                                        <p:tav tm="0">
                                          <p:val>
                                            <p:strVal val="0-#ppt_w/2"/>
                                          </p:val>
                                        </p:tav>
                                        <p:tav tm="100000">
                                          <p:val>
                                            <p:strVal val="#ppt_x"/>
                                          </p:val>
                                        </p:tav>
                                      </p:tavLst>
                                    </p:anim>
                                    <p:anim calcmode="lin" valueType="num">
                                      <p:cBhvr additive="base">
                                        <p:cTn id="24" dur="500" fill="hold"/>
                                        <p:tgtEl>
                                          <p:spTgt spid="16"/>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anim calcmode="lin" valueType="num">
                                      <p:cBhvr additive="base">
                                        <p:cTn id="27" dur="500" fill="hold"/>
                                        <p:tgtEl>
                                          <p:spTgt spid="17"/>
                                        </p:tgtEl>
                                        <p:attrNameLst>
                                          <p:attrName>ppt_x</p:attrName>
                                        </p:attrNameLst>
                                      </p:cBhvr>
                                      <p:tavLst>
                                        <p:tav tm="0">
                                          <p:val>
                                            <p:strVal val="0-#ppt_w/2"/>
                                          </p:val>
                                        </p:tav>
                                        <p:tav tm="100000">
                                          <p:val>
                                            <p:strVal val="#ppt_x"/>
                                          </p:val>
                                        </p:tav>
                                      </p:tavLst>
                                    </p:anim>
                                    <p:anim calcmode="lin" valueType="num">
                                      <p:cBhvr additive="base">
                                        <p:cTn id="28" dur="500" fill="hold"/>
                                        <p:tgtEl>
                                          <p:spTgt spid="17"/>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anim calcmode="lin" valueType="num">
                                      <p:cBhvr additive="base">
                                        <p:cTn id="31" dur="500" fill="hold"/>
                                        <p:tgtEl>
                                          <p:spTgt spid="18"/>
                                        </p:tgtEl>
                                        <p:attrNameLst>
                                          <p:attrName>ppt_x</p:attrName>
                                        </p:attrNameLst>
                                      </p:cBhvr>
                                      <p:tavLst>
                                        <p:tav tm="0">
                                          <p:val>
                                            <p:strVal val="0-#ppt_w/2"/>
                                          </p:val>
                                        </p:tav>
                                        <p:tav tm="100000">
                                          <p:val>
                                            <p:strVal val="#ppt_x"/>
                                          </p:val>
                                        </p:tav>
                                      </p:tavLst>
                                    </p:anim>
                                    <p:anim calcmode="lin" valueType="num">
                                      <p:cBhvr additive="base">
                                        <p:cTn id="32" dur="500" fill="hold"/>
                                        <p:tgtEl>
                                          <p:spTgt spid="18"/>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500" fill="hold"/>
                                        <p:tgtEl>
                                          <p:spTgt spid="19"/>
                                        </p:tgtEl>
                                        <p:attrNameLst>
                                          <p:attrName>ppt_x</p:attrName>
                                        </p:attrNameLst>
                                      </p:cBhvr>
                                      <p:tavLst>
                                        <p:tav tm="0">
                                          <p:val>
                                            <p:strVal val="0-#ppt_w/2"/>
                                          </p:val>
                                        </p:tav>
                                        <p:tav tm="100000">
                                          <p:val>
                                            <p:strVal val="#ppt_x"/>
                                          </p:val>
                                        </p:tav>
                                      </p:tavLst>
                                    </p:anim>
                                    <p:anim calcmode="lin" valueType="num">
                                      <p:cBhvr additive="base">
                                        <p:cTn id="36" dur="500" fill="hold"/>
                                        <p:tgtEl>
                                          <p:spTgt spid="19"/>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anim calcmode="lin" valueType="num">
                                      <p:cBhvr additive="base">
                                        <p:cTn id="39" dur="500" fill="hold"/>
                                        <p:tgtEl>
                                          <p:spTgt spid="20"/>
                                        </p:tgtEl>
                                        <p:attrNameLst>
                                          <p:attrName>ppt_x</p:attrName>
                                        </p:attrNameLst>
                                      </p:cBhvr>
                                      <p:tavLst>
                                        <p:tav tm="0">
                                          <p:val>
                                            <p:strVal val="0-#ppt_w/2"/>
                                          </p:val>
                                        </p:tav>
                                        <p:tav tm="100000">
                                          <p:val>
                                            <p:strVal val="#ppt_x"/>
                                          </p:val>
                                        </p:tav>
                                      </p:tavLst>
                                    </p:anim>
                                    <p:anim calcmode="lin" valueType="num">
                                      <p:cBhvr additive="base">
                                        <p:cTn id="40" dur="500" fill="hold"/>
                                        <p:tgtEl>
                                          <p:spTgt spid="20"/>
                                        </p:tgtEl>
                                        <p:attrNameLst>
                                          <p:attrName>ppt_y</p:attrName>
                                        </p:attrNameLst>
                                      </p:cBhvr>
                                      <p:tavLst>
                                        <p:tav tm="0">
                                          <p:val>
                                            <p:strVal val="#ppt_y"/>
                                          </p:val>
                                        </p:tav>
                                        <p:tav tm="100000">
                                          <p:val>
                                            <p:strVal val="#ppt_y"/>
                                          </p:val>
                                        </p:tav>
                                      </p:tavLst>
                                    </p:anim>
                                  </p:childTnLst>
                                </p:cTn>
                              </p:par>
                              <p:par>
                                <p:cTn id="41" presetID="2" presetClass="entr" presetSubtype="8" fill="hold" grpId="0" nodeType="withEffect">
                                  <p:stCondLst>
                                    <p:cond delay="0"/>
                                  </p:stCondLst>
                                  <p:childTnLst>
                                    <p:set>
                                      <p:cBhvr>
                                        <p:cTn id="42" dur="1" fill="hold">
                                          <p:stCondLst>
                                            <p:cond delay="0"/>
                                          </p:stCondLst>
                                        </p:cTn>
                                        <p:tgtEl>
                                          <p:spTgt spid="21"/>
                                        </p:tgtEl>
                                        <p:attrNameLst>
                                          <p:attrName>style.visibility</p:attrName>
                                        </p:attrNameLst>
                                      </p:cBhvr>
                                      <p:to>
                                        <p:strVal val="visible"/>
                                      </p:to>
                                    </p:set>
                                    <p:anim calcmode="lin" valueType="num">
                                      <p:cBhvr additive="base">
                                        <p:cTn id="43" dur="500" fill="hold"/>
                                        <p:tgtEl>
                                          <p:spTgt spid="21"/>
                                        </p:tgtEl>
                                        <p:attrNameLst>
                                          <p:attrName>ppt_x</p:attrName>
                                        </p:attrNameLst>
                                      </p:cBhvr>
                                      <p:tavLst>
                                        <p:tav tm="0">
                                          <p:val>
                                            <p:strVal val="0-#ppt_w/2"/>
                                          </p:val>
                                        </p:tav>
                                        <p:tav tm="100000">
                                          <p:val>
                                            <p:strVal val="#ppt_x"/>
                                          </p:val>
                                        </p:tav>
                                      </p:tavLst>
                                    </p:anim>
                                    <p:anim calcmode="lin" valueType="num">
                                      <p:cBhvr additive="base">
                                        <p:cTn id="44" dur="500" fill="hold"/>
                                        <p:tgtEl>
                                          <p:spTgt spid="21"/>
                                        </p:tgtEl>
                                        <p:attrNameLst>
                                          <p:attrName>ppt_y</p:attrName>
                                        </p:attrNameLst>
                                      </p:cBhvr>
                                      <p:tavLst>
                                        <p:tav tm="0">
                                          <p:val>
                                            <p:strVal val="#ppt_y"/>
                                          </p:val>
                                        </p:tav>
                                        <p:tav tm="100000">
                                          <p:val>
                                            <p:strVal val="#ppt_y"/>
                                          </p:val>
                                        </p:tav>
                                      </p:tavLst>
                                    </p:anim>
                                  </p:childTnLst>
                                </p:cTn>
                              </p:par>
                              <p:par>
                                <p:cTn id="45" presetID="2" presetClass="entr" presetSubtype="8" fill="hold" grpId="0" nodeType="withEffect">
                                  <p:stCondLst>
                                    <p:cond delay="0"/>
                                  </p:stCondLst>
                                  <p:childTnLst>
                                    <p:set>
                                      <p:cBhvr>
                                        <p:cTn id="46" dur="1" fill="hold">
                                          <p:stCondLst>
                                            <p:cond delay="0"/>
                                          </p:stCondLst>
                                        </p:cTn>
                                        <p:tgtEl>
                                          <p:spTgt spid="28"/>
                                        </p:tgtEl>
                                        <p:attrNameLst>
                                          <p:attrName>style.visibility</p:attrName>
                                        </p:attrNameLst>
                                      </p:cBhvr>
                                      <p:to>
                                        <p:strVal val="visible"/>
                                      </p:to>
                                    </p:set>
                                    <p:anim calcmode="lin" valueType="num">
                                      <p:cBhvr additive="base">
                                        <p:cTn id="47" dur="500" fill="hold"/>
                                        <p:tgtEl>
                                          <p:spTgt spid="28"/>
                                        </p:tgtEl>
                                        <p:attrNameLst>
                                          <p:attrName>ppt_x</p:attrName>
                                        </p:attrNameLst>
                                      </p:cBhvr>
                                      <p:tavLst>
                                        <p:tav tm="0">
                                          <p:val>
                                            <p:strVal val="0-#ppt_w/2"/>
                                          </p:val>
                                        </p:tav>
                                        <p:tav tm="100000">
                                          <p:val>
                                            <p:strVal val="#ppt_x"/>
                                          </p:val>
                                        </p:tav>
                                      </p:tavLst>
                                    </p:anim>
                                    <p:anim calcmode="lin" valueType="num">
                                      <p:cBhvr additive="base">
                                        <p:cTn id="48" dur="500" fill="hold"/>
                                        <p:tgtEl>
                                          <p:spTgt spid="28"/>
                                        </p:tgtEl>
                                        <p:attrNameLst>
                                          <p:attrName>ppt_y</p:attrName>
                                        </p:attrNameLst>
                                      </p:cBhvr>
                                      <p:tavLst>
                                        <p:tav tm="0">
                                          <p:val>
                                            <p:strVal val="#ppt_y"/>
                                          </p:val>
                                        </p:tav>
                                        <p:tav tm="100000">
                                          <p:val>
                                            <p:strVal val="#ppt_y"/>
                                          </p:val>
                                        </p:tav>
                                      </p:tavLst>
                                    </p:anim>
                                  </p:childTnLst>
                                </p:cTn>
                              </p:par>
                              <p:par>
                                <p:cTn id="49" presetID="2" presetClass="entr" presetSubtype="8" fill="hold" grpId="0" nodeType="withEffect">
                                  <p:stCondLst>
                                    <p:cond delay="0"/>
                                  </p:stCondLst>
                                  <p:childTnLst>
                                    <p:set>
                                      <p:cBhvr>
                                        <p:cTn id="50" dur="1" fill="hold">
                                          <p:stCondLst>
                                            <p:cond delay="0"/>
                                          </p:stCondLst>
                                        </p:cTn>
                                        <p:tgtEl>
                                          <p:spTgt spid="29"/>
                                        </p:tgtEl>
                                        <p:attrNameLst>
                                          <p:attrName>style.visibility</p:attrName>
                                        </p:attrNameLst>
                                      </p:cBhvr>
                                      <p:to>
                                        <p:strVal val="visible"/>
                                      </p:to>
                                    </p:set>
                                    <p:anim calcmode="lin" valueType="num">
                                      <p:cBhvr additive="base">
                                        <p:cTn id="51" dur="500" fill="hold"/>
                                        <p:tgtEl>
                                          <p:spTgt spid="29"/>
                                        </p:tgtEl>
                                        <p:attrNameLst>
                                          <p:attrName>ppt_x</p:attrName>
                                        </p:attrNameLst>
                                      </p:cBhvr>
                                      <p:tavLst>
                                        <p:tav tm="0">
                                          <p:val>
                                            <p:strVal val="0-#ppt_w/2"/>
                                          </p:val>
                                        </p:tav>
                                        <p:tav tm="100000">
                                          <p:val>
                                            <p:strVal val="#ppt_x"/>
                                          </p:val>
                                        </p:tav>
                                      </p:tavLst>
                                    </p:anim>
                                    <p:anim calcmode="lin" valueType="num">
                                      <p:cBhvr additive="base">
                                        <p:cTn id="52" dur="500" fill="hold"/>
                                        <p:tgtEl>
                                          <p:spTgt spid="29"/>
                                        </p:tgtEl>
                                        <p:attrNameLst>
                                          <p:attrName>ppt_y</p:attrName>
                                        </p:attrNameLst>
                                      </p:cBhvr>
                                      <p:tavLst>
                                        <p:tav tm="0">
                                          <p:val>
                                            <p:strVal val="#ppt_y"/>
                                          </p:val>
                                        </p:tav>
                                        <p:tav tm="100000">
                                          <p:val>
                                            <p:strVal val="#ppt_y"/>
                                          </p:val>
                                        </p:tav>
                                      </p:tavLst>
                                    </p:anim>
                                  </p:childTnLst>
                                </p:cTn>
                              </p:par>
                              <p:par>
                                <p:cTn id="53" presetID="2" presetClass="entr" presetSubtype="8" fill="hold" grpId="0" nodeType="withEffect">
                                  <p:stCondLst>
                                    <p:cond delay="0"/>
                                  </p:stCondLst>
                                  <p:childTnLst>
                                    <p:set>
                                      <p:cBhvr>
                                        <p:cTn id="54" dur="1" fill="hold">
                                          <p:stCondLst>
                                            <p:cond delay="0"/>
                                          </p:stCondLst>
                                        </p:cTn>
                                        <p:tgtEl>
                                          <p:spTgt spid="30"/>
                                        </p:tgtEl>
                                        <p:attrNameLst>
                                          <p:attrName>style.visibility</p:attrName>
                                        </p:attrNameLst>
                                      </p:cBhvr>
                                      <p:to>
                                        <p:strVal val="visible"/>
                                      </p:to>
                                    </p:set>
                                    <p:anim calcmode="lin" valueType="num">
                                      <p:cBhvr additive="base">
                                        <p:cTn id="55" dur="500" fill="hold"/>
                                        <p:tgtEl>
                                          <p:spTgt spid="30"/>
                                        </p:tgtEl>
                                        <p:attrNameLst>
                                          <p:attrName>ppt_x</p:attrName>
                                        </p:attrNameLst>
                                      </p:cBhvr>
                                      <p:tavLst>
                                        <p:tav tm="0">
                                          <p:val>
                                            <p:strVal val="0-#ppt_w/2"/>
                                          </p:val>
                                        </p:tav>
                                        <p:tav tm="100000">
                                          <p:val>
                                            <p:strVal val="#ppt_x"/>
                                          </p:val>
                                        </p:tav>
                                      </p:tavLst>
                                    </p:anim>
                                    <p:anim calcmode="lin" valueType="num">
                                      <p:cBhvr additive="base">
                                        <p:cTn id="56" dur="500" fill="hold"/>
                                        <p:tgtEl>
                                          <p:spTgt spid="30"/>
                                        </p:tgtEl>
                                        <p:attrNameLst>
                                          <p:attrName>ppt_y</p:attrName>
                                        </p:attrNameLst>
                                      </p:cBhvr>
                                      <p:tavLst>
                                        <p:tav tm="0">
                                          <p:val>
                                            <p:strVal val="#ppt_y"/>
                                          </p:val>
                                        </p:tav>
                                        <p:tav tm="100000">
                                          <p:val>
                                            <p:strVal val="#ppt_y"/>
                                          </p:val>
                                        </p:tav>
                                      </p:tavLst>
                                    </p:anim>
                                  </p:childTnLst>
                                </p:cTn>
                              </p:par>
                            </p:childTnLst>
                          </p:cTn>
                        </p:par>
                        <p:par>
                          <p:cTn id="57" fill="hold">
                            <p:stCondLst>
                              <p:cond delay="500"/>
                            </p:stCondLst>
                            <p:childTnLst>
                              <p:par>
                                <p:cTn id="58" presetID="22" presetClass="entr" presetSubtype="1" fill="hold" grpId="0" nodeType="afterEffect">
                                  <p:stCondLst>
                                    <p:cond delay="0"/>
                                  </p:stCondLst>
                                  <p:childTnLst>
                                    <p:set>
                                      <p:cBhvr>
                                        <p:cTn id="59" dur="1" fill="hold">
                                          <p:stCondLst>
                                            <p:cond delay="0"/>
                                          </p:stCondLst>
                                        </p:cTn>
                                        <p:tgtEl>
                                          <p:spTgt spid="38"/>
                                        </p:tgtEl>
                                        <p:attrNameLst>
                                          <p:attrName>style.visibility</p:attrName>
                                        </p:attrNameLst>
                                      </p:cBhvr>
                                      <p:to>
                                        <p:strVal val="visible"/>
                                      </p:to>
                                    </p:set>
                                    <p:animEffect transition="in" filter="wipe(up)">
                                      <p:cBhvr>
                                        <p:cTn id="60" dur="500"/>
                                        <p:tgtEl>
                                          <p:spTgt spid="38"/>
                                        </p:tgtEl>
                                      </p:cBhvr>
                                    </p:animEffect>
                                  </p:childTnLst>
                                </p:cTn>
                              </p:par>
                            </p:childTnLst>
                          </p:cTn>
                        </p:par>
                        <p:par>
                          <p:cTn id="61" fill="hold">
                            <p:stCondLst>
                              <p:cond delay="1000"/>
                            </p:stCondLst>
                            <p:childTnLst>
                              <p:par>
                                <p:cTn id="62" presetID="10" presetClass="entr" presetSubtype="0" fill="hold" grpId="0" nodeType="afterEffect">
                                  <p:stCondLst>
                                    <p:cond delay="0"/>
                                  </p:stCondLst>
                                  <p:childTnLst>
                                    <p:set>
                                      <p:cBhvr>
                                        <p:cTn id="63" dur="1" fill="hold">
                                          <p:stCondLst>
                                            <p:cond delay="0"/>
                                          </p:stCondLst>
                                        </p:cTn>
                                        <p:tgtEl>
                                          <p:spTgt spid="2"/>
                                        </p:tgtEl>
                                        <p:attrNameLst>
                                          <p:attrName>style.visibility</p:attrName>
                                        </p:attrNameLst>
                                      </p:cBhvr>
                                      <p:to>
                                        <p:strVal val="visible"/>
                                      </p:to>
                                    </p:set>
                                    <p:animEffect transition="in" filter="fade">
                                      <p:cBhvr>
                                        <p:cTn id="64" dur="500"/>
                                        <p:tgtEl>
                                          <p:spTgt spid="2"/>
                                        </p:tgtEl>
                                      </p:cBhvr>
                                    </p:animEffect>
                                  </p:childTnLst>
                                </p:cTn>
                              </p:par>
                            </p:childTnLst>
                          </p:cTn>
                        </p:par>
                        <p:par>
                          <p:cTn id="65" fill="hold">
                            <p:stCondLst>
                              <p:cond delay="1500"/>
                            </p:stCondLst>
                            <p:childTnLst>
                              <p:par>
                                <p:cTn id="66" presetID="22" presetClass="entr" presetSubtype="8" fill="hold" grpId="0" nodeType="afterEffect">
                                  <p:stCondLst>
                                    <p:cond delay="0"/>
                                  </p:stCondLst>
                                  <p:childTnLst>
                                    <p:set>
                                      <p:cBhvr>
                                        <p:cTn id="67" dur="1" fill="hold">
                                          <p:stCondLst>
                                            <p:cond delay="0"/>
                                          </p:stCondLst>
                                        </p:cTn>
                                        <p:tgtEl>
                                          <p:spTgt spid="3">
                                            <p:bg/>
                                          </p:spTgt>
                                        </p:tgtEl>
                                        <p:attrNameLst>
                                          <p:attrName>style.visibility</p:attrName>
                                        </p:attrNameLst>
                                      </p:cBhvr>
                                      <p:to>
                                        <p:strVal val="visible"/>
                                      </p:to>
                                    </p:set>
                                    <p:animEffect transition="in" filter="wipe(left)">
                                      <p:cBhvr>
                                        <p:cTn id="68" dur="500"/>
                                        <p:tgtEl>
                                          <p:spTgt spid="3">
                                            <p:bg/>
                                          </p:spTgt>
                                        </p:tgtEl>
                                      </p:cBhvr>
                                    </p:animEffect>
                                  </p:childTnLst>
                                </p:cTn>
                              </p:par>
                              <p:par>
                                <p:cTn id="69" presetID="22" presetClass="entr" presetSubtype="8" fill="hold" grpId="0" nodeType="withEffect">
                                  <p:stCondLst>
                                    <p:cond delay="250"/>
                                  </p:stCondLst>
                                  <p:childTnLst>
                                    <p:set>
                                      <p:cBhvr>
                                        <p:cTn id="70" dur="1" fill="hold">
                                          <p:stCondLst>
                                            <p:cond delay="0"/>
                                          </p:stCondLst>
                                        </p:cTn>
                                        <p:tgtEl>
                                          <p:spTgt spid="3">
                                            <p:txEl>
                                              <p:pRg st="0" end="0"/>
                                            </p:txEl>
                                          </p:spTgt>
                                        </p:tgtEl>
                                        <p:attrNameLst>
                                          <p:attrName>style.visibility</p:attrName>
                                        </p:attrNameLst>
                                      </p:cBhvr>
                                      <p:to>
                                        <p:strVal val="visible"/>
                                      </p:to>
                                    </p:set>
                                    <p:animEffect transition="in" filter="wipe(left)">
                                      <p:cBhvr>
                                        <p:cTn id="7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8" grpId="0" animBg="1"/>
      <p:bldP spid="29" grpId="0" animBg="1"/>
      <p:bldP spid="30" grpId="0" animBg="1"/>
      <p:bldP spid="38" grpId="0" animBg="1"/>
      <p:bldP spid="3" grpId="0" uiExpand="1" build="p" animBg="1">
        <p:tmplLst>
          <p:tmpl>
            <p:tnLst>
              <p:par>
                <p:cTn presetID="22" presetClass="entr" presetSubtype="8"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 lvl="1">
            <p:tnLst>
              <p:par>
                <p:cTn presetID="22" presetClass="entr" presetSubtype="8" fill="hold" nodeType="withEffect">
                  <p:stCondLst>
                    <p:cond delay="25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Section Header cya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435AB-35E8-4298-989C-72359141062C}"/>
              </a:ext>
            </a:extLst>
          </p:cNvPr>
          <p:cNvSpPr>
            <a:spLocks noGrp="1"/>
          </p:cNvSpPr>
          <p:nvPr>
            <p:ph type="title"/>
          </p:nvPr>
        </p:nvSpPr>
        <p:spPr>
          <a:xfrm>
            <a:off x="3294821" y="2511380"/>
            <a:ext cx="5234817" cy="1240811"/>
          </a:xfrm>
        </p:spPr>
        <p:txBody>
          <a:bodyPr anchor="b"/>
          <a:lstStyle>
            <a:lvl1pPr>
              <a:defRPr sz="2400">
                <a:solidFill>
                  <a:schemeClr val="tx2"/>
                </a:solidFill>
              </a:defRPr>
            </a:lvl1pPr>
          </a:lstStyle>
          <a:p>
            <a:r>
              <a:rPr lang="en-US"/>
              <a:t>Click to edit Master title style</a:t>
            </a:r>
            <a:endParaRPr lang="en-GB"/>
          </a:p>
        </p:txBody>
      </p:sp>
      <p:sp>
        <p:nvSpPr>
          <p:cNvPr id="12" name="Line 5">
            <a:extLst>
              <a:ext uri="{FF2B5EF4-FFF2-40B4-BE49-F238E27FC236}">
                <a16:creationId xmlns:a16="http://schemas.microsoft.com/office/drawing/2014/main" id="{552C08FC-DB86-4663-99A1-E0067084F77A}"/>
              </a:ext>
            </a:extLst>
          </p:cNvPr>
          <p:cNvSpPr>
            <a:spLocks noChangeShapeType="1"/>
          </p:cNvSpPr>
          <p:nvPr/>
        </p:nvSpPr>
        <p:spPr bwMode="auto">
          <a:xfrm>
            <a:off x="3054351" y="979488"/>
            <a:ext cx="0" cy="984250"/>
          </a:xfrm>
          <a:prstGeom prst="line">
            <a:avLst/>
          </a:prstGeom>
          <a:noFill/>
          <a:ln w="128651" cap="flat">
            <a:solidFill>
              <a:schemeClr val="bg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 name="Line 6">
            <a:extLst>
              <a:ext uri="{FF2B5EF4-FFF2-40B4-BE49-F238E27FC236}">
                <a16:creationId xmlns:a16="http://schemas.microsoft.com/office/drawing/2014/main" id="{9237796A-B4D5-4C7D-8DDF-AC31F9705C4D}"/>
              </a:ext>
            </a:extLst>
          </p:cNvPr>
          <p:cNvSpPr>
            <a:spLocks noChangeShapeType="1"/>
          </p:cNvSpPr>
          <p:nvPr/>
        </p:nvSpPr>
        <p:spPr bwMode="auto">
          <a:xfrm>
            <a:off x="2444751" y="979488"/>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 name="Line 7">
            <a:extLst>
              <a:ext uri="{FF2B5EF4-FFF2-40B4-BE49-F238E27FC236}">
                <a16:creationId xmlns:a16="http://schemas.microsoft.com/office/drawing/2014/main" id="{F3FC3FE8-FAC4-45BB-8914-2D2FC1EBFE09}"/>
              </a:ext>
            </a:extLst>
          </p:cNvPr>
          <p:cNvSpPr>
            <a:spLocks noChangeShapeType="1"/>
          </p:cNvSpPr>
          <p:nvPr/>
        </p:nvSpPr>
        <p:spPr bwMode="auto">
          <a:xfrm>
            <a:off x="1835151" y="979488"/>
            <a:ext cx="0" cy="984250"/>
          </a:xfrm>
          <a:prstGeom prst="line">
            <a:avLst/>
          </a:prstGeom>
          <a:noFill/>
          <a:ln w="128588"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 name="Line 8">
            <a:extLst>
              <a:ext uri="{FF2B5EF4-FFF2-40B4-BE49-F238E27FC236}">
                <a16:creationId xmlns:a16="http://schemas.microsoft.com/office/drawing/2014/main" id="{38BB07C6-096B-4AAF-B64A-1DDA4A52AB9B}"/>
              </a:ext>
            </a:extLst>
          </p:cNvPr>
          <p:cNvSpPr>
            <a:spLocks noChangeShapeType="1"/>
          </p:cNvSpPr>
          <p:nvPr/>
        </p:nvSpPr>
        <p:spPr bwMode="auto">
          <a:xfrm>
            <a:off x="1225551" y="979488"/>
            <a:ext cx="0" cy="984250"/>
          </a:xfrm>
          <a:prstGeom prst="line">
            <a:avLst/>
          </a:prstGeom>
          <a:noFill/>
          <a:ln w="279400"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 name="Line 9">
            <a:extLst>
              <a:ext uri="{FF2B5EF4-FFF2-40B4-BE49-F238E27FC236}">
                <a16:creationId xmlns:a16="http://schemas.microsoft.com/office/drawing/2014/main" id="{92658CD4-B97B-419C-89DD-F88CFA9774A2}"/>
              </a:ext>
            </a:extLst>
          </p:cNvPr>
          <p:cNvSpPr>
            <a:spLocks noChangeShapeType="1"/>
          </p:cNvSpPr>
          <p:nvPr/>
        </p:nvSpPr>
        <p:spPr bwMode="auto">
          <a:xfrm>
            <a:off x="3665538" y="979488"/>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 name="Line 10">
            <a:extLst>
              <a:ext uri="{FF2B5EF4-FFF2-40B4-BE49-F238E27FC236}">
                <a16:creationId xmlns:a16="http://schemas.microsoft.com/office/drawing/2014/main" id="{D5CAE0B8-400C-4782-A047-CD3FB9A5C713}"/>
              </a:ext>
            </a:extLst>
          </p:cNvPr>
          <p:cNvSpPr>
            <a:spLocks noChangeShapeType="1"/>
          </p:cNvSpPr>
          <p:nvPr/>
        </p:nvSpPr>
        <p:spPr bwMode="auto">
          <a:xfrm>
            <a:off x="4275138" y="979488"/>
            <a:ext cx="0" cy="984250"/>
          </a:xfrm>
          <a:prstGeom prst="line">
            <a:avLst/>
          </a:prstGeom>
          <a:noFill/>
          <a:ln w="128588"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 name="Line 11">
            <a:extLst>
              <a:ext uri="{FF2B5EF4-FFF2-40B4-BE49-F238E27FC236}">
                <a16:creationId xmlns:a16="http://schemas.microsoft.com/office/drawing/2014/main" id="{0534FA6B-7776-4C2C-84A5-0FD0E0F4E9E8}"/>
              </a:ext>
            </a:extLst>
          </p:cNvPr>
          <p:cNvSpPr>
            <a:spLocks noChangeShapeType="1"/>
          </p:cNvSpPr>
          <p:nvPr/>
        </p:nvSpPr>
        <p:spPr bwMode="auto">
          <a:xfrm>
            <a:off x="614363" y="979488"/>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 name="Line 12">
            <a:extLst>
              <a:ext uri="{FF2B5EF4-FFF2-40B4-BE49-F238E27FC236}">
                <a16:creationId xmlns:a16="http://schemas.microsoft.com/office/drawing/2014/main" id="{B1674FAC-3222-4BC8-B4F6-F2078AD9E002}"/>
              </a:ext>
            </a:extLst>
          </p:cNvPr>
          <p:cNvSpPr>
            <a:spLocks noChangeShapeType="1"/>
          </p:cNvSpPr>
          <p:nvPr/>
        </p:nvSpPr>
        <p:spPr bwMode="auto">
          <a:xfrm>
            <a:off x="4886326" y="979488"/>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 name="Line 13">
            <a:extLst>
              <a:ext uri="{FF2B5EF4-FFF2-40B4-BE49-F238E27FC236}">
                <a16:creationId xmlns:a16="http://schemas.microsoft.com/office/drawing/2014/main" id="{5C2412FB-F6A4-4618-B739-83E465272808}"/>
              </a:ext>
            </a:extLst>
          </p:cNvPr>
          <p:cNvSpPr>
            <a:spLocks noChangeShapeType="1"/>
          </p:cNvSpPr>
          <p:nvPr/>
        </p:nvSpPr>
        <p:spPr bwMode="auto">
          <a:xfrm>
            <a:off x="5495926" y="979488"/>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 name="Line 14">
            <a:extLst>
              <a:ext uri="{FF2B5EF4-FFF2-40B4-BE49-F238E27FC236}">
                <a16:creationId xmlns:a16="http://schemas.microsoft.com/office/drawing/2014/main" id="{0CC3CB4F-2259-48F9-9800-BF1A5539874C}"/>
              </a:ext>
            </a:extLst>
          </p:cNvPr>
          <p:cNvSpPr>
            <a:spLocks noChangeShapeType="1"/>
          </p:cNvSpPr>
          <p:nvPr/>
        </p:nvSpPr>
        <p:spPr bwMode="auto">
          <a:xfrm>
            <a:off x="6108701" y="979488"/>
            <a:ext cx="0" cy="976313"/>
          </a:xfrm>
          <a:prstGeom prst="line">
            <a:avLst/>
          </a:prstGeom>
          <a:noFill/>
          <a:ln w="128588"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8" name="Line 21">
            <a:extLst>
              <a:ext uri="{FF2B5EF4-FFF2-40B4-BE49-F238E27FC236}">
                <a16:creationId xmlns:a16="http://schemas.microsoft.com/office/drawing/2014/main" id="{D12904D1-4444-46B3-BA93-5ED9898385F1}"/>
              </a:ext>
            </a:extLst>
          </p:cNvPr>
          <p:cNvSpPr>
            <a:spLocks noChangeShapeType="1"/>
          </p:cNvSpPr>
          <p:nvPr/>
        </p:nvSpPr>
        <p:spPr bwMode="auto">
          <a:xfrm>
            <a:off x="10375901" y="979488"/>
            <a:ext cx="0" cy="984250"/>
          </a:xfrm>
          <a:prstGeom prst="line">
            <a:avLst/>
          </a:prstGeom>
          <a:noFill/>
          <a:ln w="128588"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9" name="Line 22">
            <a:extLst>
              <a:ext uri="{FF2B5EF4-FFF2-40B4-BE49-F238E27FC236}">
                <a16:creationId xmlns:a16="http://schemas.microsoft.com/office/drawing/2014/main" id="{4387D903-E614-4EA5-B5D0-38668C6E8958}"/>
              </a:ext>
            </a:extLst>
          </p:cNvPr>
          <p:cNvSpPr>
            <a:spLocks noChangeShapeType="1"/>
          </p:cNvSpPr>
          <p:nvPr/>
        </p:nvSpPr>
        <p:spPr bwMode="auto">
          <a:xfrm>
            <a:off x="10987088" y="979488"/>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0" name="Line 23">
            <a:extLst>
              <a:ext uri="{FF2B5EF4-FFF2-40B4-BE49-F238E27FC236}">
                <a16:creationId xmlns:a16="http://schemas.microsoft.com/office/drawing/2014/main" id="{12CDF7D9-7271-41E0-96C9-BC9353DDD4C7}"/>
              </a:ext>
            </a:extLst>
          </p:cNvPr>
          <p:cNvSpPr>
            <a:spLocks noChangeShapeType="1"/>
          </p:cNvSpPr>
          <p:nvPr/>
        </p:nvSpPr>
        <p:spPr bwMode="auto">
          <a:xfrm>
            <a:off x="11596688" y="979488"/>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8" name="Line 5">
            <a:extLst>
              <a:ext uri="{FF2B5EF4-FFF2-40B4-BE49-F238E27FC236}">
                <a16:creationId xmlns:a16="http://schemas.microsoft.com/office/drawing/2014/main" id="{E1B77A29-0796-45FB-A111-BD36453D195C}"/>
              </a:ext>
            </a:extLst>
          </p:cNvPr>
          <p:cNvSpPr>
            <a:spLocks noChangeShapeType="1"/>
          </p:cNvSpPr>
          <p:nvPr/>
        </p:nvSpPr>
        <p:spPr bwMode="auto">
          <a:xfrm>
            <a:off x="3054351" y="1933645"/>
            <a:ext cx="0" cy="1818546"/>
          </a:xfrm>
          <a:prstGeom prst="line">
            <a:avLst/>
          </a:prstGeom>
          <a:noFill/>
          <a:ln w="128651" cap="flat">
            <a:solidFill>
              <a:schemeClr val="bg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 name="Text Placeholder 2">
            <a:extLst>
              <a:ext uri="{FF2B5EF4-FFF2-40B4-BE49-F238E27FC236}">
                <a16:creationId xmlns:a16="http://schemas.microsoft.com/office/drawing/2014/main" id="{CE13A394-72F7-4A04-AE12-306898A38825}"/>
              </a:ext>
            </a:extLst>
          </p:cNvPr>
          <p:cNvSpPr>
            <a:spLocks noGrp="1"/>
          </p:cNvSpPr>
          <p:nvPr>
            <p:ph type="body" idx="1"/>
          </p:nvPr>
        </p:nvSpPr>
        <p:spPr>
          <a:xfrm>
            <a:off x="6697665" y="979488"/>
            <a:ext cx="3084510" cy="985836"/>
          </a:xfrm>
          <a:solidFill>
            <a:schemeClr val="bg1"/>
          </a:solidFill>
        </p:spPr>
        <p:txBody>
          <a:bodyPr lIns="108000" tIns="108000" rIns="108000" bIns="108000"/>
          <a:lstStyle>
            <a:lvl1pPr marL="0" indent="0">
              <a:lnSpc>
                <a:spcPct val="90000"/>
              </a:lnSpc>
              <a:spcBef>
                <a:spcPts val="0"/>
              </a:spcBef>
              <a:buNone/>
              <a:defRPr sz="1400" b="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4B904DC1-4DD2-4408-A0C9-EA2188CBC936}"/>
              </a:ext>
            </a:extLst>
          </p:cNvPr>
          <p:cNvSpPr>
            <a:spLocks noGrp="1"/>
          </p:cNvSpPr>
          <p:nvPr>
            <p:ph type="ftr" sz="quarter" idx="11"/>
          </p:nvPr>
        </p:nvSpPr>
        <p:spPr/>
        <p:txBody>
          <a:bodyPr/>
          <a:lstStyle>
            <a:lvl1pPr>
              <a:defRPr/>
            </a:lvl1pPr>
          </a:lstStyle>
          <a:p>
            <a:endParaRPr lang="en-GB"/>
          </a:p>
        </p:txBody>
      </p:sp>
      <p:sp>
        <p:nvSpPr>
          <p:cNvPr id="6" name="Slide Number Placeholder 5">
            <a:extLst>
              <a:ext uri="{FF2B5EF4-FFF2-40B4-BE49-F238E27FC236}">
                <a16:creationId xmlns:a16="http://schemas.microsoft.com/office/drawing/2014/main" id="{31491646-3BAA-4D49-B95A-E7FC73738FC5}"/>
              </a:ext>
            </a:extLst>
          </p:cNvPr>
          <p:cNvSpPr>
            <a:spLocks noGrp="1"/>
          </p:cNvSpPr>
          <p:nvPr>
            <p:ph type="sldNum" sz="quarter" idx="12"/>
          </p:nvPr>
        </p:nvSpPr>
        <p:spPr/>
        <p:txBody>
          <a:bodyPr/>
          <a:lstStyle/>
          <a:p>
            <a:fld id="{AFA7B88B-89BC-4E41-A4CC-88F7AB32273B}" type="slidenum">
              <a:rPr lang="en-GB" smtClean="0"/>
              <a:t>‹#›</a:t>
            </a:fld>
            <a:endParaRPr lang="en-GB"/>
          </a:p>
        </p:txBody>
      </p:sp>
    </p:spTree>
    <p:extLst>
      <p:ext uri="{BB962C8B-B14F-4D97-AF65-F5344CB8AC3E}">
        <p14:creationId xmlns:p14="http://schemas.microsoft.com/office/powerpoint/2010/main" val="299703868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0-#ppt_w/2"/>
                                          </p:val>
                                        </p:tav>
                                        <p:tav tm="100000">
                                          <p:val>
                                            <p:strVal val="#ppt_x"/>
                                          </p:val>
                                        </p:tav>
                                      </p:tavLst>
                                    </p:anim>
                                    <p:anim calcmode="lin" valueType="num">
                                      <p:cBhvr additive="base">
                                        <p:cTn id="12" dur="500" fill="hold"/>
                                        <p:tgtEl>
                                          <p:spTgt spid="13"/>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0-#ppt_w/2"/>
                                          </p:val>
                                        </p:tav>
                                        <p:tav tm="100000">
                                          <p:val>
                                            <p:strVal val="#ppt_x"/>
                                          </p:val>
                                        </p:tav>
                                      </p:tavLst>
                                    </p:anim>
                                    <p:anim calcmode="lin" valueType="num">
                                      <p:cBhvr additive="base">
                                        <p:cTn id="16" dur="500" fill="hold"/>
                                        <p:tgtEl>
                                          <p:spTgt spid="14"/>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0-#ppt_w/2"/>
                                          </p:val>
                                        </p:tav>
                                        <p:tav tm="100000">
                                          <p:val>
                                            <p:strVal val="#ppt_x"/>
                                          </p:val>
                                        </p:tav>
                                      </p:tavLst>
                                    </p:anim>
                                    <p:anim calcmode="lin" valueType="num">
                                      <p:cBhvr additive="base">
                                        <p:cTn id="20" dur="500" fill="hold"/>
                                        <p:tgtEl>
                                          <p:spTgt spid="15"/>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500" fill="hold"/>
                                        <p:tgtEl>
                                          <p:spTgt spid="16"/>
                                        </p:tgtEl>
                                        <p:attrNameLst>
                                          <p:attrName>ppt_x</p:attrName>
                                        </p:attrNameLst>
                                      </p:cBhvr>
                                      <p:tavLst>
                                        <p:tav tm="0">
                                          <p:val>
                                            <p:strVal val="0-#ppt_w/2"/>
                                          </p:val>
                                        </p:tav>
                                        <p:tav tm="100000">
                                          <p:val>
                                            <p:strVal val="#ppt_x"/>
                                          </p:val>
                                        </p:tav>
                                      </p:tavLst>
                                    </p:anim>
                                    <p:anim calcmode="lin" valueType="num">
                                      <p:cBhvr additive="base">
                                        <p:cTn id="24" dur="500" fill="hold"/>
                                        <p:tgtEl>
                                          <p:spTgt spid="16"/>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anim calcmode="lin" valueType="num">
                                      <p:cBhvr additive="base">
                                        <p:cTn id="27" dur="500" fill="hold"/>
                                        <p:tgtEl>
                                          <p:spTgt spid="17"/>
                                        </p:tgtEl>
                                        <p:attrNameLst>
                                          <p:attrName>ppt_x</p:attrName>
                                        </p:attrNameLst>
                                      </p:cBhvr>
                                      <p:tavLst>
                                        <p:tav tm="0">
                                          <p:val>
                                            <p:strVal val="0-#ppt_w/2"/>
                                          </p:val>
                                        </p:tav>
                                        <p:tav tm="100000">
                                          <p:val>
                                            <p:strVal val="#ppt_x"/>
                                          </p:val>
                                        </p:tav>
                                      </p:tavLst>
                                    </p:anim>
                                    <p:anim calcmode="lin" valueType="num">
                                      <p:cBhvr additive="base">
                                        <p:cTn id="28" dur="500" fill="hold"/>
                                        <p:tgtEl>
                                          <p:spTgt spid="17"/>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anim calcmode="lin" valueType="num">
                                      <p:cBhvr additive="base">
                                        <p:cTn id="31" dur="500" fill="hold"/>
                                        <p:tgtEl>
                                          <p:spTgt spid="18"/>
                                        </p:tgtEl>
                                        <p:attrNameLst>
                                          <p:attrName>ppt_x</p:attrName>
                                        </p:attrNameLst>
                                      </p:cBhvr>
                                      <p:tavLst>
                                        <p:tav tm="0">
                                          <p:val>
                                            <p:strVal val="0-#ppt_w/2"/>
                                          </p:val>
                                        </p:tav>
                                        <p:tav tm="100000">
                                          <p:val>
                                            <p:strVal val="#ppt_x"/>
                                          </p:val>
                                        </p:tav>
                                      </p:tavLst>
                                    </p:anim>
                                    <p:anim calcmode="lin" valueType="num">
                                      <p:cBhvr additive="base">
                                        <p:cTn id="32" dur="500" fill="hold"/>
                                        <p:tgtEl>
                                          <p:spTgt spid="18"/>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500" fill="hold"/>
                                        <p:tgtEl>
                                          <p:spTgt spid="19"/>
                                        </p:tgtEl>
                                        <p:attrNameLst>
                                          <p:attrName>ppt_x</p:attrName>
                                        </p:attrNameLst>
                                      </p:cBhvr>
                                      <p:tavLst>
                                        <p:tav tm="0">
                                          <p:val>
                                            <p:strVal val="0-#ppt_w/2"/>
                                          </p:val>
                                        </p:tav>
                                        <p:tav tm="100000">
                                          <p:val>
                                            <p:strVal val="#ppt_x"/>
                                          </p:val>
                                        </p:tav>
                                      </p:tavLst>
                                    </p:anim>
                                    <p:anim calcmode="lin" valueType="num">
                                      <p:cBhvr additive="base">
                                        <p:cTn id="36" dur="500" fill="hold"/>
                                        <p:tgtEl>
                                          <p:spTgt spid="19"/>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anim calcmode="lin" valueType="num">
                                      <p:cBhvr additive="base">
                                        <p:cTn id="39" dur="500" fill="hold"/>
                                        <p:tgtEl>
                                          <p:spTgt spid="20"/>
                                        </p:tgtEl>
                                        <p:attrNameLst>
                                          <p:attrName>ppt_x</p:attrName>
                                        </p:attrNameLst>
                                      </p:cBhvr>
                                      <p:tavLst>
                                        <p:tav tm="0">
                                          <p:val>
                                            <p:strVal val="0-#ppt_w/2"/>
                                          </p:val>
                                        </p:tav>
                                        <p:tav tm="100000">
                                          <p:val>
                                            <p:strVal val="#ppt_x"/>
                                          </p:val>
                                        </p:tav>
                                      </p:tavLst>
                                    </p:anim>
                                    <p:anim calcmode="lin" valueType="num">
                                      <p:cBhvr additive="base">
                                        <p:cTn id="40" dur="500" fill="hold"/>
                                        <p:tgtEl>
                                          <p:spTgt spid="20"/>
                                        </p:tgtEl>
                                        <p:attrNameLst>
                                          <p:attrName>ppt_y</p:attrName>
                                        </p:attrNameLst>
                                      </p:cBhvr>
                                      <p:tavLst>
                                        <p:tav tm="0">
                                          <p:val>
                                            <p:strVal val="#ppt_y"/>
                                          </p:val>
                                        </p:tav>
                                        <p:tav tm="100000">
                                          <p:val>
                                            <p:strVal val="#ppt_y"/>
                                          </p:val>
                                        </p:tav>
                                      </p:tavLst>
                                    </p:anim>
                                  </p:childTnLst>
                                </p:cTn>
                              </p:par>
                              <p:par>
                                <p:cTn id="41" presetID="2" presetClass="entr" presetSubtype="8" fill="hold" grpId="0" nodeType="withEffect">
                                  <p:stCondLst>
                                    <p:cond delay="0"/>
                                  </p:stCondLst>
                                  <p:childTnLst>
                                    <p:set>
                                      <p:cBhvr>
                                        <p:cTn id="42" dur="1" fill="hold">
                                          <p:stCondLst>
                                            <p:cond delay="0"/>
                                          </p:stCondLst>
                                        </p:cTn>
                                        <p:tgtEl>
                                          <p:spTgt spid="21"/>
                                        </p:tgtEl>
                                        <p:attrNameLst>
                                          <p:attrName>style.visibility</p:attrName>
                                        </p:attrNameLst>
                                      </p:cBhvr>
                                      <p:to>
                                        <p:strVal val="visible"/>
                                      </p:to>
                                    </p:set>
                                    <p:anim calcmode="lin" valueType="num">
                                      <p:cBhvr additive="base">
                                        <p:cTn id="43" dur="500" fill="hold"/>
                                        <p:tgtEl>
                                          <p:spTgt spid="21"/>
                                        </p:tgtEl>
                                        <p:attrNameLst>
                                          <p:attrName>ppt_x</p:attrName>
                                        </p:attrNameLst>
                                      </p:cBhvr>
                                      <p:tavLst>
                                        <p:tav tm="0">
                                          <p:val>
                                            <p:strVal val="0-#ppt_w/2"/>
                                          </p:val>
                                        </p:tav>
                                        <p:tav tm="100000">
                                          <p:val>
                                            <p:strVal val="#ppt_x"/>
                                          </p:val>
                                        </p:tav>
                                      </p:tavLst>
                                    </p:anim>
                                    <p:anim calcmode="lin" valueType="num">
                                      <p:cBhvr additive="base">
                                        <p:cTn id="44" dur="500" fill="hold"/>
                                        <p:tgtEl>
                                          <p:spTgt spid="21"/>
                                        </p:tgtEl>
                                        <p:attrNameLst>
                                          <p:attrName>ppt_y</p:attrName>
                                        </p:attrNameLst>
                                      </p:cBhvr>
                                      <p:tavLst>
                                        <p:tav tm="0">
                                          <p:val>
                                            <p:strVal val="#ppt_y"/>
                                          </p:val>
                                        </p:tav>
                                        <p:tav tm="100000">
                                          <p:val>
                                            <p:strVal val="#ppt_y"/>
                                          </p:val>
                                        </p:tav>
                                      </p:tavLst>
                                    </p:anim>
                                  </p:childTnLst>
                                </p:cTn>
                              </p:par>
                              <p:par>
                                <p:cTn id="45" presetID="2" presetClass="entr" presetSubtype="8" fill="hold" grpId="0" nodeType="withEffect">
                                  <p:stCondLst>
                                    <p:cond delay="0"/>
                                  </p:stCondLst>
                                  <p:childTnLst>
                                    <p:set>
                                      <p:cBhvr>
                                        <p:cTn id="46" dur="1" fill="hold">
                                          <p:stCondLst>
                                            <p:cond delay="0"/>
                                          </p:stCondLst>
                                        </p:cTn>
                                        <p:tgtEl>
                                          <p:spTgt spid="28"/>
                                        </p:tgtEl>
                                        <p:attrNameLst>
                                          <p:attrName>style.visibility</p:attrName>
                                        </p:attrNameLst>
                                      </p:cBhvr>
                                      <p:to>
                                        <p:strVal val="visible"/>
                                      </p:to>
                                    </p:set>
                                    <p:anim calcmode="lin" valueType="num">
                                      <p:cBhvr additive="base">
                                        <p:cTn id="47" dur="500" fill="hold"/>
                                        <p:tgtEl>
                                          <p:spTgt spid="28"/>
                                        </p:tgtEl>
                                        <p:attrNameLst>
                                          <p:attrName>ppt_x</p:attrName>
                                        </p:attrNameLst>
                                      </p:cBhvr>
                                      <p:tavLst>
                                        <p:tav tm="0">
                                          <p:val>
                                            <p:strVal val="0-#ppt_w/2"/>
                                          </p:val>
                                        </p:tav>
                                        <p:tav tm="100000">
                                          <p:val>
                                            <p:strVal val="#ppt_x"/>
                                          </p:val>
                                        </p:tav>
                                      </p:tavLst>
                                    </p:anim>
                                    <p:anim calcmode="lin" valueType="num">
                                      <p:cBhvr additive="base">
                                        <p:cTn id="48" dur="500" fill="hold"/>
                                        <p:tgtEl>
                                          <p:spTgt spid="28"/>
                                        </p:tgtEl>
                                        <p:attrNameLst>
                                          <p:attrName>ppt_y</p:attrName>
                                        </p:attrNameLst>
                                      </p:cBhvr>
                                      <p:tavLst>
                                        <p:tav tm="0">
                                          <p:val>
                                            <p:strVal val="#ppt_y"/>
                                          </p:val>
                                        </p:tav>
                                        <p:tav tm="100000">
                                          <p:val>
                                            <p:strVal val="#ppt_y"/>
                                          </p:val>
                                        </p:tav>
                                      </p:tavLst>
                                    </p:anim>
                                  </p:childTnLst>
                                </p:cTn>
                              </p:par>
                              <p:par>
                                <p:cTn id="49" presetID="2" presetClass="entr" presetSubtype="8" fill="hold" grpId="0" nodeType="withEffect">
                                  <p:stCondLst>
                                    <p:cond delay="0"/>
                                  </p:stCondLst>
                                  <p:childTnLst>
                                    <p:set>
                                      <p:cBhvr>
                                        <p:cTn id="50" dur="1" fill="hold">
                                          <p:stCondLst>
                                            <p:cond delay="0"/>
                                          </p:stCondLst>
                                        </p:cTn>
                                        <p:tgtEl>
                                          <p:spTgt spid="29"/>
                                        </p:tgtEl>
                                        <p:attrNameLst>
                                          <p:attrName>style.visibility</p:attrName>
                                        </p:attrNameLst>
                                      </p:cBhvr>
                                      <p:to>
                                        <p:strVal val="visible"/>
                                      </p:to>
                                    </p:set>
                                    <p:anim calcmode="lin" valueType="num">
                                      <p:cBhvr additive="base">
                                        <p:cTn id="51" dur="500" fill="hold"/>
                                        <p:tgtEl>
                                          <p:spTgt spid="29"/>
                                        </p:tgtEl>
                                        <p:attrNameLst>
                                          <p:attrName>ppt_x</p:attrName>
                                        </p:attrNameLst>
                                      </p:cBhvr>
                                      <p:tavLst>
                                        <p:tav tm="0">
                                          <p:val>
                                            <p:strVal val="0-#ppt_w/2"/>
                                          </p:val>
                                        </p:tav>
                                        <p:tav tm="100000">
                                          <p:val>
                                            <p:strVal val="#ppt_x"/>
                                          </p:val>
                                        </p:tav>
                                      </p:tavLst>
                                    </p:anim>
                                    <p:anim calcmode="lin" valueType="num">
                                      <p:cBhvr additive="base">
                                        <p:cTn id="52" dur="500" fill="hold"/>
                                        <p:tgtEl>
                                          <p:spTgt spid="29"/>
                                        </p:tgtEl>
                                        <p:attrNameLst>
                                          <p:attrName>ppt_y</p:attrName>
                                        </p:attrNameLst>
                                      </p:cBhvr>
                                      <p:tavLst>
                                        <p:tav tm="0">
                                          <p:val>
                                            <p:strVal val="#ppt_y"/>
                                          </p:val>
                                        </p:tav>
                                        <p:tav tm="100000">
                                          <p:val>
                                            <p:strVal val="#ppt_y"/>
                                          </p:val>
                                        </p:tav>
                                      </p:tavLst>
                                    </p:anim>
                                  </p:childTnLst>
                                </p:cTn>
                              </p:par>
                              <p:par>
                                <p:cTn id="53" presetID="2" presetClass="entr" presetSubtype="8" fill="hold" grpId="0" nodeType="withEffect">
                                  <p:stCondLst>
                                    <p:cond delay="0"/>
                                  </p:stCondLst>
                                  <p:childTnLst>
                                    <p:set>
                                      <p:cBhvr>
                                        <p:cTn id="54" dur="1" fill="hold">
                                          <p:stCondLst>
                                            <p:cond delay="0"/>
                                          </p:stCondLst>
                                        </p:cTn>
                                        <p:tgtEl>
                                          <p:spTgt spid="30"/>
                                        </p:tgtEl>
                                        <p:attrNameLst>
                                          <p:attrName>style.visibility</p:attrName>
                                        </p:attrNameLst>
                                      </p:cBhvr>
                                      <p:to>
                                        <p:strVal val="visible"/>
                                      </p:to>
                                    </p:set>
                                    <p:anim calcmode="lin" valueType="num">
                                      <p:cBhvr additive="base">
                                        <p:cTn id="55" dur="500" fill="hold"/>
                                        <p:tgtEl>
                                          <p:spTgt spid="30"/>
                                        </p:tgtEl>
                                        <p:attrNameLst>
                                          <p:attrName>ppt_x</p:attrName>
                                        </p:attrNameLst>
                                      </p:cBhvr>
                                      <p:tavLst>
                                        <p:tav tm="0">
                                          <p:val>
                                            <p:strVal val="0-#ppt_w/2"/>
                                          </p:val>
                                        </p:tav>
                                        <p:tav tm="100000">
                                          <p:val>
                                            <p:strVal val="#ppt_x"/>
                                          </p:val>
                                        </p:tav>
                                      </p:tavLst>
                                    </p:anim>
                                    <p:anim calcmode="lin" valueType="num">
                                      <p:cBhvr additive="base">
                                        <p:cTn id="56" dur="500" fill="hold"/>
                                        <p:tgtEl>
                                          <p:spTgt spid="30"/>
                                        </p:tgtEl>
                                        <p:attrNameLst>
                                          <p:attrName>ppt_y</p:attrName>
                                        </p:attrNameLst>
                                      </p:cBhvr>
                                      <p:tavLst>
                                        <p:tav tm="0">
                                          <p:val>
                                            <p:strVal val="#ppt_y"/>
                                          </p:val>
                                        </p:tav>
                                        <p:tav tm="100000">
                                          <p:val>
                                            <p:strVal val="#ppt_y"/>
                                          </p:val>
                                        </p:tav>
                                      </p:tavLst>
                                    </p:anim>
                                  </p:childTnLst>
                                </p:cTn>
                              </p:par>
                            </p:childTnLst>
                          </p:cTn>
                        </p:par>
                        <p:par>
                          <p:cTn id="57" fill="hold">
                            <p:stCondLst>
                              <p:cond delay="500"/>
                            </p:stCondLst>
                            <p:childTnLst>
                              <p:par>
                                <p:cTn id="58" presetID="22" presetClass="entr" presetSubtype="1" fill="hold" grpId="0" nodeType="afterEffect">
                                  <p:stCondLst>
                                    <p:cond delay="0"/>
                                  </p:stCondLst>
                                  <p:childTnLst>
                                    <p:set>
                                      <p:cBhvr>
                                        <p:cTn id="59" dur="1" fill="hold">
                                          <p:stCondLst>
                                            <p:cond delay="0"/>
                                          </p:stCondLst>
                                        </p:cTn>
                                        <p:tgtEl>
                                          <p:spTgt spid="38"/>
                                        </p:tgtEl>
                                        <p:attrNameLst>
                                          <p:attrName>style.visibility</p:attrName>
                                        </p:attrNameLst>
                                      </p:cBhvr>
                                      <p:to>
                                        <p:strVal val="visible"/>
                                      </p:to>
                                    </p:set>
                                    <p:animEffect transition="in" filter="wipe(up)">
                                      <p:cBhvr>
                                        <p:cTn id="60" dur="500"/>
                                        <p:tgtEl>
                                          <p:spTgt spid="38"/>
                                        </p:tgtEl>
                                      </p:cBhvr>
                                    </p:animEffect>
                                  </p:childTnLst>
                                </p:cTn>
                              </p:par>
                            </p:childTnLst>
                          </p:cTn>
                        </p:par>
                        <p:par>
                          <p:cTn id="61" fill="hold">
                            <p:stCondLst>
                              <p:cond delay="1000"/>
                            </p:stCondLst>
                            <p:childTnLst>
                              <p:par>
                                <p:cTn id="62" presetID="10" presetClass="entr" presetSubtype="0" fill="hold" grpId="0" nodeType="afterEffect">
                                  <p:stCondLst>
                                    <p:cond delay="0"/>
                                  </p:stCondLst>
                                  <p:childTnLst>
                                    <p:set>
                                      <p:cBhvr>
                                        <p:cTn id="63" dur="1" fill="hold">
                                          <p:stCondLst>
                                            <p:cond delay="0"/>
                                          </p:stCondLst>
                                        </p:cTn>
                                        <p:tgtEl>
                                          <p:spTgt spid="2"/>
                                        </p:tgtEl>
                                        <p:attrNameLst>
                                          <p:attrName>style.visibility</p:attrName>
                                        </p:attrNameLst>
                                      </p:cBhvr>
                                      <p:to>
                                        <p:strVal val="visible"/>
                                      </p:to>
                                    </p:set>
                                    <p:animEffect transition="in" filter="fade">
                                      <p:cBhvr>
                                        <p:cTn id="64" dur="500"/>
                                        <p:tgtEl>
                                          <p:spTgt spid="2"/>
                                        </p:tgtEl>
                                      </p:cBhvr>
                                    </p:animEffect>
                                  </p:childTnLst>
                                </p:cTn>
                              </p:par>
                            </p:childTnLst>
                          </p:cTn>
                        </p:par>
                        <p:par>
                          <p:cTn id="65" fill="hold">
                            <p:stCondLst>
                              <p:cond delay="1500"/>
                            </p:stCondLst>
                            <p:childTnLst>
                              <p:par>
                                <p:cTn id="66" presetID="22" presetClass="entr" presetSubtype="8" fill="hold" grpId="0" nodeType="afterEffect">
                                  <p:stCondLst>
                                    <p:cond delay="0"/>
                                  </p:stCondLst>
                                  <p:childTnLst>
                                    <p:set>
                                      <p:cBhvr>
                                        <p:cTn id="67" dur="1" fill="hold">
                                          <p:stCondLst>
                                            <p:cond delay="0"/>
                                          </p:stCondLst>
                                        </p:cTn>
                                        <p:tgtEl>
                                          <p:spTgt spid="3">
                                            <p:bg/>
                                          </p:spTgt>
                                        </p:tgtEl>
                                        <p:attrNameLst>
                                          <p:attrName>style.visibility</p:attrName>
                                        </p:attrNameLst>
                                      </p:cBhvr>
                                      <p:to>
                                        <p:strVal val="visible"/>
                                      </p:to>
                                    </p:set>
                                    <p:animEffect transition="in" filter="wipe(left)">
                                      <p:cBhvr>
                                        <p:cTn id="68" dur="500"/>
                                        <p:tgtEl>
                                          <p:spTgt spid="3">
                                            <p:bg/>
                                          </p:spTgt>
                                        </p:tgtEl>
                                      </p:cBhvr>
                                    </p:animEffect>
                                  </p:childTnLst>
                                </p:cTn>
                              </p:par>
                              <p:par>
                                <p:cTn id="69" presetID="22" presetClass="entr" presetSubtype="8" fill="hold" grpId="0" nodeType="withEffect">
                                  <p:stCondLst>
                                    <p:cond delay="250"/>
                                  </p:stCondLst>
                                  <p:childTnLst>
                                    <p:set>
                                      <p:cBhvr>
                                        <p:cTn id="70" dur="1" fill="hold">
                                          <p:stCondLst>
                                            <p:cond delay="0"/>
                                          </p:stCondLst>
                                        </p:cTn>
                                        <p:tgtEl>
                                          <p:spTgt spid="3">
                                            <p:txEl>
                                              <p:pRg st="0" end="0"/>
                                            </p:txEl>
                                          </p:spTgt>
                                        </p:tgtEl>
                                        <p:attrNameLst>
                                          <p:attrName>style.visibility</p:attrName>
                                        </p:attrNameLst>
                                      </p:cBhvr>
                                      <p:to>
                                        <p:strVal val="visible"/>
                                      </p:to>
                                    </p:set>
                                    <p:animEffect transition="in" filter="wipe(left)">
                                      <p:cBhvr>
                                        <p:cTn id="7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8" grpId="0" animBg="1"/>
      <p:bldP spid="29" grpId="0" animBg="1"/>
      <p:bldP spid="30" grpId="0" animBg="1"/>
      <p:bldP spid="38" grpId="0" animBg="1"/>
      <p:bldP spid="3" grpId="0" uiExpand="1" build="p" animBg="1">
        <p:tmplLst>
          <p:tmpl>
            <p:tnLst>
              <p:par>
                <p:cTn presetID="22" presetClass="entr" presetSubtype="8"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 lvl="1">
            <p:tnLst>
              <p:par>
                <p:cTn presetID="22" presetClass="entr" presetSubtype="8" fill="hold" nodeType="withEffect">
                  <p:stCondLst>
                    <p:cond delay="25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1_Section Header cya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435AB-35E8-4298-989C-72359141062C}"/>
              </a:ext>
            </a:extLst>
          </p:cNvPr>
          <p:cNvSpPr>
            <a:spLocks noGrp="1"/>
          </p:cNvSpPr>
          <p:nvPr>
            <p:ph type="title"/>
          </p:nvPr>
        </p:nvSpPr>
        <p:spPr>
          <a:xfrm>
            <a:off x="3294821" y="2511380"/>
            <a:ext cx="5234817" cy="1240811"/>
          </a:xfrm>
        </p:spPr>
        <p:txBody>
          <a:bodyPr anchor="b"/>
          <a:lstStyle>
            <a:lvl1pPr>
              <a:defRPr sz="2400">
                <a:solidFill>
                  <a:schemeClr val="tx2"/>
                </a:solidFill>
              </a:defRPr>
            </a:lvl1pPr>
          </a:lstStyle>
          <a:p>
            <a:r>
              <a:rPr lang="en-US"/>
              <a:t>Click to edit Master title style</a:t>
            </a:r>
            <a:endParaRPr lang="en-GB"/>
          </a:p>
        </p:txBody>
      </p:sp>
      <p:sp>
        <p:nvSpPr>
          <p:cNvPr id="12" name="Line 5">
            <a:extLst>
              <a:ext uri="{FF2B5EF4-FFF2-40B4-BE49-F238E27FC236}">
                <a16:creationId xmlns:a16="http://schemas.microsoft.com/office/drawing/2014/main" id="{552C08FC-DB86-4663-99A1-E0067084F77A}"/>
              </a:ext>
            </a:extLst>
          </p:cNvPr>
          <p:cNvSpPr>
            <a:spLocks noChangeShapeType="1"/>
          </p:cNvSpPr>
          <p:nvPr/>
        </p:nvSpPr>
        <p:spPr bwMode="auto">
          <a:xfrm>
            <a:off x="3054351" y="979488"/>
            <a:ext cx="0" cy="984250"/>
          </a:xfrm>
          <a:prstGeom prst="line">
            <a:avLst/>
          </a:prstGeom>
          <a:noFill/>
          <a:ln w="128651" cap="flat">
            <a:solidFill>
              <a:schemeClr val="bg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 name="Line 6">
            <a:extLst>
              <a:ext uri="{FF2B5EF4-FFF2-40B4-BE49-F238E27FC236}">
                <a16:creationId xmlns:a16="http://schemas.microsoft.com/office/drawing/2014/main" id="{9237796A-B4D5-4C7D-8DDF-AC31F9705C4D}"/>
              </a:ext>
            </a:extLst>
          </p:cNvPr>
          <p:cNvSpPr>
            <a:spLocks noChangeShapeType="1"/>
          </p:cNvSpPr>
          <p:nvPr/>
        </p:nvSpPr>
        <p:spPr bwMode="auto">
          <a:xfrm>
            <a:off x="2444751" y="979488"/>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 name="Line 7">
            <a:extLst>
              <a:ext uri="{FF2B5EF4-FFF2-40B4-BE49-F238E27FC236}">
                <a16:creationId xmlns:a16="http://schemas.microsoft.com/office/drawing/2014/main" id="{F3FC3FE8-FAC4-45BB-8914-2D2FC1EBFE09}"/>
              </a:ext>
            </a:extLst>
          </p:cNvPr>
          <p:cNvSpPr>
            <a:spLocks noChangeShapeType="1"/>
          </p:cNvSpPr>
          <p:nvPr/>
        </p:nvSpPr>
        <p:spPr bwMode="auto">
          <a:xfrm>
            <a:off x="1835151" y="979488"/>
            <a:ext cx="0" cy="984250"/>
          </a:xfrm>
          <a:prstGeom prst="line">
            <a:avLst/>
          </a:prstGeom>
          <a:noFill/>
          <a:ln w="128588"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 name="Line 8">
            <a:extLst>
              <a:ext uri="{FF2B5EF4-FFF2-40B4-BE49-F238E27FC236}">
                <a16:creationId xmlns:a16="http://schemas.microsoft.com/office/drawing/2014/main" id="{38BB07C6-096B-4AAF-B64A-1DDA4A52AB9B}"/>
              </a:ext>
            </a:extLst>
          </p:cNvPr>
          <p:cNvSpPr>
            <a:spLocks noChangeShapeType="1"/>
          </p:cNvSpPr>
          <p:nvPr/>
        </p:nvSpPr>
        <p:spPr bwMode="auto">
          <a:xfrm>
            <a:off x="1225551" y="979488"/>
            <a:ext cx="0" cy="984250"/>
          </a:xfrm>
          <a:prstGeom prst="line">
            <a:avLst/>
          </a:prstGeom>
          <a:noFill/>
          <a:ln w="279400"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 name="Line 9">
            <a:extLst>
              <a:ext uri="{FF2B5EF4-FFF2-40B4-BE49-F238E27FC236}">
                <a16:creationId xmlns:a16="http://schemas.microsoft.com/office/drawing/2014/main" id="{92658CD4-B97B-419C-89DD-F88CFA9774A2}"/>
              </a:ext>
            </a:extLst>
          </p:cNvPr>
          <p:cNvSpPr>
            <a:spLocks noChangeShapeType="1"/>
          </p:cNvSpPr>
          <p:nvPr/>
        </p:nvSpPr>
        <p:spPr bwMode="auto">
          <a:xfrm>
            <a:off x="3665538" y="979488"/>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 name="Line 10">
            <a:extLst>
              <a:ext uri="{FF2B5EF4-FFF2-40B4-BE49-F238E27FC236}">
                <a16:creationId xmlns:a16="http://schemas.microsoft.com/office/drawing/2014/main" id="{D5CAE0B8-400C-4782-A047-CD3FB9A5C713}"/>
              </a:ext>
            </a:extLst>
          </p:cNvPr>
          <p:cNvSpPr>
            <a:spLocks noChangeShapeType="1"/>
          </p:cNvSpPr>
          <p:nvPr/>
        </p:nvSpPr>
        <p:spPr bwMode="auto">
          <a:xfrm>
            <a:off x="4275138" y="979488"/>
            <a:ext cx="0" cy="984250"/>
          </a:xfrm>
          <a:prstGeom prst="line">
            <a:avLst/>
          </a:prstGeom>
          <a:noFill/>
          <a:ln w="128588"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 name="Line 11">
            <a:extLst>
              <a:ext uri="{FF2B5EF4-FFF2-40B4-BE49-F238E27FC236}">
                <a16:creationId xmlns:a16="http://schemas.microsoft.com/office/drawing/2014/main" id="{0534FA6B-7776-4C2C-84A5-0FD0E0F4E9E8}"/>
              </a:ext>
            </a:extLst>
          </p:cNvPr>
          <p:cNvSpPr>
            <a:spLocks noChangeShapeType="1"/>
          </p:cNvSpPr>
          <p:nvPr/>
        </p:nvSpPr>
        <p:spPr bwMode="auto">
          <a:xfrm>
            <a:off x="614363" y="979488"/>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 name="Line 12">
            <a:extLst>
              <a:ext uri="{FF2B5EF4-FFF2-40B4-BE49-F238E27FC236}">
                <a16:creationId xmlns:a16="http://schemas.microsoft.com/office/drawing/2014/main" id="{B1674FAC-3222-4BC8-B4F6-F2078AD9E002}"/>
              </a:ext>
            </a:extLst>
          </p:cNvPr>
          <p:cNvSpPr>
            <a:spLocks noChangeShapeType="1"/>
          </p:cNvSpPr>
          <p:nvPr/>
        </p:nvSpPr>
        <p:spPr bwMode="auto">
          <a:xfrm>
            <a:off x="4886326" y="979488"/>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 name="Line 13">
            <a:extLst>
              <a:ext uri="{FF2B5EF4-FFF2-40B4-BE49-F238E27FC236}">
                <a16:creationId xmlns:a16="http://schemas.microsoft.com/office/drawing/2014/main" id="{5C2412FB-F6A4-4618-B739-83E465272808}"/>
              </a:ext>
            </a:extLst>
          </p:cNvPr>
          <p:cNvSpPr>
            <a:spLocks noChangeShapeType="1"/>
          </p:cNvSpPr>
          <p:nvPr/>
        </p:nvSpPr>
        <p:spPr bwMode="auto">
          <a:xfrm>
            <a:off x="5495926" y="979488"/>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 name="Line 14">
            <a:extLst>
              <a:ext uri="{FF2B5EF4-FFF2-40B4-BE49-F238E27FC236}">
                <a16:creationId xmlns:a16="http://schemas.microsoft.com/office/drawing/2014/main" id="{0CC3CB4F-2259-48F9-9800-BF1A5539874C}"/>
              </a:ext>
            </a:extLst>
          </p:cNvPr>
          <p:cNvSpPr>
            <a:spLocks noChangeShapeType="1"/>
          </p:cNvSpPr>
          <p:nvPr/>
        </p:nvSpPr>
        <p:spPr bwMode="auto">
          <a:xfrm>
            <a:off x="6108701" y="979488"/>
            <a:ext cx="0" cy="976313"/>
          </a:xfrm>
          <a:prstGeom prst="line">
            <a:avLst/>
          </a:prstGeom>
          <a:noFill/>
          <a:ln w="128588"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8" name="Line 21">
            <a:extLst>
              <a:ext uri="{FF2B5EF4-FFF2-40B4-BE49-F238E27FC236}">
                <a16:creationId xmlns:a16="http://schemas.microsoft.com/office/drawing/2014/main" id="{D12904D1-4444-46B3-BA93-5ED9898385F1}"/>
              </a:ext>
            </a:extLst>
          </p:cNvPr>
          <p:cNvSpPr>
            <a:spLocks noChangeShapeType="1"/>
          </p:cNvSpPr>
          <p:nvPr/>
        </p:nvSpPr>
        <p:spPr bwMode="auto">
          <a:xfrm>
            <a:off x="10375901" y="979488"/>
            <a:ext cx="0" cy="984250"/>
          </a:xfrm>
          <a:prstGeom prst="line">
            <a:avLst/>
          </a:prstGeom>
          <a:noFill/>
          <a:ln w="128588"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9" name="Line 22">
            <a:extLst>
              <a:ext uri="{FF2B5EF4-FFF2-40B4-BE49-F238E27FC236}">
                <a16:creationId xmlns:a16="http://schemas.microsoft.com/office/drawing/2014/main" id="{4387D903-E614-4EA5-B5D0-38668C6E8958}"/>
              </a:ext>
            </a:extLst>
          </p:cNvPr>
          <p:cNvSpPr>
            <a:spLocks noChangeShapeType="1"/>
          </p:cNvSpPr>
          <p:nvPr/>
        </p:nvSpPr>
        <p:spPr bwMode="auto">
          <a:xfrm>
            <a:off x="10987088" y="979488"/>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0" name="Line 23">
            <a:extLst>
              <a:ext uri="{FF2B5EF4-FFF2-40B4-BE49-F238E27FC236}">
                <a16:creationId xmlns:a16="http://schemas.microsoft.com/office/drawing/2014/main" id="{12CDF7D9-7271-41E0-96C9-BC9353DDD4C7}"/>
              </a:ext>
            </a:extLst>
          </p:cNvPr>
          <p:cNvSpPr>
            <a:spLocks noChangeShapeType="1"/>
          </p:cNvSpPr>
          <p:nvPr/>
        </p:nvSpPr>
        <p:spPr bwMode="auto">
          <a:xfrm>
            <a:off x="11596688" y="979488"/>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8" name="Line 5">
            <a:extLst>
              <a:ext uri="{FF2B5EF4-FFF2-40B4-BE49-F238E27FC236}">
                <a16:creationId xmlns:a16="http://schemas.microsoft.com/office/drawing/2014/main" id="{E1B77A29-0796-45FB-A111-BD36453D195C}"/>
              </a:ext>
            </a:extLst>
          </p:cNvPr>
          <p:cNvSpPr>
            <a:spLocks noChangeShapeType="1"/>
          </p:cNvSpPr>
          <p:nvPr/>
        </p:nvSpPr>
        <p:spPr bwMode="auto">
          <a:xfrm>
            <a:off x="3054351" y="1933645"/>
            <a:ext cx="0" cy="1818546"/>
          </a:xfrm>
          <a:prstGeom prst="line">
            <a:avLst/>
          </a:prstGeom>
          <a:noFill/>
          <a:ln w="128651" cap="flat">
            <a:solidFill>
              <a:schemeClr val="bg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 name="Text Placeholder 2">
            <a:extLst>
              <a:ext uri="{FF2B5EF4-FFF2-40B4-BE49-F238E27FC236}">
                <a16:creationId xmlns:a16="http://schemas.microsoft.com/office/drawing/2014/main" id="{CE13A394-72F7-4A04-AE12-306898A38825}"/>
              </a:ext>
            </a:extLst>
          </p:cNvPr>
          <p:cNvSpPr>
            <a:spLocks noGrp="1"/>
          </p:cNvSpPr>
          <p:nvPr>
            <p:ph type="body" idx="1"/>
          </p:nvPr>
        </p:nvSpPr>
        <p:spPr>
          <a:xfrm>
            <a:off x="6697665" y="979488"/>
            <a:ext cx="3084510" cy="985836"/>
          </a:xfrm>
          <a:solidFill>
            <a:schemeClr val="bg2"/>
          </a:solidFill>
        </p:spPr>
        <p:txBody>
          <a:bodyPr lIns="108000" tIns="108000" rIns="108000" bIns="108000"/>
          <a:lstStyle>
            <a:lvl1pPr marL="0" indent="0">
              <a:lnSpc>
                <a:spcPct val="90000"/>
              </a:lnSpc>
              <a:spcBef>
                <a:spcPts val="0"/>
              </a:spcBef>
              <a:buNone/>
              <a:defRPr sz="1400" b="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4B904DC1-4DD2-4408-A0C9-EA2188CBC936}"/>
              </a:ext>
            </a:extLst>
          </p:cNvPr>
          <p:cNvSpPr>
            <a:spLocks noGrp="1"/>
          </p:cNvSpPr>
          <p:nvPr>
            <p:ph type="ftr" sz="quarter" idx="11"/>
          </p:nvPr>
        </p:nvSpPr>
        <p:spPr/>
        <p:txBody>
          <a:bodyPr/>
          <a:lstStyle>
            <a:lvl1pPr>
              <a:defRPr/>
            </a:lvl1pPr>
          </a:lstStyle>
          <a:p>
            <a:endParaRPr lang="en-GB"/>
          </a:p>
        </p:txBody>
      </p:sp>
      <p:sp>
        <p:nvSpPr>
          <p:cNvPr id="6" name="Slide Number Placeholder 5">
            <a:extLst>
              <a:ext uri="{FF2B5EF4-FFF2-40B4-BE49-F238E27FC236}">
                <a16:creationId xmlns:a16="http://schemas.microsoft.com/office/drawing/2014/main" id="{31491646-3BAA-4D49-B95A-E7FC73738FC5}"/>
              </a:ext>
            </a:extLst>
          </p:cNvPr>
          <p:cNvSpPr>
            <a:spLocks noGrp="1"/>
          </p:cNvSpPr>
          <p:nvPr>
            <p:ph type="sldNum" sz="quarter" idx="12"/>
          </p:nvPr>
        </p:nvSpPr>
        <p:spPr/>
        <p:txBody>
          <a:bodyPr/>
          <a:lstStyle/>
          <a:p>
            <a:fld id="{AFA7B88B-89BC-4E41-A4CC-88F7AB32273B}" type="slidenum">
              <a:rPr lang="en-GB" smtClean="0"/>
              <a:t>‹#›</a:t>
            </a:fld>
            <a:endParaRPr lang="en-GB"/>
          </a:p>
        </p:txBody>
      </p:sp>
    </p:spTree>
    <p:extLst>
      <p:ext uri="{BB962C8B-B14F-4D97-AF65-F5344CB8AC3E}">
        <p14:creationId xmlns:p14="http://schemas.microsoft.com/office/powerpoint/2010/main" val="194520065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0-#ppt_w/2"/>
                                          </p:val>
                                        </p:tav>
                                        <p:tav tm="100000">
                                          <p:val>
                                            <p:strVal val="#ppt_x"/>
                                          </p:val>
                                        </p:tav>
                                      </p:tavLst>
                                    </p:anim>
                                    <p:anim calcmode="lin" valueType="num">
                                      <p:cBhvr additive="base">
                                        <p:cTn id="12" dur="500" fill="hold"/>
                                        <p:tgtEl>
                                          <p:spTgt spid="13"/>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0-#ppt_w/2"/>
                                          </p:val>
                                        </p:tav>
                                        <p:tav tm="100000">
                                          <p:val>
                                            <p:strVal val="#ppt_x"/>
                                          </p:val>
                                        </p:tav>
                                      </p:tavLst>
                                    </p:anim>
                                    <p:anim calcmode="lin" valueType="num">
                                      <p:cBhvr additive="base">
                                        <p:cTn id="16" dur="500" fill="hold"/>
                                        <p:tgtEl>
                                          <p:spTgt spid="14"/>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0-#ppt_w/2"/>
                                          </p:val>
                                        </p:tav>
                                        <p:tav tm="100000">
                                          <p:val>
                                            <p:strVal val="#ppt_x"/>
                                          </p:val>
                                        </p:tav>
                                      </p:tavLst>
                                    </p:anim>
                                    <p:anim calcmode="lin" valueType="num">
                                      <p:cBhvr additive="base">
                                        <p:cTn id="20" dur="500" fill="hold"/>
                                        <p:tgtEl>
                                          <p:spTgt spid="15"/>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500" fill="hold"/>
                                        <p:tgtEl>
                                          <p:spTgt spid="16"/>
                                        </p:tgtEl>
                                        <p:attrNameLst>
                                          <p:attrName>ppt_x</p:attrName>
                                        </p:attrNameLst>
                                      </p:cBhvr>
                                      <p:tavLst>
                                        <p:tav tm="0">
                                          <p:val>
                                            <p:strVal val="0-#ppt_w/2"/>
                                          </p:val>
                                        </p:tav>
                                        <p:tav tm="100000">
                                          <p:val>
                                            <p:strVal val="#ppt_x"/>
                                          </p:val>
                                        </p:tav>
                                      </p:tavLst>
                                    </p:anim>
                                    <p:anim calcmode="lin" valueType="num">
                                      <p:cBhvr additive="base">
                                        <p:cTn id="24" dur="500" fill="hold"/>
                                        <p:tgtEl>
                                          <p:spTgt spid="16"/>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anim calcmode="lin" valueType="num">
                                      <p:cBhvr additive="base">
                                        <p:cTn id="27" dur="500" fill="hold"/>
                                        <p:tgtEl>
                                          <p:spTgt spid="17"/>
                                        </p:tgtEl>
                                        <p:attrNameLst>
                                          <p:attrName>ppt_x</p:attrName>
                                        </p:attrNameLst>
                                      </p:cBhvr>
                                      <p:tavLst>
                                        <p:tav tm="0">
                                          <p:val>
                                            <p:strVal val="0-#ppt_w/2"/>
                                          </p:val>
                                        </p:tav>
                                        <p:tav tm="100000">
                                          <p:val>
                                            <p:strVal val="#ppt_x"/>
                                          </p:val>
                                        </p:tav>
                                      </p:tavLst>
                                    </p:anim>
                                    <p:anim calcmode="lin" valueType="num">
                                      <p:cBhvr additive="base">
                                        <p:cTn id="28" dur="500" fill="hold"/>
                                        <p:tgtEl>
                                          <p:spTgt spid="17"/>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anim calcmode="lin" valueType="num">
                                      <p:cBhvr additive="base">
                                        <p:cTn id="31" dur="500" fill="hold"/>
                                        <p:tgtEl>
                                          <p:spTgt spid="18"/>
                                        </p:tgtEl>
                                        <p:attrNameLst>
                                          <p:attrName>ppt_x</p:attrName>
                                        </p:attrNameLst>
                                      </p:cBhvr>
                                      <p:tavLst>
                                        <p:tav tm="0">
                                          <p:val>
                                            <p:strVal val="0-#ppt_w/2"/>
                                          </p:val>
                                        </p:tav>
                                        <p:tav tm="100000">
                                          <p:val>
                                            <p:strVal val="#ppt_x"/>
                                          </p:val>
                                        </p:tav>
                                      </p:tavLst>
                                    </p:anim>
                                    <p:anim calcmode="lin" valueType="num">
                                      <p:cBhvr additive="base">
                                        <p:cTn id="32" dur="500" fill="hold"/>
                                        <p:tgtEl>
                                          <p:spTgt spid="18"/>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500" fill="hold"/>
                                        <p:tgtEl>
                                          <p:spTgt spid="19"/>
                                        </p:tgtEl>
                                        <p:attrNameLst>
                                          <p:attrName>ppt_x</p:attrName>
                                        </p:attrNameLst>
                                      </p:cBhvr>
                                      <p:tavLst>
                                        <p:tav tm="0">
                                          <p:val>
                                            <p:strVal val="0-#ppt_w/2"/>
                                          </p:val>
                                        </p:tav>
                                        <p:tav tm="100000">
                                          <p:val>
                                            <p:strVal val="#ppt_x"/>
                                          </p:val>
                                        </p:tav>
                                      </p:tavLst>
                                    </p:anim>
                                    <p:anim calcmode="lin" valueType="num">
                                      <p:cBhvr additive="base">
                                        <p:cTn id="36" dur="500" fill="hold"/>
                                        <p:tgtEl>
                                          <p:spTgt spid="19"/>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anim calcmode="lin" valueType="num">
                                      <p:cBhvr additive="base">
                                        <p:cTn id="39" dur="500" fill="hold"/>
                                        <p:tgtEl>
                                          <p:spTgt spid="20"/>
                                        </p:tgtEl>
                                        <p:attrNameLst>
                                          <p:attrName>ppt_x</p:attrName>
                                        </p:attrNameLst>
                                      </p:cBhvr>
                                      <p:tavLst>
                                        <p:tav tm="0">
                                          <p:val>
                                            <p:strVal val="0-#ppt_w/2"/>
                                          </p:val>
                                        </p:tav>
                                        <p:tav tm="100000">
                                          <p:val>
                                            <p:strVal val="#ppt_x"/>
                                          </p:val>
                                        </p:tav>
                                      </p:tavLst>
                                    </p:anim>
                                    <p:anim calcmode="lin" valueType="num">
                                      <p:cBhvr additive="base">
                                        <p:cTn id="40" dur="500" fill="hold"/>
                                        <p:tgtEl>
                                          <p:spTgt spid="20"/>
                                        </p:tgtEl>
                                        <p:attrNameLst>
                                          <p:attrName>ppt_y</p:attrName>
                                        </p:attrNameLst>
                                      </p:cBhvr>
                                      <p:tavLst>
                                        <p:tav tm="0">
                                          <p:val>
                                            <p:strVal val="#ppt_y"/>
                                          </p:val>
                                        </p:tav>
                                        <p:tav tm="100000">
                                          <p:val>
                                            <p:strVal val="#ppt_y"/>
                                          </p:val>
                                        </p:tav>
                                      </p:tavLst>
                                    </p:anim>
                                  </p:childTnLst>
                                </p:cTn>
                              </p:par>
                              <p:par>
                                <p:cTn id="41" presetID="2" presetClass="entr" presetSubtype="8" fill="hold" grpId="0" nodeType="withEffect">
                                  <p:stCondLst>
                                    <p:cond delay="0"/>
                                  </p:stCondLst>
                                  <p:childTnLst>
                                    <p:set>
                                      <p:cBhvr>
                                        <p:cTn id="42" dur="1" fill="hold">
                                          <p:stCondLst>
                                            <p:cond delay="0"/>
                                          </p:stCondLst>
                                        </p:cTn>
                                        <p:tgtEl>
                                          <p:spTgt spid="21"/>
                                        </p:tgtEl>
                                        <p:attrNameLst>
                                          <p:attrName>style.visibility</p:attrName>
                                        </p:attrNameLst>
                                      </p:cBhvr>
                                      <p:to>
                                        <p:strVal val="visible"/>
                                      </p:to>
                                    </p:set>
                                    <p:anim calcmode="lin" valueType="num">
                                      <p:cBhvr additive="base">
                                        <p:cTn id="43" dur="500" fill="hold"/>
                                        <p:tgtEl>
                                          <p:spTgt spid="21"/>
                                        </p:tgtEl>
                                        <p:attrNameLst>
                                          <p:attrName>ppt_x</p:attrName>
                                        </p:attrNameLst>
                                      </p:cBhvr>
                                      <p:tavLst>
                                        <p:tav tm="0">
                                          <p:val>
                                            <p:strVal val="0-#ppt_w/2"/>
                                          </p:val>
                                        </p:tav>
                                        <p:tav tm="100000">
                                          <p:val>
                                            <p:strVal val="#ppt_x"/>
                                          </p:val>
                                        </p:tav>
                                      </p:tavLst>
                                    </p:anim>
                                    <p:anim calcmode="lin" valueType="num">
                                      <p:cBhvr additive="base">
                                        <p:cTn id="44" dur="500" fill="hold"/>
                                        <p:tgtEl>
                                          <p:spTgt spid="21"/>
                                        </p:tgtEl>
                                        <p:attrNameLst>
                                          <p:attrName>ppt_y</p:attrName>
                                        </p:attrNameLst>
                                      </p:cBhvr>
                                      <p:tavLst>
                                        <p:tav tm="0">
                                          <p:val>
                                            <p:strVal val="#ppt_y"/>
                                          </p:val>
                                        </p:tav>
                                        <p:tav tm="100000">
                                          <p:val>
                                            <p:strVal val="#ppt_y"/>
                                          </p:val>
                                        </p:tav>
                                      </p:tavLst>
                                    </p:anim>
                                  </p:childTnLst>
                                </p:cTn>
                              </p:par>
                              <p:par>
                                <p:cTn id="45" presetID="2" presetClass="entr" presetSubtype="8" fill="hold" grpId="0" nodeType="withEffect">
                                  <p:stCondLst>
                                    <p:cond delay="0"/>
                                  </p:stCondLst>
                                  <p:childTnLst>
                                    <p:set>
                                      <p:cBhvr>
                                        <p:cTn id="46" dur="1" fill="hold">
                                          <p:stCondLst>
                                            <p:cond delay="0"/>
                                          </p:stCondLst>
                                        </p:cTn>
                                        <p:tgtEl>
                                          <p:spTgt spid="28"/>
                                        </p:tgtEl>
                                        <p:attrNameLst>
                                          <p:attrName>style.visibility</p:attrName>
                                        </p:attrNameLst>
                                      </p:cBhvr>
                                      <p:to>
                                        <p:strVal val="visible"/>
                                      </p:to>
                                    </p:set>
                                    <p:anim calcmode="lin" valueType="num">
                                      <p:cBhvr additive="base">
                                        <p:cTn id="47" dur="500" fill="hold"/>
                                        <p:tgtEl>
                                          <p:spTgt spid="28"/>
                                        </p:tgtEl>
                                        <p:attrNameLst>
                                          <p:attrName>ppt_x</p:attrName>
                                        </p:attrNameLst>
                                      </p:cBhvr>
                                      <p:tavLst>
                                        <p:tav tm="0">
                                          <p:val>
                                            <p:strVal val="0-#ppt_w/2"/>
                                          </p:val>
                                        </p:tav>
                                        <p:tav tm="100000">
                                          <p:val>
                                            <p:strVal val="#ppt_x"/>
                                          </p:val>
                                        </p:tav>
                                      </p:tavLst>
                                    </p:anim>
                                    <p:anim calcmode="lin" valueType="num">
                                      <p:cBhvr additive="base">
                                        <p:cTn id="48" dur="500" fill="hold"/>
                                        <p:tgtEl>
                                          <p:spTgt spid="28"/>
                                        </p:tgtEl>
                                        <p:attrNameLst>
                                          <p:attrName>ppt_y</p:attrName>
                                        </p:attrNameLst>
                                      </p:cBhvr>
                                      <p:tavLst>
                                        <p:tav tm="0">
                                          <p:val>
                                            <p:strVal val="#ppt_y"/>
                                          </p:val>
                                        </p:tav>
                                        <p:tav tm="100000">
                                          <p:val>
                                            <p:strVal val="#ppt_y"/>
                                          </p:val>
                                        </p:tav>
                                      </p:tavLst>
                                    </p:anim>
                                  </p:childTnLst>
                                </p:cTn>
                              </p:par>
                              <p:par>
                                <p:cTn id="49" presetID="2" presetClass="entr" presetSubtype="8" fill="hold" grpId="0" nodeType="withEffect">
                                  <p:stCondLst>
                                    <p:cond delay="0"/>
                                  </p:stCondLst>
                                  <p:childTnLst>
                                    <p:set>
                                      <p:cBhvr>
                                        <p:cTn id="50" dur="1" fill="hold">
                                          <p:stCondLst>
                                            <p:cond delay="0"/>
                                          </p:stCondLst>
                                        </p:cTn>
                                        <p:tgtEl>
                                          <p:spTgt spid="29"/>
                                        </p:tgtEl>
                                        <p:attrNameLst>
                                          <p:attrName>style.visibility</p:attrName>
                                        </p:attrNameLst>
                                      </p:cBhvr>
                                      <p:to>
                                        <p:strVal val="visible"/>
                                      </p:to>
                                    </p:set>
                                    <p:anim calcmode="lin" valueType="num">
                                      <p:cBhvr additive="base">
                                        <p:cTn id="51" dur="500" fill="hold"/>
                                        <p:tgtEl>
                                          <p:spTgt spid="29"/>
                                        </p:tgtEl>
                                        <p:attrNameLst>
                                          <p:attrName>ppt_x</p:attrName>
                                        </p:attrNameLst>
                                      </p:cBhvr>
                                      <p:tavLst>
                                        <p:tav tm="0">
                                          <p:val>
                                            <p:strVal val="0-#ppt_w/2"/>
                                          </p:val>
                                        </p:tav>
                                        <p:tav tm="100000">
                                          <p:val>
                                            <p:strVal val="#ppt_x"/>
                                          </p:val>
                                        </p:tav>
                                      </p:tavLst>
                                    </p:anim>
                                    <p:anim calcmode="lin" valueType="num">
                                      <p:cBhvr additive="base">
                                        <p:cTn id="52" dur="500" fill="hold"/>
                                        <p:tgtEl>
                                          <p:spTgt spid="29"/>
                                        </p:tgtEl>
                                        <p:attrNameLst>
                                          <p:attrName>ppt_y</p:attrName>
                                        </p:attrNameLst>
                                      </p:cBhvr>
                                      <p:tavLst>
                                        <p:tav tm="0">
                                          <p:val>
                                            <p:strVal val="#ppt_y"/>
                                          </p:val>
                                        </p:tav>
                                        <p:tav tm="100000">
                                          <p:val>
                                            <p:strVal val="#ppt_y"/>
                                          </p:val>
                                        </p:tav>
                                      </p:tavLst>
                                    </p:anim>
                                  </p:childTnLst>
                                </p:cTn>
                              </p:par>
                              <p:par>
                                <p:cTn id="53" presetID="2" presetClass="entr" presetSubtype="8" fill="hold" grpId="0" nodeType="withEffect">
                                  <p:stCondLst>
                                    <p:cond delay="0"/>
                                  </p:stCondLst>
                                  <p:childTnLst>
                                    <p:set>
                                      <p:cBhvr>
                                        <p:cTn id="54" dur="1" fill="hold">
                                          <p:stCondLst>
                                            <p:cond delay="0"/>
                                          </p:stCondLst>
                                        </p:cTn>
                                        <p:tgtEl>
                                          <p:spTgt spid="30"/>
                                        </p:tgtEl>
                                        <p:attrNameLst>
                                          <p:attrName>style.visibility</p:attrName>
                                        </p:attrNameLst>
                                      </p:cBhvr>
                                      <p:to>
                                        <p:strVal val="visible"/>
                                      </p:to>
                                    </p:set>
                                    <p:anim calcmode="lin" valueType="num">
                                      <p:cBhvr additive="base">
                                        <p:cTn id="55" dur="500" fill="hold"/>
                                        <p:tgtEl>
                                          <p:spTgt spid="30"/>
                                        </p:tgtEl>
                                        <p:attrNameLst>
                                          <p:attrName>ppt_x</p:attrName>
                                        </p:attrNameLst>
                                      </p:cBhvr>
                                      <p:tavLst>
                                        <p:tav tm="0">
                                          <p:val>
                                            <p:strVal val="0-#ppt_w/2"/>
                                          </p:val>
                                        </p:tav>
                                        <p:tav tm="100000">
                                          <p:val>
                                            <p:strVal val="#ppt_x"/>
                                          </p:val>
                                        </p:tav>
                                      </p:tavLst>
                                    </p:anim>
                                    <p:anim calcmode="lin" valueType="num">
                                      <p:cBhvr additive="base">
                                        <p:cTn id="56" dur="500" fill="hold"/>
                                        <p:tgtEl>
                                          <p:spTgt spid="30"/>
                                        </p:tgtEl>
                                        <p:attrNameLst>
                                          <p:attrName>ppt_y</p:attrName>
                                        </p:attrNameLst>
                                      </p:cBhvr>
                                      <p:tavLst>
                                        <p:tav tm="0">
                                          <p:val>
                                            <p:strVal val="#ppt_y"/>
                                          </p:val>
                                        </p:tav>
                                        <p:tav tm="100000">
                                          <p:val>
                                            <p:strVal val="#ppt_y"/>
                                          </p:val>
                                        </p:tav>
                                      </p:tavLst>
                                    </p:anim>
                                  </p:childTnLst>
                                </p:cTn>
                              </p:par>
                            </p:childTnLst>
                          </p:cTn>
                        </p:par>
                        <p:par>
                          <p:cTn id="57" fill="hold">
                            <p:stCondLst>
                              <p:cond delay="500"/>
                            </p:stCondLst>
                            <p:childTnLst>
                              <p:par>
                                <p:cTn id="58" presetID="22" presetClass="entr" presetSubtype="1" fill="hold" grpId="0" nodeType="afterEffect">
                                  <p:stCondLst>
                                    <p:cond delay="0"/>
                                  </p:stCondLst>
                                  <p:childTnLst>
                                    <p:set>
                                      <p:cBhvr>
                                        <p:cTn id="59" dur="1" fill="hold">
                                          <p:stCondLst>
                                            <p:cond delay="0"/>
                                          </p:stCondLst>
                                        </p:cTn>
                                        <p:tgtEl>
                                          <p:spTgt spid="38"/>
                                        </p:tgtEl>
                                        <p:attrNameLst>
                                          <p:attrName>style.visibility</p:attrName>
                                        </p:attrNameLst>
                                      </p:cBhvr>
                                      <p:to>
                                        <p:strVal val="visible"/>
                                      </p:to>
                                    </p:set>
                                    <p:animEffect transition="in" filter="wipe(up)">
                                      <p:cBhvr>
                                        <p:cTn id="60" dur="500"/>
                                        <p:tgtEl>
                                          <p:spTgt spid="38"/>
                                        </p:tgtEl>
                                      </p:cBhvr>
                                    </p:animEffect>
                                  </p:childTnLst>
                                </p:cTn>
                              </p:par>
                            </p:childTnLst>
                          </p:cTn>
                        </p:par>
                        <p:par>
                          <p:cTn id="61" fill="hold">
                            <p:stCondLst>
                              <p:cond delay="1000"/>
                            </p:stCondLst>
                            <p:childTnLst>
                              <p:par>
                                <p:cTn id="62" presetID="10" presetClass="entr" presetSubtype="0" fill="hold" grpId="0" nodeType="afterEffect">
                                  <p:stCondLst>
                                    <p:cond delay="0"/>
                                  </p:stCondLst>
                                  <p:childTnLst>
                                    <p:set>
                                      <p:cBhvr>
                                        <p:cTn id="63" dur="1" fill="hold">
                                          <p:stCondLst>
                                            <p:cond delay="0"/>
                                          </p:stCondLst>
                                        </p:cTn>
                                        <p:tgtEl>
                                          <p:spTgt spid="2"/>
                                        </p:tgtEl>
                                        <p:attrNameLst>
                                          <p:attrName>style.visibility</p:attrName>
                                        </p:attrNameLst>
                                      </p:cBhvr>
                                      <p:to>
                                        <p:strVal val="visible"/>
                                      </p:to>
                                    </p:set>
                                    <p:animEffect transition="in" filter="fade">
                                      <p:cBhvr>
                                        <p:cTn id="64" dur="500"/>
                                        <p:tgtEl>
                                          <p:spTgt spid="2"/>
                                        </p:tgtEl>
                                      </p:cBhvr>
                                    </p:animEffect>
                                  </p:childTnLst>
                                </p:cTn>
                              </p:par>
                            </p:childTnLst>
                          </p:cTn>
                        </p:par>
                        <p:par>
                          <p:cTn id="65" fill="hold">
                            <p:stCondLst>
                              <p:cond delay="1500"/>
                            </p:stCondLst>
                            <p:childTnLst>
                              <p:par>
                                <p:cTn id="66" presetID="22" presetClass="entr" presetSubtype="8" fill="hold" grpId="0" nodeType="afterEffect">
                                  <p:stCondLst>
                                    <p:cond delay="0"/>
                                  </p:stCondLst>
                                  <p:childTnLst>
                                    <p:set>
                                      <p:cBhvr>
                                        <p:cTn id="67" dur="1" fill="hold">
                                          <p:stCondLst>
                                            <p:cond delay="0"/>
                                          </p:stCondLst>
                                        </p:cTn>
                                        <p:tgtEl>
                                          <p:spTgt spid="3">
                                            <p:bg/>
                                          </p:spTgt>
                                        </p:tgtEl>
                                        <p:attrNameLst>
                                          <p:attrName>style.visibility</p:attrName>
                                        </p:attrNameLst>
                                      </p:cBhvr>
                                      <p:to>
                                        <p:strVal val="visible"/>
                                      </p:to>
                                    </p:set>
                                    <p:animEffect transition="in" filter="wipe(left)">
                                      <p:cBhvr>
                                        <p:cTn id="68" dur="500"/>
                                        <p:tgtEl>
                                          <p:spTgt spid="3">
                                            <p:bg/>
                                          </p:spTgt>
                                        </p:tgtEl>
                                      </p:cBhvr>
                                    </p:animEffect>
                                  </p:childTnLst>
                                </p:cTn>
                              </p:par>
                              <p:par>
                                <p:cTn id="69" presetID="22" presetClass="entr" presetSubtype="8" fill="hold" grpId="0" nodeType="withEffect">
                                  <p:stCondLst>
                                    <p:cond delay="250"/>
                                  </p:stCondLst>
                                  <p:childTnLst>
                                    <p:set>
                                      <p:cBhvr>
                                        <p:cTn id="70" dur="1" fill="hold">
                                          <p:stCondLst>
                                            <p:cond delay="0"/>
                                          </p:stCondLst>
                                        </p:cTn>
                                        <p:tgtEl>
                                          <p:spTgt spid="3">
                                            <p:txEl>
                                              <p:pRg st="0" end="0"/>
                                            </p:txEl>
                                          </p:spTgt>
                                        </p:tgtEl>
                                        <p:attrNameLst>
                                          <p:attrName>style.visibility</p:attrName>
                                        </p:attrNameLst>
                                      </p:cBhvr>
                                      <p:to>
                                        <p:strVal val="visible"/>
                                      </p:to>
                                    </p:set>
                                    <p:animEffect transition="in" filter="wipe(left)">
                                      <p:cBhvr>
                                        <p:cTn id="7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8" grpId="0" animBg="1"/>
      <p:bldP spid="29" grpId="0" animBg="1"/>
      <p:bldP spid="30" grpId="0" animBg="1"/>
      <p:bldP spid="38" grpId="0" animBg="1"/>
      <p:bldP spid="3" grpId="0" uiExpand="1" build="p" animBg="1">
        <p:tmplLst>
          <p:tmpl>
            <p:tnLst>
              <p:par>
                <p:cTn presetID="22" presetClass="entr" presetSubtype="8"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 lvl="1">
            <p:tnLst>
              <p:par>
                <p:cTn presetID="22" presetClass="entr" presetSubtype="8" fill="hold" nodeType="withEffect">
                  <p:stCondLst>
                    <p:cond delay="25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2_Section Header cyan">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435AB-35E8-4298-989C-72359141062C}"/>
              </a:ext>
            </a:extLst>
          </p:cNvPr>
          <p:cNvSpPr>
            <a:spLocks noGrp="1"/>
          </p:cNvSpPr>
          <p:nvPr>
            <p:ph type="title" hasCustomPrompt="1"/>
          </p:nvPr>
        </p:nvSpPr>
        <p:spPr>
          <a:xfrm>
            <a:off x="3294821" y="2842918"/>
            <a:ext cx="5234817" cy="1240811"/>
          </a:xfrm>
        </p:spPr>
        <p:txBody>
          <a:bodyPr anchor="b"/>
          <a:lstStyle>
            <a:lvl1pPr>
              <a:defRPr sz="12000">
                <a:solidFill>
                  <a:schemeClr val="tx2"/>
                </a:solidFill>
              </a:defRPr>
            </a:lvl1pPr>
          </a:lstStyle>
          <a:p>
            <a:r>
              <a:rPr lang="en-US"/>
              <a:t>00</a:t>
            </a:r>
            <a:endParaRPr lang="en-GB"/>
          </a:p>
        </p:txBody>
      </p:sp>
      <p:sp>
        <p:nvSpPr>
          <p:cNvPr id="12" name="Line 5">
            <a:extLst>
              <a:ext uri="{FF2B5EF4-FFF2-40B4-BE49-F238E27FC236}">
                <a16:creationId xmlns:a16="http://schemas.microsoft.com/office/drawing/2014/main" id="{552C08FC-DB86-4663-99A1-E0067084F77A}"/>
              </a:ext>
            </a:extLst>
          </p:cNvPr>
          <p:cNvSpPr>
            <a:spLocks noChangeShapeType="1"/>
          </p:cNvSpPr>
          <p:nvPr/>
        </p:nvSpPr>
        <p:spPr bwMode="auto">
          <a:xfrm>
            <a:off x="3054351" y="979488"/>
            <a:ext cx="0" cy="984250"/>
          </a:xfrm>
          <a:prstGeom prst="line">
            <a:avLst/>
          </a:prstGeom>
          <a:noFill/>
          <a:ln w="128651" cap="flat">
            <a:solidFill>
              <a:schemeClr val="bg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 name="Line 6">
            <a:extLst>
              <a:ext uri="{FF2B5EF4-FFF2-40B4-BE49-F238E27FC236}">
                <a16:creationId xmlns:a16="http://schemas.microsoft.com/office/drawing/2014/main" id="{9237796A-B4D5-4C7D-8DDF-AC31F9705C4D}"/>
              </a:ext>
            </a:extLst>
          </p:cNvPr>
          <p:cNvSpPr>
            <a:spLocks noChangeShapeType="1"/>
          </p:cNvSpPr>
          <p:nvPr/>
        </p:nvSpPr>
        <p:spPr bwMode="auto">
          <a:xfrm>
            <a:off x="2444751" y="979488"/>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 name="Line 7">
            <a:extLst>
              <a:ext uri="{FF2B5EF4-FFF2-40B4-BE49-F238E27FC236}">
                <a16:creationId xmlns:a16="http://schemas.microsoft.com/office/drawing/2014/main" id="{F3FC3FE8-FAC4-45BB-8914-2D2FC1EBFE09}"/>
              </a:ext>
            </a:extLst>
          </p:cNvPr>
          <p:cNvSpPr>
            <a:spLocks noChangeShapeType="1"/>
          </p:cNvSpPr>
          <p:nvPr/>
        </p:nvSpPr>
        <p:spPr bwMode="auto">
          <a:xfrm>
            <a:off x="1835151" y="979488"/>
            <a:ext cx="0" cy="984250"/>
          </a:xfrm>
          <a:prstGeom prst="line">
            <a:avLst/>
          </a:prstGeom>
          <a:noFill/>
          <a:ln w="128588"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 name="Line 8">
            <a:extLst>
              <a:ext uri="{FF2B5EF4-FFF2-40B4-BE49-F238E27FC236}">
                <a16:creationId xmlns:a16="http://schemas.microsoft.com/office/drawing/2014/main" id="{38BB07C6-096B-4AAF-B64A-1DDA4A52AB9B}"/>
              </a:ext>
            </a:extLst>
          </p:cNvPr>
          <p:cNvSpPr>
            <a:spLocks noChangeShapeType="1"/>
          </p:cNvSpPr>
          <p:nvPr/>
        </p:nvSpPr>
        <p:spPr bwMode="auto">
          <a:xfrm>
            <a:off x="1225551" y="979488"/>
            <a:ext cx="0" cy="984250"/>
          </a:xfrm>
          <a:prstGeom prst="line">
            <a:avLst/>
          </a:prstGeom>
          <a:noFill/>
          <a:ln w="279400"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 name="Line 9">
            <a:extLst>
              <a:ext uri="{FF2B5EF4-FFF2-40B4-BE49-F238E27FC236}">
                <a16:creationId xmlns:a16="http://schemas.microsoft.com/office/drawing/2014/main" id="{92658CD4-B97B-419C-89DD-F88CFA9774A2}"/>
              </a:ext>
            </a:extLst>
          </p:cNvPr>
          <p:cNvSpPr>
            <a:spLocks noChangeShapeType="1"/>
          </p:cNvSpPr>
          <p:nvPr/>
        </p:nvSpPr>
        <p:spPr bwMode="auto">
          <a:xfrm>
            <a:off x="3665538" y="979488"/>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 name="Line 10">
            <a:extLst>
              <a:ext uri="{FF2B5EF4-FFF2-40B4-BE49-F238E27FC236}">
                <a16:creationId xmlns:a16="http://schemas.microsoft.com/office/drawing/2014/main" id="{D5CAE0B8-400C-4782-A047-CD3FB9A5C713}"/>
              </a:ext>
            </a:extLst>
          </p:cNvPr>
          <p:cNvSpPr>
            <a:spLocks noChangeShapeType="1"/>
          </p:cNvSpPr>
          <p:nvPr/>
        </p:nvSpPr>
        <p:spPr bwMode="auto">
          <a:xfrm>
            <a:off x="4275138" y="979488"/>
            <a:ext cx="0" cy="984250"/>
          </a:xfrm>
          <a:prstGeom prst="line">
            <a:avLst/>
          </a:prstGeom>
          <a:noFill/>
          <a:ln w="128588"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 name="Line 11">
            <a:extLst>
              <a:ext uri="{FF2B5EF4-FFF2-40B4-BE49-F238E27FC236}">
                <a16:creationId xmlns:a16="http://schemas.microsoft.com/office/drawing/2014/main" id="{0534FA6B-7776-4C2C-84A5-0FD0E0F4E9E8}"/>
              </a:ext>
            </a:extLst>
          </p:cNvPr>
          <p:cNvSpPr>
            <a:spLocks noChangeShapeType="1"/>
          </p:cNvSpPr>
          <p:nvPr/>
        </p:nvSpPr>
        <p:spPr bwMode="auto">
          <a:xfrm>
            <a:off x="614363" y="979488"/>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 name="Line 12">
            <a:extLst>
              <a:ext uri="{FF2B5EF4-FFF2-40B4-BE49-F238E27FC236}">
                <a16:creationId xmlns:a16="http://schemas.microsoft.com/office/drawing/2014/main" id="{B1674FAC-3222-4BC8-B4F6-F2078AD9E002}"/>
              </a:ext>
            </a:extLst>
          </p:cNvPr>
          <p:cNvSpPr>
            <a:spLocks noChangeShapeType="1"/>
          </p:cNvSpPr>
          <p:nvPr/>
        </p:nvSpPr>
        <p:spPr bwMode="auto">
          <a:xfrm>
            <a:off x="4886326" y="979488"/>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 name="Line 13">
            <a:extLst>
              <a:ext uri="{FF2B5EF4-FFF2-40B4-BE49-F238E27FC236}">
                <a16:creationId xmlns:a16="http://schemas.microsoft.com/office/drawing/2014/main" id="{5C2412FB-F6A4-4618-B739-83E465272808}"/>
              </a:ext>
            </a:extLst>
          </p:cNvPr>
          <p:cNvSpPr>
            <a:spLocks noChangeShapeType="1"/>
          </p:cNvSpPr>
          <p:nvPr/>
        </p:nvSpPr>
        <p:spPr bwMode="auto">
          <a:xfrm>
            <a:off x="5495926" y="979488"/>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 name="Line 14">
            <a:extLst>
              <a:ext uri="{FF2B5EF4-FFF2-40B4-BE49-F238E27FC236}">
                <a16:creationId xmlns:a16="http://schemas.microsoft.com/office/drawing/2014/main" id="{0CC3CB4F-2259-48F9-9800-BF1A5539874C}"/>
              </a:ext>
            </a:extLst>
          </p:cNvPr>
          <p:cNvSpPr>
            <a:spLocks noChangeShapeType="1"/>
          </p:cNvSpPr>
          <p:nvPr/>
        </p:nvSpPr>
        <p:spPr bwMode="auto">
          <a:xfrm>
            <a:off x="6108701" y="979488"/>
            <a:ext cx="0" cy="976313"/>
          </a:xfrm>
          <a:prstGeom prst="line">
            <a:avLst/>
          </a:prstGeom>
          <a:noFill/>
          <a:ln w="128588"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8" name="Line 21">
            <a:extLst>
              <a:ext uri="{FF2B5EF4-FFF2-40B4-BE49-F238E27FC236}">
                <a16:creationId xmlns:a16="http://schemas.microsoft.com/office/drawing/2014/main" id="{D12904D1-4444-46B3-BA93-5ED9898385F1}"/>
              </a:ext>
            </a:extLst>
          </p:cNvPr>
          <p:cNvSpPr>
            <a:spLocks noChangeShapeType="1"/>
          </p:cNvSpPr>
          <p:nvPr/>
        </p:nvSpPr>
        <p:spPr bwMode="auto">
          <a:xfrm>
            <a:off x="10375901" y="979488"/>
            <a:ext cx="0" cy="984250"/>
          </a:xfrm>
          <a:prstGeom prst="line">
            <a:avLst/>
          </a:prstGeom>
          <a:noFill/>
          <a:ln w="128588"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9" name="Line 22">
            <a:extLst>
              <a:ext uri="{FF2B5EF4-FFF2-40B4-BE49-F238E27FC236}">
                <a16:creationId xmlns:a16="http://schemas.microsoft.com/office/drawing/2014/main" id="{4387D903-E614-4EA5-B5D0-38668C6E8958}"/>
              </a:ext>
            </a:extLst>
          </p:cNvPr>
          <p:cNvSpPr>
            <a:spLocks noChangeShapeType="1"/>
          </p:cNvSpPr>
          <p:nvPr/>
        </p:nvSpPr>
        <p:spPr bwMode="auto">
          <a:xfrm>
            <a:off x="10987088" y="979488"/>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0" name="Line 23">
            <a:extLst>
              <a:ext uri="{FF2B5EF4-FFF2-40B4-BE49-F238E27FC236}">
                <a16:creationId xmlns:a16="http://schemas.microsoft.com/office/drawing/2014/main" id="{12CDF7D9-7271-41E0-96C9-BC9353DDD4C7}"/>
              </a:ext>
            </a:extLst>
          </p:cNvPr>
          <p:cNvSpPr>
            <a:spLocks noChangeShapeType="1"/>
          </p:cNvSpPr>
          <p:nvPr/>
        </p:nvSpPr>
        <p:spPr bwMode="auto">
          <a:xfrm>
            <a:off x="11596688" y="979488"/>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8" name="Line 5">
            <a:extLst>
              <a:ext uri="{FF2B5EF4-FFF2-40B4-BE49-F238E27FC236}">
                <a16:creationId xmlns:a16="http://schemas.microsoft.com/office/drawing/2014/main" id="{E1B77A29-0796-45FB-A111-BD36453D195C}"/>
              </a:ext>
            </a:extLst>
          </p:cNvPr>
          <p:cNvSpPr>
            <a:spLocks noChangeShapeType="1"/>
          </p:cNvSpPr>
          <p:nvPr/>
        </p:nvSpPr>
        <p:spPr bwMode="auto">
          <a:xfrm>
            <a:off x="3054351" y="1933645"/>
            <a:ext cx="0" cy="1818546"/>
          </a:xfrm>
          <a:prstGeom prst="line">
            <a:avLst/>
          </a:prstGeom>
          <a:noFill/>
          <a:ln w="128651" cap="flat">
            <a:solidFill>
              <a:schemeClr val="bg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 name="Text Placeholder 2">
            <a:extLst>
              <a:ext uri="{FF2B5EF4-FFF2-40B4-BE49-F238E27FC236}">
                <a16:creationId xmlns:a16="http://schemas.microsoft.com/office/drawing/2014/main" id="{CE13A394-72F7-4A04-AE12-306898A38825}"/>
              </a:ext>
            </a:extLst>
          </p:cNvPr>
          <p:cNvSpPr>
            <a:spLocks noGrp="1"/>
          </p:cNvSpPr>
          <p:nvPr>
            <p:ph type="body" idx="1"/>
          </p:nvPr>
        </p:nvSpPr>
        <p:spPr>
          <a:xfrm>
            <a:off x="6697665" y="979488"/>
            <a:ext cx="3084510" cy="985836"/>
          </a:xfrm>
          <a:solidFill>
            <a:schemeClr val="bg1"/>
          </a:solidFill>
        </p:spPr>
        <p:txBody>
          <a:bodyPr lIns="108000" tIns="108000" rIns="108000" bIns="108000"/>
          <a:lstStyle>
            <a:lvl1pPr marL="0" indent="0">
              <a:lnSpc>
                <a:spcPct val="90000"/>
              </a:lnSpc>
              <a:spcBef>
                <a:spcPts val="0"/>
              </a:spcBef>
              <a:buNone/>
              <a:defRPr sz="1400" b="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4B904DC1-4DD2-4408-A0C9-EA2188CBC936}"/>
              </a:ext>
            </a:extLst>
          </p:cNvPr>
          <p:cNvSpPr>
            <a:spLocks noGrp="1"/>
          </p:cNvSpPr>
          <p:nvPr>
            <p:ph type="ftr" sz="quarter" idx="11"/>
          </p:nvPr>
        </p:nvSpPr>
        <p:spPr/>
        <p:txBody>
          <a:bodyPr/>
          <a:lstStyle>
            <a:lvl1pPr>
              <a:defRPr/>
            </a:lvl1pPr>
          </a:lstStyle>
          <a:p>
            <a:endParaRPr lang="en-GB"/>
          </a:p>
        </p:txBody>
      </p:sp>
      <p:sp>
        <p:nvSpPr>
          <p:cNvPr id="6" name="Slide Number Placeholder 5">
            <a:extLst>
              <a:ext uri="{FF2B5EF4-FFF2-40B4-BE49-F238E27FC236}">
                <a16:creationId xmlns:a16="http://schemas.microsoft.com/office/drawing/2014/main" id="{31491646-3BAA-4D49-B95A-E7FC73738FC5}"/>
              </a:ext>
            </a:extLst>
          </p:cNvPr>
          <p:cNvSpPr>
            <a:spLocks noGrp="1"/>
          </p:cNvSpPr>
          <p:nvPr>
            <p:ph type="sldNum" sz="quarter" idx="12"/>
          </p:nvPr>
        </p:nvSpPr>
        <p:spPr/>
        <p:txBody>
          <a:bodyPr/>
          <a:lstStyle/>
          <a:p>
            <a:fld id="{AFA7B88B-89BC-4E41-A4CC-88F7AB32273B}" type="slidenum">
              <a:rPr lang="en-GB" smtClean="0"/>
              <a:t>‹#›</a:t>
            </a:fld>
            <a:endParaRPr lang="en-GB"/>
          </a:p>
        </p:txBody>
      </p:sp>
    </p:spTree>
    <p:extLst>
      <p:ext uri="{BB962C8B-B14F-4D97-AF65-F5344CB8AC3E}">
        <p14:creationId xmlns:p14="http://schemas.microsoft.com/office/powerpoint/2010/main" val="178981716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0-#ppt_w/2"/>
                                          </p:val>
                                        </p:tav>
                                        <p:tav tm="100000">
                                          <p:val>
                                            <p:strVal val="#ppt_x"/>
                                          </p:val>
                                        </p:tav>
                                      </p:tavLst>
                                    </p:anim>
                                    <p:anim calcmode="lin" valueType="num">
                                      <p:cBhvr additive="base">
                                        <p:cTn id="12" dur="500" fill="hold"/>
                                        <p:tgtEl>
                                          <p:spTgt spid="13"/>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0-#ppt_w/2"/>
                                          </p:val>
                                        </p:tav>
                                        <p:tav tm="100000">
                                          <p:val>
                                            <p:strVal val="#ppt_x"/>
                                          </p:val>
                                        </p:tav>
                                      </p:tavLst>
                                    </p:anim>
                                    <p:anim calcmode="lin" valueType="num">
                                      <p:cBhvr additive="base">
                                        <p:cTn id="16" dur="500" fill="hold"/>
                                        <p:tgtEl>
                                          <p:spTgt spid="14"/>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0-#ppt_w/2"/>
                                          </p:val>
                                        </p:tav>
                                        <p:tav tm="100000">
                                          <p:val>
                                            <p:strVal val="#ppt_x"/>
                                          </p:val>
                                        </p:tav>
                                      </p:tavLst>
                                    </p:anim>
                                    <p:anim calcmode="lin" valueType="num">
                                      <p:cBhvr additive="base">
                                        <p:cTn id="20" dur="500" fill="hold"/>
                                        <p:tgtEl>
                                          <p:spTgt spid="15"/>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500" fill="hold"/>
                                        <p:tgtEl>
                                          <p:spTgt spid="16"/>
                                        </p:tgtEl>
                                        <p:attrNameLst>
                                          <p:attrName>ppt_x</p:attrName>
                                        </p:attrNameLst>
                                      </p:cBhvr>
                                      <p:tavLst>
                                        <p:tav tm="0">
                                          <p:val>
                                            <p:strVal val="0-#ppt_w/2"/>
                                          </p:val>
                                        </p:tav>
                                        <p:tav tm="100000">
                                          <p:val>
                                            <p:strVal val="#ppt_x"/>
                                          </p:val>
                                        </p:tav>
                                      </p:tavLst>
                                    </p:anim>
                                    <p:anim calcmode="lin" valueType="num">
                                      <p:cBhvr additive="base">
                                        <p:cTn id="24" dur="500" fill="hold"/>
                                        <p:tgtEl>
                                          <p:spTgt spid="16"/>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anim calcmode="lin" valueType="num">
                                      <p:cBhvr additive="base">
                                        <p:cTn id="27" dur="500" fill="hold"/>
                                        <p:tgtEl>
                                          <p:spTgt spid="17"/>
                                        </p:tgtEl>
                                        <p:attrNameLst>
                                          <p:attrName>ppt_x</p:attrName>
                                        </p:attrNameLst>
                                      </p:cBhvr>
                                      <p:tavLst>
                                        <p:tav tm="0">
                                          <p:val>
                                            <p:strVal val="0-#ppt_w/2"/>
                                          </p:val>
                                        </p:tav>
                                        <p:tav tm="100000">
                                          <p:val>
                                            <p:strVal val="#ppt_x"/>
                                          </p:val>
                                        </p:tav>
                                      </p:tavLst>
                                    </p:anim>
                                    <p:anim calcmode="lin" valueType="num">
                                      <p:cBhvr additive="base">
                                        <p:cTn id="28" dur="500" fill="hold"/>
                                        <p:tgtEl>
                                          <p:spTgt spid="17"/>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anim calcmode="lin" valueType="num">
                                      <p:cBhvr additive="base">
                                        <p:cTn id="31" dur="500" fill="hold"/>
                                        <p:tgtEl>
                                          <p:spTgt spid="18"/>
                                        </p:tgtEl>
                                        <p:attrNameLst>
                                          <p:attrName>ppt_x</p:attrName>
                                        </p:attrNameLst>
                                      </p:cBhvr>
                                      <p:tavLst>
                                        <p:tav tm="0">
                                          <p:val>
                                            <p:strVal val="0-#ppt_w/2"/>
                                          </p:val>
                                        </p:tav>
                                        <p:tav tm="100000">
                                          <p:val>
                                            <p:strVal val="#ppt_x"/>
                                          </p:val>
                                        </p:tav>
                                      </p:tavLst>
                                    </p:anim>
                                    <p:anim calcmode="lin" valueType="num">
                                      <p:cBhvr additive="base">
                                        <p:cTn id="32" dur="500" fill="hold"/>
                                        <p:tgtEl>
                                          <p:spTgt spid="18"/>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500" fill="hold"/>
                                        <p:tgtEl>
                                          <p:spTgt spid="19"/>
                                        </p:tgtEl>
                                        <p:attrNameLst>
                                          <p:attrName>ppt_x</p:attrName>
                                        </p:attrNameLst>
                                      </p:cBhvr>
                                      <p:tavLst>
                                        <p:tav tm="0">
                                          <p:val>
                                            <p:strVal val="0-#ppt_w/2"/>
                                          </p:val>
                                        </p:tav>
                                        <p:tav tm="100000">
                                          <p:val>
                                            <p:strVal val="#ppt_x"/>
                                          </p:val>
                                        </p:tav>
                                      </p:tavLst>
                                    </p:anim>
                                    <p:anim calcmode="lin" valueType="num">
                                      <p:cBhvr additive="base">
                                        <p:cTn id="36" dur="500" fill="hold"/>
                                        <p:tgtEl>
                                          <p:spTgt spid="19"/>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anim calcmode="lin" valueType="num">
                                      <p:cBhvr additive="base">
                                        <p:cTn id="39" dur="500" fill="hold"/>
                                        <p:tgtEl>
                                          <p:spTgt spid="20"/>
                                        </p:tgtEl>
                                        <p:attrNameLst>
                                          <p:attrName>ppt_x</p:attrName>
                                        </p:attrNameLst>
                                      </p:cBhvr>
                                      <p:tavLst>
                                        <p:tav tm="0">
                                          <p:val>
                                            <p:strVal val="0-#ppt_w/2"/>
                                          </p:val>
                                        </p:tav>
                                        <p:tav tm="100000">
                                          <p:val>
                                            <p:strVal val="#ppt_x"/>
                                          </p:val>
                                        </p:tav>
                                      </p:tavLst>
                                    </p:anim>
                                    <p:anim calcmode="lin" valueType="num">
                                      <p:cBhvr additive="base">
                                        <p:cTn id="40" dur="500" fill="hold"/>
                                        <p:tgtEl>
                                          <p:spTgt spid="20"/>
                                        </p:tgtEl>
                                        <p:attrNameLst>
                                          <p:attrName>ppt_y</p:attrName>
                                        </p:attrNameLst>
                                      </p:cBhvr>
                                      <p:tavLst>
                                        <p:tav tm="0">
                                          <p:val>
                                            <p:strVal val="#ppt_y"/>
                                          </p:val>
                                        </p:tav>
                                        <p:tav tm="100000">
                                          <p:val>
                                            <p:strVal val="#ppt_y"/>
                                          </p:val>
                                        </p:tav>
                                      </p:tavLst>
                                    </p:anim>
                                  </p:childTnLst>
                                </p:cTn>
                              </p:par>
                              <p:par>
                                <p:cTn id="41" presetID="2" presetClass="entr" presetSubtype="8" fill="hold" grpId="0" nodeType="withEffect">
                                  <p:stCondLst>
                                    <p:cond delay="0"/>
                                  </p:stCondLst>
                                  <p:childTnLst>
                                    <p:set>
                                      <p:cBhvr>
                                        <p:cTn id="42" dur="1" fill="hold">
                                          <p:stCondLst>
                                            <p:cond delay="0"/>
                                          </p:stCondLst>
                                        </p:cTn>
                                        <p:tgtEl>
                                          <p:spTgt spid="21"/>
                                        </p:tgtEl>
                                        <p:attrNameLst>
                                          <p:attrName>style.visibility</p:attrName>
                                        </p:attrNameLst>
                                      </p:cBhvr>
                                      <p:to>
                                        <p:strVal val="visible"/>
                                      </p:to>
                                    </p:set>
                                    <p:anim calcmode="lin" valueType="num">
                                      <p:cBhvr additive="base">
                                        <p:cTn id="43" dur="500" fill="hold"/>
                                        <p:tgtEl>
                                          <p:spTgt spid="21"/>
                                        </p:tgtEl>
                                        <p:attrNameLst>
                                          <p:attrName>ppt_x</p:attrName>
                                        </p:attrNameLst>
                                      </p:cBhvr>
                                      <p:tavLst>
                                        <p:tav tm="0">
                                          <p:val>
                                            <p:strVal val="0-#ppt_w/2"/>
                                          </p:val>
                                        </p:tav>
                                        <p:tav tm="100000">
                                          <p:val>
                                            <p:strVal val="#ppt_x"/>
                                          </p:val>
                                        </p:tav>
                                      </p:tavLst>
                                    </p:anim>
                                    <p:anim calcmode="lin" valueType="num">
                                      <p:cBhvr additive="base">
                                        <p:cTn id="44" dur="500" fill="hold"/>
                                        <p:tgtEl>
                                          <p:spTgt spid="21"/>
                                        </p:tgtEl>
                                        <p:attrNameLst>
                                          <p:attrName>ppt_y</p:attrName>
                                        </p:attrNameLst>
                                      </p:cBhvr>
                                      <p:tavLst>
                                        <p:tav tm="0">
                                          <p:val>
                                            <p:strVal val="#ppt_y"/>
                                          </p:val>
                                        </p:tav>
                                        <p:tav tm="100000">
                                          <p:val>
                                            <p:strVal val="#ppt_y"/>
                                          </p:val>
                                        </p:tav>
                                      </p:tavLst>
                                    </p:anim>
                                  </p:childTnLst>
                                </p:cTn>
                              </p:par>
                              <p:par>
                                <p:cTn id="45" presetID="2" presetClass="entr" presetSubtype="8" fill="hold" grpId="0" nodeType="withEffect">
                                  <p:stCondLst>
                                    <p:cond delay="0"/>
                                  </p:stCondLst>
                                  <p:childTnLst>
                                    <p:set>
                                      <p:cBhvr>
                                        <p:cTn id="46" dur="1" fill="hold">
                                          <p:stCondLst>
                                            <p:cond delay="0"/>
                                          </p:stCondLst>
                                        </p:cTn>
                                        <p:tgtEl>
                                          <p:spTgt spid="28"/>
                                        </p:tgtEl>
                                        <p:attrNameLst>
                                          <p:attrName>style.visibility</p:attrName>
                                        </p:attrNameLst>
                                      </p:cBhvr>
                                      <p:to>
                                        <p:strVal val="visible"/>
                                      </p:to>
                                    </p:set>
                                    <p:anim calcmode="lin" valueType="num">
                                      <p:cBhvr additive="base">
                                        <p:cTn id="47" dur="500" fill="hold"/>
                                        <p:tgtEl>
                                          <p:spTgt spid="28"/>
                                        </p:tgtEl>
                                        <p:attrNameLst>
                                          <p:attrName>ppt_x</p:attrName>
                                        </p:attrNameLst>
                                      </p:cBhvr>
                                      <p:tavLst>
                                        <p:tav tm="0">
                                          <p:val>
                                            <p:strVal val="0-#ppt_w/2"/>
                                          </p:val>
                                        </p:tav>
                                        <p:tav tm="100000">
                                          <p:val>
                                            <p:strVal val="#ppt_x"/>
                                          </p:val>
                                        </p:tav>
                                      </p:tavLst>
                                    </p:anim>
                                    <p:anim calcmode="lin" valueType="num">
                                      <p:cBhvr additive="base">
                                        <p:cTn id="48" dur="500" fill="hold"/>
                                        <p:tgtEl>
                                          <p:spTgt spid="28"/>
                                        </p:tgtEl>
                                        <p:attrNameLst>
                                          <p:attrName>ppt_y</p:attrName>
                                        </p:attrNameLst>
                                      </p:cBhvr>
                                      <p:tavLst>
                                        <p:tav tm="0">
                                          <p:val>
                                            <p:strVal val="#ppt_y"/>
                                          </p:val>
                                        </p:tav>
                                        <p:tav tm="100000">
                                          <p:val>
                                            <p:strVal val="#ppt_y"/>
                                          </p:val>
                                        </p:tav>
                                      </p:tavLst>
                                    </p:anim>
                                  </p:childTnLst>
                                </p:cTn>
                              </p:par>
                              <p:par>
                                <p:cTn id="49" presetID="2" presetClass="entr" presetSubtype="8" fill="hold" grpId="0" nodeType="withEffect">
                                  <p:stCondLst>
                                    <p:cond delay="0"/>
                                  </p:stCondLst>
                                  <p:childTnLst>
                                    <p:set>
                                      <p:cBhvr>
                                        <p:cTn id="50" dur="1" fill="hold">
                                          <p:stCondLst>
                                            <p:cond delay="0"/>
                                          </p:stCondLst>
                                        </p:cTn>
                                        <p:tgtEl>
                                          <p:spTgt spid="29"/>
                                        </p:tgtEl>
                                        <p:attrNameLst>
                                          <p:attrName>style.visibility</p:attrName>
                                        </p:attrNameLst>
                                      </p:cBhvr>
                                      <p:to>
                                        <p:strVal val="visible"/>
                                      </p:to>
                                    </p:set>
                                    <p:anim calcmode="lin" valueType="num">
                                      <p:cBhvr additive="base">
                                        <p:cTn id="51" dur="500" fill="hold"/>
                                        <p:tgtEl>
                                          <p:spTgt spid="29"/>
                                        </p:tgtEl>
                                        <p:attrNameLst>
                                          <p:attrName>ppt_x</p:attrName>
                                        </p:attrNameLst>
                                      </p:cBhvr>
                                      <p:tavLst>
                                        <p:tav tm="0">
                                          <p:val>
                                            <p:strVal val="0-#ppt_w/2"/>
                                          </p:val>
                                        </p:tav>
                                        <p:tav tm="100000">
                                          <p:val>
                                            <p:strVal val="#ppt_x"/>
                                          </p:val>
                                        </p:tav>
                                      </p:tavLst>
                                    </p:anim>
                                    <p:anim calcmode="lin" valueType="num">
                                      <p:cBhvr additive="base">
                                        <p:cTn id="52" dur="500" fill="hold"/>
                                        <p:tgtEl>
                                          <p:spTgt spid="29"/>
                                        </p:tgtEl>
                                        <p:attrNameLst>
                                          <p:attrName>ppt_y</p:attrName>
                                        </p:attrNameLst>
                                      </p:cBhvr>
                                      <p:tavLst>
                                        <p:tav tm="0">
                                          <p:val>
                                            <p:strVal val="#ppt_y"/>
                                          </p:val>
                                        </p:tav>
                                        <p:tav tm="100000">
                                          <p:val>
                                            <p:strVal val="#ppt_y"/>
                                          </p:val>
                                        </p:tav>
                                      </p:tavLst>
                                    </p:anim>
                                  </p:childTnLst>
                                </p:cTn>
                              </p:par>
                              <p:par>
                                <p:cTn id="53" presetID="2" presetClass="entr" presetSubtype="8" fill="hold" grpId="0" nodeType="withEffect">
                                  <p:stCondLst>
                                    <p:cond delay="0"/>
                                  </p:stCondLst>
                                  <p:childTnLst>
                                    <p:set>
                                      <p:cBhvr>
                                        <p:cTn id="54" dur="1" fill="hold">
                                          <p:stCondLst>
                                            <p:cond delay="0"/>
                                          </p:stCondLst>
                                        </p:cTn>
                                        <p:tgtEl>
                                          <p:spTgt spid="30"/>
                                        </p:tgtEl>
                                        <p:attrNameLst>
                                          <p:attrName>style.visibility</p:attrName>
                                        </p:attrNameLst>
                                      </p:cBhvr>
                                      <p:to>
                                        <p:strVal val="visible"/>
                                      </p:to>
                                    </p:set>
                                    <p:anim calcmode="lin" valueType="num">
                                      <p:cBhvr additive="base">
                                        <p:cTn id="55" dur="500" fill="hold"/>
                                        <p:tgtEl>
                                          <p:spTgt spid="30"/>
                                        </p:tgtEl>
                                        <p:attrNameLst>
                                          <p:attrName>ppt_x</p:attrName>
                                        </p:attrNameLst>
                                      </p:cBhvr>
                                      <p:tavLst>
                                        <p:tav tm="0">
                                          <p:val>
                                            <p:strVal val="0-#ppt_w/2"/>
                                          </p:val>
                                        </p:tav>
                                        <p:tav tm="100000">
                                          <p:val>
                                            <p:strVal val="#ppt_x"/>
                                          </p:val>
                                        </p:tav>
                                      </p:tavLst>
                                    </p:anim>
                                    <p:anim calcmode="lin" valueType="num">
                                      <p:cBhvr additive="base">
                                        <p:cTn id="56" dur="500" fill="hold"/>
                                        <p:tgtEl>
                                          <p:spTgt spid="30"/>
                                        </p:tgtEl>
                                        <p:attrNameLst>
                                          <p:attrName>ppt_y</p:attrName>
                                        </p:attrNameLst>
                                      </p:cBhvr>
                                      <p:tavLst>
                                        <p:tav tm="0">
                                          <p:val>
                                            <p:strVal val="#ppt_y"/>
                                          </p:val>
                                        </p:tav>
                                        <p:tav tm="100000">
                                          <p:val>
                                            <p:strVal val="#ppt_y"/>
                                          </p:val>
                                        </p:tav>
                                      </p:tavLst>
                                    </p:anim>
                                  </p:childTnLst>
                                </p:cTn>
                              </p:par>
                            </p:childTnLst>
                          </p:cTn>
                        </p:par>
                        <p:par>
                          <p:cTn id="57" fill="hold">
                            <p:stCondLst>
                              <p:cond delay="500"/>
                            </p:stCondLst>
                            <p:childTnLst>
                              <p:par>
                                <p:cTn id="58" presetID="22" presetClass="entr" presetSubtype="1" fill="hold" grpId="0" nodeType="afterEffect">
                                  <p:stCondLst>
                                    <p:cond delay="0"/>
                                  </p:stCondLst>
                                  <p:childTnLst>
                                    <p:set>
                                      <p:cBhvr>
                                        <p:cTn id="59" dur="1" fill="hold">
                                          <p:stCondLst>
                                            <p:cond delay="0"/>
                                          </p:stCondLst>
                                        </p:cTn>
                                        <p:tgtEl>
                                          <p:spTgt spid="38"/>
                                        </p:tgtEl>
                                        <p:attrNameLst>
                                          <p:attrName>style.visibility</p:attrName>
                                        </p:attrNameLst>
                                      </p:cBhvr>
                                      <p:to>
                                        <p:strVal val="visible"/>
                                      </p:to>
                                    </p:set>
                                    <p:animEffect transition="in" filter="wipe(up)">
                                      <p:cBhvr>
                                        <p:cTn id="60" dur="500"/>
                                        <p:tgtEl>
                                          <p:spTgt spid="38"/>
                                        </p:tgtEl>
                                      </p:cBhvr>
                                    </p:animEffect>
                                  </p:childTnLst>
                                </p:cTn>
                              </p:par>
                            </p:childTnLst>
                          </p:cTn>
                        </p:par>
                        <p:par>
                          <p:cTn id="61" fill="hold">
                            <p:stCondLst>
                              <p:cond delay="1000"/>
                            </p:stCondLst>
                            <p:childTnLst>
                              <p:par>
                                <p:cTn id="62" presetID="10" presetClass="entr" presetSubtype="0" fill="hold" grpId="0" nodeType="afterEffect">
                                  <p:stCondLst>
                                    <p:cond delay="0"/>
                                  </p:stCondLst>
                                  <p:childTnLst>
                                    <p:set>
                                      <p:cBhvr>
                                        <p:cTn id="63" dur="1" fill="hold">
                                          <p:stCondLst>
                                            <p:cond delay="0"/>
                                          </p:stCondLst>
                                        </p:cTn>
                                        <p:tgtEl>
                                          <p:spTgt spid="2"/>
                                        </p:tgtEl>
                                        <p:attrNameLst>
                                          <p:attrName>style.visibility</p:attrName>
                                        </p:attrNameLst>
                                      </p:cBhvr>
                                      <p:to>
                                        <p:strVal val="visible"/>
                                      </p:to>
                                    </p:set>
                                    <p:animEffect transition="in" filter="fade">
                                      <p:cBhvr>
                                        <p:cTn id="64" dur="500"/>
                                        <p:tgtEl>
                                          <p:spTgt spid="2"/>
                                        </p:tgtEl>
                                      </p:cBhvr>
                                    </p:animEffect>
                                  </p:childTnLst>
                                </p:cTn>
                              </p:par>
                            </p:childTnLst>
                          </p:cTn>
                        </p:par>
                        <p:par>
                          <p:cTn id="65" fill="hold">
                            <p:stCondLst>
                              <p:cond delay="1500"/>
                            </p:stCondLst>
                            <p:childTnLst>
                              <p:par>
                                <p:cTn id="66" presetID="22" presetClass="entr" presetSubtype="8" fill="hold" grpId="0" nodeType="afterEffect">
                                  <p:stCondLst>
                                    <p:cond delay="0"/>
                                  </p:stCondLst>
                                  <p:childTnLst>
                                    <p:set>
                                      <p:cBhvr>
                                        <p:cTn id="67" dur="1" fill="hold">
                                          <p:stCondLst>
                                            <p:cond delay="0"/>
                                          </p:stCondLst>
                                        </p:cTn>
                                        <p:tgtEl>
                                          <p:spTgt spid="3">
                                            <p:bg/>
                                          </p:spTgt>
                                        </p:tgtEl>
                                        <p:attrNameLst>
                                          <p:attrName>style.visibility</p:attrName>
                                        </p:attrNameLst>
                                      </p:cBhvr>
                                      <p:to>
                                        <p:strVal val="visible"/>
                                      </p:to>
                                    </p:set>
                                    <p:animEffect transition="in" filter="wipe(left)">
                                      <p:cBhvr>
                                        <p:cTn id="68" dur="500"/>
                                        <p:tgtEl>
                                          <p:spTgt spid="3">
                                            <p:bg/>
                                          </p:spTgt>
                                        </p:tgtEl>
                                      </p:cBhvr>
                                    </p:animEffect>
                                  </p:childTnLst>
                                </p:cTn>
                              </p:par>
                              <p:par>
                                <p:cTn id="69" presetID="22" presetClass="entr" presetSubtype="8" fill="hold" grpId="0" nodeType="withEffect">
                                  <p:stCondLst>
                                    <p:cond delay="250"/>
                                  </p:stCondLst>
                                  <p:childTnLst>
                                    <p:set>
                                      <p:cBhvr>
                                        <p:cTn id="70" dur="1" fill="hold">
                                          <p:stCondLst>
                                            <p:cond delay="0"/>
                                          </p:stCondLst>
                                        </p:cTn>
                                        <p:tgtEl>
                                          <p:spTgt spid="3">
                                            <p:txEl>
                                              <p:pRg st="0" end="0"/>
                                            </p:txEl>
                                          </p:spTgt>
                                        </p:tgtEl>
                                        <p:attrNameLst>
                                          <p:attrName>style.visibility</p:attrName>
                                        </p:attrNameLst>
                                      </p:cBhvr>
                                      <p:to>
                                        <p:strVal val="visible"/>
                                      </p:to>
                                    </p:set>
                                    <p:animEffect transition="in" filter="wipe(left)">
                                      <p:cBhvr>
                                        <p:cTn id="7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8" grpId="0" animBg="1"/>
      <p:bldP spid="29" grpId="0" animBg="1"/>
      <p:bldP spid="30" grpId="0" animBg="1"/>
      <p:bldP spid="38" grpId="0" animBg="1"/>
      <p:bldP spid="3" grpId="0" uiExpand="1" build="p" animBg="1">
        <p:tmplLst>
          <p:tmpl>
            <p:tnLst>
              <p:par>
                <p:cTn presetID="22" presetClass="entr" presetSubtype="8"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 lvl="1">
            <p:tnLst>
              <p:par>
                <p:cTn presetID="22" presetClass="entr" presetSubtype="8" fill="hold" nodeType="withEffect">
                  <p:stCondLst>
                    <p:cond delay="25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3_Section Header cyan">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435AB-35E8-4298-989C-72359141062C}"/>
              </a:ext>
            </a:extLst>
          </p:cNvPr>
          <p:cNvSpPr>
            <a:spLocks noGrp="1"/>
          </p:cNvSpPr>
          <p:nvPr>
            <p:ph type="title" hasCustomPrompt="1"/>
          </p:nvPr>
        </p:nvSpPr>
        <p:spPr>
          <a:xfrm>
            <a:off x="3294821" y="2842918"/>
            <a:ext cx="5234817" cy="1240811"/>
          </a:xfrm>
        </p:spPr>
        <p:txBody>
          <a:bodyPr anchor="b"/>
          <a:lstStyle>
            <a:lvl1pPr>
              <a:defRPr sz="12000">
                <a:solidFill>
                  <a:schemeClr val="bg2"/>
                </a:solidFill>
              </a:defRPr>
            </a:lvl1pPr>
          </a:lstStyle>
          <a:p>
            <a:r>
              <a:rPr lang="en-US"/>
              <a:t>00</a:t>
            </a:r>
            <a:endParaRPr lang="en-GB"/>
          </a:p>
        </p:txBody>
      </p:sp>
      <p:sp>
        <p:nvSpPr>
          <p:cNvPr id="12" name="Line 5">
            <a:extLst>
              <a:ext uri="{FF2B5EF4-FFF2-40B4-BE49-F238E27FC236}">
                <a16:creationId xmlns:a16="http://schemas.microsoft.com/office/drawing/2014/main" id="{552C08FC-DB86-4663-99A1-E0067084F77A}"/>
              </a:ext>
            </a:extLst>
          </p:cNvPr>
          <p:cNvSpPr>
            <a:spLocks noChangeShapeType="1"/>
          </p:cNvSpPr>
          <p:nvPr/>
        </p:nvSpPr>
        <p:spPr bwMode="auto">
          <a:xfrm>
            <a:off x="3054351" y="979488"/>
            <a:ext cx="0" cy="984250"/>
          </a:xfrm>
          <a:prstGeom prst="line">
            <a:avLst/>
          </a:prstGeom>
          <a:noFill/>
          <a:ln w="128651" cap="flat">
            <a:solidFill>
              <a:schemeClr val="bg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 name="Line 6">
            <a:extLst>
              <a:ext uri="{FF2B5EF4-FFF2-40B4-BE49-F238E27FC236}">
                <a16:creationId xmlns:a16="http://schemas.microsoft.com/office/drawing/2014/main" id="{9237796A-B4D5-4C7D-8DDF-AC31F9705C4D}"/>
              </a:ext>
            </a:extLst>
          </p:cNvPr>
          <p:cNvSpPr>
            <a:spLocks noChangeShapeType="1"/>
          </p:cNvSpPr>
          <p:nvPr/>
        </p:nvSpPr>
        <p:spPr bwMode="auto">
          <a:xfrm>
            <a:off x="2444751" y="979488"/>
            <a:ext cx="0" cy="984250"/>
          </a:xfrm>
          <a:prstGeom prst="line">
            <a:avLst/>
          </a:prstGeom>
          <a:noFill/>
          <a:ln w="34925" cap="flat">
            <a:solidFill>
              <a:schemeClr val="bg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 name="Line 7">
            <a:extLst>
              <a:ext uri="{FF2B5EF4-FFF2-40B4-BE49-F238E27FC236}">
                <a16:creationId xmlns:a16="http://schemas.microsoft.com/office/drawing/2014/main" id="{F3FC3FE8-FAC4-45BB-8914-2D2FC1EBFE09}"/>
              </a:ext>
            </a:extLst>
          </p:cNvPr>
          <p:cNvSpPr>
            <a:spLocks noChangeShapeType="1"/>
          </p:cNvSpPr>
          <p:nvPr/>
        </p:nvSpPr>
        <p:spPr bwMode="auto">
          <a:xfrm>
            <a:off x="1835151" y="979488"/>
            <a:ext cx="0" cy="984250"/>
          </a:xfrm>
          <a:prstGeom prst="line">
            <a:avLst/>
          </a:prstGeom>
          <a:noFill/>
          <a:ln w="128588" cap="flat">
            <a:solidFill>
              <a:schemeClr val="bg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 name="Line 8">
            <a:extLst>
              <a:ext uri="{FF2B5EF4-FFF2-40B4-BE49-F238E27FC236}">
                <a16:creationId xmlns:a16="http://schemas.microsoft.com/office/drawing/2014/main" id="{38BB07C6-096B-4AAF-B64A-1DDA4A52AB9B}"/>
              </a:ext>
            </a:extLst>
          </p:cNvPr>
          <p:cNvSpPr>
            <a:spLocks noChangeShapeType="1"/>
          </p:cNvSpPr>
          <p:nvPr/>
        </p:nvSpPr>
        <p:spPr bwMode="auto">
          <a:xfrm>
            <a:off x="1225551" y="979488"/>
            <a:ext cx="0" cy="984250"/>
          </a:xfrm>
          <a:prstGeom prst="line">
            <a:avLst/>
          </a:prstGeom>
          <a:noFill/>
          <a:ln w="279400" cap="flat">
            <a:solidFill>
              <a:schemeClr val="bg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 name="Line 9">
            <a:extLst>
              <a:ext uri="{FF2B5EF4-FFF2-40B4-BE49-F238E27FC236}">
                <a16:creationId xmlns:a16="http://schemas.microsoft.com/office/drawing/2014/main" id="{92658CD4-B97B-419C-89DD-F88CFA9774A2}"/>
              </a:ext>
            </a:extLst>
          </p:cNvPr>
          <p:cNvSpPr>
            <a:spLocks noChangeShapeType="1"/>
          </p:cNvSpPr>
          <p:nvPr/>
        </p:nvSpPr>
        <p:spPr bwMode="auto">
          <a:xfrm>
            <a:off x="3665538" y="979488"/>
            <a:ext cx="0" cy="984250"/>
          </a:xfrm>
          <a:prstGeom prst="line">
            <a:avLst/>
          </a:prstGeom>
          <a:noFill/>
          <a:ln w="34925" cap="flat">
            <a:solidFill>
              <a:schemeClr val="bg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 name="Line 10">
            <a:extLst>
              <a:ext uri="{FF2B5EF4-FFF2-40B4-BE49-F238E27FC236}">
                <a16:creationId xmlns:a16="http://schemas.microsoft.com/office/drawing/2014/main" id="{D5CAE0B8-400C-4782-A047-CD3FB9A5C713}"/>
              </a:ext>
            </a:extLst>
          </p:cNvPr>
          <p:cNvSpPr>
            <a:spLocks noChangeShapeType="1"/>
          </p:cNvSpPr>
          <p:nvPr/>
        </p:nvSpPr>
        <p:spPr bwMode="auto">
          <a:xfrm>
            <a:off x="4275138" y="979488"/>
            <a:ext cx="0" cy="984250"/>
          </a:xfrm>
          <a:prstGeom prst="line">
            <a:avLst/>
          </a:prstGeom>
          <a:noFill/>
          <a:ln w="128588" cap="flat">
            <a:solidFill>
              <a:schemeClr val="bg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 name="Line 11">
            <a:extLst>
              <a:ext uri="{FF2B5EF4-FFF2-40B4-BE49-F238E27FC236}">
                <a16:creationId xmlns:a16="http://schemas.microsoft.com/office/drawing/2014/main" id="{0534FA6B-7776-4C2C-84A5-0FD0E0F4E9E8}"/>
              </a:ext>
            </a:extLst>
          </p:cNvPr>
          <p:cNvSpPr>
            <a:spLocks noChangeShapeType="1"/>
          </p:cNvSpPr>
          <p:nvPr/>
        </p:nvSpPr>
        <p:spPr bwMode="auto">
          <a:xfrm>
            <a:off x="614363" y="979488"/>
            <a:ext cx="0" cy="984250"/>
          </a:xfrm>
          <a:prstGeom prst="line">
            <a:avLst/>
          </a:prstGeom>
          <a:noFill/>
          <a:ln w="34925" cap="flat">
            <a:solidFill>
              <a:schemeClr val="bg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 name="Line 12">
            <a:extLst>
              <a:ext uri="{FF2B5EF4-FFF2-40B4-BE49-F238E27FC236}">
                <a16:creationId xmlns:a16="http://schemas.microsoft.com/office/drawing/2014/main" id="{B1674FAC-3222-4BC8-B4F6-F2078AD9E002}"/>
              </a:ext>
            </a:extLst>
          </p:cNvPr>
          <p:cNvSpPr>
            <a:spLocks noChangeShapeType="1"/>
          </p:cNvSpPr>
          <p:nvPr/>
        </p:nvSpPr>
        <p:spPr bwMode="auto">
          <a:xfrm>
            <a:off x="4886326" y="979488"/>
            <a:ext cx="0" cy="984250"/>
          </a:xfrm>
          <a:prstGeom prst="line">
            <a:avLst/>
          </a:prstGeom>
          <a:noFill/>
          <a:ln w="34925" cap="flat">
            <a:solidFill>
              <a:schemeClr val="bg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 name="Line 13">
            <a:extLst>
              <a:ext uri="{FF2B5EF4-FFF2-40B4-BE49-F238E27FC236}">
                <a16:creationId xmlns:a16="http://schemas.microsoft.com/office/drawing/2014/main" id="{5C2412FB-F6A4-4618-B739-83E465272808}"/>
              </a:ext>
            </a:extLst>
          </p:cNvPr>
          <p:cNvSpPr>
            <a:spLocks noChangeShapeType="1"/>
          </p:cNvSpPr>
          <p:nvPr/>
        </p:nvSpPr>
        <p:spPr bwMode="auto">
          <a:xfrm>
            <a:off x="5495926" y="979488"/>
            <a:ext cx="0" cy="984250"/>
          </a:xfrm>
          <a:prstGeom prst="line">
            <a:avLst/>
          </a:prstGeom>
          <a:noFill/>
          <a:ln w="34925" cap="flat">
            <a:solidFill>
              <a:schemeClr val="bg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 name="Line 14">
            <a:extLst>
              <a:ext uri="{FF2B5EF4-FFF2-40B4-BE49-F238E27FC236}">
                <a16:creationId xmlns:a16="http://schemas.microsoft.com/office/drawing/2014/main" id="{0CC3CB4F-2259-48F9-9800-BF1A5539874C}"/>
              </a:ext>
            </a:extLst>
          </p:cNvPr>
          <p:cNvSpPr>
            <a:spLocks noChangeShapeType="1"/>
          </p:cNvSpPr>
          <p:nvPr/>
        </p:nvSpPr>
        <p:spPr bwMode="auto">
          <a:xfrm>
            <a:off x="6108701" y="979488"/>
            <a:ext cx="0" cy="976313"/>
          </a:xfrm>
          <a:prstGeom prst="line">
            <a:avLst/>
          </a:prstGeom>
          <a:noFill/>
          <a:ln w="128588" cap="flat">
            <a:solidFill>
              <a:schemeClr val="bg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8" name="Line 21">
            <a:extLst>
              <a:ext uri="{FF2B5EF4-FFF2-40B4-BE49-F238E27FC236}">
                <a16:creationId xmlns:a16="http://schemas.microsoft.com/office/drawing/2014/main" id="{D12904D1-4444-46B3-BA93-5ED9898385F1}"/>
              </a:ext>
            </a:extLst>
          </p:cNvPr>
          <p:cNvSpPr>
            <a:spLocks noChangeShapeType="1"/>
          </p:cNvSpPr>
          <p:nvPr/>
        </p:nvSpPr>
        <p:spPr bwMode="auto">
          <a:xfrm>
            <a:off x="10375901" y="979488"/>
            <a:ext cx="0" cy="984250"/>
          </a:xfrm>
          <a:prstGeom prst="line">
            <a:avLst/>
          </a:prstGeom>
          <a:noFill/>
          <a:ln w="128588" cap="flat">
            <a:solidFill>
              <a:schemeClr val="bg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9" name="Line 22">
            <a:extLst>
              <a:ext uri="{FF2B5EF4-FFF2-40B4-BE49-F238E27FC236}">
                <a16:creationId xmlns:a16="http://schemas.microsoft.com/office/drawing/2014/main" id="{4387D903-E614-4EA5-B5D0-38668C6E8958}"/>
              </a:ext>
            </a:extLst>
          </p:cNvPr>
          <p:cNvSpPr>
            <a:spLocks noChangeShapeType="1"/>
          </p:cNvSpPr>
          <p:nvPr/>
        </p:nvSpPr>
        <p:spPr bwMode="auto">
          <a:xfrm>
            <a:off x="10987088" y="979488"/>
            <a:ext cx="0" cy="984250"/>
          </a:xfrm>
          <a:prstGeom prst="line">
            <a:avLst/>
          </a:prstGeom>
          <a:noFill/>
          <a:ln w="34925" cap="flat">
            <a:solidFill>
              <a:schemeClr val="bg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0" name="Line 23">
            <a:extLst>
              <a:ext uri="{FF2B5EF4-FFF2-40B4-BE49-F238E27FC236}">
                <a16:creationId xmlns:a16="http://schemas.microsoft.com/office/drawing/2014/main" id="{12CDF7D9-7271-41E0-96C9-BC9353DDD4C7}"/>
              </a:ext>
            </a:extLst>
          </p:cNvPr>
          <p:cNvSpPr>
            <a:spLocks noChangeShapeType="1"/>
          </p:cNvSpPr>
          <p:nvPr/>
        </p:nvSpPr>
        <p:spPr bwMode="auto">
          <a:xfrm>
            <a:off x="11596688" y="979488"/>
            <a:ext cx="0" cy="984250"/>
          </a:xfrm>
          <a:prstGeom prst="line">
            <a:avLst/>
          </a:prstGeom>
          <a:noFill/>
          <a:ln w="34925" cap="flat">
            <a:solidFill>
              <a:schemeClr val="bg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8" name="Line 5">
            <a:extLst>
              <a:ext uri="{FF2B5EF4-FFF2-40B4-BE49-F238E27FC236}">
                <a16:creationId xmlns:a16="http://schemas.microsoft.com/office/drawing/2014/main" id="{E1B77A29-0796-45FB-A111-BD36453D195C}"/>
              </a:ext>
            </a:extLst>
          </p:cNvPr>
          <p:cNvSpPr>
            <a:spLocks noChangeShapeType="1"/>
          </p:cNvSpPr>
          <p:nvPr/>
        </p:nvSpPr>
        <p:spPr bwMode="auto">
          <a:xfrm>
            <a:off x="3054351" y="1933645"/>
            <a:ext cx="0" cy="1818546"/>
          </a:xfrm>
          <a:prstGeom prst="line">
            <a:avLst/>
          </a:prstGeom>
          <a:noFill/>
          <a:ln w="128651" cap="flat">
            <a:solidFill>
              <a:schemeClr val="bg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 name="Text Placeholder 2">
            <a:extLst>
              <a:ext uri="{FF2B5EF4-FFF2-40B4-BE49-F238E27FC236}">
                <a16:creationId xmlns:a16="http://schemas.microsoft.com/office/drawing/2014/main" id="{CE13A394-72F7-4A04-AE12-306898A38825}"/>
              </a:ext>
            </a:extLst>
          </p:cNvPr>
          <p:cNvSpPr>
            <a:spLocks noGrp="1"/>
          </p:cNvSpPr>
          <p:nvPr>
            <p:ph type="body" idx="1"/>
          </p:nvPr>
        </p:nvSpPr>
        <p:spPr>
          <a:xfrm>
            <a:off x="6697665" y="979488"/>
            <a:ext cx="3084510" cy="985836"/>
          </a:xfrm>
          <a:solidFill>
            <a:schemeClr val="bg2"/>
          </a:solidFill>
        </p:spPr>
        <p:txBody>
          <a:bodyPr lIns="108000" tIns="108000" rIns="108000" bIns="108000"/>
          <a:lstStyle>
            <a:lvl1pPr marL="0" indent="0">
              <a:lnSpc>
                <a:spcPct val="90000"/>
              </a:lnSpc>
              <a:spcBef>
                <a:spcPts val="0"/>
              </a:spcBef>
              <a:buNone/>
              <a:defRPr sz="1400" b="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4B904DC1-4DD2-4408-A0C9-EA2188CBC936}"/>
              </a:ext>
            </a:extLst>
          </p:cNvPr>
          <p:cNvSpPr>
            <a:spLocks noGrp="1"/>
          </p:cNvSpPr>
          <p:nvPr>
            <p:ph type="ftr" sz="quarter" idx="11"/>
          </p:nvPr>
        </p:nvSpPr>
        <p:spPr/>
        <p:txBody>
          <a:bodyPr/>
          <a:lstStyle>
            <a:lvl1pPr>
              <a:defRPr>
                <a:solidFill>
                  <a:schemeClr val="bg2"/>
                </a:solidFill>
              </a:defRPr>
            </a:lvl1pPr>
          </a:lstStyle>
          <a:p>
            <a:endParaRPr lang="en-GB"/>
          </a:p>
        </p:txBody>
      </p:sp>
      <p:sp>
        <p:nvSpPr>
          <p:cNvPr id="6" name="Slide Number Placeholder 5">
            <a:extLst>
              <a:ext uri="{FF2B5EF4-FFF2-40B4-BE49-F238E27FC236}">
                <a16:creationId xmlns:a16="http://schemas.microsoft.com/office/drawing/2014/main" id="{31491646-3BAA-4D49-B95A-E7FC73738FC5}"/>
              </a:ext>
            </a:extLst>
          </p:cNvPr>
          <p:cNvSpPr>
            <a:spLocks noGrp="1"/>
          </p:cNvSpPr>
          <p:nvPr>
            <p:ph type="sldNum" sz="quarter" idx="12"/>
          </p:nvPr>
        </p:nvSpPr>
        <p:spPr/>
        <p:txBody>
          <a:bodyPr/>
          <a:lstStyle>
            <a:lvl1pPr>
              <a:defRPr>
                <a:solidFill>
                  <a:schemeClr val="bg2"/>
                </a:solidFill>
              </a:defRPr>
            </a:lvl1pPr>
          </a:lstStyle>
          <a:p>
            <a:fld id="{AFA7B88B-89BC-4E41-A4CC-88F7AB32273B}" type="slidenum">
              <a:rPr lang="en-GB" smtClean="0"/>
              <a:t>‹#›</a:t>
            </a:fld>
            <a:endParaRPr lang="en-GB"/>
          </a:p>
        </p:txBody>
      </p:sp>
    </p:spTree>
    <p:extLst>
      <p:ext uri="{BB962C8B-B14F-4D97-AF65-F5344CB8AC3E}">
        <p14:creationId xmlns:p14="http://schemas.microsoft.com/office/powerpoint/2010/main" val="140552294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0-#ppt_w/2"/>
                                          </p:val>
                                        </p:tav>
                                        <p:tav tm="100000">
                                          <p:val>
                                            <p:strVal val="#ppt_x"/>
                                          </p:val>
                                        </p:tav>
                                      </p:tavLst>
                                    </p:anim>
                                    <p:anim calcmode="lin" valueType="num">
                                      <p:cBhvr additive="base">
                                        <p:cTn id="12" dur="500" fill="hold"/>
                                        <p:tgtEl>
                                          <p:spTgt spid="13"/>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0-#ppt_w/2"/>
                                          </p:val>
                                        </p:tav>
                                        <p:tav tm="100000">
                                          <p:val>
                                            <p:strVal val="#ppt_x"/>
                                          </p:val>
                                        </p:tav>
                                      </p:tavLst>
                                    </p:anim>
                                    <p:anim calcmode="lin" valueType="num">
                                      <p:cBhvr additive="base">
                                        <p:cTn id="16" dur="500" fill="hold"/>
                                        <p:tgtEl>
                                          <p:spTgt spid="14"/>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0-#ppt_w/2"/>
                                          </p:val>
                                        </p:tav>
                                        <p:tav tm="100000">
                                          <p:val>
                                            <p:strVal val="#ppt_x"/>
                                          </p:val>
                                        </p:tav>
                                      </p:tavLst>
                                    </p:anim>
                                    <p:anim calcmode="lin" valueType="num">
                                      <p:cBhvr additive="base">
                                        <p:cTn id="20" dur="500" fill="hold"/>
                                        <p:tgtEl>
                                          <p:spTgt spid="15"/>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500" fill="hold"/>
                                        <p:tgtEl>
                                          <p:spTgt spid="16"/>
                                        </p:tgtEl>
                                        <p:attrNameLst>
                                          <p:attrName>ppt_x</p:attrName>
                                        </p:attrNameLst>
                                      </p:cBhvr>
                                      <p:tavLst>
                                        <p:tav tm="0">
                                          <p:val>
                                            <p:strVal val="0-#ppt_w/2"/>
                                          </p:val>
                                        </p:tav>
                                        <p:tav tm="100000">
                                          <p:val>
                                            <p:strVal val="#ppt_x"/>
                                          </p:val>
                                        </p:tav>
                                      </p:tavLst>
                                    </p:anim>
                                    <p:anim calcmode="lin" valueType="num">
                                      <p:cBhvr additive="base">
                                        <p:cTn id="24" dur="500" fill="hold"/>
                                        <p:tgtEl>
                                          <p:spTgt spid="16"/>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anim calcmode="lin" valueType="num">
                                      <p:cBhvr additive="base">
                                        <p:cTn id="27" dur="500" fill="hold"/>
                                        <p:tgtEl>
                                          <p:spTgt spid="17"/>
                                        </p:tgtEl>
                                        <p:attrNameLst>
                                          <p:attrName>ppt_x</p:attrName>
                                        </p:attrNameLst>
                                      </p:cBhvr>
                                      <p:tavLst>
                                        <p:tav tm="0">
                                          <p:val>
                                            <p:strVal val="0-#ppt_w/2"/>
                                          </p:val>
                                        </p:tav>
                                        <p:tav tm="100000">
                                          <p:val>
                                            <p:strVal val="#ppt_x"/>
                                          </p:val>
                                        </p:tav>
                                      </p:tavLst>
                                    </p:anim>
                                    <p:anim calcmode="lin" valueType="num">
                                      <p:cBhvr additive="base">
                                        <p:cTn id="28" dur="500" fill="hold"/>
                                        <p:tgtEl>
                                          <p:spTgt spid="17"/>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anim calcmode="lin" valueType="num">
                                      <p:cBhvr additive="base">
                                        <p:cTn id="31" dur="500" fill="hold"/>
                                        <p:tgtEl>
                                          <p:spTgt spid="18"/>
                                        </p:tgtEl>
                                        <p:attrNameLst>
                                          <p:attrName>ppt_x</p:attrName>
                                        </p:attrNameLst>
                                      </p:cBhvr>
                                      <p:tavLst>
                                        <p:tav tm="0">
                                          <p:val>
                                            <p:strVal val="0-#ppt_w/2"/>
                                          </p:val>
                                        </p:tav>
                                        <p:tav tm="100000">
                                          <p:val>
                                            <p:strVal val="#ppt_x"/>
                                          </p:val>
                                        </p:tav>
                                      </p:tavLst>
                                    </p:anim>
                                    <p:anim calcmode="lin" valueType="num">
                                      <p:cBhvr additive="base">
                                        <p:cTn id="32" dur="500" fill="hold"/>
                                        <p:tgtEl>
                                          <p:spTgt spid="18"/>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500" fill="hold"/>
                                        <p:tgtEl>
                                          <p:spTgt spid="19"/>
                                        </p:tgtEl>
                                        <p:attrNameLst>
                                          <p:attrName>ppt_x</p:attrName>
                                        </p:attrNameLst>
                                      </p:cBhvr>
                                      <p:tavLst>
                                        <p:tav tm="0">
                                          <p:val>
                                            <p:strVal val="0-#ppt_w/2"/>
                                          </p:val>
                                        </p:tav>
                                        <p:tav tm="100000">
                                          <p:val>
                                            <p:strVal val="#ppt_x"/>
                                          </p:val>
                                        </p:tav>
                                      </p:tavLst>
                                    </p:anim>
                                    <p:anim calcmode="lin" valueType="num">
                                      <p:cBhvr additive="base">
                                        <p:cTn id="36" dur="500" fill="hold"/>
                                        <p:tgtEl>
                                          <p:spTgt spid="19"/>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anim calcmode="lin" valueType="num">
                                      <p:cBhvr additive="base">
                                        <p:cTn id="39" dur="500" fill="hold"/>
                                        <p:tgtEl>
                                          <p:spTgt spid="20"/>
                                        </p:tgtEl>
                                        <p:attrNameLst>
                                          <p:attrName>ppt_x</p:attrName>
                                        </p:attrNameLst>
                                      </p:cBhvr>
                                      <p:tavLst>
                                        <p:tav tm="0">
                                          <p:val>
                                            <p:strVal val="0-#ppt_w/2"/>
                                          </p:val>
                                        </p:tav>
                                        <p:tav tm="100000">
                                          <p:val>
                                            <p:strVal val="#ppt_x"/>
                                          </p:val>
                                        </p:tav>
                                      </p:tavLst>
                                    </p:anim>
                                    <p:anim calcmode="lin" valueType="num">
                                      <p:cBhvr additive="base">
                                        <p:cTn id="40" dur="500" fill="hold"/>
                                        <p:tgtEl>
                                          <p:spTgt spid="20"/>
                                        </p:tgtEl>
                                        <p:attrNameLst>
                                          <p:attrName>ppt_y</p:attrName>
                                        </p:attrNameLst>
                                      </p:cBhvr>
                                      <p:tavLst>
                                        <p:tav tm="0">
                                          <p:val>
                                            <p:strVal val="#ppt_y"/>
                                          </p:val>
                                        </p:tav>
                                        <p:tav tm="100000">
                                          <p:val>
                                            <p:strVal val="#ppt_y"/>
                                          </p:val>
                                        </p:tav>
                                      </p:tavLst>
                                    </p:anim>
                                  </p:childTnLst>
                                </p:cTn>
                              </p:par>
                              <p:par>
                                <p:cTn id="41" presetID="2" presetClass="entr" presetSubtype="8" fill="hold" grpId="0" nodeType="withEffect">
                                  <p:stCondLst>
                                    <p:cond delay="0"/>
                                  </p:stCondLst>
                                  <p:childTnLst>
                                    <p:set>
                                      <p:cBhvr>
                                        <p:cTn id="42" dur="1" fill="hold">
                                          <p:stCondLst>
                                            <p:cond delay="0"/>
                                          </p:stCondLst>
                                        </p:cTn>
                                        <p:tgtEl>
                                          <p:spTgt spid="21"/>
                                        </p:tgtEl>
                                        <p:attrNameLst>
                                          <p:attrName>style.visibility</p:attrName>
                                        </p:attrNameLst>
                                      </p:cBhvr>
                                      <p:to>
                                        <p:strVal val="visible"/>
                                      </p:to>
                                    </p:set>
                                    <p:anim calcmode="lin" valueType="num">
                                      <p:cBhvr additive="base">
                                        <p:cTn id="43" dur="500" fill="hold"/>
                                        <p:tgtEl>
                                          <p:spTgt spid="21"/>
                                        </p:tgtEl>
                                        <p:attrNameLst>
                                          <p:attrName>ppt_x</p:attrName>
                                        </p:attrNameLst>
                                      </p:cBhvr>
                                      <p:tavLst>
                                        <p:tav tm="0">
                                          <p:val>
                                            <p:strVal val="0-#ppt_w/2"/>
                                          </p:val>
                                        </p:tav>
                                        <p:tav tm="100000">
                                          <p:val>
                                            <p:strVal val="#ppt_x"/>
                                          </p:val>
                                        </p:tav>
                                      </p:tavLst>
                                    </p:anim>
                                    <p:anim calcmode="lin" valueType="num">
                                      <p:cBhvr additive="base">
                                        <p:cTn id="44" dur="500" fill="hold"/>
                                        <p:tgtEl>
                                          <p:spTgt spid="21"/>
                                        </p:tgtEl>
                                        <p:attrNameLst>
                                          <p:attrName>ppt_y</p:attrName>
                                        </p:attrNameLst>
                                      </p:cBhvr>
                                      <p:tavLst>
                                        <p:tav tm="0">
                                          <p:val>
                                            <p:strVal val="#ppt_y"/>
                                          </p:val>
                                        </p:tav>
                                        <p:tav tm="100000">
                                          <p:val>
                                            <p:strVal val="#ppt_y"/>
                                          </p:val>
                                        </p:tav>
                                      </p:tavLst>
                                    </p:anim>
                                  </p:childTnLst>
                                </p:cTn>
                              </p:par>
                              <p:par>
                                <p:cTn id="45" presetID="2" presetClass="entr" presetSubtype="8" fill="hold" grpId="0" nodeType="withEffect">
                                  <p:stCondLst>
                                    <p:cond delay="0"/>
                                  </p:stCondLst>
                                  <p:childTnLst>
                                    <p:set>
                                      <p:cBhvr>
                                        <p:cTn id="46" dur="1" fill="hold">
                                          <p:stCondLst>
                                            <p:cond delay="0"/>
                                          </p:stCondLst>
                                        </p:cTn>
                                        <p:tgtEl>
                                          <p:spTgt spid="28"/>
                                        </p:tgtEl>
                                        <p:attrNameLst>
                                          <p:attrName>style.visibility</p:attrName>
                                        </p:attrNameLst>
                                      </p:cBhvr>
                                      <p:to>
                                        <p:strVal val="visible"/>
                                      </p:to>
                                    </p:set>
                                    <p:anim calcmode="lin" valueType="num">
                                      <p:cBhvr additive="base">
                                        <p:cTn id="47" dur="500" fill="hold"/>
                                        <p:tgtEl>
                                          <p:spTgt spid="28"/>
                                        </p:tgtEl>
                                        <p:attrNameLst>
                                          <p:attrName>ppt_x</p:attrName>
                                        </p:attrNameLst>
                                      </p:cBhvr>
                                      <p:tavLst>
                                        <p:tav tm="0">
                                          <p:val>
                                            <p:strVal val="0-#ppt_w/2"/>
                                          </p:val>
                                        </p:tav>
                                        <p:tav tm="100000">
                                          <p:val>
                                            <p:strVal val="#ppt_x"/>
                                          </p:val>
                                        </p:tav>
                                      </p:tavLst>
                                    </p:anim>
                                    <p:anim calcmode="lin" valueType="num">
                                      <p:cBhvr additive="base">
                                        <p:cTn id="48" dur="500" fill="hold"/>
                                        <p:tgtEl>
                                          <p:spTgt spid="28"/>
                                        </p:tgtEl>
                                        <p:attrNameLst>
                                          <p:attrName>ppt_y</p:attrName>
                                        </p:attrNameLst>
                                      </p:cBhvr>
                                      <p:tavLst>
                                        <p:tav tm="0">
                                          <p:val>
                                            <p:strVal val="#ppt_y"/>
                                          </p:val>
                                        </p:tav>
                                        <p:tav tm="100000">
                                          <p:val>
                                            <p:strVal val="#ppt_y"/>
                                          </p:val>
                                        </p:tav>
                                      </p:tavLst>
                                    </p:anim>
                                  </p:childTnLst>
                                </p:cTn>
                              </p:par>
                              <p:par>
                                <p:cTn id="49" presetID="2" presetClass="entr" presetSubtype="8" fill="hold" grpId="0" nodeType="withEffect">
                                  <p:stCondLst>
                                    <p:cond delay="0"/>
                                  </p:stCondLst>
                                  <p:childTnLst>
                                    <p:set>
                                      <p:cBhvr>
                                        <p:cTn id="50" dur="1" fill="hold">
                                          <p:stCondLst>
                                            <p:cond delay="0"/>
                                          </p:stCondLst>
                                        </p:cTn>
                                        <p:tgtEl>
                                          <p:spTgt spid="29"/>
                                        </p:tgtEl>
                                        <p:attrNameLst>
                                          <p:attrName>style.visibility</p:attrName>
                                        </p:attrNameLst>
                                      </p:cBhvr>
                                      <p:to>
                                        <p:strVal val="visible"/>
                                      </p:to>
                                    </p:set>
                                    <p:anim calcmode="lin" valueType="num">
                                      <p:cBhvr additive="base">
                                        <p:cTn id="51" dur="500" fill="hold"/>
                                        <p:tgtEl>
                                          <p:spTgt spid="29"/>
                                        </p:tgtEl>
                                        <p:attrNameLst>
                                          <p:attrName>ppt_x</p:attrName>
                                        </p:attrNameLst>
                                      </p:cBhvr>
                                      <p:tavLst>
                                        <p:tav tm="0">
                                          <p:val>
                                            <p:strVal val="0-#ppt_w/2"/>
                                          </p:val>
                                        </p:tav>
                                        <p:tav tm="100000">
                                          <p:val>
                                            <p:strVal val="#ppt_x"/>
                                          </p:val>
                                        </p:tav>
                                      </p:tavLst>
                                    </p:anim>
                                    <p:anim calcmode="lin" valueType="num">
                                      <p:cBhvr additive="base">
                                        <p:cTn id="52" dur="500" fill="hold"/>
                                        <p:tgtEl>
                                          <p:spTgt spid="29"/>
                                        </p:tgtEl>
                                        <p:attrNameLst>
                                          <p:attrName>ppt_y</p:attrName>
                                        </p:attrNameLst>
                                      </p:cBhvr>
                                      <p:tavLst>
                                        <p:tav tm="0">
                                          <p:val>
                                            <p:strVal val="#ppt_y"/>
                                          </p:val>
                                        </p:tav>
                                        <p:tav tm="100000">
                                          <p:val>
                                            <p:strVal val="#ppt_y"/>
                                          </p:val>
                                        </p:tav>
                                      </p:tavLst>
                                    </p:anim>
                                  </p:childTnLst>
                                </p:cTn>
                              </p:par>
                              <p:par>
                                <p:cTn id="53" presetID="2" presetClass="entr" presetSubtype="8" fill="hold" grpId="0" nodeType="withEffect">
                                  <p:stCondLst>
                                    <p:cond delay="0"/>
                                  </p:stCondLst>
                                  <p:childTnLst>
                                    <p:set>
                                      <p:cBhvr>
                                        <p:cTn id="54" dur="1" fill="hold">
                                          <p:stCondLst>
                                            <p:cond delay="0"/>
                                          </p:stCondLst>
                                        </p:cTn>
                                        <p:tgtEl>
                                          <p:spTgt spid="30"/>
                                        </p:tgtEl>
                                        <p:attrNameLst>
                                          <p:attrName>style.visibility</p:attrName>
                                        </p:attrNameLst>
                                      </p:cBhvr>
                                      <p:to>
                                        <p:strVal val="visible"/>
                                      </p:to>
                                    </p:set>
                                    <p:anim calcmode="lin" valueType="num">
                                      <p:cBhvr additive="base">
                                        <p:cTn id="55" dur="500" fill="hold"/>
                                        <p:tgtEl>
                                          <p:spTgt spid="30"/>
                                        </p:tgtEl>
                                        <p:attrNameLst>
                                          <p:attrName>ppt_x</p:attrName>
                                        </p:attrNameLst>
                                      </p:cBhvr>
                                      <p:tavLst>
                                        <p:tav tm="0">
                                          <p:val>
                                            <p:strVal val="0-#ppt_w/2"/>
                                          </p:val>
                                        </p:tav>
                                        <p:tav tm="100000">
                                          <p:val>
                                            <p:strVal val="#ppt_x"/>
                                          </p:val>
                                        </p:tav>
                                      </p:tavLst>
                                    </p:anim>
                                    <p:anim calcmode="lin" valueType="num">
                                      <p:cBhvr additive="base">
                                        <p:cTn id="56" dur="500" fill="hold"/>
                                        <p:tgtEl>
                                          <p:spTgt spid="30"/>
                                        </p:tgtEl>
                                        <p:attrNameLst>
                                          <p:attrName>ppt_y</p:attrName>
                                        </p:attrNameLst>
                                      </p:cBhvr>
                                      <p:tavLst>
                                        <p:tav tm="0">
                                          <p:val>
                                            <p:strVal val="#ppt_y"/>
                                          </p:val>
                                        </p:tav>
                                        <p:tav tm="100000">
                                          <p:val>
                                            <p:strVal val="#ppt_y"/>
                                          </p:val>
                                        </p:tav>
                                      </p:tavLst>
                                    </p:anim>
                                  </p:childTnLst>
                                </p:cTn>
                              </p:par>
                            </p:childTnLst>
                          </p:cTn>
                        </p:par>
                        <p:par>
                          <p:cTn id="57" fill="hold">
                            <p:stCondLst>
                              <p:cond delay="500"/>
                            </p:stCondLst>
                            <p:childTnLst>
                              <p:par>
                                <p:cTn id="58" presetID="22" presetClass="entr" presetSubtype="1" fill="hold" grpId="0" nodeType="afterEffect">
                                  <p:stCondLst>
                                    <p:cond delay="0"/>
                                  </p:stCondLst>
                                  <p:childTnLst>
                                    <p:set>
                                      <p:cBhvr>
                                        <p:cTn id="59" dur="1" fill="hold">
                                          <p:stCondLst>
                                            <p:cond delay="0"/>
                                          </p:stCondLst>
                                        </p:cTn>
                                        <p:tgtEl>
                                          <p:spTgt spid="38"/>
                                        </p:tgtEl>
                                        <p:attrNameLst>
                                          <p:attrName>style.visibility</p:attrName>
                                        </p:attrNameLst>
                                      </p:cBhvr>
                                      <p:to>
                                        <p:strVal val="visible"/>
                                      </p:to>
                                    </p:set>
                                    <p:animEffect transition="in" filter="wipe(up)">
                                      <p:cBhvr>
                                        <p:cTn id="60" dur="500"/>
                                        <p:tgtEl>
                                          <p:spTgt spid="38"/>
                                        </p:tgtEl>
                                      </p:cBhvr>
                                    </p:animEffect>
                                  </p:childTnLst>
                                </p:cTn>
                              </p:par>
                            </p:childTnLst>
                          </p:cTn>
                        </p:par>
                        <p:par>
                          <p:cTn id="61" fill="hold">
                            <p:stCondLst>
                              <p:cond delay="1000"/>
                            </p:stCondLst>
                            <p:childTnLst>
                              <p:par>
                                <p:cTn id="62" presetID="10" presetClass="entr" presetSubtype="0" fill="hold" grpId="0" nodeType="afterEffect">
                                  <p:stCondLst>
                                    <p:cond delay="0"/>
                                  </p:stCondLst>
                                  <p:childTnLst>
                                    <p:set>
                                      <p:cBhvr>
                                        <p:cTn id="63" dur="1" fill="hold">
                                          <p:stCondLst>
                                            <p:cond delay="0"/>
                                          </p:stCondLst>
                                        </p:cTn>
                                        <p:tgtEl>
                                          <p:spTgt spid="2"/>
                                        </p:tgtEl>
                                        <p:attrNameLst>
                                          <p:attrName>style.visibility</p:attrName>
                                        </p:attrNameLst>
                                      </p:cBhvr>
                                      <p:to>
                                        <p:strVal val="visible"/>
                                      </p:to>
                                    </p:set>
                                    <p:animEffect transition="in" filter="fade">
                                      <p:cBhvr>
                                        <p:cTn id="64" dur="500"/>
                                        <p:tgtEl>
                                          <p:spTgt spid="2"/>
                                        </p:tgtEl>
                                      </p:cBhvr>
                                    </p:animEffect>
                                  </p:childTnLst>
                                </p:cTn>
                              </p:par>
                            </p:childTnLst>
                          </p:cTn>
                        </p:par>
                        <p:par>
                          <p:cTn id="65" fill="hold">
                            <p:stCondLst>
                              <p:cond delay="1500"/>
                            </p:stCondLst>
                            <p:childTnLst>
                              <p:par>
                                <p:cTn id="66" presetID="22" presetClass="entr" presetSubtype="8" fill="hold" grpId="0" nodeType="afterEffect">
                                  <p:stCondLst>
                                    <p:cond delay="0"/>
                                  </p:stCondLst>
                                  <p:childTnLst>
                                    <p:set>
                                      <p:cBhvr>
                                        <p:cTn id="67" dur="1" fill="hold">
                                          <p:stCondLst>
                                            <p:cond delay="0"/>
                                          </p:stCondLst>
                                        </p:cTn>
                                        <p:tgtEl>
                                          <p:spTgt spid="3">
                                            <p:bg/>
                                          </p:spTgt>
                                        </p:tgtEl>
                                        <p:attrNameLst>
                                          <p:attrName>style.visibility</p:attrName>
                                        </p:attrNameLst>
                                      </p:cBhvr>
                                      <p:to>
                                        <p:strVal val="visible"/>
                                      </p:to>
                                    </p:set>
                                    <p:animEffect transition="in" filter="wipe(left)">
                                      <p:cBhvr>
                                        <p:cTn id="68" dur="500"/>
                                        <p:tgtEl>
                                          <p:spTgt spid="3">
                                            <p:bg/>
                                          </p:spTgt>
                                        </p:tgtEl>
                                      </p:cBhvr>
                                    </p:animEffect>
                                  </p:childTnLst>
                                </p:cTn>
                              </p:par>
                              <p:par>
                                <p:cTn id="69" presetID="22" presetClass="entr" presetSubtype="8" fill="hold" grpId="0" nodeType="withEffect">
                                  <p:stCondLst>
                                    <p:cond delay="250"/>
                                  </p:stCondLst>
                                  <p:childTnLst>
                                    <p:set>
                                      <p:cBhvr>
                                        <p:cTn id="70" dur="1" fill="hold">
                                          <p:stCondLst>
                                            <p:cond delay="0"/>
                                          </p:stCondLst>
                                        </p:cTn>
                                        <p:tgtEl>
                                          <p:spTgt spid="3">
                                            <p:txEl>
                                              <p:pRg st="0" end="0"/>
                                            </p:txEl>
                                          </p:spTgt>
                                        </p:tgtEl>
                                        <p:attrNameLst>
                                          <p:attrName>style.visibility</p:attrName>
                                        </p:attrNameLst>
                                      </p:cBhvr>
                                      <p:to>
                                        <p:strVal val="visible"/>
                                      </p:to>
                                    </p:set>
                                    <p:animEffect transition="in" filter="wipe(left)">
                                      <p:cBhvr>
                                        <p:cTn id="7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8" grpId="0" animBg="1"/>
      <p:bldP spid="29" grpId="0" animBg="1"/>
      <p:bldP spid="30" grpId="0" animBg="1"/>
      <p:bldP spid="38" grpId="0" animBg="1"/>
      <p:bldP spid="3" grpId="0" uiExpand="1" build="p" animBg="1">
        <p:tmplLst>
          <p:tmpl>
            <p:tnLst>
              <p:par>
                <p:cTn presetID="22" presetClass="entr" presetSubtype="8"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 lvl="1">
            <p:tnLst>
              <p:par>
                <p:cTn presetID="22" presetClass="entr" presetSubtype="8" fill="hold" nodeType="withEffect">
                  <p:stCondLst>
                    <p:cond delay="25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4_Section Header cya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435AB-35E8-4298-989C-72359141062C}"/>
              </a:ext>
            </a:extLst>
          </p:cNvPr>
          <p:cNvSpPr>
            <a:spLocks noGrp="1"/>
          </p:cNvSpPr>
          <p:nvPr>
            <p:ph type="title" hasCustomPrompt="1"/>
          </p:nvPr>
        </p:nvSpPr>
        <p:spPr>
          <a:xfrm>
            <a:off x="3294821" y="2842918"/>
            <a:ext cx="5234817" cy="1240811"/>
          </a:xfrm>
        </p:spPr>
        <p:txBody>
          <a:bodyPr anchor="b"/>
          <a:lstStyle>
            <a:lvl1pPr>
              <a:defRPr sz="12000">
                <a:solidFill>
                  <a:schemeClr val="tx2"/>
                </a:solidFill>
              </a:defRPr>
            </a:lvl1pPr>
          </a:lstStyle>
          <a:p>
            <a:r>
              <a:rPr lang="en-US"/>
              <a:t>00</a:t>
            </a:r>
            <a:endParaRPr lang="en-GB"/>
          </a:p>
        </p:txBody>
      </p:sp>
      <p:sp>
        <p:nvSpPr>
          <p:cNvPr id="12" name="Line 5">
            <a:extLst>
              <a:ext uri="{FF2B5EF4-FFF2-40B4-BE49-F238E27FC236}">
                <a16:creationId xmlns:a16="http://schemas.microsoft.com/office/drawing/2014/main" id="{552C08FC-DB86-4663-99A1-E0067084F77A}"/>
              </a:ext>
            </a:extLst>
          </p:cNvPr>
          <p:cNvSpPr>
            <a:spLocks noChangeShapeType="1"/>
          </p:cNvSpPr>
          <p:nvPr/>
        </p:nvSpPr>
        <p:spPr bwMode="auto">
          <a:xfrm>
            <a:off x="3054351" y="979488"/>
            <a:ext cx="0" cy="984250"/>
          </a:xfrm>
          <a:prstGeom prst="line">
            <a:avLst/>
          </a:prstGeom>
          <a:noFill/>
          <a:ln w="128651" cap="flat">
            <a:solidFill>
              <a:schemeClr val="bg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 name="Line 6">
            <a:extLst>
              <a:ext uri="{FF2B5EF4-FFF2-40B4-BE49-F238E27FC236}">
                <a16:creationId xmlns:a16="http://schemas.microsoft.com/office/drawing/2014/main" id="{9237796A-B4D5-4C7D-8DDF-AC31F9705C4D}"/>
              </a:ext>
            </a:extLst>
          </p:cNvPr>
          <p:cNvSpPr>
            <a:spLocks noChangeShapeType="1"/>
          </p:cNvSpPr>
          <p:nvPr/>
        </p:nvSpPr>
        <p:spPr bwMode="auto">
          <a:xfrm>
            <a:off x="2444751" y="979488"/>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 name="Line 7">
            <a:extLst>
              <a:ext uri="{FF2B5EF4-FFF2-40B4-BE49-F238E27FC236}">
                <a16:creationId xmlns:a16="http://schemas.microsoft.com/office/drawing/2014/main" id="{F3FC3FE8-FAC4-45BB-8914-2D2FC1EBFE09}"/>
              </a:ext>
            </a:extLst>
          </p:cNvPr>
          <p:cNvSpPr>
            <a:spLocks noChangeShapeType="1"/>
          </p:cNvSpPr>
          <p:nvPr/>
        </p:nvSpPr>
        <p:spPr bwMode="auto">
          <a:xfrm>
            <a:off x="1835151" y="979488"/>
            <a:ext cx="0" cy="984250"/>
          </a:xfrm>
          <a:prstGeom prst="line">
            <a:avLst/>
          </a:prstGeom>
          <a:noFill/>
          <a:ln w="128588"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 name="Line 8">
            <a:extLst>
              <a:ext uri="{FF2B5EF4-FFF2-40B4-BE49-F238E27FC236}">
                <a16:creationId xmlns:a16="http://schemas.microsoft.com/office/drawing/2014/main" id="{38BB07C6-096B-4AAF-B64A-1DDA4A52AB9B}"/>
              </a:ext>
            </a:extLst>
          </p:cNvPr>
          <p:cNvSpPr>
            <a:spLocks noChangeShapeType="1"/>
          </p:cNvSpPr>
          <p:nvPr/>
        </p:nvSpPr>
        <p:spPr bwMode="auto">
          <a:xfrm>
            <a:off x="1225551" y="979488"/>
            <a:ext cx="0" cy="984250"/>
          </a:xfrm>
          <a:prstGeom prst="line">
            <a:avLst/>
          </a:prstGeom>
          <a:noFill/>
          <a:ln w="279400"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 name="Line 9">
            <a:extLst>
              <a:ext uri="{FF2B5EF4-FFF2-40B4-BE49-F238E27FC236}">
                <a16:creationId xmlns:a16="http://schemas.microsoft.com/office/drawing/2014/main" id="{92658CD4-B97B-419C-89DD-F88CFA9774A2}"/>
              </a:ext>
            </a:extLst>
          </p:cNvPr>
          <p:cNvSpPr>
            <a:spLocks noChangeShapeType="1"/>
          </p:cNvSpPr>
          <p:nvPr/>
        </p:nvSpPr>
        <p:spPr bwMode="auto">
          <a:xfrm>
            <a:off x="3665538" y="979488"/>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 name="Line 10">
            <a:extLst>
              <a:ext uri="{FF2B5EF4-FFF2-40B4-BE49-F238E27FC236}">
                <a16:creationId xmlns:a16="http://schemas.microsoft.com/office/drawing/2014/main" id="{D5CAE0B8-400C-4782-A047-CD3FB9A5C713}"/>
              </a:ext>
            </a:extLst>
          </p:cNvPr>
          <p:cNvSpPr>
            <a:spLocks noChangeShapeType="1"/>
          </p:cNvSpPr>
          <p:nvPr/>
        </p:nvSpPr>
        <p:spPr bwMode="auto">
          <a:xfrm>
            <a:off x="4275138" y="979488"/>
            <a:ext cx="0" cy="984250"/>
          </a:xfrm>
          <a:prstGeom prst="line">
            <a:avLst/>
          </a:prstGeom>
          <a:noFill/>
          <a:ln w="128588"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 name="Line 11">
            <a:extLst>
              <a:ext uri="{FF2B5EF4-FFF2-40B4-BE49-F238E27FC236}">
                <a16:creationId xmlns:a16="http://schemas.microsoft.com/office/drawing/2014/main" id="{0534FA6B-7776-4C2C-84A5-0FD0E0F4E9E8}"/>
              </a:ext>
            </a:extLst>
          </p:cNvPr>
          <p:cNvSpPr>
            <a:spLocks noChangeShapeType="1"/>
          </p:cNvSpPr>
          <p:nvPr/>
        </p:nvSpPr>
        <p:spPr bwMode="auto">
          <a:xfrm>
            <a:off x="614363" y="979488"/>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 name="Line 12">
            <a:extLst>
              <a:ext uri="{FF2B5EF4-FFF2-40B4-BE49-F238E27FC236}">
                <a16:creationId xmlns:a16="http://schemas.microsoft.com/office/drawing/2014/main" id="{B1674FAC-3222-4BC8-B4F6-F2078AD9E002}"/>
              </a:ext>
            </a:extLst>
          </p:cNvPr>
          <p:cNvSpPr>
            <a:spLocks noChangeShapeType="1"/>
          </p:cNvSpPr>
          <p:nvPr/>
        </p:nvSpPr>
        <p:spPr bwMode="auto">
          <a:xfrm>
            <a:off x="4886326" y="979488"/>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 name="Line 13">
            <a:extLst>
              <a:ext uri="{FF2B5EF4-FFF2-40B4-BE49-F238E27FC236}">
                <a16:creationId xmlns:a16="http://schemas.microsoft.com/office/drawing/2014/main" id="{5C2412FB-F6A4-4618-B739-83E465272808}"/>
              </a:ext>
            </a:extLst>
          </p:cNvPr>
          <p:cNvSpPr>
            <a:spLocks noChangeShapeType="1"/>
          </p:cNvSpPr>
          <p:nvPr/>
        </p:nvSpPr>
        <p:spPr bwMode="auto">
          <a:xfrm>
            <a:off x="5495926" y="979488"/>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 name="Line 14">
            <a:extLst>
              <a:ext uri="{FF2B5EF4-FFF2-40B4-BE49-F238E27FC236}">
                <a16:creationId xmlns:a16="http://schemas.microsoft.com/office/drawing/2014/main" id="{0CC3CB4F-2259-48F9-9800-BF1A5539874C}"/>
              </a:ext>
            </a:extLst>
          </p:cNvPr>
          <p:cNvSpPr>
            <a:spLocks noChangeShapeType="1"/>
          </p:cNvSpPr>
          <p:nvPr/>
        </p:nvSpPr>
        <p:spPr bwMode="auto">
          <a:xfrm>
            <a:off x="6108701" y="979488"/>
            <a:ext cx="0" cy="976313"/>
          </a:xfrm>
          <a:prstGeom prst="line">
            <a:avLst/>
          </a:prstGeom>
          <a:noFill/>
          <a:ln w="128588"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8" name="Line 21">
            <a:extLst>
              <a:ext uri="{FF2B5EF4-FFF2-40B4-BE49-F238E27FC236}">
                <a16:creationId xmlns:a16="http://schemas.microsoft.com/office/drawing/2014/main" id="{D12904D1-4444-46B3-BA93-5ED9898385F1}"/>
              </a:ext>
            </a:extLst>
          </p:cNvPr>
          <p:cNvSpPr>
            <a:spLocks noChangeShapeType="1"/>
          </p:cNvSpPr>
          <p:nvPr/>
        </p:nvSpPr>
        <p:spPr bwMode="auto">
          <a:xfrm>
            <a:off x="10375901" y="979488"/>
            <a:ext cx="0" cy="984250"/>
          </a:xfrm>
          <a:prstGeom prst="line">
            <a:avLst/>
          </a:prstGeom>
          <a:noFill/>
          <a:ln w="128588"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9" name="Line 22">
            <a:extLst>
              <a:ext uri="{FF2B5EF4-FFF2-40B4-BE49-F238E27FC236}">
                <a16:creationId xmlns:a16="http://schemas.microsoft.com/office/drawing/2014/main" id="{4387D903-E614-4EA5-B5D0-38668C6E8958}"/>
              </a:ext>
            </a:extLst>
          </p:cNvPr>
          <p:cNvSpPr>
            <a:spLocks noChangeShapeType="1"/>
          </p:cNvSpPr>
          <p:nvPr/>
        </p:nvSpPr>
        <p:spPr bwMode="auto">
          <a:xfrm>
            <a:off x="10987088" y="979488"/>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0" name="Line 23">
            <a:extLst>
              <a:ext uri="{FF2B5EF4-FFF2-40B4-BE49-F238E27FC236}">
                <a16:creationId xmlns:a16="http://schemas.microsoft.com/office/drawing/2014/main" id="{12CDF7D9-7271-41E0-96C9-BC9353DDD4C7}"/>
              </a:ext>
            </a:extLst>
          </p:cNvPr>
          <p:cNvSpPr>
            <a:spLocks noChangeShapeType="1"/>
          </p:cNvSpPr>
          <p:nvPr/>
        </p:nvSpPr>
        <p:spPr bwMode="auto">
          <a:xfrm>
            <a:off x="11596688" y="979488"/>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8" name="Line 5">
            <a:extLst>
              <a:ext uri="{FF2B5EF4-FFF2-40B4-BE49-F238E27FC236}">
                <a16:creationId xmlns:a16="http://schemas.microsoft.com/office/drawing/2014/main" id="{E1B77A29-0796-45FB-A111-BD36453D195C}"/>
              </a:ext>
            </a:extLst>
          </p:cNvPr>
          <p:cNvSpPr>
            <a:spLocks noChangeShapeType="1"/>
          </p:cNvSpPr>
          <p:nvPr/>
        </p:nvSpPr>
        <p:spPr bwMode="auto">
          <a:xfrm>
            <a:off x="3054351" y="1933645"/>
            <a:ext cx="0" cy="1818546"/>
          </a:xfrm>
          <a:prstGeom prst="line">
            <a:avLst/>
          </a:prstGeom>
          <a:noFill/>
          <a:ln w="128651" cap="flat">
            <a:solidFill>
              <a:schemeClr val="bg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 name="Text Placeholder 2">
            <a:extLst>
              <a:ext uri="{FF2B5EF4-FFF2-40B4-BE49-F238E27FC236}">
                <a16:creationId xmlns:a16="http://schemas.microsoft.com/office/drawing/2014/main" id="{CE13A394-72F7-4A04-AE12-306898A38825}"/>
              </a:ext>
            </a:extLst>
          </p:cNvPr>
          <p:cNvSpPr>
            <a:spLocks noGrp="1"/>
          </p:cNvSpPr>
          <p:nvPr>
            <p:ph type="body" idx="1"/>
          </p:nvPr>
        </p:nvSpPr>
        <p:spPr>
          <a:xfrm>
            <a:off x="6697665" y="979488"/>
            <a:ext cx="3084510" cy="985836"/>
          </a:xfrm>
          <a:solidFill>
            <a:schemeClr val="bg2"/>
          </a:solidFill>
        </p:spPr>
        <p:txBody>
          <a:bodyPr lIns="108000" tIns="108000" rIns="108000" bIns="108000"/>
          <a:lstStyle>
            <a:lvl1pPr marL="0" indent="0">
              <a:lnSpc>
                <a:spcPct val="90000"/>
              </a:lnSpc>
              <a:spcBef>
                <a:spcPts val="0"/>
              </a:spcBef>
              <a:buNone/>
              <a:defRPr sz="1400" b="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4B904DC1-4DD2-4408-A0C9-EA2188CBC936}"/>
              </a:ext>
            </a:extLst>
          </p:cNvPr>
          <p:cNvSpPr>
            <a:spLocks noGrp="1"/>
          </p:cNvSpPr>
          <p:nvPr>
            <p:ph type="ftr" sz="quarter" idx="11"/>
          </p:nvPr>
        </p:nvSpPr>
        <p:spPr/>
        <p:txBody>
          <a:bodyPr/>
          <a:lstStyle>
            <a:lvl1pPr>
              <a:defRPr/>
            </a:lvl1pPr>
          </a:lstStyle>
          <a:p>
            <a:endParaRPr lang="en-GB"/>
          </a:p>
        </p:txBody>
      </p:sp>
      <p:sp>
        <p:nvSpPr>
          <p:cNvPr id="6" name="Slide Number Placeholder 5">
            <a:extLst>
              <a:ext uri="{FF2B5EF4-FFF2-40B4-BE49-F238E27FC236}">
                <a16:creationId xmlns:a16="http://schemas.microsoft.com/office/drawing/2014/main" id="{31491646-3BAA-4D49-B95A-E7FC73738FC5}"/>
              </a:ext>
            </a:extLst>
          </p:cNvPr>
          <p:cNvSpPr>
            <a:spLocks noGrp="1"/>
          </p:cNvSpPr>
          <p:nvPr>
            <p:ph type="sldNum" sz="quarter" idx="12"/>
          </p:nvPr>
        </p:nvSpPr>
        <p:spPr/>
        <p:txBody>
          <a:bodyPr/>
          <a:lstStyle/>
          <a:p>
            <a:fld id="{AFA7B88B-89BC-4E41-A4CC-88F7AB32273B}" type="slidenum">
              <a:rPr lang="en-GB" smtClean="0"/>
              <a:t>‹#›</a:t>
            </a:fld>
            <a:endParaRPr lang="en-GB"/>
          </a:p>
        </p:txBody>
      </p:sp>
    </p:spTree>
    <p:extLst>
      <p:ext uri="{BB962C8B-B14F-4D97-AF65-F5344CB8AC3E}">
        <p14:creationId xmlns:p14="http://schemas.microsoft.com/office/powerpoint/2010/main" val="401174409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0-#ppt_w/2"/>
                                          </p:val>
                                        </p:tav>
                                        <p:tav tm="100000">
                                          <p:val>
                                            <p:strVal val="#ppt_x"/>
                                          </p:val>
                                        </p:tav>
                                      </p:tavLst>
                                    </p:anim>
                                    <p:anim calcmode="lin" valueType="num">
                                      <p:cBhvr additive="base">
                                        <p:cTn id="12" dur="500" fill="hold"/>
                                        <p:tgtEl>
                                          <p:spTgt spid="13"/>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0-#ppt_w/2"/>
                                          </p:val>
                                        </p:tav>
                                        <p:tav tm="100000">
                                          <p:val>
                                            <p:strVal val="#ppt_x"/>
                                          </p:val>
                                        </p:tav>
                                      </p:tavLst>
                                    </p:anim>
                                    <p:anim calcmode="lin" valueType="num">
                                      <p:cBhvr additive="base">
                                        <p:cTn id="16" dur="500" fill="hold"/>
                                        <p:tgtEl>
                                          <p:spTgt spid="14"/>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0-#ppt_w/2"/>
                                          </p:val>
                                        </p:tav>
                                        <p:tav tm="100000">
                                          <p:val>
                                            <p:strVal val="#ppt_x"/>
                                          </p:val>
                                        </p:tav>
                                      </p:tavLst>
                                    </p:anim>
                                    <p:anim calcmode="lin" valueType="num">
                                      <p:cBhvr additive="base">
                                        <p:cTn id="20" dur="500" fill="hold"/>
                                        <p:tgtEl>
                                          <p:spTgt spid="15"/>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500" fill="hold"/>
                                        <p:tgtEl>
                                          <p:spTgt spid="16"/>
                                        </p:tgtEl>
                                        <p:attrNameLst>
                                          <p:attrName>ppt_x</p:attrName>
                                        </p:attrNameLst>
                                      </p:cBhvr>
                                      <p:tavLst>
                                        <p:tav tm="0">
                                          <p:val>
                                            <p:strVal val="0-#ppt_w/2"/>
                                          </p:val>
                                        </p:tav>
                                        <p:tav tm="100000">
                                          <p:val>
                                            <p:strVal val="#ppt_x"/>
                                          </p:val>
                                        </p:tav>
                                      </p:tavLst>
                                    </p:anim>
                                    <p:anim calcmode="lin" valueType="num">
                                      <p:cBhvr additive="base">
                                        <p:cTn id="24" dur="500" fill="hold"/>
                                        <p:tgtEl>
                                          <p:spTgt spid="16"/>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anim calcmode="lin" valueType="num">
                                      <p:cBhvr additive="base">
                                        <p:cTn id="27" dur="500" fill="hold"/>
                                        <p:tgtEl>
                                          <p:spTgt spid="17"/>
                                        </p:tgtEl>
                                        <p:attrNameLst>
                                          <p:attrName>ppt_x</p:attrName>
                                        </p:attrNameLst>
                                      </p:cBhvr>
                                      <p:tavLst>
                                        <p:tav tm="0">
                                          <p:val>
                                            <p:strVal val="0-#ppt_w/2"/>
                                          </p:val>
                                        </p:tav>
                                        <p:tav tm="100000">
                                          <p:val>
                                            <p:strVal val="#ppt_x"/>
                                          </p:val>
                                        </p:tav>
                                      </p:tavLst>
                                    </p:anim>
                                    <p:anim calcmode="lin" valueType="num">
                                      <p:cBhvr additive="base">
                                        <p:cTn id="28" dur="500" fill="hold"/>
                                        <p:tgtEl>
                                          <p:spTgt spid="17"/>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anim calcmode="lin" valueType="num">
                                      <p:cBhvr additive="base">
                                        <p:cTn id="31" dur="500" fill="hold"/>
                                        <p:tgtEl>
                                          <p:spTgt spid="18"/>
                                        </p:tgtEl>
                                        <p:attrNameLst>
                                          <p:attrName>ppt_x</p:attrName>
                                        </p:attrNameLst>
                                      </p:cBhvr>
                                      <p:tavLst>
                                        <p:tav tm="0">
                                          <p:val>
                                            <p:strVal val="0-#ppt_w/2"/>
                                          </p:val>
                                        </p:tav>
                                        <p:tav tm="100000">
                                          <p:val>
                                            <p:strVal val="#ppt_x"/>
                                          </p:val>
                                        </p:tav>
                                      </p:tavLst>
                                    </p:anim>
                                    <p:anim calcmode="lin" valueType="num">
                                      <p:cBhvr additive="base">
                                        <p:cTn id="32" dur="500" fill="hold"/>
                                        <p:tgtEl>
                                          <p:spTgt spid="18"/>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500" fill="hold"/>
                                        <p:tgtEl>
                                          <p:spTgt spid="19"/>
                                        </p:tgtEl>
                                        <p:attrNameLst>
                                          <p:attrName>ppt_x</p:attrName>
                                        </p:attrNameLst>
                                      </p:cBhvr>
                                      <p:tavLst>
                                        <p:tav tm="0">
                                          <p:val>
                                            <p:strVal val="0-#ppt_w/2"/>
                                          </p:val>
                                        </p:tav>
                                        <p:tav tm="100000">
                                          <p:val>
                                            <p:strVal val="#ppt_x"/>
                                          </p:val>
                                        </p:tav>
                                      </p:tavLst>
                                    </p:anim>
                                    <p:anim calcmode="lin" valueType="num">
                                      <p:cBhvr additive="base">
                                        <p:cTn id="36" dur="500" fill="hold"/>
                                        <p:tgtEl>
                                          <p:spTgt spid="19"/>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anim calcmode="lin" valueType="num">
                                      <p:cBhvr additive="base">
                                        <p:cTn id="39" dur="500" fill="hold"/>
                                        <p:tgtEl>
                                          <p:spTgt spid="20"/>
                                        </p:tgtEl>
                                        <p:attrNameLst>
                                          <p:attrName>ppt_x</p:attrName>
                                        </p:attrNameLst>
                                      </p:cBhvr>
                                      <p:tavLst>
                                        <p:tav tm="0">
                                          <p:val>
                                            <p:strVal val="0-#ppt_w/2"/>
                                          </p:val>
                                        </p:tav>
                                        <p:tav tm="100000">
                                          <p:val>
                                            <p:strVal val="#ppt_x"/>
                                          </p:val>
                                        </p:tav>
                                      </p:tavLst>
                                    </p:anim>
                                    <p:anim calcmode="lin" valueType="num">
                                      <p:cBhvr additive="base">
                                        <p:cTn id="40" dur="500" fill="hold"/>
                                        <p:tgtEl>
                                          <p:spTgt spid="20"/>
                                        </p:tgtEl>
                                        <p:attrNameLst>
                                          <p:attrName>ppt_y</p:attrName>
                                        </p:attrNameLst>
                                      </p:cBhvr>
                                      <p:tavLst>
                                        <p:tav tm="0">
                                          <p:val>
                                            <p:strVal val="#ppt_y"/>
                                          </p:val>
                                        </p:tav>
                                        <p:tav tm="100000">
                                          <p:val>
                                            <p:strVal val="#ppt_y"/>
                                          </p:val>
                                        </p:tav>
                                      </p:tavLst>
                                    </p:anim>
                                  </p:childTnLst>
                                </p:cTn>
                              </p:par>
                              <p:par>
                                <p:cTn id="41" presetID="2" presetClass="entr" presetSubtype="8" fill="hold" grpId="0" nodeType="withEffect">
                                  <p:stCondLst>
                                    <p:cond delay="0"/>
                                  </p:stCondLst>
                                  <p:childTnLst>
                                    <p:set>
                                      <p:cBhvr>
                                        <p:cTn id="42" dur="1" fill="hold">
                                          <p:stCondLst>
                                            <p:cond delay="0"/>
                                          </p:stCondLst>
                                        </p:cTn>
                                        <p:tgtEl>
                                          <p:spTgt spid="21"/>
                                        </p:tgtEl>
                                        <p:attrNameLst>
                                          <p:attrName>style.visibility</p:attrName>
                                        </p:attrNameLst>
                                      </p:cBhvr>
                                      <p:to>
                                        <p:strVal val="visible"/>
                                      </p:to>
                                    </p:set>
                                    <p:anim calcmode="lin" valueType="num">
                                      <p:cBhvr additive="base">
                                        <p:cTn id="43" dur="500" fill="hold"/>
                                        <p:tgtEl>
                                          <p:spTgt spid="21"/>
                                        </p:tgtEl>
                                        <p:attrNameLst>
                                          <p:attrName>ppt_x</p:attrName>
                                        </p:attrNameLst>
                                      </p:cBhvr>
                                      <p:tavLst>
                                        <p:tav tm="0">
                                          <p:val>
                                            <p:strVal val="0-#ppt_w/2"/>
                                          </p:val>
                                        </p:tav>
                                        <p:tav tm="100000">
                                          <p:val>
                                            <p:strVal val="#ppt_x"/>
                                          </p:val>
                                        </p:tav>
                                      </p:tavLst>
                                    </p:anim>
                                    <p:anim calcmode="lin" valueType="num">
                                      <p:cBhvr additive="base">
                                        <p:cTn id="44" dur="500" fill="hold"/>
                                        <p:tgtEl>
                                          <p:spTgt spid="21"/>
                                        </p:tgtEl>
                                        <p:attrNameLst>
                                          <p:attrName>ppt_y</p:attrName>
                                        </p:attrNameLst>
                                      </p:cBhvr>
                                      <p:tavLst>
                                        <p:tav tm="0">
                                          <p:val>
                                            <p:strVal val="#ppt_y"/>
                                          </p:val>
                                        </p:tav>
                                        <p:tav tm="100000">
                                          <p:val>
                                            <p:strVal val="#ppt_y"/>
                                          </p:val>
                                        </p:tav>
                                      </p:tavLst>
                                    </p:anim>
                                  </p:childTnLst>
                                </p:cTn>
                              </p:par>
                              <p:par>
                                <p:cTn id="45" presetID="2" presetClass="entr" presetSubtype="8" fill="hold" grpId="0" nodeType="withEffect">
                                  <p:stCondLst>
                                    <p:cond delay="0"/>
                                  </p:stCondLst>
                                  <p:childTnLst>
                                    <p:set>
                                      <p:cBhvr>
                                        <p:cTn id="46" dur="1" fill="hold">
                                          <p:stCondLst>
                                            <p:cond delay="0"/>
                                          </p:stCondLst>
                                        </p:cTn>
                                        <p:tgtEl>
                                          <p:spTgt spid="28"/>
                                        </p:tgtEl>
                                        <p:attrNameLst>
                                          <p:attrName>style.visibility</p:attrName>
                                        </p:attrNameLst>
                                      </p:cBhvr>
                                      <p:to>
                                        <p:strVal val="visible"/>
                                      </p:to>
                                    </p:set>
                                    <p:anim calcmode="lin" valueType="num">
                                      <p:cBhvr additive="base">
                                        <p:cTn id="47" dur="500" fill="hold"/>
                                        <p:tgtEl>
                                          <p:spTgt spid="28"/>
                                        </p:tgtEl>
                                        <p:attrNameLst>
                                          <p:attrName>ppt_x</p:attrName>
                                        </p:attrNameLst>
                                      </p:cBhvr>
                                      <p:tavLst>
                                        <p:tav tm="0">
                                          <p:val>
                                            <p:strVal val="0-#ppt_w/2"/>
                                          </p:val>
                                        </p:tav>
                                        <p:tav tm="100000">
                                          <p:val>
                                            <p:strVal val="#ppt_x"/>
                                          </p:val>
                                        </p:tav>
                                      </p:tavLst>
                                    </p:anim>
                                    <p:anim calcmode="lin" valueType="num">
                                      <p:cBhvr additive="base">
                                        <p:cTn id="48" dur="500" fill="hold"/>
                                        <p:tgtEl>
                                          <p:spTgt spid="28"/>
                                        </p:tgtEl>
                                        <p:attrNameLst>
                                          <p:attrName>ppt_y</p:attrName>
                                        </p:attrNameLst>
                                      </p:cBhvr>
                                      <p:tavLst>
                                        <p:tav tm="0">
                                          <p:val>
                                            <p:strVal val="#ppt_y"/>
                                          </p:val>
                                        </p:tav>
                                        <p:tav tm="100000">
                                          <p:val>
                                            <p:strVal val="#ppt_y"/>
                                          </p:val>
                                        </p:tav>
                                      </p:tavLst>
                                    </p:anim>
                                  </p:childTnLst>
                                </p:cTn>
                              </p:par>
                              <p:par>
                                <p:cTn id="49" presetID="2" presetClass="entr" presetSubtype="8" fill="hold" grpId="0" nodeType="withEffect">
                                  <p:stCondLst>
                                    <p:cond delay="0"/>
                                  </p:stCondLst>
                                  <p:childTnLst>
                                    <p:set>
                                      <p:cBhvr>
                                        <p:cTn id="50" dur="1" fill="hold">
                                          <p:stCondLst>
                                            <p:cond delay="0"/>
                                          </p:stCondLst>
                                        </p:cTn>
                                        <p:tgtEl>
                                          <p:spTgt spid="29"/>
                                        </p:tgtEl>
                                        <p:attrNameLst>
                                          <p:attrName>style.visibility</p:attrName>
                                        </p:attrNameLst>
                                      </p:cBhvr>
                                      <p:to>
                                        <p:strVal val="visible"/>
                                      </p:to>
                                    </p:set>
                                    <p:anim calcmode="lin" valueType="num">
                                      <p:cBhvr additive="base">
                                        <p:cTn id="51" dur="500" fill="hold"/>
                                        <p:tgtEl>
                                          <p:spTgt spid="29"/>
                                        </p:tgtEl>
                                        <p:attrNameLst>
                                          <p:attrName>ppt_x</p:attrName>
                                        </p:attrNameLst>
                                      </p:cBhvr>
                                      <p:tavLst>
                                        <p:tav tm="0">
                                          <p:val>
                                            <p:strVal val="0-#ppt_w/2"/>
                                          </p:val>
                                        </p:tav>
                                        <p:tav tm="100000">
                                          <p:val>
                                            <p:strVal val="#ppt_x"/>
                                          </p:val>
                                        </p:tav>
                                      </p:tavLst>
                                    </p:anim>
                                    <p:anim calcmode="lin" valueType="num">
                                      <p:cBhvr additive="base">
                                        <p:cTn id="52" dur="500" fill="hold"/>
                                        <p:tgtEl>
                                          <p:spTgt spid="29"/>
                                        </p:tgtEl>
                                        <p:attrNameLst>
                                          <p:attrName>ppt_y</p:attrName>
                                        </p:attrNameLst>
                                      </p:cBhvr>
                                      <p:tavLst>
                                        <p:tav tm="0">
                                          <p:val>
                                            <p:strVal val="#ppt_y"/>
                                          </p:val>
                                        </p:tav>
                                        <p:tav tm="100000">
                                          <p:val>
                                            <p:strVal val="#ppt_y"/>
                                          </p:val>
                                        </p:tav>
                                      </p:tavLst>
                                    </p:anim>
                                  </p:childTnLst>
                                </p:cTn>
                              </p:par>
                              <p:par>
                                <p:cTn id="53" presetID="2" presetClass="entr" presetSubtype="8" fill="hold" grpId="0" nodeType="withEffect">
                                  <p:stCondLst>
                                    <p:cond delay="0"/>
                                  </p:stCondLst>
                                  <p:childTnLst>
                                    <p:set>
                                      <p:cBhvr>
                                        <p:cTn id="54" dur="1" fill="hold">
                                          <p:stCondLst>
                                            <p:cond delay="0"/>
                                          </p:stCondLst>
                                        </p:cTn>
                                        <p:tgtEl>
                                          <p:spTgt spid="30"/>
                                        </p:tgtEl>
                                        <p:attrNameLst>
                                          <p:attrName>style.visibility</p:attrName>
                                        </p:attrNameLst>
                                      </p:cBhvr>
                                      <p:to>
                                        <p:strVal val="visible"/>
                                      </p:to>
                                    </p:set>
                                    <p:anim calcmode="lin" valueType="num">
                                      <p:cBhvr additive="base">
                                        <p:cTn id="55" dur="500" fill="hold"/>
                                        <p:tgtEl>
                                          <p:spTgt spid="30"/>
                                        </p:tgtEl>
                                        <p:attrNameLst>
                                          <p:attrName>ppt_x</p:attrName>
                                        </p:attrNameLst>
                                      </p:cBhvr>
                                      <p:tavLst>
                                        <p:tav tm="0">
                                          <p:val>
                                            <p:strVal val="0-#ppt_w/2"/>
                                          </p:val>
                                        </p:tav>
                                        <p:tav tm="100000">
                                          <p:val>
                                            <p:strVal val="#ppt_x"/>
                                          </p:val>
                                        </p:tav>
                                      </p:tavLst>
                                    </p:anim>
                                    <p:anim calcmode="lin" valueType="num">
                                      <p:cBhvr additive="base">
                                        <p:cTn id="56" dur="500" fill="hold"/>
                                        <p:tgtEl>
                                          <p:spTgt spid="30"/>
                                        </p:tgtEl>
                                        <p:attrNameLst>
                                          <p:attrName>ppt_y</p:attrName>
                                        </p:attrNameLst>
                                      </p:cBhvr>
                                      <p:tavLst>
                                        <p:tav tm="0">
                                          <p:val>
                                            <p:strVal val="#ppt_y"/>
                                          </p:val>
                                        </p:tav>
                                        <p:tav tm="100000">
                                          <p:val>
                                            <p:strVal val="#ppt_y"/>
                                          </p:val>
                                        </p:tav>
                                      </p:tavLst>
                                    </p:anim>
                                  </p:childTnLst>
                                </p:cTn>
                              </p:par>
                            </p:childTnLst>
                          </p:cTn>
                        </p:par>
                        <p:par>
                          <p:cTn id="57" fill="hold">
                            <p:stCondLst>
                              <p:cond delay="500"/>
                            </p:stCondLst>
                            <p:childTnLst>
                              <p:par>
                                <p:cTn id="58" presetID="22" presetClass="entr" presetSubtype="1" fill="hold" grpId="0" nodeType="afterEffect">
                                  <p:stCondLst>
                                    <p:cond delay="0"/>
                                  </p:stCondLst>
                                  <p:childTnLst>
                                    <p:set>
                                      <p:cBhvr>
                                        <p:cTn id="59" dur="1" fill="hold">
                                          <p:stCondLst>
                                            <p:cond delay="0"/>
                                          </p:stCondLst>
                                        </p:cTn>
                                        <p:tgtEl>
                                          <p:spTgt spid="38"/>
                                        </p:tgtEl>
                                        <p:attrNameLst>
                                          <p:attrName>style.visibility</p:attrName>
                                        </p:attrNameLst>
                                      </p:cBhvr>
                                      <p:to>
                                        <p:strVal val="visible"/>
                                      </p:to>
                                    </p:set>
                                    <p:animEffect transition="in" filter="wipe(up)">
                                      <p:cBhvr>
                                        <p:cTn id="60" dur="500"/>
                                        <p:tgtEl>
                                          <p:spTgt spid="38"/>
                                        </p:tgtEl>
                                      </p:cBhvr>
                                    </p:animEffect>
                                  </p:childTnLst>
                                </p:cTn>
                              </p:par>
                            </p:childTnLst>
                          </p:cTn>
                        </p:par>
                        <p:par>
                          <p:cTn id="61" fill="hold">
                            <p:stCondLst>
                              <p:cond delay="1000"/>
                            </p:stCondLst>
                            <p:childTnLst>
                              <p:par>
                                <p:cTn id="62" presetID="10" presetClass="entr" presetSubtype="0" fill="hold" grpId="0" nodeType="afterEffect">
                                  <p:stCondLst>
                                    <p:cond delay="0"/>
                                  </p:stCondLst>
                                  <p:childTnLst>
                                    <p:set>
                                      <p:cBhvr>
                                        <p:cTn id="63" dur="1" fill="hold">
                                          <p:stCondLst>
                                            <p:cond delay="0"/>
                                          </p:stCondLst>
                                        </p:cTn>
                                        <p:tgtEl>
                                          <p:spTgt spid="2"/>
                                        </p:tgtEl>
                                        <p:attrNameLst>
                                          <p:attrName>style.visibility</p:attrName>
                                        </p:attrNameLst>
                                      </p:cBhvr>
                                      <p:to>
                                        <p:strVal val="visible"/>
                                      </p:to>
                                    </p:set>
                                    <p:animEffect transition="in" filter="fade">
                                      <p:cBhvr>
                                        <p:cTn id="64" dur="500"/>
                                        <p:tgtEl>
                                          <p:spTgt spid="2"/>
                                        </p:tgtEl>
                                      </p:cBhvr>
                                    </p:animEffect>
                                  </p:childTnLst>
                                </p:cTn>
                              </p:par>
                            </p:childTnLst>
                          </p:cTn>
                        </p:par>
                        <p:par>
                          <p:cTn id="65" fill="hold">
                            <p:stCondLst>
                              <p:cond delay="1500"/>
                            </p:stCondLst>
                            <p:childTnLst>
                              <p:par>
                                <p:cTn id="66" presetID="22" presetClass="entr" presetSubtype="8" fill="hold" grpId="0" nodeType="afterEffect">
                                  <p:stCondLst>
                                    <p:cond delay="0"/>
                                  </p:stCondLst>
                                  <p:childTnLst>
                                    <p:set>
                                      <p:cBhvr>
                                        <p:cTn id="67" dur="1" fill="hold">
                                          <p:stCondLst>
                                            <p:cond delay="0"/>
                                          </p:stCondLst>
                                        </p:cTn>
                                        <p:tgtEl>
                                          <p:spTgt spid="3">
                                            <p:bg/>
                                          </p:spTgt>
                                        </p:tgtEl>
                                        <p:attrNameLst>
                                          <p:attrName>style.visibility</p:attrName>
                                        </p:attrNameLst>
                                      </p:cBhvr>
                                      <p:to>
                                        <p:strVal val="visible"/>
                                      </p:to>
                                    </p:set>
                                    <p:animEffect transition="in" filter="wipe(left)">
                                      <p:cBhvr>
                                        <p:cTn id="68" dur="500"/>
                                        <p:tgtEl>
                                          <p:spTgt spid="3">
                                            <p:bg/>
                                          </p:spTgt>
                                        </p:tgtEl>
                                      </p:cBhvr>
                                    </p:animEffect>
                                  </p:childTnLst>
                                </p:cTn>
                              </p:par>
                              <p:par>
                                <p:cTn id="69" presetID="22" presetClass="entr" presetSubtype="8" fill="hold" grpId="0" nodeType="withEffect">
                                  <p:stCondLst>
                                    <p:cond delay="250"/>
                                  </p:stCondLst>
                                  <p:childTnLst>
                                    <p:set>
                                      <p:cBhvr>
                                        <p:cTn id="70" dur="1" fill="hold">
                                          <p:stCondLst>
                                            <p:cond delay="0"/>
                                          </p:stCondLst>
                                        </p:cTn>
                                        <p:tgtEl>
                                          <p:spTgt spid="3">
                                            <p:txEl>
                                              <p:pRg st="0" end="0"/>
                                            </p:txEl>
                                          </p:spTgt>
                                        </p:tgtEl>
                                        <p:attrNameLst>
                                          <p:attrName>style.visibility</p:attrName>
                                        </p:attrNameLst>
                                      </p:cBhvr>
                                      <p:to>
                                        <p:strVal val="visible"/>
                                      </p:to>
                                    </p:set>
                                    <p:animEffect transition="in" filter="wipe(left)">
                                      <p:cBhvr>
                                        <p:cTn id="7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8" grpId="0" animBg="1"/>
      <p:bldP spid="29" grpId="0" animBg="1"/>
      <p:bldP spid="30" grpId="0" animBg="1"/>
      <p:bldP spid="38" grpId="0" animBg="1"/>
      <p:bldP spid="3" grpId="0" uiExpand="1" build="p" animBg="1">
        <p:tmplLst>
          <p:tmpl>
            <p:tnLst>
              <p:par>
                <p:cTn presetID="22" presetClass="entr" presetSubtype="8"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 lvl="1">
            <p:tnLst>
              <p:par>
                <p:cTn presetID="22" presetClass="entr" presetSubtype="8" fill="hold" nodeType="withEffect">
                  <p:stCondLst>
                    <p:cond delay="25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AE6A96F2-B19B-42E7-B445-88977100E17E}"/>
              </a:ext>
            </a:extLst>
          </p:cNvPr>
          <p:cNvSpPr>
            <a:spLocks noGrp="1"/>
          </p:cNvSpPr>
          <p:nvPr>
            <p:ph type="ftr" sz="quarter" idx="24"/>
          </p:nvPr>
        </p:nvSpPr>
        <p:spPr/>
        <p:txBody>
          <a:bodyPr/>
          <a:lstStyle>
            <a:lvl1pPr>
              <a:defRPr/>
            </a:lvl1pPr>
          </a:lstStyle>
          <a:p>
            <a:endParaRPr lang="en-GB"/>
          </a:p>
        </p:txBody>
      </p:sp>
      <p:sp>
        <p:nvSpPr>
          <p:cNvPr id="4" name="Slide Number Placeholder 3">
            <a:extLst>
              <a:ext uri="{FF2B5EF4-FFF2-40B4-BE49-F238E27FC236}">
                <a16:creationId xmlns:a16="http://schemas.microsoft.com/office/drawing/2014/main" id="{D6D4BAF3-139E-4D57-92E4-F7E0D5046D52}"/>
              </a:ext>
            </a:extLst>
          </p:cNvPr>
          <p:cNvSpPr>
            <a:spLocks noGrp="1"/>
          </p:cNvSpPr>
          <p:nvPr>
            <p:ph type="sldNum" sz="quarter" idx="25"/>
          </p:nvPr>
        </p:nvSpPr>
        <p:spPr/>
        <p:txBody>
          <a:bodyPr/>
          <a:lstStyle/>
          <a:p>
            <a:fld id="{AFA7B88B-89BC-4E41-A4CC-88F7AB32273B}" type="slidenum">
              <a:rPr lang="en-GB" smtClean="0"/>
              <a:t>‹#›</a:t>
            </a:fld>
            <a:endParaRPr lang="en-GB"/>
          </a:p>
        </p:txBody>
      </p:sp>
      <p:sp>
        <p:nvSpPr>
          <p:cNvPr id="20" name="Text Placeholder 3">
            <a:extLst>
              <a:ext uri="{FF2B5EF4-FFF2-40B4-BE49-F238E27FC236}">
                <a16:creationId xmlns:a16="http://schemas.microsoft.com/office/drawing/2014/main" id="{E4B8D4CC-503D-4AF9-A585-B2074EB2C31F}"/>
              </a:ext>
            </a:extLst>
          </p:cNvPr>
          <p:cNvSpPr>
            <a:spLocks noGrp="1"/>
          </p:cNvSpPr>
          <p:nvPr>
            <p:ph type="body" sz="half" idx="2"/>
          </p:nvPr>
        </p:nvSpPr>
        <p:spPr>
          <a:xfrm>
            <a:off x="2371725" y="777240"/>
            <a:ext cx="7439025" cy="5040630"/>
          </a:xfrm>
        </p:spPr>
        <p:txBody>
          <a:bodyPr anchor="ctr" anchorCtr="0"/>
          <a:lstStyle>
            <a:lvl1pPr marL="0" indent="0" algn="ctr">
              <a:lnSpc>
                <a:spcPct val="90000"/>
              </a:lnSpc>
              <a:spcBef>
                <a:spcPts val="0"/>
              </a:spcBef>
              <a:buNone/>
              <a:defRPr sz="6000">
                <a:solidFill>
                  <a:schemeClr val="tx2"/>
                </a:solidFill>
              </a:defRPr>
            </a:lvl1pPr>
            <a:lvl2pPr marL="0" indent="0" algn="ctr">
              <a:spcBef>
                <a:spcPts val="1800"/>
              </a:spcBef>
              <a:buNone/>
              <a:defRPr sz="1200">
                <a:solidFill>
                  <a:schemeClr val="tx2"/>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a:p>
            <a:pPr lvl="1"/>
            <a:r>
              <a:rPr lang="en-US"/>
              <a:t>Second level</a:t>
            </a:r>
          </a:p>
        </p:txBody>
      </p:sp>
      <p:sp>
        <p:nvSpPr>
          <p:cNvPr id="21" name="Line 11">
            <a:extLst>
              <a:ext uri="{FF2B5EF4-FFF2-40B4-BE49-F238E27FC236}">
                <a16:creationId xmlns:a16="http://schemas.microsoft.com/office/drawing/2014/main" id="{6DAC33DA-E078-4F89-BA12-9D6B506F09E6}"/>
              </a:ext>
            </a:extLst>
          </p:cNvPr>
          <p:cNvSpPr>
            <a:spLocks noChangeShapeType="1"/>
          </p:cNvSpPr>
          <p:nvPr/>
        </p:nvSpPr>
        <p:spPr bwMode="auto">
          <a:xfrm>
            <a:off x="614363" y="0"/>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1659548843"/>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Quote blue">
    <p:bg>
      <p:bgRef idx="1001">
        <a:schemeClr val="bg2"/>
      </p:bgRef>
    </p:bg>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lvl1pPr>
              <a:defRPr/>
            </a:lvl1pPr>
          </a:lstStyle>
          <a:p>
            <a:endParaRPr lang="en-GB"/>
          </a:p>
        </p:txBody>
      </p:sp>
      <p:sp>
        <p:nvSpPr>
          <p:cNvPr id="5" name="Slide Number Placeholder 4"/>
          <p:cNvSpPr>
            <a:spLocks noGrp="1"/>
          </p:cNvSpPr>
          <p:nvPr>
            <p:ph type="sldNum" sz="quarter" idx="12"/>
          </p:nvPr>
        </p:nvSpPr>
        <p:spPr/>
        <p:txBody>
          <a:bodyPr/>
          <a:lstStyle/>
          <a:p>
            <a:fld id="{AFA7B88B-89BC-4E41-A4CC-88F7AB32273B}" type="slidenum">
              <a:rPr lang="en-GB" smtClean="0"/>
              <a:t>‹#›</a:t>
            </a:fld>
            <a:endParaRPr lang="en-GB"/>
          </a:p>
        </p:txBody>
      </p:sp>
      <p:sp>
        <p:nvSpPr>
          <p:cNvPr id="9" name="Text Placeholder 3"/>
          <p:cNvSpPr>
            <a:spLocks noGrp="1"/>
          </p:cNvSpPr>
          <p:nvPr>
            <p:ph type="body" sz="half" idx="2"/>
          </p:nvPr>
        </p:nvSpPr>
        <p:spPr>
          <a:xfrm>
            <a:off x="2371725" y="777240"/>
            <a:ext cx="7439025" cy="5040630"/>
          </a:xfrm>
        </p:spPr>
        <p:txBody>
          <a:bodyPr anchor="ctr" anchorCtr="0"/>
          <a:lstStyle>
            <a:lvl1pPr marL="0" indent="0" algn="ctr">
              <a:lnSpc>
                <a:spcPct val="90000"/>
              </a:lnSpc>
              <a:spcBef>
                <a:spcPts val="0"/>
              </a:spcBef>
              <a:buNone/>
              <a:defRPr sz="6000">
                <a:solidFill>
                  <a:schemeClr val="tx2"/>
                </a:solidFill>
              </a:defRPr>
            </a:lvl1pPr>
            <a:lvl2pPr marL="0" indent="0" algn="ctr">
              <a:spcBef>
                <a:spcPts val="1800"/>
              </a:spcBef>
              <a:buNone/>
              <a:defRPr sz="1200">
                <a:solidFill>
                  <a:schemeClr val="tx1"/>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a:p>
            <a:pPr lvl="1"/>
            <a:r>
              <a:rPr lang="en-US"/>
              <a:t>Second level</a:t>
            </a:r>
          </a:p>
        </p:txBody>
      </p:sp>
      <p:sp>
        <p:nvSpPr>
          <p:cNvPr id="6" name="Line 11">
            <a:extLst>
              <a:ext uri="{FF2B5EF4-FFF2-40B4-BE49-F238E27FC236}">
                <a16:creationId xmlns:a16="http://schemas.microsoft.com/office/drawing/2014/main" id="{B15D4224-23B9-443A-83A4-0D643D83E21E}"/>
              </a:ext>
            </a:extLst>
          </p:cNvPr>
          <p:cNvSpPr>
            <a:spLocks noChangeShapeType="1"/>
          </p:cNvSpPr>
          <p:nvPr/>
        </p:nvSpPr>
        <p:spPr bwMode="auto">
          <a:xfrm>
            <a:off x="614363" y="0"/>
            <a:ext cx="0" cy="984250"/>
          </a:xfrm>
          <a:prstGeom prst="line">
            <a:avLst/>
          </a:prstGeom>
          <a:noFill/>
          <a:ln w="34925"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909930365"/>
      </p:ext>
    </p:extLst>
  </p:cSld>
  <p:clrMapOvr>
    <a:overrideClrMapping bg1="dk1" tx1="lt1" bg2="dk2" tx2="lt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Quote cyan">
    <p:bg>
      <p:bgRef idx="1001">
        <a:schemeClr val="bg2"/>
      </p:bgRef>
    </p:bg>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lvl1pPr>
              <a:defRPr/>
            </a:lvl1pPr>
          </a:lstStyle>
          <a:p>
            <a:endParaRPr lang="en-GB"/>
          </a:p>
        </p:txBody>
      </p:sp>
      <p:sp>
        <p:nvSpPr>
          <p:cNvPr id="5" name="Slide Number Placeholder 4"/>
          <p:cNvSpPr>
            <a:spLocks noGrp="1"/>
          </p:cNvSpPr>
          <p:nvPr>
            <p:ph type="sldNum" sz="quarter" idx="12"/>
          </p:nvPr>
        </p:nvSpPr>
        <p:spPr/>
        <p:txBody>
          <a:bodyPr/>
          <a:lstStyle/>
          <a:p>
            <a:fld id="{AFA7B88B-89BC-4E41-A4CC-88F7AB32273B}" type="slidenum">
              <a:rPr lang="en-GB" smtClean="0"/>
              <a:t>‹#›</a:t>
            </a:fld>
            <a:endParaRPr lang="en-GB"/>
          </a:p>
        </p:txBody>
      </p:sp>
      <p:sp>
        <p:nvSpPr>
          <p:cNvPr id="9" name="Text Placeholder 3"/>
          <p:cNvSpPr>
            <a:spLocks noGrp="1"/>
          </p:cNvSpPr>
          <p:nvPr>
            <p:ph type="body" sz="half" idx="2"/>
          </p:nvPr>
        </p:nvSpPr>
        <p:spPr>
          <a:xfrm>
            <a:off x="2371725" y="777240"/>
            <a:ext cx="7439025" cy="5040630"/>
          </a:xfrm>
        </p:spPr>
        <p:txBody>
          <a:bodyPr anchor="ctr" anchorCtr="0"/>
          <a:lstStyle>
            <a:lvl1pPr marL="0" indent="0" algn="ctr">
              <a:lnSpc>
                <a:spcPct val="90000"/>
              </a:lnSpc>
              <a:spcBef>
                <a:spcPts val="0"/>
              </a:spcBef>
              <a:buNone/>
              <a:defRPr sz="6000">
                <a:solidFill>
                  <a:schemeClr val="tx2"/>
                </a:solidFill>
              </a:defRPr>
            </a:lvl1pPr>
            <a:lvl2pPr marL="0" indent="0" algn="ctr">
              <a:spcBef>
                <a:spcPts val="1800"/>
              </a:spcBef>
              <a:buNone/>
              <a:defRPr sz="1200">
                <a:solidFill>
                  <a:schemeClr val="tx1"/>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a:p>
            <a:pPr lvl="1"/>
            <a:r>
              <a:rPr lang="en-US"/>
              <a:t>Second level</a:t>
            </a:r>
          </a:p>
        </p:txBody>
      </p:sp>
      <p:sp>
        <p:nvSpPr>
          <p:cNvPr id="6" name="Line 11">
            <a:extLst>
              <a:ext uri="{FF2B5EF4-FFF2-40B4-BE49-F238E27FC236}">
                <a16:creationId xmlns:a16="http://schemas.microsoft.com/office/drawing/2014/main" id="{B15D4224-23B9-443A-83A4-0D643D83E21E}"/>
              </a:ext>
            </a:extLst>
          </p:cNvPr>
          <p:cNvSpPr>
            <a:spLocks noChangeShapeType="1"/>
          </p:cNvSpPr>
          <p:nvPr/>
        </p:nvSpPr>
        <p:spPr bwMode="auto">
          <a:xfrm>
            <a:off x="614363" y="0"/>
            <a:ext cx="0" cy="984250"/>
          </a:xfrm>
          <a:prstGeom prst="line">
            <a:avLst/>
          </a:prstGeom>
          <a:noFill/>
          <a:ln w="34925"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569759069"/>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1_Title Slide">
    <p:bg>
      <p:bgRef idx="1001">
        <a:schemeClr val="bg2"/>
      </p:bgRef>
    </p:bg>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BA7F05A2-CA82-8248-BD3F-8B5867C78EA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2100134"/>
            <a:ext cx="12192000" cy="3708000"/>
          </a:xfrm>
          <a:prstGeom prst="rect">
            <a:avLst/>
          </a:prstGeom>
        </p:spPr>
      </p:pic>
      <p:sp>
        <p:nvSpPr>
          <p:cNvPr id="24" name="Rectangle 23">
            <a:extLst>
              <a:ext uri="{FF2B5EF4-FFF2-40B4-BE49-F238E27FC236}">
                <a16:creationId xmlns:a16="http://schemas.microsoft.com/office/drawing/2014/main" id="{CFDD1C22-FB71-4C83-8452-8EF97A87786F}"/>
              </a:ext>
            </a:extLst>
          </p:cNvPr>
          <p:cNvSpPr/>
          <p:nvPr/>
        </p:nvSpPr>
        <p:spPr>
          <a:xfrm>
            <a:off x="2013598" y="2100134"/>
            <a:ext cx="3050846" cy="370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 name="Title 1">
            <a:extLst>
              <a:ext uri="{FF2B5EF4-FFF2-40B4-BE49-F238E27FC236}">
                <a16:creationId xmlns:a16="http://schemas.microsoft.com/office/drawing/2014/main" id="{5078AF8E-FC24-4DFD-AA4F-72B5E1F75C70}"/>
              </a:ext>
            </a:extLst>
          </p:cNvPr>
          <p:cNvSpPr>
            <a:spLocks noGrp="1"/>
          </p:cNvSpPr>
          <p:nvPr>
            <p:ph type="ctrTitle"/>
          </p:nvPr>
        </p:nvSpPr>
        <p:spPr>
          <a:xfrm>
            <a:off x="2255598" y="2236579"/>
            <a:ext cx="2736000" cy="1237665"/>
          </a:xfrm>
        </p:spPr>
        <p:txBody>
          <a:bodyPr anchor="b"/>
          <a:lstStyle>
            <a:lvl1pPr algn="l">
              <a:defRPr sz="2800">
                <a:solidFill>
                  <a:schemeClr val="bg2"/>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71E07F18-3FB0-4875-B8A6-BB5DA40D511D}"/>
              </a:ext>
            </a:extLst>
          </p:cNvPr>
          <p:cNvSpPr>
            <a:spLocks noGrp="1"/>
          </p:cNvSpPr>
          <p:nvPr>
            <p:ph type="subTitle" idx="1"/>
          </p:nvPr>
        </p:nvSpPr>
        <p:spPr>
          <a:xfrm>
            <a:off x="2255598" y="3590704"/>
            <a:ext cx="2736000" cy="998411"/>
          </a:xfrm>
        </p:spPr>
        <p:txBody>
          <a:bodyPr/>
          <a:lstStyle>
            <a:lvl1pPr marL="0" indent="0" algn="l">
              <a:buNone/>
              <a:defRPr sz="1000" b="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8" name="Freeform 26">
            <a:extLst>
              <a:ext uri="{FF2B5EF4-FFF2-40B4-BE49-F238E27FC236}">
                <a16:creationId xmlns:a16="http://schemas.microsoft.com/office/drawing/2014/main" id="{9564A37E-F656-496B-825C-5F1F31C37556}"/>
              </a:ext>
            </a:extLst>
          </p:cNvPr>
          <p:cNvSpPr>
            <a:spLocks noEditPoints="1"/>
          </p:cNvSpPr>
          <p:nvPr/>
        </p:nvSpPr>
        <p:spPr bwMode="auto">
          <a:xfrm>
            <a:off x="2779976" y="1464181"/>
            <a:ext cx="276363" cy="357291"/>
          </a:xfrm>
          <a:custGeom>
            <a:avLst/>
            <a:gdLst>
              <a:gd name="T0" fmla="*/ 66 w 866"/>
              <a:gd name="T1" fmla="*/ 1123 h 1123"/>
              <a:gd name="T2" fmla="*/ 66 w 866"/>
              <a:gd name="T3" fmla="*/ 152 h 1123"/>
              <a:gd name="T4" fmla="*/ 0 w 866"/>
              <a:gd name="T5" fmla="*/ 152 h 1123"/>
              <a:gd name="T6" fmla="*/ 0 w 866"/>
              <a:gd name="T7" fmla="*/ 15 h 1123"/>
              <a:gd name="T8" fmla="*/ 256 w 866"/>
              <a:gd name="T9" fmla="*/ 15 h 1123"/>
              <a:gd name="T10" fmla="*/ 296 w 866"/>
              <a:gd name="T11" fmla="*/ 100 h 1123"/>
              <a:gd name="T12" fmla="*/ 530 w 866"/>
              <a:gd name="T13" fmla="*/ 0 h 1123"/>
              <a:gd name="T14" fmla="*/ 866 w 866"/>
              <a:gd name="T15" fmla="*/ 395 h 1123"/>
              <a:gd name="T16" fmla="*/ 474 w 866"/>
              <a:gd name="T17" fmla="*/ 825 h 1123"/>
              <a:gd name="T18" fmla="*/ 259 w 866"/>
              <a:gd name="T19" fmla="*/ 741 h 1123"/>
              <a:gd name="T20" fmla="*/ 259 w 866"/>
              <a:gd name="T21" fmla="*/ 1123 h 1123"/>
              <a:gd name="T22" fmla="*/ 66 w 866"/>
              <a:gd name="T23" fmla="*/ 1123 h 1123"/>
              <a:gd name="T24" fmla="*/ 458 w 866"/>
              <a:gd name="T25" fmla="*/ 149 h 1123"/>
              <a:gd name="T26" fmla="*/ 251 w 866"/>
              <a:gd name="T27" fmla="*/ 415 h 1123"/>
              <a:gd name="T28" fmla="*/ 450 w 866"/>
              <a:gd name="T29" fmla="*/ 681 h 1123"/>
              <a:gd name="T30" fmla="*/ 672 w 866"/>
              <a:gd name="T31" fmla="*/ 405 h 1123"/>
              <a:gd name="T32" fmla="*/ 458 w 866"/>
              <a:gd name="T33" fmla="*/ 149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66" h="1123">
                <a:moveTo>
                  <a:pt x="66" y="1123"/>
                </a:moveTo>
                <a:cubicBezTo>
                  <a:pt x="66" y="152"/>
                  <a:pt x="66" y="152"/>
                  <a:pt x="66" y="152"/>
                </a:cubicBezTo>
                <a:cubicBezTo>
                  <a:pt x="0" y="152"/>
                  <a:pt x="0" y="152"/>
                  <a:pt x="0" y="152"/>
                </a:cubicBezTo>
                <a:cubicBezTo>
                  <a:pt x="0" y="15"/>
                  <a:pt x="0" y="15"/>
                  <a:pt x="0" y="15"/>
                </a:cubicBezTo>
                <a:cubicBezTo>
                  <a:pt x="256" y="15"/>
                  <a:pt x="256" y="15"/>
                  <a:pt x="256" y="15"/>
                </a:cubicBezTo>
                <a:cubicBezTo>
                  <a:pt x="296" y="100"/>
                  <a:pt x="296" y="100"/>
                  <a:pt x="296" y="100"/>
                </a:cubicBezTo>
                <a:cubicBezTo>
                  <a:pt x="363" y="19"/>
                  <a:pt x="450" y="0"/>
                  <a:pt x="530" y="0"/>
                </a:cubicBezTo>
                <a:cubicBezTo>
                  <a:pt x="728" y="0"/>
                  <a:pt x="866" y="165"/>
                  <a:pt x="866" y="395"/>
                </a:cubicBezTo>
                <a:cubicBezTo>
                  <a:pt x="866" y="637"/>
                  <a:pt x="738" y="825"/>
                  <a:pt x="474" y="825"/>
                </a:cubicBezTo>
                <a:cubicBezTo>
                  <a:pt x="383" y="825"/>
                  <a:pt x="310" y="790"/>
                  <a:pt x="259" y="741"/>
                </a:cubicBezTo>
                <a:cubicBezTo>
                  <a:pt x="259" y="1123"/>
                  <a:pt x="259" y="1123"/>
                  <a:pt x="259" y="1123"/>
                </a:cubicBezTo>
                <a:lnTo>
                  <a:pt x="66" y="1123"/>
                </a:lnTo>
                <a:close/>
                <a:moveTo>
                  <a:pt x="458" y="149"/>
                </a:moveTo>
                <a:cubicBezTo>
                  <a:pt x="315" y="149"/>
                  <a:pt x="251" y="231"/>
                  <a:pt x="251" y="415"/>
                </a:cubicBezTo>
                <a:cubicBezTo>
                  <a:pt x="251" y="594"/>
                  <a:pt x="316" y="681"/>
                  <a:pt x="450" y="681"/>
                </a:cubicBezTo>
                <a:cubicBezTo>
                  <a:pt x="589" y="681"/>
                  <a:pt x="672" y="578"/>
                  <a:pt x="672" y="405"/>
                </a:cubicBezTo>
                <a:cubicBezTo>
                  <a:pt x="672" y="249"/>
                  <a:pt x="588" y="149"/>
                  <a:pt x="458" y="149"/>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 name="Freeform 27">
            <a:extLst>
              <a:ext uri="{FF2B5EF4-FFF2-40B4-BE49-F238E27FC236}">
                <a16:creationId xmlns:a16="http://schemas.microsoft.com/office/drawing/2014/main" id="{C4F7968C-35D6-4225-9D86-FAC8701BDB7F}"/>
              </a:ext>
            </a:extLst>
          </p:cNvPr>
          <p:cNvSpPr>
            <a:spLocks/>
          </p:cNvSpPr>
          <p:nvPr/>
        </p:nvSpPr>
        <p:spPr bwMode="auto">
          <a:xfrm>
            <a:off x="3234554" y="1426299"/>
            <a:ext cx="136029" cy="299608"/>
          </a:xfrm>
          <a:custGeom>
            <a:avLst/>
            <a:gdLst>
              <a:gd name="T0" fmla="*/ 427 w 427"/>
              <a:gd name="T1" fmla="*/ 269 h 940"/>
              <a:gd name="T2" fmla="*/ 427 w 427"/>
              <a:gd name="T3" fmla="*/ 132 h 940"/>
              <a:gd name="T4" fmla="*/ 256 w 427"/>
              <a:gd name="T5" fmla="*/ 132 h 940"/>
              <a:gd name="T6" fmla="*/ 256 w 427"/>
              <a:gd name="T7" fmla="*/ 0 h 940"/>
              <a:gd name="T8" fmla="*/ 63 w 427"/>
              <a:gd name="T9" fmla="*/ 0 h 940"/>
              <a:gd name="T10" fmla="*/ 63 w 427"/>
              <a:gd name="T11" fmla="*/ 132 h 940"/>
              <a:gd name="T12" fmla="*/ 0 w 427"/>
              <a:gd name="T13" fmla="*/ 132 h 940"/>
              <a:gd name="T14" fmla="*/ 0 w 427"/>
              <a:gd name="T15" fmla="*/ 269 h 940"/>
              <a:gd name="T16" fmla="*/ 63 w 427"/>
              <a:gd name="T17" fmla="*/ 269 h 940"/>
              <a:gd name="T18" fmla="*/ 63 w 427"/>
              <a:gd name="T19" fmla="*/ 725 h 940"/>
              <a:gd name="T20" fmla="*/ 269 w 427"/>
              <a:gd name="T21" fmla="*/ 940 h 940"/>
              <a:gd name="T22" fmla="*/ 405 w 427"/>
              <a:gd name="T23" fmla="*/ 927 h 940"/>
              <a:gd name="T24" fmla="*/ 405 w 427"/>
              <a:gd name="T25" fmla="*/ 801 h 940"/>
              <a:gd name="T26" fmla="*/ 359 w 427"/>
              <a:gd name="T27" fmla="*/ 803 h 940"/>
              <a:gd name="T28" fmla="*/ 256 w 427"/>
              <a:gd name="T29" fmla="*/ 693 h 940"/>
              <a:gd name="T30" fmla="*/ 256 w 427"/>
              <a:gd name="T31" fmla="*/ 269 h 940"/>
              <a:gd name="T32" fmla="*/ 427 w 427"/>
              <a:gd name="T33" fmla="*/ 269 h 9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7" h="940">
                <a:moveTo>
                  <a:pt x="427" y="269"/>
                </a:moveTo>
                <a:cubicBezTo>
                  <a:pt x="427" y="132"/>
                  <a:pt x="427" y="132"/>
                  <a:pt x="427" y="132"/>
                </a:cubicBezTo>
                <a:cubicBezTo>
                  <a:pt x="256" y="132"/>
                  <a:pt x="256" y="132"/>
                  <a:pt x="256" y="132"/>
                </a:cubicBezTo>
                <a:cubicBezTo>
                  <a:pt x="256" y="0"/>
                  <a:pt x="256" y="0"/>
                  <a:pt x="256" y="0"/>
                </a:cubicBezTo>
                <a:cubicBezTo>
                  <a:pt x="63" y="0"/>
                  <a:pt x="63" y="0"/>
                  <a:pt x="63" y="0"/>
                </a:cubicBezTo>
                <a:cubicBezTo>
                  <a:pt x="63" y="132"/>
                  <a:pt x="63" y="132"/>
                  <a:pt x="63" y="132"/>
                </a:cubicBezTo>
                <a:cubicBezTo>
                  <a:pt x="0" y="132"/>
                  <a:pt x="0" y="132"/>
                  <a:pt x="0" y="132"/>
                </a:cubicBezTo>
                <a:cubicBezTo>
                  <a:pt x="0" y="269"/>
                  <a:pt x="0" y="269"/>
                  <a:pt x="0" y="269"/>
                </a:cubicBezTo>
                <a:cubicBezTo>
                  <a:pt x="63" y="269"/>
                  <a:pt x="63" y="269"/>
                  <a:pt x="63" y="269"/>
                </a:cubicBezTo>
                <a:cubicBezTo>
                  <a:pt x="63" y="725"/>
                  <a:pt x="63" y="725"/>
                  <a:pt x="63" y="725"/>
                </a:cubicBezTo>
                <a:cubicBezTo>
                  <a:pt x="63" y="878"/>
                  <a:pt x="122" y="940"/>
                  <a:pt x="269" y="940"/>
                </a:cubicBezTo>
                <a:cubicBezTo>
                  <a:pt x="315" y="940"/>
                  <a:pt x="364" y="938"/>
                  <a:pt x="405" y="927"/>
                </a:cubicBezTo>
                <a:cubicBezTo>
                  <a:pt x="405" y="801"/>
                  <a:pt x="405" y="801"/>
                  <a:pt x="405" y="801"/>
                </a:cubicBezTo>
                <a:cubicBezTo>
                  <a:pt x="389" y="802"/>
                  <a:pt x="373" y="803"/>
                  <a:pt x="359" y="803"/>
                </a:cubicBezTo>
                <a:cubicBezTo>
                  <a:pt x="273" y="803"/>
                  <a:pt x="256" y="761"/>
                  <a:pt x="256" y="693"/>
                </a:cubicBezTo>
                <a:cubicBezTo>
                  <a:pt x="256" y="269"/>
                  <a:pt x="256" y="269"/>
                  <a:pt x="256" y="269"/>
                </a:cubicBezTo>
                <a:lnTo>
                  <a:pt x="427" y="26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 name="Freeform 28">
            <a:extLst>
              <a:ext uri="{FF2B5EF4-FFF2-40B4-BE49-F238E27FC236}">
                <a16:creationId xmlns:a16="http://schemas.microsoft.com/office/drawing/2014/main" id="{146C1E34-4286-43D6-92DB-4A677FD9404F}"/>
              </a:ext>
            </a:extLst>
          </p:cNvPr>
          <p:cNvSpPr>
            <a:spLocks/>
          </p:cNvSpPr>
          <p:nvPr/>
        </p:nvSpPr>
        <p:spPr bwMode="auto">
          <a:xfrm>
            <a:off x="2171289" y="1408220"/>
            <a:ext cx="300469" cy="320270"/>
          </a:xfrm>
          <a:custGeom>
            <a:avLst/>
            <a:gdLst>
              <a:gd name="T0" fmla="*/ 483 w 942"/>
              <a:gd name="T1" fmla="*/ 1007 h 1007"/>
              <a:gd name="T2" fmla="*/ 0 w 942"/>
              <a:gd name="T3" fmla="*/ 508 h 1007"/>
              <a:gd name="T4" fmla="*/ 129 w 942"/>
              <a:gd name="T5" fmla="*/ 150 h 1007"/>
              <a:gd name="T6" fmla="*/ 494 w 942"/>
              <a:gd name="T7" fmla="*/ 0 h 1007"/>
              <a:gd name="T8" fmla="*/ 942 w 942"/>
              <a:gd name="T9" fmla="*/ 342 h 1007"/>
              <a:gd name="T10" fmla="*/ 724 w 942"/>
              <a:gd name="T11" fmla="*/ 342 h 1007"/>
              <a:gd name="T12" fmla="*/ 490 w 942"/>
              <a:gd name="T13" fmla="*/ 152 h 1007"/>
              <a:gd name="T14" fmla="*/ 215 w 942"/>
              <a:gd name="T15" fmla="*/ 501 h 1007"/>
              <a:gd name="T16" fmla="*/ 488 w 942"/>
              <a:gd name="T17" fmla="*/ 855 h 1007"/>
              <a:gd name="T18" fmla="*/ 720 w 942"/>
              <a:gd name="T19" fmla="*/ 697 h 1007"/>
              <a:gd name="T20" fmla="*/ 938 w 942"/>
              <a:gd name="T21" fmla="*/ 697 h 1007"/>
              <a:gd name="T22" fmla="*/ 483 w 942"/>
              <a:gd name="T23" fmla="*/ 1007 h 10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42" h="1007">
                <a:moveTo>
                  <a:pt x="483" y="1007"/>
                </a:moveTo>
                <a:cubicBezTo>
                  <a:pt x="181" y="1007"/>
                  <a:pt x="0" y="821"/>
                  <a:pt x="0" y="508"/>
                </a:cubicBezTo>
                <a:cubicBezTo>
                  <a:pt x="0" y="368"/>
                  <a:pt x="46" y="241"/>
                  <a:pt x="129" y="150"/>
                </a:cubicBezTo>
                <a:cubicBezTo>
                  <a:pt x="218" y="52"/>
                  <a:pt x="344" y="0"/>
                  <a:pt x="494" y="0"/>
                </a:cubicBezTo>
                <a:cubicBezTo>
                  <a:pt x="756" y="0"/>
                  <a:pt x="920" y="143"/>
                  <a:pt x="942" y="342"/>
                </a:cubicBezTo>
                <a:cubicBezTo>
                  <a:pt x="724" y="342"/>
                  <a:pt x="724" y="342"/>
                  <a:pt x="724" y="342"/>
                </a:cubicBezTo>
                <a:cubicBezTo>
                  <a:pt x="700" y="203"/>
                  <a:pt x="604" y="152"/>
                  <a:pt x="490" y="152"/>
                </a:cubicBezTo>
                <a:cubicBezTo>
                  <a:pt x="321" y="152"/>
                  <a:pt x="215" y="286"/>
                  <a:pt x="215" y="501"/>
                </a:cubicBezTo>
                <a:cubicBezTo>
                  <a:pt x="215" y="723"/>
                  <a:pt x="318" y="855"/>
                  <a:pt x="488" y="855"/>
                </a:cubicBezTo>
                <a:cubicBezTo>
                  <a:pt x="596" y="855"/>
                  <a:pt x="671" y="811"/>
                  <a:pt x="720" y="697"/>
                </a:cubicBezTo>
                <a:cubicBezTo>
                  <a:pt x="938" y="697"/>
                  <a:pt x="938" y="697"/>
                  <a:pt x="938" y="697"/>
                </a:cubicBezTo>
                <a:cubicBezTo>
                  <a:pt x="895" y="851"/>
                  <a:pt x="777" y="1007"/>
                  <a:pt x="483" y="1007"/>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 name="Freeform 29">
            <a:extLst>
              <a:ext uri="{FF2B5EF4-FFF2-40B4-BE49-F238E27FC236}">
                <a16:creationId xmlns:a16="http://schemas.microsoft.com/office/drawing/2014/main" id="{37549AE3-D549-45AF-B121-73AB6D5A330B}"/>
              </a:ext>
            </a:extLst>
          </p:cNvPr>
          <p:cNvSpPr>
            <a:spLocks noEditPoints="1"/>
          </p:cNvSpPr>
          <p:nvPr/>
        </p:nvSpPr>
        <p:spPr bwMode="auto">
          <a:xfrm>
            <a:off x="3092498" y="1361729"/>
            <a:ext cx="80068" cy="359874"/>
          </a:xfrm>
          <a:custGeom>
            <a:avLst/>
            <a:gdLst>
              <a:gd name="T0" fmla="*/ 21 w 93"/>
              <a:gd name="T1" fmla="*/ 418 h 418"/>
              <a:gd name="T2" fmla="*/ 21 w 93"/>
              <a:gd name="T3" fmla="*/ 175 h 418"/>
              <a:gd name="T4" fmla="*/ 0 w 93"/>
              <a:gd name="T5" fmla="*/ 175 h 418"/>
              <a:gd name="T6" fmla="*/ 0 w 93"/>
              <a:gd name="T7" fmla="*/ 124 h 418"/>
              <a:gd name="T8" fmla="*/ 93 w 93"/>
              <a:gd name="T9" fmla="*/ 124 h 418"/>
              <a:gd name="T10" fmla="*/ 93 w 93"/>
              <a:gd name="T11" fmla="*/ 418 h 418"/>
              <a:gd name="T12" fmla="*/ 21 w 93"/>
              <a:gd name="T13" fmla="*/ 418 h 418"/>
              <a:gd name="T14" fmla="*/ 21 w 93"/>
              <a:gd name="T15" fmla="*/ 77 h 418"/>
              <a:gd name="T16" fmla="*/ 93 w 93"/>
              <a:gd name="T17" fmla="*/ 77 h 418"/>
              <a:gd name="T18" fmla="*/ 93 w 93"/>
              <a:gd name="T19" fmla="*/ 0 h 418"/>
              <a:gd name="T20" fmla="*/ 21 w 93"/>
              <a:gd name="T21" fmla="*/ 0 h 418"/>
              <a:gd name="T22" fmla="*/ 21 w 93"/>
              <a:gd name="T23" fmla="*/ 77 h 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3" h="418">
                <a:moveTo>
                  <a:pt x="21" y="418"/>
                </a:moveTo>
                <a:lnTo>
                  <a:pt x="21" y="175"/>
                </a:lnTo>
                <a:lnTo>
                  <a:pt x="0" y="175"/>
                </a:lnTo>
                <a:lnTo>
                  <a:pt x="0" y="124"/>
                </a:lnTo>
                <a:lnTo>
                  <a:pt x="93" y="124"/>
                </a:lnTo>
                <a:lnTo>
                  <a:pt x="93" y="418"/>
                </a:lnTo>
                <a:lnTo>
                  <a:pt x="21" y="418"/>
                </a:lnTo>
                <a:close/>
                <a:moveTo>
                  <a:pt x="21" y="77"/>
                </a:moveTo>
                <a:lnTo>
                  <a:pt x="93" y="77"/>
                </a:lnTo>
                <a:lnTo>
                  <a:pt x="93" y="0"/>
                </a:lnTo>
                <a:lnTo>
                  <a:pt x="21" y="0"/>
                </a:lnTo>
                <a:lnTo>
                  <a:pt x="21" y="7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 name="Freeform 30">
            <a:extLst>
              <a:ext uri="{FF2B5EF4-FFF2-40B4-BE49-F238E27FC236}">
                <a16:creationId xmlns:a16="http://schemas.microsoft.com/office/drawing/2014/main" id="{653A8D44-CC25-4BA1-BEB4-E82873B94D6A}"/>
              </a:ext>
            </a:extLst>
          </p:cNvPr>
          <p:cNvSpPr>
            <a:spLocks noEditPoints="1"/>
          </p:cNvSpPr>
          <p:nvPr/>
        </p:nvSpPr>
        <p:spPr bwMode="auto">
          <a:xfrm>
            <a:off x="3401577" y="1464181"/>
            <a:ext cx="249673" cy="262588"/>
          </a:xfrm>
          <a:custGeom>
            <a:avLst/>
            <a:gdLst>
              <a:gd name="T0" fmla="*/ 721 w 782"/>
              <a:gd name="T1" fmla="*/ 677 h 823"/>
              <a:gd name="T2" fmla="*/ 721 w 782"/>
              <a:gd name="T3" fmla="*/ 252 h 823"/>
              <a:gd name="T4" fmla="*/ 384 w 782"/>
              <a:gd name="T5" fmla="*/ 0 h 823"/>
              <a:gd name="T6" fmla="*/ 212 w 782"/>
              <a:gd name="T7" fmla="*/ 8 h 823"/>
              <a:gd name="T8" fmla="*/ 212 w 782"/>
              <a:gd name="T9" fmla="*/ 156 h 823"/>
              <a:gd name="T10" fmla="*/ 379 w 782"/>
              <a:gd name="T11" fmla="*/ 149 h 823"/>
              <a:gd name="T12" fmla="*/ 533 w 782"/>
              <a:gd name="T13" fmla="*/ 268 h 823"/>
              <a:gd name="T14" fmla="*/ 533 w 782"/>
              <a:gd name="T15" fmla="*/ 326 h 823"/>
              <a:gd name="T16" fmla="*/ 384 w 782"/>
              <a:gd name="T17" fmla="*/ 326 h 823"/>
              <a:gd name="T18" fmla="*/ 0 w 782"/>
              <a:gd name="T19" fmla="*/ 584 h 823"/>
              <a:gd name="T20" fmla="*/ 274 w 782"/>
              <a:gd name="T21" fmla="*/ 823 h 823"/>
              <a:gd name="T22" fmla="*/ 528 w 782"/>
              <a:gd name="T23" fmla="*/ 740 h 823"/>
              <a:gd name="T24" fmla="*/ 562 w 782"/>
              <a:gd name="T25" fmla="*/ 807 h 823"/>
              <a:gd name="T26" fmla="*/ 782 w 782"/>
              <a:gd name="T27" fmla="*/ 807 h 823"/>
              <a:gd name="T28" fmla="*/ 782 w 782"/>
              <a:gd name="T29" fmla="*/ 677 h 823"/>
              <a:gd name="T30" fmla="*/ 721 w 782"/>
              <a:gd name="T31" fmla="*/ 677 h 823"/>
              <a:gd name="T32" fmla="*/ 335 w 782"/>
              <a:gd name="T33" fmla="*/ 697 h 823"/>
              <a:gd name="T34" fmla="*/ 191 w 782"/>
              <a:gd name="T35" fmla="*/ 571 h 823"/>
              <a:gd name="T36" fmla="*/ 402 w 782"/>
              <a:gd name="T37" fmla="*/ 444 h 823"/>
              <a:gd name="T38" fmla="*/ 533 w 782"/>
              <a:gd name="T39" fmla="*/ 444 h 823"/>
              <a:gd name="T40" fmla="*/ 533 w 782"/>
              <a:gd name="T41" fmla="*/ 471 h 823"/>
              <a:gd name="T42" fmla="*/ 335 w 782"/>
              <a:gd name="T43" fmla="*/ 697 h 8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82" h="823">
                <a:moveTo>
                  <a:pt x="721" y="677"/>
                </a:moveTo>
                <a:cubicBezTo>
                  <a:pt x="721" y="252"/>
                  <a:pt x="721" y="252"/>
                  <a:pt x="721" y="252"/>
                </a:cubicBezTo>
                <a:cubicBezTo>
                  <a:pt x="721" y="82"/>
                  <a:pt x="610" y="0"/>
                  <a:pt x="384" y="0"/>
                </a:cubicBezTo>
                <a:cubicBezTo>
                  <a:pt x="326" y="0"/>
                  <a:pt x="247" y="5"/>
                  <a:pt x="212" y="8"/>
                </a:cubicBezTo>
                <a:cubicBezTo>
                  <a:pt x="212" y="156"/>
                  <a:pt x="212" y="156"/>
                  <a:pt x="212" y="156"/>
                </a:cubicBezTo>
                <a:cubicBezTo>
                  <a:pt x="243" y="154"/>
                  <a:pt x="319" y="149"/>
                  <a:pt x="379" y="149"/>
                </a:cubicBezTo>
                <a:cubicBezTo>
                  <a:pt x="481" y="149"/>
                  <a:pt x="533" y="189"/>
                  <a:pt x="533" y="268"/>
                </a:cubicBezTo>
                <a:cubicBezTo>
                  <a:pt x="533" y="326"/>
                  <a:pt x="533" y="326"/>
                  <a:pt x="533" y="326"/>
                </a:cubicBezTo>
                <a:cubicBezTo>
                  <a:pt x="384" y="326"/>
                  <a:pt x="384" y="326"/>
                  <a:pt x="384" y="326"/>
                </a:cubicBezTo>
                <a:cubicBezTo>
                  <a:pt x="129" y="326"/>
                  <a:pt x="0" y="413"/>
                  <a:pt x="0" y="584"/>
                </a:cubicBezTo>
                <a:cubicBezTo>
                  <a:pt x="0" y="697"/>
                  <a:pt x="71" y="823"/>
                  <a:pt x="274" y="823"/>
                </a:cubicBezTo>
                <a:cubicBezTo>
                  <a:pt x="436" y="823"/>
                  <a:pt x="493" y="778"/>
                  <a:pt x="528" y="740"/>
                </a:cubicBezTo>
                <a:cubicBezTo>
                  <a:pt x="562" y="807"/>
                  <a:pt x="562" y="807"/>
                  <a:pt x="562" y="807"/>
                </a:cubicBezTo>
                <a:cubicBezTo>
                  <a:pt x="782" y="807"/>
                  <a:pt x="782" y="807"/>
                  <a:pt x="782" y="807"/>
                </a:cubicBezTo>
                <a:cubicBezTo>
                  <a:pt x="782" y="677"/>
                  <a:pt x="782" y="677"/>
                  <a:pt x="782" y="677"/>
                </a:cubicBezTo>
                <a:lnTo>
                  <a:pt x="721" y="677"/>
                </a:lnTo>
                <a:close/>
                <a:moveTo>
                  <a:pt x="335" y="697"/>
                </a:moveTo>
                <a:cubicBezTo>
                  <a:pt x="248" y="697"/>
                  <a:pt x="191" y="647"/>
                  <a:pt x="191" y="571"/>
                </a:cubicBezTo>
                <a:cubicBezTo>
                  <a:pt x="191" y="508"/>
                  <a:pt x="216" y="444"/>
                  <a:pt x="402" y="444"/>
                </a:cubicBezTo>
                <a:cubicBezTo>
                  <a:pt x="533" y="444"/>
                  <a:pt x="533" y="444"/>
                  <a:pt x="533" y="444"/>
                </a:cubicBezTo>
                <a:cubicBezTo>
                  <a:pt x="533" y="471"/>
                  <a:pt x="533" y="471"/>
                  <a:pt x="533" y="471"/>
                </a:cubicBezTo>
                <a:cubicBezTo>
                  <a:pt x="533" y="568"/>
                  <a:pt x="512" y="697"/>
                  <a:pt x="335" y="697"/>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 name="Freeform 31">
            <a:extLst>
              <a:ext uri="{FF2B5EF4-FFF2-40B4-BE49-F238E27FC236}">
                <a16:creationId xmlns:a16="http://schemas.microsoft.com/office/drawing/2014/main" id="{EA56B12D-11EC-4FC6-8A5F-A73551549B20}"/>
              </a:ext>
            </a:extLst>
          </p:cNvPr>
          <p:cNvSpPr>
            <a:spLocks noEditPoints="1"/>
          </p:cNvSpPr>
          <p:nvPr/>
        </p:nvSpPr>
        <p:spPr bwMode="auto">
          <a:xfrm>
            <a:off x="2497587" y="1464181"/>
            <a:ext cx="249673" cy="262588"/>
          </a:xfrm>
          <a:custGeom>
            <a:avLst/>
            <a:gdLst>
              <a:gd name="T0" fmla="*/ 722 w 783"/>
              <a:gd name="T1" fmla="*/ 677 h 823"/>
              <a:gd name="T2" fmla="*/ 722 w 783"/>
              <a:gd name="T3" fmla="*/ 252 h 823"/>
              <a:gd name="T4" fmla="*/ 385 w 783"/>
              <a:gd name="T5" fmla="*/ 0 h 823"/>
              <a:gd name="T6" fmla="*/ 213 w 783"/>
              <a:gd name="T7" fmla="*/ 8 h 823"/>
              <a:gd name="T8" fmla="*/ 213 w 783"/>
              <a:gd name="T9" fmla="*/ 156 h 823"/>
              <a:gd name="T10" fmla="*/ 380 w 783"/>
              <a:gd name="T11" fmla="*/ 149 h 823"/>
              <a:gd name="T12" fmla="*/ 534 w 783"/>
              <a:gd name="T13" fmla="*/ 268 h 823"/>
              <a:gd name="T14" fmla="*/ 534 w 783"/>
              <a:gd name="T15" fmla="*/ 326 h 823"/>
              <a:gd name="T16" fmla="*/ 385 w 783"/>
              <a:gd name="T17" fmla="*/ 326 h 823"/>
              <a:gd name="T18" fmla="*/ 0 w 783"/>
              <a:gd name="T19" fmla="*/ 584 h 823"/>
              <a:gd name="T20" fmla="*/ 275 w 783"/>
              <a:gd name="T21" fmla="*/ 823 h 823"/>
              <a:gd name="T22" fmla="*/ 529 w 783"/>
              <a:gd name="T23" fmla="*/ 740 h 823"/>
              <a:gd name="T24" fmla="*/ 562 w 783"/>
              <a:gd name="T25" fmla="*/ 807 h 823"/>
              <a:gd name="T26" fmla="*/ 783 w 783"/>
              <a:gd name="T27" fmla="*/ 807 h 823"/>
              <a:gd name="T28" fmla="*/ 783 w 783"/>
              <a:gd name="T29" fmla="*/ 677 h 823"/>
              <a:gd name="T30" fmla="*/ 722 w 783"/>
              <a:gd name="T31" fmla="*/ 677 h 823"/>
              <a:gd name="T32" fmla="*/ 336 w 783"/>
              <a:gd name="T33" fmla="*/ 697 h 823"/>
              <a:gd name="T34" fmla="*/ 192 w 783"/>
              <a:gd name="T35" fmla="*/ 571 h 823"/>
              <a:gd name="T36" fmla="*/ 403 w 783"/>
              <a:gd name="T37" fmla="*/ 444 h 823"/>
              <a:gd name="T38" fmla="*/ 534 w 783"/>
              <a:gd name="T39" fmla="*/ 444 h 823"/>
              <a:gd name="T40" fmla="*/ 534 w 783"/>
              <a:gd name="T41" fmla="*/ 471 h 823"/>
              <a:gd name="T42" fmla="*/ 336 w 783"/>
              <a:gd name="T43" fmla="*/ 697 h 8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83" h="823">
                <a:moveTo>
                  <a:pt x="722" y="677"/>
                </a:moveTo>
                <a:cubicBezTo>
                  <a:pt x="722" y="252"/>
                  <a:pt x="722" y="252"/>
                  <a:pt x="722" y="252"/>
                </a:cubicBezTo>
                <a:cubicBezTo>
                  <a:pt x="722" y="82"/>
                  <a:pt x="611" y="0"/>
                  <a:pt x="385" y="0"/>
                </a:cubicBezTo>
                <a:cubicBezTo>
                  <a:pt x="327" y="0"/>
                  <a:pt x="248" y="5"/>
                  <a:pt x="213" y="8"/>
                </a:cubicBezTo>
                <a:cubicBezTo>
                  <a:pt x="213" y="156"/>
                  <a:pt x="213" y="156"/>
                  <a:pt x="213" y="156"/>
                </a:cubicBezTo>
                <a:cubicBezTo>
                  <a:pt x="244" y="154"/>
                  <a:pt x="320" y="149"/>
                  <a:pt x="380" y="149"/>
                </a:cubicBezTo>
                <a:cubicBezTo>
                  <a:pt x="482" y="149"/>
                  <a:pt x="534" y="189"/>
                  <a:pt x="534" y="268"/>
                </a:cubicBezTo>
                <a:cubicBezTo>
                  <a:pt x="534" y="326"/>
                  <a:pt x="534" y="326"/>
                  <a:pt x="534" y="326"/>
                </a:cubicBezTo>
                <a:cubicBezTo>
                  <a:pt x="385" y="326"/>
                  <a:pt x="385" y="326"/>
                  <a:pt x="385" y="326"/>
                </a:cubicBezTo>
                <a:cubicBezTo>
                  <a:pt x="130" y="326"/>
                  <a:pt x="0" y="413"/>
                  <a:pt x="0" y="584"/>
                </a:cubicBezTo>
                <a:cubicBezTo>
                  <a:pt x="0" y="697"/>
                  <a:pt x="72" y="823"/>
                  <a:pt x="275" y="823"/>
                </a:cubicBezTo>
                <a:cubicBezTo>
                  <a:pt x="437" y="823"/>
                  <a:pt x="494" y="778"/>
                  <a:pt x="529" y="740"/>
                </a:cubicBezTo>
                <a:cubicBezTo>
                  <a:pt x="562" y="807"/>
                  <a:pt x="562" y="807"/>
                  <a:pt x="562" y="807"/>
                </a:cubicBezTo>
                <a:cubicBezTo>
                  <a:pt x="783" y="807"/>
                  <a:pt x="783" y="807"/>
                  <a:pt x="783" y="807"/>
                </a:cubicBezTo>
                <a:cubicBezTo>
                  <a:pt x="783" y="677"/>
                  <a:pt x="783" y="677"/>
                  <a:pt x="783" y="677"/>
                </a:cubicBezTo>
                <a:lnTo>
                  <a:pt x="722" y="677"/>
                </a:lnTo>
                <a:close/>
                <a:moveTo>
                  <a:pt x="336" y="697"/>
                </a:moveTo>
                <a:cubicBezTo>
                  <a:pt x="249" y="697"/>
                  <a:pt x="192" y="647"/>
                  <a:pt x="192" y="571"/>
                </a:cubicBezTo>
                <a:cubicBezTo>
                  <a:pt x="192" y="508"/>
                  <a:pt x="217" y="444"/>
                  <a:pt x="403" y="444"/>
                </a:cubicBezTo>
                <a:cubicBezTo>
                  <a:pt x="534" y="444"/>
                  <a:pt x="534" y="444"/>
                  <a:pt x="534" y="444"/>
                </a:cubicBezTo>
                <a:cubicBezTo>
                  <a:pt x="534" y="471"/>
                  <a:pt x="534" y="471"/>
                  <a:pt x="534" y="471"/>
                </a:cubicBezTo>
                <a:cubicBezTo>
                  <a:pt x="534" y="568"/>
                  <a:pt x="513" y="697"/>
                  <a:pt x="336" y="697"/>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 name="Rectangle 32">
            <a:extLst>
              <a:ext uri="{FF2B5EF4-FFF2-40B4-BE49-F238E27FC236}">
                <a16:creationId xmlns:a16="http://schemas.microsoft.com/office/drawing/2014/main" id="{526CAFFE-DEE9-4B85-9C09-9EEBE20D4A21}"/>
              </a:ext>
            </a:extLst>
          </p:cNvPr>
          <p:cNvSpPr>
            <a:spLocks noChangeArrowheads="1"/>
          </p:cNvSpPr>
          <p:nvPr/>
        </p:nvSpPr>
        <p:spPr bwMode="auto">
          <a:xfrm>
            <a:off x="2017181" y="1303185"/>
            <a:ext cx="8609" cy="213514"/>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 name="Rectangle 33">
            <a:extLst>
              <a:ext uri="{FF2B5EF4-FFF2-40B4-BE49-F238E27FC236}">
                <a16:creationId xmlns:a16="http://schemas.microsoft.com/office/drawing/2014/main" id="{1D4331E2-01FB-4C75-8C7A-5101368CDBBA}"/>
              </a:ext>
            </a:extLst>
          </p:cNvPr>
          <p:cNvSpPr>
            <a:spLocks noChangeArrowheads="1"/>
          </p:cNvSpPr>
          <p:nvPr/>
        </p:nvSpPr>
        <p:spPr bwMode="auto">
          <a:xfrm>
            <a:off x="2086056" y="1303185"/>
            <a:ext cx="47352" cy="213514"/>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 name="Rectangle 34">
            <a:extLst>
              <a:ext uri="{FF2B5EF4-FFF2-40B4-BE49-F238E27FC236}">
                <a16:creationId xmlns:a16="http://schemas.microsoft.com/office/drawing/2014/main" id="{FEE77C5C-FDE5-4440-B804-265B4CDCBFC2}"/>
              </a:ext>
            </a:extLst>
          </p:cNvPr>
          <p:cNvSpPr>
            <a:spLocks noChangeArrowheads="1"/>
          </p:cNvSpPr>
          <p:nvPr/>
        </p:nvSpPr>
        <p:spPr bwMode="auto">
          <a:xfrm>
            <a:off x="2199701" y="1303185"/>
            <a:ext cx="20663" cy="213514"/>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 name="Line 7">
            <a:extLst>
              <a:ext uri="{FF2B5EF4-FFF2-40B4-BE49-F238E27FC236}">
                <a16:creationId xmlns:a16="http://schemas.microsoft.com/office/drawing/2014/main" id="{3FB18F14-A02E-47E6-9BA8-2B3F3CFB8160}"/>
              </a:ext>
            </a:extLst>
          </p:cNvPr>
          <p:cNvSpPr>
            <a:spLocks noChangeShapeType="1"/>
          </p:cNvSpPr>
          <p:nvPr/>
        </p:nvSpPr>
        <p:spPr bwMode="auto">
          <a:xfrm>
            <a:off x="1505967" y="2100134"/>
            <a:ext cx="0" cy="3708000"/>
          </a:xfrm>
          <a:prstGeom prst="line">
            <a:avLst/>
          </a:prstGeom>
          <a:noFill/>
          <a:ln w="1079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 name="Line 8">
            <a:extLst>
              <a:ext uri="{FF2B5EF4-FFF2-40B4-BE49-F238E27FC236}">
                <a16:creationId xmlns:a16="http://schemas.microsoft.com/office/drawing/2014/main" id="{CAF1BA06-9B8B-4EC2-B029-4256A7C183B4}"/>
              </a:ext>
            </a:extLst>
          </p:cNvPr>
          <p:cNvSpPr>
            <a:spLocks noChangeShapeType="1"/>
          </p:cNvSpPr>
          <p:nvPr/>
        </p:nvSpPr>
        <p:spPr bwMode="auto">
          <a:xfrm>
            <a:off x="5565903" y="2100134"/>
            <a:ext cx="0" cy="3708000"/>
          </a:xfrm>
          <a:prstGeom prst="line">
            <a:avLst/>
          </a:prstGeom>
          <a:noFill/>
          <a:ln w="22860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Picture 4">
            <a:extLst>
              <a:ext uri="{FF2B5EF4-FFF2-40B4-BE49-F238E27FC236}">
                <a16:creationId xmlns:a16="http://schemas.microsoft.com/office/drawing/2014/main" id="{4A47B4C9-BD82-FB48-9F0C-C6E6E9EF15C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685991" y="2100134"/>
            <a:ext cx="3446328" cy="3708000"/>
          </a:xfrm>
          <a:prstGeom prst="rect">
            <a:avLst/>
          </a:prstGeom>
        </p:spPr>
      </p:pic>
      <p:sp>
        <p:nvSpPr>
          <p:cNvPr id="19" name="Line 6">
            <a:extLst>
              <a:ext uri="{FF2B5EF4-FFF2-40B4-BE49-F238E27FC236}">
                <a16:creationId xmlns:a16="http://schemas.microsoft.com/office/drawing/2014/main" id="{331C5F65-5A7D-4B04-9053-0B31B9553CD2}"/>
              </a:ext>
            </a:extLst>
          </p:cNvPr>
          <p:cNvSpPr>
            <a:spLocks noChangeShapeType="1"/>
          </p:cNvSpPr>
          <p:nvPr/>
        </p:nvSpPr>
        <p:spPr bwMode="auto">
          <a:xfrm>
            <a:off x="9136572" y="2100134"/>
            <a:ext cx="0" cy="3708000"/>
          </a:xfrm>
          <a:prstGeom prst="line">
            <a:avLst/>
          </a:prstGeom>
          <a:noFill/>
          <a:ln w="34925"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 name="Line 6">
            <a:extLst>
              <a:ext uri="{FF2B5EF4-FFF2-40B4-BE49-F238E27FC236}">
                <a16:creationId xmlns:a16="http://schemas.microsoft.com/office/drawing/2014/main" id="{B31488E8-E411-4AB2-BF2F-4EE25617DCF3}"/>
              </a:ext>
            </a:extLst>
          </p:cNvPr>
          <p:cNvSpPr>
            <a:spLocks noChangeShapeType="1"/>
          </p:cNvSpPr>
          <p:nvPr/>
        </p:nvSpPr>
        <p:spPr bwMode="auto">
          <a:xfrm>
            <a:off x="9648636" y="2100134"/>
            <a:ext cx="0" cy="3708000"/>
          </a:xfrm>
          <a:prstGeom prst="line">
            <a:avLst/>
          </a:prstGeom>
          <a:noFill/>
          <a:ln w="34925"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 name="Line 7">
            <a:extLst>
              <a:ext uri="{FF2B5EF4-FFF2-40B4-BE49-F238E27FC236}">
                <a16:creationId xmlns:a16="http://schemas.microsoft.com/office/drawing/2014/main" id="{7A5E5F72-C306-4B5E-B73E-9389FADEE86B}"/>
              </a:ext>
            </a:extLst>
          </p:cNvPr>
          <p:cNvSpPr>
            <a:spLocks noChangeShapeType="1"/>
          </p:cNvSpPr>
          <p:nvPr/>
        </p:nvSpPr>
        <p:spPr bwMode="auto">
          <a:xfrm>
            <a:off x="10662159" y="2100134"/>
            <a:ext cx="0" cy="3708000"/>
          </a:xfrm>
          <a:prstGeom prst="line">
            <a:avLst/>
          </a:prstGeom>
          <a:noFill/>
          <a:ln w="952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2528900236"/>
      </p:ext>
    </p:extLst>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Quote with imag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935D83C6-9F04-4C73-9A49-DE0CFEA954A4}"/>
              </a:ext>
            </a:extLst>
          </p:cNvPr>
          <p:cNvSpPr>
            <a:spLocks noGrp="1"/>
          </p:cNvSpPr>
          <p:nvPr>
            <p:ph type="pic" sz="quarter" idx="26"/>
          </p:nvPr>
        </p:nvSpPr>
        <p:spPr>
          <a:xfrm>
            <a:off x="6096000" y="0"/>
            <a:ext cx="6096000" cy="6858000"/>
          </a:xfrm>
          <a:noFill/>
        </p:spPr>
        <p:txBody>
          <a:bodyPr/>
          <a:lstStyle/>
          <a:p>
            <a:r>
              <a:rPr lang="en-US"/>
              <a:t>Click icon to add picture</a:t>
            </a:r>
            <a:endParaRPr lang="en-GB"/>
          </a:p>
        </p:txBody>
      </p:sp>
      <p:sp>
        <p:nvSpPr>
          <p:cNvPr id="3" name="Footer Placeholder 2">
            <a:extLst>
              <a:ext uri="{FF2B5EF4-FFF2-40B4-BE49-F238E27FC236}">
                <a16:creationId xmlns:a16="http://schemas.microsoft.com/office/drawing/2014/main" id="{AE6A96F2-B19B-42E7-B445-88977100E17E}"/>
              </a:ext>
            </a:extLst>
          </p:cNvPr>
          <p:cNvSpPr>
            <a:spLocks noGrp="1"/>
          </p:cNvSpPr>
          <p:nvPr>
            <p:ph type="ftr" sz="quarter" idx="24"/>
          </p:nvPr>
        </p:nvSpPr>
        <p:spPr/>
        <p:txBody>
          <a:bodyPr/>
          <a:lstStyle>
            <a:lvl1pPr>
              <a:defRPr/>
            </a:lvl1pPr>
          </a:lstStyle>
          <a:p>
            <a:endParaRPr lang="en-GB"/>
          </a:p>
        </p:txBody>
      </p:sp>
      <p:sp>
        <p:nvSpPr>
          <p:cNvPr id="4" name="Slide Number Placeholder 3">
            <a:extLst>
              <a:ext uri="{FF2B5EF4-FFF2-40B4-BE49-F238E27FC236}">
                <a16:creationId xmlns:a16="http://schemas.microsoft.com/office/drawing/2014/main" id="{D6D4BAF3-139E-4D57-92E4-F7E0D5046D52}"/>
              </a:ext>
            </a:extLst>
          </p:cNvPr>
          <p:cNvSpPr>
            <a:spLocks noGrp="1"/>
          </p:cNvSpPr>
          <p:nvPr>
            <p:ph type="sldNum" sz="quarter" idx="25"/>
          </p:nvPr>
        </p:nvSpPr>
        <p:spPr/>
        <p:txBody>
          <a:bodyPr/>
          <a:lstStyle/>
          <a:p>
            <a:fld id="{AFA7B88B-89BC-4E41-A4CC-88F7AB32273B}" type="slidenum">
              <a:rPr lang="en-GB" smtClean="0"/>
              <a:t>‹#›</a:t>
            </a:fld>
            <a:endParaRPr lang="en-GB"/>
          </a:p>
        </p:txBody>
      </p:sp>
      <p:sp>
        <p:nvSpPr>
          <p:cNvPr id="20" name="Text Placeholder 3">
            <a:extLst>
              <a:ext uri="{FF2B5EF4-FFF2-40B4-BE49-F238E27FC236}">
                <a16:creationId xmlns:a16="http://schemas.microsoft.com/office/drawing/2014/main" id="{E4B8D4CC-503D-4AF9-A585-B2074EB2C31F}"/>
              </a:ext>
            </a:extLst>
          </p:cNvPr>
          <p:cNvSpPr>
            <a:spLocks noGrp="1"/>
          </p:cNvSpPr>
          <p:nvPr>
            <p:ph type="body" sz="half" idx="2"/>
          </p:nvPr>
        </p:nvSpPr>
        <p:spPr>
          <a:xfrm>
            <a:off x="614364" y="777240"/>
            <a:ext cx="5130447" cy="5040630"/>
          </a:xfrm>
        </p:spPr>
        <p:txBody>
          <a:bodyPr anchor="ctr" anchorCtr="0"/>
          <a:lstStyle>
            <a:lvl1pPr marL="0" indent="0" algn="ctr">
              <a:lnSpc>
                <a:spcPct val="90000"/>
              </a:lnSpc>
              <a:spcBef>
                <a:spcPts val="0"/>
              </a:spcBef>
              <a:buNone/>
              <a:defRPr sz="5400">
                <a:solidFill>
                  <a:schemeClr val="tx2"/>
                </a:solidFill>
              </a:defRPr>
            </a:lvl1pPr>
            <a:lvl2pPr marL="0" indent="0" algn="ctr">
              <a:spcBef>
                <a:spcPts val="1800"/>
              </a:spcBef>
              <a:buNone/>
              <a:defRPr sz="1200">
                <a:solidFill>
                  <a:schemeClr val="tx2"/>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a:p>
            <a:pPr lvl="1"/>
            <a:r>
              <a:rPr lang="en-US"/>
              <a:t>Second level</a:t>
            </a:r>
          </a:p>
        </p:txBody>
      </p:sp>
      <p:sp>
        <p:nvSpPr>
          <p:cNvPr id="21" name="Line 11">
            <a:extLst>
              <a:ext uri="{FF2B5EF4-FFF2-40B4-BE49-F238E27FC236}">
                <a16:creationId xmlns:a16="http://schemas.microsoft.com/office/drawing/2014/main" id="{6DAC33DA-E078-4F89-BA12-9D6B506F09E6}"/>
              </a:ext>
            </a:extLst>
          </p:cNvPr>
          <p:cNvSpPr>
            <a:spLocks noChangeShapeType="1"/>
          </p:cNvSpPr>
          <p:nvPr/>
        </p:nvSpPr>
        <p:spPr bwMode="auto">
          <a:xfrm>
            <a:off x="614363" y="0"/>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2659286153"/>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1_Quote with image">
    <p:bg>
      <p:bgRef idx="1001">
        <a:schemeClr val="bg2"/>
      </p:bgRef>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935D83C6-9F04-4C73-9A49-DE0CFEA954A4}"/>
              </a:ext>
            </a:extLst>
          </p:cNvPr>
          <p:cNvSpPr>
            <a:spLocks noGrp="1"/>
          </p:cNvSpPr>
          <p:nvPr>
            <p:ph type="pic" sz="quarter" idx="26"/>
          </p:nvPr>
        </p:nvSpPr>
        <p:spPr>
          <a:xfrm>
            <a:off x="6096000" y="0"/>
            <a:ext cx="6096000" cy="6858000"/>
          </a:xfrm>
          <a:noFill/>
        </p:spPr>
        <p:txBody>
          <a:bodyPr/>
          <a:lstStyle/>
          <a:p>
            <a:r>
              <a:rPr lang="en-US"/>
              <a:t>Click icon to add picture</a:t>
            </a:r>
            <a:endParaRPr lang="en-GB"/>
          </a:p>
        </p:txBody>
      </p:sp>
      <p:sp>
        <p:nvSpPr>
          <p:cNvPr id="3" name="Footer Placeholder 2">
            <a:extLst>
              <a:ext uri="{FF2B5EF4-FFF2-40B4-BE49-F238E27FC236}">
                <a16:creationId xmlns:a16="http://schemas.microsoft.com/office/drawing/2014/main" id="{AE6A96F2-B19B-42E7-B445-88977100E17E}"/>
              </a:ext>
            </a:extLst>
          </p:cNvPr>
          <p:cNvSpPr>
            <a:spLocks noGrp="1"/>
          </p:cNvSpPr>
          <p:nvPr>
            <p:ph type="ftr" sz="quarter" idx="24"/>
          </p:nvPr>
        </p:nvSpPr>
        <p:spPr/>
        <p:txBody>
          <a:bodyPr/>
          <a:lstStyle>
            <a:lvl1pPr>
              <a:defRPr/>
            </a:lvl1pPr>
          </a:lstStyle>
          <a:p>
            <a:endParaRPr lang="en-GB"/>
          </a:p>
        </p:txBody>
      </p:sp>
      <p:sp>
        <p:nvSpPr>
          <p:cNvPr id="4" name="Slide Number Placeholder 3">
            <a:extLst>
              <a:ext uri="{FF2B5EF4-FFF2-40B4-BE49-F238E27FC236}">
                <a16:creationId xmlns:a16="http://schemas.microsoft.com/office/drawing/2014/main" id="{D6D4BAF3-139E-4D57-92E4-F7E0D5046D52}"/>
              </a:ext>
            </a:extLst>
          </p:cNvPr>
          <p:cNvSpPr>
            <a:spLocks noGrp="1"/>
          </p:cNvSpPr>
          <p:nvPr>
            <p:ph type="sldNum" sz="quarter" idx="25"/>
          </p:nvPr>
        </p:nvSpPr>
        <p:spPr/>
        <p:txBody>
          <a:bodyPr/>
          <a:lstStyle/>
          <a:p>
            <a:fld id="{AFA7B88B-89BC-4E41-A4CC-88F7AB32273B}" type="slidenum">
              <a:rPr lang="en-GB" smtClean="0"/>
              <a:t>‹#›</a:t>
            </a:fld>
            <a:endParaRPr lang="en-GB"/>
          </a:p>
        </p:txBody>
      </p:sp>
      <p:sp>
        <p:nvSpPr>
          <p:cNvPr id="20" name="Text Placeholder 3">
            <a:extLst>
              <a:ext uri="{FF2B5EF4-FFF2-40B4-BE49-F238E27FC236}">
                <a16:creationId xmlns:a16="http://schemas.microsoft.com/office/drawing/2014/main" id="{E4B8D4CC-503D-4AF9-A585-B2074EB2C31F}"/>
              </a:ext>
            </a:extLst>
          </p:cNvPr>
          <p:cNvSpPr>
            <a:spLocks noGrp="1"/>
          </p:cNvSpPr>
          <p:nvPr>
            <p:ph type="body" sz="half" idx="2"/>
          </p:nvPr>
        </p:nvSpPr>
        <p:spPr>
          <a:xfrm>
            <a:off x="614364" y="777240"/>
            <a:ext cx="5130447" cy="5040630"/>
          </a:xfrm>
        </p:spPr>
        <p:txBody>
          <a:bodyPr anchor="ctr" anchorCtr="0"/>
          <a:lstStyle>
            <a:lvl1pPr marL="0" indent="0" algn="ctr">
              <a:lnSpc>
                <a:spcPct val="90000"/>
              </a:lnSpc>
              <a:spcBef>
                <a:spcPts val="0"/>
              </a:spcBef>
              <a:buNone/>
              <a:defRPr sz="5400">
                <a:solidFill>
                  <a:schemeClr val="tx2"/>
                </a:solidFill>
              </a:defRPr>
            </a:lvl1pPr>
            <a:lvl2pPr marL="0" indent="0" algn="ctr">
              <a:spcBef>
                <a:spcPts val="1800"/>
              </a:spcBef>
              <a:buNone/>
              <a:defRPr sz="1200">
                <a:solidFill>
                  <a:schemeClr val="tx1"/>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a:p>
            <a:pPr lvl="1"/>
            <a:r>
              <a:rPr lang="en-US"/>
              <a:t>Second level</a:t>
            </a:r>
          </a:p>
        </p:txBody>
      </p:sp>
      <p:sp>
        <p:nvSpPr>
          <p:cNvPr id="21" name="Line 11">
            <a:extLst>
              <a:ext uri="{FF2B5EF4-FFF2-40B4-BE49-F238E27FC236}">
                <a16:creationId xmlns:a16="http://schemas.microsoft.com/office/drawing/2014/main" id="{6DAC33DA-E078-4F89-BA12-9D6B506F09E6}"/>
              </a:ext>
            </a:extLst>
          </p:cNvPr>
          <p:cNvSpPr>
            <a:spLocks noChangeShapeType="1"/>
          </p:cNvSpPr>
          <p:nvPr/>
        </p:nvSpPr>
        <p:spPr bwMode="auto">
          <a:xfrm>
            <a:off x="614363" y="0"/>
            <a:ext cx="0" cy="984250"/>
          </a:xfrm>
          <a:prstGeom prst="line">
            <a:avLst/>
          </a:prstGeom>
          <a:noFill/>
          <a:ln w="34925"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49597859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Quote with image cyan">
    <p:bg>
      <p:bgRef idx="1001">
        <a:schemeClr val="bg2"/>
      </p:bgRef>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935D83C6-9F04-4C73-9A49-DE0CFEA954A4}"/>
              </a:ext>
            </a:extLst>
          </p:cNvPr>
          <p:cNvSpPr>
            <a:spLocks noGrp="1"/>
          </p:cNvSpPr>
          <p:nvPr>
            <p:ph type="pic" sz="quarter" idx="26"/>
          </p:nvPr>
        </p:nvSpPr>
        <p:spPr>
          <a:xfrm>
            <a:off x="6096000" y="0"/>
            <a:ext cx="6096000" cy="6858000"/>
          </a:xfrm>
          <a:noFill/>
        </p:spPr>
        <p:txBody>
          <a:bodyPr/>
          <a:lstStyle/>
          <a:p>
            <a:r>
              <a:rPr lang="en-US"/>
              <a:t>Click icon to add picture</a:t>
            </a:r>
            <a:endParaRPr lang="en-GB"/>
          </a:p>
        </p:txBody>
      </p:sp>
      <p:sp>
        <p:nvSpPr>
          <p:cNvPr id="3" name="Footer Placeholder 2">
            <a:extLst>
              <a:ext uri="{FF2B5EF4-FFF2-40B4-BE49-F238E27FC236}">
                <a16:creationId xmlns:a16="http://schemas.microsoft.com/office/drawing/2014/main" id="{AE6A96F2-B19B-42E7-B445-88977100E17E}"/>
              </a:ext>
            </a:extLst>
          </p:cNvPr>
          <p:cNvSpPr>
            <a:spLocks noGrp="1"/>
          </p:cNvSpPr>
          <p:nvPr>
            <p:ph type="ftr" sz="quarter" idx="24"/>
          </p:nvPr>
        </p:nvSpPr>
        <p:spPr/>
        <p:txBody>
          <a:bodyPr/>
          <a:lstStyle>
            <a:lvl1pPr>
              <a:defRPr/>
            </a:lvl1pPr>
          </a:lstStyle>
          <a:p>
            <a:endParaRPr lang="en-GB"/>
          </a:p>
        </p:txBody>
      </p:sp>
      <p:sp>
        <p:nvSpPr>
          <p:cNvPr id="20" name="Text Placeholder 3">
            <a:extLst>
              <a:ext uri="{FF2B5EF4-FFF2-40B4-BE49-F238E27FC236}">
                <a16:creationId xmlns:a16="http://schemas.microsoft.com/office/drawing/2014/main" id="{E4B8D4CC-503D-4AF9-A585-B2074EB2C31F}"/>
              </a:ext>
            </a:extLst>
          </p:cNvPr>
          <p:cNvSpPr>
            <a:spLocks noGrp="1"/>
          </p:cNvSpPr>
          <p:nvPr>
            <p:ph type="body" sz="half" idx="2"/>
          </p:nvPr>
        </p:nvSpPr>
        <p:spPr>
          <a:xfrm>
            <a:off x="614364" y="777240"/>
            <a:ext cx="5130447" cy="5040630"/>
          </a:xfrm>
        </p:spPr>
        <p:txBody>
          <a:bodyPr anchor="ctr" anchorCtr="0"/>
          <a:lstStyle>
            <a:lvl1pPr marL="0" indent="0" algn="ctr">
              <a:lnSpc>
                <a:spcPct val="90000"/>
              </a:lnSpc>
              <a:spcBef>
                <a:spcPts val="0"/>
              </a:spcBef>
              <a:buNone/>
              <a:defRPr sz="5400">
                <a:solidFill>
                  <a:schemeClr val="tx2"/>
                </a:solidFill>
              </a:defRPr>
            </a:lvl1pPr>
            <a:lvl2pPr marL="0" indent="0" algn="ctr">
              <a:spcBef>
                <a:spcPts val="1800"/>
              </a:spcBef>
              <a:buNone/>
              <a:defRPr sz="1200">
                <a:solidFill>
                  <a:schemeClr val="tx1"/>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a:p>
            <a:pPr lvl="1"/>
            <a:r>
              <a:rPr lang="en-US"/>
              <a:t>Second level</a:t>
            </a:r>
          </a:p>
        </p:txBody>
      </p:sp>
      <p:sp>
        <p:nvSpPr>
          <p:cNvPr id="21" name="Line 11">
            <a:extLst>
              <a:ext uri="{FF2B5EF4-FFF2-40B4-BE49-F238E27FC236}">
                <a16:creationId xmlns:a16="http://schemas.microsoft.com/office/drawing/2014/main" id="{6DAC33DA-E078-4F89-BA12-9D6B506F09E6}"/>
              </a:ext>
            </a:extLst>
          </p:cNvPr>
          <p:cNvSpPr>
            <a:spLocks noChangeShapeType="1"/>
          </p:cNvSpPr>
          <p:nvPr/>
        </p:nvSpPr>
        <p:spPr bwMode="auto">
          <a:xfrm>
            <a:off x="614363" y="0"/>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174846731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Objective with image">
    <p:bg>
      <p:bgRef idx="1001">
        <a:schemeClr val="bg2"/>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AAABBEC-36E9-4323-BC88-92D6DF2C9039}"/>
              </a:ext>
            </a:extLst>
          </p:cNvPr>
          <p:cNvSpPr/>
          <p:nvPr/>
        </p:nvSpPr>
        <p:spPr>
          <a:xfrm>
            <a:off x="7923213" y="0"/>
            <a:ext cx="366395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Picture Placeholder 5">
            <a:extLst>
              <a:ext uri="{FF2B5EF4-FFF2-40B4-BE49-F238E27FC236}">
                <a16:creationId xmlns:a16="http://schemas.microsoft.com/office/drawing/2014/main" id="{935D83C6-9F04-4C73-9A49-DE0CFEA954A4}"/>
              </a:ext>
            </a:extLst>
          </p:cNvPr>
          <p:cNvSpPr>
            <a:spLocks noGrp="1"/>
          </p:cNvSpPr>
          <p:nvPr>
            <p:ph type="pic" sz="quarter" idx="26"/>
          </p:nvPr>
        </p:nvSpPr>
        <p:spPr>
          <a:xfrm>
            <a:off x="0" y="0"/>
            <a:ext cx="7858539" cy="6858000"/>
          </a:xfrm>
          <a:noFill/>
        </p:spPr>
        <p:txBody>
          <a:bodyPr/>
          <a:lstStyle/>
          <a:p>
            <a:r>
              <a:rPr lang="en-US"/>
              <a:t>Click icon to add picture</a:t>
            </a:r>
            <a:endParaRPr lang="en-GB"/>
          </a:p>
        </p:txBody>
      </p:sp>
      <p:sp>
        <p:nvSpPr>
          <p:cNvPr id="3" name="Footer Placeholder 2">
            <a:extLst>
              <a:ext uri="{FF2B5EF4-FFF2-40B4-BE49-F238E27FC236}">
                <a16:creationId xmlns:a16="http://schemas.microsoft.com/office/drawing/2014/main" id="{AE6A96F2-B19B-42E7-B445-88977100E17E}"/>
              </a:ext>
            </a:extLst>
          </p:cNvPr>
          <p:cNvSpPr>
            <a:spLocks noGrp="1"/>
          </p:cNvSpPr>
          <p:nvPr>
            <p:ph type="ftr" sz="quarter" idx="24"/>
          </p:nvPr>
        </p:nvSpPr>
        <p:spPr/>
        <p:txBody>
          <a:bodyPr/>
          <a:lstStyle>
            <a:lvl1pPr>
              <a:defRPr/>
            </a:lvl1pPr>
          </a:lstStyle>
          <a:p>
            <a:endParaRPr lang="en-GB"/>
          </a:p>
        </p:txBody>
      </p:sp>
      <p:sp>
        <p:nvSpPr>
          <p:cNvPr id="4" name="Slide Number Placeholder 3">
            <a:extLst>
              <a:ext uri="{FF2B5EF4-FFF2-40B4-BE49-F238E27FC236}">
                <a16:creationId xmlns:a16="http://schemas.microsoft.com/office/drawing/2014/main" id="{D6D4BAF3-139E-4D57-92E4-F7E0D5046D52}"/>
              </a:ext>
            </a:extLst>
          </p:cNvPr>
          <p:cNvSpPr>
            <a:spLocks noGrp="1"/>
          </p:cNvSpPr>
          <p:nvPr>
            <p:ph type="sldNum" sz="quarter" idx="25"/>
          </p:nvPr>
        </p:nvSpPr>
        <p:spPr/>
        <p:txBody>
          <a:bodyPr/>
          <a:lstStyle>
            <a:lvl1pPr>
              <a:defRPr>
                <a:solidFill>
                  <a:schemeClr val="bg2"/>
                </a:solidFill>
              </a:defRPr>
            </a:lvl1pPr>
          </a:lstStyle>
          <a:p>
            <a:fld id="{AFA7B88B-89BC-4E41-A4CC-88F7AB32273B}" type="slidenum">
              <a:rPr lang="en-GB" smtClean="0"/>
              <a:t>‹#›</a:t>
            </a:fld>
            <a:endParaRPr lang="en-GB"/>
          </a:p>
        </p:txBody>
      </p:sp>
      <p:sp>
        <p:nvSpPr>
          <p:cNvPr id="8" name="Title 7">
            <a:extLst>
              <a:ext uri="{FF2B5EF4-FFF2-40B4-BE49-F238E27FC236}">
                <a16:creationId xmlns:a16="http://schemas.microsoft.com/office/drawing/2014/main" id="{E0717700-0D7D-4386-A618-7E816D5916A5}"/>
              </a:ext>
            </a:extLst>
          </p:cNvPr>
          <p:cNvSpPr>
            <a:spLocks noGrp="1"/>
          </p:cNvSpPr>
          <p:nvPr>
            <p:ph type="title" hasCustomPrompt="1"/>
          </p:nvPr>
        </p:nvSpPr>
        <p:spPr>
          <a:xfrm>
            <a:off x="8132249" y="239083"/>
            <a:ext cx="3254889" cy="755904"/>
          </a:xfrm>
        </p:spPr>
        <p:txBody>
          <a:bodyPr/>
          <a:lstStyle>
            <a:lvl1pPr>
              <a:defRPr>
                <a:solidFill>
                  <a:schemeClr val="bg2"/>
                </a:solidFill>
              </a:defRPr>
            </a:lvl1pPr>
          </a:lstStyle>
          <a:p>
            <a:r>
              <a:rPr lang="en-US"/>
              <a:t>Objectives</a:t>
            </a:r>
            <a:endParaRPr lang="en-GB"/>
          </a:p>
        </p:txBody>
      </p:sp>
      <p:sp>
        <p:nvSpPr>
          <p:cNvPr id="9" name="Text Placeholder 8">
            <a:extLst>
              <a:ext uri="{FF2B5EF4-FFF2-40B4-BE49-F238E27FC236}">
                <a16:creationId xmlns:a16="http://schemas.microsoft.com/office/drawing/2014/main" id="{E669367B-2B14-4B39-899C-9C969FE4119E}"/>
              </a:ext>
            </a:extLst>
          </p:cNvPr>
          <p:cNvSpPr>
            <a:spLocks noGrp="1"/>
          </p:cNvSpPr>
          <p:nvPr>
            <p:ph type="body" sz="quarter" idx="28"/>
          </p:nvPr>
        </p:nvSpPr>
        <p:spPr>
          <a:xfrm>
            <a:off x="8132763" y="1957388"/>
            <a:ext cx="3254375" cy="3919537"/>
          </a:xfrm>
        </p:spPr>
        <p:txBody>
          <a:bodyPr/>
          <a:lstStyle>
            <a:lvl1pPr>
              <a:defRPr>
                <a:solidFill>
                  <a:schemeClr val="bg2"/>
                </a:solidFill>
              </a:defRPr>
            </a:lvl1pPr>
            <a:lvl2pPr>
              <a:defRPr>
                <a:solidFill>
                  <a:schemeClr val="bg2"/>
                </a:solidFill>
              </a:defRPr>
            </a:lvl2pPr>
            <a:lvl3pPr>
              <a:buClr>
                <a:schemeClr val="bg2"/>
              </a:buClr>
              <a:defRPr>
                <a:solidFill>
                  <a:schemeClr val="bg2"/>
                </a:solidFill>
              </a:defRPr>
            </a:lvl3pPr>
            <a:lvl4pPr>
              <a:buClr>
                <a:schemeClr val="bg2"/>
              </a:buClr>
              <a:defRPr>
                <a:solidFill>
                  <a:schemeClr val="bg2"/>
                </a:solidFill>
              </a:defRPr>
            </a:lvl4pPr>
            <a:lvl5pPr>
              <a:buClr>
                <a:schemeClr val="bg2"/>
              </a:buClr>
              <a:defRPr>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84732822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923">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1_Objective with image">
    <p:bg>
      <p:bgRef idx="1001">
        <a:schemeClr val="bg2"/>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AAABBEC-36E9-4323-BC88-92D6DF2C9039}"/>
              </a:ext>
            </a:extLst>
          </p:cNvPr>
          <p:cNvSpPr/>
          <p:nvPr/>
        </p:nvSpPr>
        <p:spPr>
          <a:xfrm>
            <a:off x="0" y="0"/>
            <a:ext cx="4267847"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Picture Placeholder 5">
            <a:extLst>
              <a:ext uri="{FF2B5EF4-FFF2-40B4-BE49-F238E27FC236}">
                <a16:creationId xmlns:a16="http://schemas.microsoft.com/office/drawing/2014/main" id="{935D83C6-9F04-4C73-9A49-DE0CFEA954A4}"/>
              </a:ext>
            </a:extLst>
          </p:cNvPr>
          <p:cNvSpPr>
            <a:spLocks noGrp="1"/>
          </p:cNvSpPr>
          <p:nvPr>
            <p:ph type="pic" sz="quarter" idx="26"/>
          </p:nvPr>
        </p:nvSpPr>
        <p:spPr>
          <a:xfrm>
            <a:off x="4368310" y="0"/>
            <a:ext cx="7823686" cy="6858000"/>
          </a:xfrm>
          <a:noFill/>
        </p:spPr>
        <p:txBody>
          <a:bodyPr/>
          <a:lstStyle/>
          <a:p>
            <a:r>
              <a:rPr lang="en-US"/>
              <a:t>Click icon to add picture</a:t>
            </a:r>
            <a:endParaRPr lang="en-GB"/>
          </a:p>
        </p:txBody>
      </p:sp>
      <p:sp>
        <p:nvSpPr>
          <p:cNvPr id="3" name="Footer Placeholder 2">
            <a:extLst>
              <a:ext uri="{FF2B5EF4-FFF2-40B4-BE49-F238E27FC236}">
                <a16:creationId xmlns:a16="http://schemas.microsoft.com/office/drawing/2014/main" id="{AE6A96F2-B19B-42E7-B445-88977100E17E}"/>
              </a:ext>
            </a:extLst>
          </p:cNvPr>
          <p:cNvSpPr>
            <a:spLocks noGrp="1"/>
          </p:cNvSpPr>
          <p:nvPr>
            <p:ph type="ftr" sz="quarter" idx="24"/>
          </p:nvPr>
        </p:nvSpPr>
        <p:spPr/>
        <p:txBody>
          <a:bodyPr/>
          <a:lstStyle>
            <a:lvl1pPr>
              <a:defRPr>
                <a:solidFill>
                  <a:schemeClr val="bg2"/>
                </a:solidFill>
              </a:defRPr>
            </a:lvl1pPr>
          </a:lstStyle>
          <a:p>
            <a:endParaRPr lang="en-GB"/>
          </a:p>
        </p:txBody>
      </p:sp>
      <p:sp>
        <p:nvSpPr>
          <p:cNvPr id="4" name="Slide Number Placeholder 3">
            <a:extLst>
              <a:ext uri="{FF2B5EF4-FFF2-40B4-BE49-F238E27FC236}">
                <a16:creationId xmlns:a16="http://schemas.microsoft.com/office/drawing/2014/main" id="{D6D4BAF3-139E-4D57-92E4-F7E0D5046D52}"/>
              </a:ext>
            </a:extLst>
          </p:cNvPr>
          <p:cNvSpPr>
            <a:spLocks noGrp="1"/>
          </p:cNvSpPr>
          <p:nvPr>
            <p:ph type="sldNum" sz="quarter" idx="25"/>
          </p:nvPr>
        </p:nvSpPr>
        <p:spPr/>
        <p:txBody>
          <a:bodyPr/>
          <a:lstStyle>
            <a:lvl1pPr>
              <a:defRPr>
                <a:solidFill>
                  <a:schemeClr val="tx2"/>
                </a:solidFill>
              </a:defRPr>
            </a:lvl1pPr>
          </a:lstStyle>
          <a:p>
            <a:fld id="{AFA7B88B-89BC-4E41-A4CC-88F7AB32273B}" type="slidenum">
              <a:rPr lang="en-GB" smtClean="0"/>
              <a:t>‹#›</a:t>
            </a:fld>
            <a:endParaRPr lang="en-GB"/>
          </a:p>
        </p:txBody>
      </p:sp>
      <p:sp>
        <p:nvSpPr>
          <p:cNvPr id="8" name="Title 7">
            <a:extLst>
              <a:ext uri="{FF2B5EF4-FFF2-40B4-BE49-F238E27FC236}">
                <a16:creationId xmlns:a16="http://schemas.microsoft.com/office/drawing/2014/main" id="{E0717700-0D7D-4386-A618-7E816D5916A5}"/>
              </a:ext>
            </a:extLst>
          </p:cNvPr>
          <p:cNvSpPr>
            <a:spLocks noGrp="1"/>
          </p:cNvSpPr>
          <p:nvPr>
            <p:ph type="title" hasCustomPrompt="1"/>
          </p:nvPr>
        </p:nvSpPr>
        <p:spPr>
          <a:xfrm>
            <a:off x="804863" y="239083"/>
            <a:ext cx="3247588" cy="755904"/>
          </a:xfrm>
        </p:spPr>
        <p:txBody>
          <a:bodyPr/>
          <a:lstStyle>
            <a:lvl1pPr>
              <a:defRPr>
                <a:solidFill>
                  <a:schemeClr val="bg2"/>
                </a:solidFill>
              </a:defRPr>
            </a:lvl1pPr>
          </a:lstStyle>
          <a:p>
            <a:r>
              <a:rPr lang="en-US"/>
              <a:t>Objectives</a:t>
            </a:r>
            <a:endParaRPr lang="en-GB"/>
          </a:p>
        </p:txBody>
      </p:sp>
      <p:sp>
        <p:nvSpPr>
          <p:cNvPr id="11" name="Text Placeholder 8">
            <a:extLst>
              <a:ext uri="{FF2B5EF4-FFF2-40B4-BE49-F238E27FC236}">
                <a16:creationId xmlns:a16="http://schemas.microsoft.com/office/drawing/2014/main" id="{EF680D5D-8F05-4D4C-920C-E3C250BAFBA6}"/>
              </a:ext>
            </a:extLst>
          </p:cNvPr>
          <p:cNvSpPr>
            <a:spLocks noGrp="1"/>
          </p:cNvSpPr>
          <p:nvPr>
            <p:ph type="body" sz="quarter" idx="28"/>
          </p:nvPr>
        </p:nvSpPr>
        <p:spPr>
          <a:xfrm>
            <a:off x="813116" y="1957388"/>
            <a:ext cx="3254375" cy="3919537"/>
          </a:xfrm>
        </p:spPr>
        <p:txBody>
          <a:bodyPr/>
          <a:lstStyle>
            <a:lvl1pPr>
              <a:defRPr>
                <a:solidFill>
                  <a:schemeClr val="bg2"/>
                </a:solidFill>
              </a:defRPr>
            </a:lvl1pPr>
            <a:lvl2pPr>
              <a:defRPr>
                <a:solidFill>
                  <a:schemeClr val="bg2"/>
                </a:solidFill>
              </a:defRPr>
            </a:lvl2pPr>
            <a:lvl3pPr>
              <a:buClr>
                <a:schemeClr val="bg2"/>
              </a:buClr>
              <a:defRPr>
                <a:solidFill>
                  <a:schemeClr val="bg2"/>
                </a:solidFill>
              </a:defRPr>
            </a:lvl3pPr>
            <a:lvl4pPr>
              <a:buClr>
                <a:schemeClr val="bg2"/>
              </a:buClr>
              <a:defRPr>
                <a:solidFill>
                  <a:schemeClr val="bg2"/>
                </a:solidFill>
              </a:defRPr>
            </a:lvl4pPr>
            <a:lvl5pPr>
              <a:buClr>
                <a:schemeClr val="bg2"/>
              </a:buClr>
              <a:defRPr>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67985311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923">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2_Objective with image">
    <p:bg>
      <p:bgRef idx="1001">
        <a:schemeClr val="bg2"/>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AAABBEC-36E9-4323-BC88-92D6DF2C9039}"/>
              </a:ext>
            </a:extLst>
          </p:cNvPr>
          <p:cNvSpPr/>
          <p:nvPr/>
        </p:nvSpPr>
        <p:spPr>
          <a:xfrm>
            <a:off x="7923213" y="984250"/>
            <a:ext cx="3663955" cy="4892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Picture Placeholder 5">
            <a:extLst>
              <a:ext uri="{FF2B5EF4-FFF2-40B4-BE49-F238E27FC236}">
                <a16:creationId xmlns:a16="http://schemas.microsoft.com/office/drawing/2014/main" id="{935D83C6-9F04-4C73-9A49-DE0CFEA954A4}"/>
              </a:ext>
            </a:extLst>
          </p:cNvPr>
          <p:cNvSpPr>
            <a:spLocks noGrp="1"/>
          </p:cNvSpPr>
          <p:nvPr>
            <p:ph type="pic" sz="quarter" idx="26"/>
          </p:nvPr>
        </p:nvSpPr>
        <p:spPr>
          <a:xfrm>
            <a:off x="604832" y="984250"/>
            <a:ext cx="7253707" cy="4892675"/>
          </a:xfrm>
          <a:solidFill>
            <a:schemeClr val="bg2"/>
          </a:solidFill>
        </p:spPr>
        <p:txBody>
          <a:bodyPr/>
          <a:lstStyle/>
          <a:p>
            <a:r>
              <a:rPr lang="en-US"/>
              <a:t>Click icon to add picture</a:t>
            </a:r>
            <a:endParaRPr lang="en-GB"/>
          </a:p>
        </p:txBody>
      </p:sp>
      <p:sp>
        <p:nvSpPr>
          <p:cNvPr id="8" name="Title 7">
            <a:extLst>
              <a:ext uri="{FF2B5EF4-FFF2-40B4-BE49-F238E27FC236}">
                <a16:creationId xmlns:a16="http://schemas.microsoft.com/office/drawing/2014/main" id="{E0717700-0D7D-4386-A618-7E816D5916A5}"/>
              </a:ext>
            </a:extLst>
          </p:cNvPr>
          <p:cNvSpPr>
            <a:spLocks noGrp="1"/>
          </p:cNvSpPr>
          <p:nvPr>
            <p:ph type="title" hasCustomPrompt="1"/>
          </p:nvPr>
        </p:nvSpPr>
        <p:spPr>
          <a:xfrm>
            <a:off x="8132249" y="995079"/>
            <a:ext cx="3254889" cy="553166"/>
          </a:xfrm>
        </p:spPr>
        <p:txBody>
          <a:bodyPr/>
          <a:lstStyle>
            <a:lvl1pPr>
              <a:defRPr>
                <a:solidFill>
                  <a:schemeClr val="bg2"/>
                </a:solidFill>
              </a:defRPr>
            </a:lvl1pPr>
          </a:lstStyle>
          <a:p>
            <a:r>
              <a:rPr lang="en-US"/>
              <a:t>Objectives</a:t>
            </a:r>
            <a:endParaRPr lang="en-GB"/>
          </a:p>
        </p:txBody>
      </p:sp>
      <p:sp>
        <p:nvSpPr>
          <p:cNvPr id="9" name="Footer Placeholder 8">
            <a:extLst>
              <a:ext uri="{FF2B5EF4-FFF2-40B4-BE49-F238E27FC236}">
                <a16:creationId xmlns:a16="http://schemas.microsoft.com/office/drawing/2014/main" id="{B7C2F8BC-77D6-4C2F-919A-63CA19074964}"/>
              </a:ext>
            </a:extLst>
          </p:cNvPr>
          <p:cNvSpPr>
            <a:spLocks noGrp="1"/>
          </p:cNvSpPr>
          <p:nvPr>
            <p:ph type="ftr" sz="quarter" idx="29"/>
          </p:nvPr>
        </p:nvSpPr>
        <p:spPr/>
        <p:txBody>
          <a:bodyPr/>
          <a:lstStyle>
            <a:lvl1pPr>
              <a:defRPr/>
            </a:lvl1pPr>
          </a:lstStyle>
          <a:p>
            <a:endParaRPr lang="en-GB"/>
          </a:p>
        </p:txBody>
      </p:sp>
      <p:sp>
        <p:nvSpPr>
          <p:cNvPr id="11" name="Slide Number Placeholder 10">
            <a:extLst>
              <a:ext uri="{FF2B5EF4-FFF2-40B4-BE49-F238E27FC236}">
                <a16:creationId xmlns:a16="http://schemas.microsoft.com/office/drawing/2014/main" id="{75683228-5D73-4040-9AA2-D8ACD42135C7}"/>
              </a:ext>
            </a:extLst>
          </p:cNvPr>
          <p:cNvSpPr>
            <a:spLocks noGrp="1"/>
          </p:cNvSpPr>
          <p:nvPr>
            <p:ph type="sldNum" sz="quarter" idx="30"/>
          </p:nvPr>
        </p:nvSpPr>
        <p:spPr/>
        <p:txBody>
          <a:bodyPr/>
          <a:lstStyle/>
          <a:p>
            <a:fld id="{AFA7B88B-89BC-4E41-A4CC-88F7AB32273B}" type="slidenum">
              <a:rPr lang="en-GB" smtClean="0"/>
              <a:t>‹#›</a:t>
            </a:fld>
            <a:endParaRPr lang="en-GB"/>
          </a:p>
        </p:txBody>
      </p:sp>
      <p:sp>
        <p:nvSpPr>
          <p:cNvPr id="13" name="Text Placeholder 8">
            <a:extLst>
              <a:ext uri="{FF2B5EF4-FFF2-40B4-BE49-F238E27FC236}">
                <a16:creationId xmlns:a16="http://schemas.microsoft.com/office/drawing/2014/main" id="{FCE8BAEC-689F-4FE4-A40E-545E4F9AD8E0}"/>
              </a:ext>
            </a:extLst>
          </p:cNvPr>
          <p:cNvSpPr>
            <a:spLocks noGrp="1"/>
          </p:cNvSpPr>
          <p:nvPr>
            <p:ph type="body" sz="quarter" idx="31"/>
          </p:nvPr>
        </p:nvSpPr>
        <p:spPr>
          <a:xfrm>
            <a:off x="8132763" y="1957388"/>
            <a:ext cx="3254375" cy="3919537"/>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47636911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923">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3_Objective with image">
    <p:bg>
      <p:bgRef idx="1001">
        <a:schemeClr val="bg2"/>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AAABBEC-36E9-4323-BC88-92D6DF2C9039}"/>
              </a:ext>
            </a:extLst>
          </p:cNvPr>
          <p:cNvSpPr/>
          <p:nvPr/>
        </p:nvSpPr>
        <p:spPr>
          <a:xfrm>
            <a:off x="599276" y="984250"/>
            <a:ext cx="3663955" cy="4892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Picture Placeholder 5">
            <a:extLst>
              <a:ext uri="{FF2B5EF4-FFF2-40B4-BE49-F238E27FC236}">
                <a16:creationId xmlns:a16="http://schemas.microsoft.com/office/drawing/2014/main" id="{935D83C6-9F04-4C73-9A49-DE0CFEA954A4}"/>
              </a:ext>
            </a:extLst>
          </p:cNvPr>
          <p:cNvSpPr>
            <a:spLocks noGrp="1"/>
          </p:cNvSpPr>
          <p:nvPr>
            <p:ph type="pic" sz="quarter" idx="26"/>
          </p:nvPr>
        </p:nvSpPr>
        <p:spPr>
          <a:xfrm>
            <a:off x="4368310" y="984250"/>
            <a:ext cx="7209536" cy="4892675"/>
          </a:xfrm>
        </p:spPr>
        <p:txBody>
          <a:bodyPr/>
          <a:lstStyle/>
          <a:p>
            <a:r>
              <a:rPr lang="en-US"/>
              <a:t>Click icon to add picture</a:t>
            </a:r>
            <a:endParaRPr lang="en-GB"/>
          </a:p>
        </p:txBody>
      </p:sp>
      <p:sp>
        <p:nvSpPr>
          <p:cNvPr id="8" name="Title 7">
            <a:extLst>
              <a:ext uri="{FF2B5EF4-FFF2-40B4-BE49-F238E27FC236}">
                <a16:creationId xmlns:a16="http://schemas.microsoft.com/office/drawing/2014/main" id="{E0717700-0D7D-4386-A618-7E816D5916A5}"/>
              </a:ext>
            </a:extLst>
          </p:cNvPr>
          <p:cNvSpPr>
            <a:spLocks noGrp="1"/>
          </p:cNvSpPr>
          <p:nvPr>
            <p:ph type="title" hasCustomPrompt="1"/>
          </p:nvPr>
        </p:nvSpPr>
        <p:spPr>
          <a:xfrm>
            <a:off x="804863" y="995079"/>
            <a:ext cx="3247592" cy="553166"/>
          </a:xfrm>
        </p:spPr>
        <p:txBody>
          <a:bodyPr/>
          <a:lstStyle>
            <a:lvl1pPr>
              <a:defRPr>
                <a:solidFill>
                  <a:schemeClr val="bg2"/>
                </a:solidFill>
              </a:defRPr>
            </a:lvl1pPr>
          </a:lstStyle>
          <a:p>
            <a:r>
              <a:rPr lang="en-US"/>
              <a:t>Objectives</a:t>
            </a:r>
            <a:endParaRPr lang="en-GB"/>
          </a:p>
        </p:txBody>
      </p:sp>
      <p:sp>
        <p:nvSpPr>
          <p:cNvPr id="9" name="Footer Placeholder 8">
            <a:extLst>
              <a:ext uri="{FF2B5EF4-FFF2-40B4-BE49-F238E27FC236}">
                <a16:creationId xmlns:a16="http://schemas.microsoft.com/office/drawing/2014/main" id="{B7C2F8BC-77D6-4C2F-919A-63CA19074964}"/>
              </a:ext>
            </a:extLst>
          </p:cNvPr>
          <p:cNvSpPr>
            <a:spLocks noGrp="1"/>
          </p:cNvSpPr>
          <p:nvPr>
            <p:ph type="ftr" sz="quarter" idx="29"/>
          </p:nvPr>
        </p:nvSpPr>
        <p:spPr/>
        <p:txBody>
          <a:bodyPr/>
          <a:lstStyle>
            <a:lvl1pPr>
              <a:defRPr/>
            </a:lvl1pPr>
          </a:lstStyle>
          <a:p>
            <a:endParaRPr lang="en-GB"/>
          </a:p>
        </p:txBody>
      </p:sp>
      <p:sp>
        <p:nvSpPr>
          <p:cNvPr id="11" name="Slide Number Placeholder 10">
            <a:extLst>
              <a:ext uri="{FF2B5EF4-FFF2-40B4-BE49-F238E27FC236}">
                <a16:creationId xmlns:a16="http://schemas.microsoft.com/office/drawing/2014/main" id="{75683228-5D73-4040-9AA2-D8ACD42135C7}"/>
              </a:ext>
            </a:extLst>
          </p:cNvPr>
          <p:cNvSpPr>
            <a:spLocks noGrp="1"/>
          </p:cNvSpPr>
          <p:nvPr>
            <p:ph type="sldNum" sz="quarter" idx="30"/>
          </p:nvPr>
        </p:nvSpPr>
        <p:spPr/>
        <p:txBody>
          <a:bodyPr/>
          <a:lstStyle/>
          <a:p>
            <a:fld id="{AFA7B88B-89BC-4E41-A4CC-88F7AB32273B}" type="slidenum">
              <a:rPr lang="en-GB" smtClean="0"/>
              <a:t>‹#›</a:t>
            </a:fld>
            <a:endParaRPr lang="en-GB"/>
          </a:p>
        </p:txBody>
      </p:sp>
      <p:sp>
        <p:nvSpPr>
          <p:cNvPr id="12" name="Text Placeholder 8">
            <a:extLst>
              <a:ext uri="{FF2B5EF4-FFF2-40B4-BE49-F238E27FC236}">
                <a16:creationId xmlns:a16="http://schemas.microsoft.com/office/drawing/2014/main" id="{D5A2AB75-7498-47E9-A8C7-3523A5348119}"/>
              </a:ext>
            </a:extLst>
          </p:cNvPr>
          <p:cNvSpPr>
            <a:spLocks noGrp="1"/>
          </p:cNvSpPr>
          <p:nvPr>
            <p:ph type="body" sz="quarter" idx="31"/>
          </p:nvPr>
        </p:nvSpPr>
        <p:spPr>
          <a:xfrm>
            <a:off x="813116" y="1957388"/>
            <a:ext cx="3254375" cy="3919537"/>
          </a:xfrm>
        </p:spPr>
        <p:txBody>
          <a:bodyPr/>
          <a:lstStyle>
            <a:lvl1pPr>
              <a:defRPr>
                <a:solidFill>
                  <a:schemeClr val="bg2"/>
                </a:solidFill>
              </a:defRPr>
            </a:lvl1pPr>
            <a:lvl2pPr>
              <a:defRPr>
                <a:solidFill>
                  <a:schemeClr val="bg2"/>
                </a:solidFill>
              </a:defRPr>
            </a:lvl2pPr>
            <a:lvl3pPr>
              <a:buClr>
                <a:schemeClr val="bg2"/>
              </a:buClr>
              <a:defRPr>
                <a:solidFill>
                  <a:schemeClr val="bg2"/>
                </a:solidFill>
              </a:defRPr>
            </a:lvl3pPr>
            <a:lvl4pPr>
              <a:buClr>
                <a:schemeClr val="bg2"/>
              </a:buClr>
              <a:defRPr>
                <a:solidFill>
                  <a:schemeClr val="bg2"/>
                </a:solidFill>
              </a:defRPr>
            </a:lvl4pPr>
            <a:lvl5pPr>
              <a:buClr>
                <a:schemeClr val="bg2"/>
              </a:buClr>
              <a:defRPr>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72818682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923">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49DEA16-0A95-4108-9D20-2CA45E916D8C}"/>
              </a:ext>
            </a:extLst>
          </p:cNvPr>
          <p:cNvSpPr>
            <a:spLocks noGrp="1"/>
          </p:cNvSpPr>
          <p:nvPr>
            <p:ph sz="half" idx="1"/>
          </p:nvPr>
        </p:nvSpPr>
        <p:spPr>
          <a:xfrm>
            <a:off x="803275" y="1957388"/>
            <a:ext cx="4985544" cy="39195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FBD592C0-76DD-4D04-9264-30C9FD8684FB}"/>
              </a:ext>
            </a:extLst>
          </p:cNvPr>
          <p:cNvSpPr>
            <a:spLocks noGrp="1"/>
          </p:cNvSpPr>
          <p:nvPr>
            <p:ph sz="half" idx="2"/>
          </p:nvPr>
        </p:nvSpPr>
        <p:spPr>
          <a:xfrm>
            <a:off x="6401594" y="1957388"/>
            <a:ext cx="4985544" cy="39195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itle 10">
            <a:extLst>
              <a:ext uri="{FF2B5EF4-FFF2-40B4-BE49-F238E27FC236}">
                <a16:creationId xmlns:a16="http://schemas.microsoft.com/office/drawing/2014/main" id="{ED3DD341-3530-4C4C-B00A-EDAA3A927AD1}"/>
              </a:ext>
            </a:extLst>
          </p:cNvPr>
          <p:cNvSpPr>
            <a:spLocks noGrp="1"/>
          </p:cNvSpPr>
          <p:nvPr>
            <p:ph type="title"/>
          </p:nvPr>
        </p:nvSpPr>
        <p:spPr/>
        <p:txBody>
          <a:bodyPr/>
          <a:lstStyle/>
          <a:p>
            <a:r>
              <a:rPr lang="en-US"/>
              <a:t>Click to edit Master title style</a:t>
            </a:r>
            <a:endParaRPr lang="en-GB"/>
          </a:p>
        </p:txBody>
      </p:sp>
      <p:sp>
        <p:nvSpPr>
          <p:cNvPr id="12" name="Line 11">
            <a:extLst>
              <a:ext uri="{FF2B5EF4-FFF2-40B4-BE49-F238E27FC236}">
                <a16:creationId xmlns:a16="http://schemas.microsoft.com/office/drawing/2014/main" id="{E26AC28A-C499-420D-8291-1528AA44AD1C}"/>
              </a:ext>
            </a:extLst>
          </p:cNvPr>
          <p:cNvSpPr>
            <a:spLocks noChangeShapeType="1"/>
          </p:cNvSpPr>
          <p:nvPr/>
        </p:nvSpPr>
        <p:spPr bwMode="auto">
          <a:xfrm>
            <a:off x="614363" y="0"/>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Footer Placeholder 4">
            <a:extLst>
              <a:ext uri="{FF2B5EF4-FFF2-40B4-BE49-F238E27FC236}">
                <a16:creationId xmlns:a16="http://schemas.microsoft.com/office/drawing/2014/main" id="{4C71322B-9310-436E-8D43-A08160BC0E6C}"/>
              </a:ext>
            </a:extLst>
          </p:cNvPr>
          <p:cNvSpPr>
            <a:spLocks noGrp="1"/>
          </p:cNvSpPr>
          <p:nvPr>
            <p:ph type="ftr" sz="quarter" idx="11"/>
          </p:nvPr>
        </p:nvSpPr>
        <p:spPr/>
        <p:txBody>
          <a:bodyPr/>
          <a:lstStyle>
            <a:lvl1pPr>
              <a:defRPr/>
            </a:lvl1pPr>
          </a:lstStyle>
          <a:p>
            <a:endParaRPr lang="en-GB"/>
          </a:p>
        </p:txBody>
      </p:sp>
      <p:sp>
        <p:nvSpPr>
          <p:cNvPr id="6" name="Slide Number Placeholder 5">
            <a:extLst>
              <a:ext uri="{FF2B5EF4-FFF2-40B4-BE49-F238E27FC236}">
                <a16:creationId xmlns:a16="http://schemas.microsoft.com/office/drawing/2014/main" id="{0EC055FC-2CF3-458B-9ED7-5F1BD9FCF418}"/>
              </a:ext>
            </a:extLst>
          </p:cNvPr>
          <p:cNvSpPr>
            <a:spLocks noGrp="1"/>
          </p:cNvSpPr>
          <p:nvPr>
            <p:ph type="sldNum" sz="quarter" idx="12"/>
          </p:nvPr>
        </p:nvSpPr>
        <p:spPr/>
        <p:txBody>
          <a:bodyPr/>
          <a:lstStyle/>
          <a:p>
            <a:fld id="{AFA7B88B-89BC-4E41-A4CC-88F7AB32273B}" type="slidenum">
              <a:rPr lang="en-GB" smtClean="0"/>
              <a:t>‹#›</a:t>
            </a:fld>
            <a:endParaRPr lang="en-GB"/>
          </a:p>
        </p:txBody>
      </p:sp>
      <p:sp>
        <p:nvSpPr>
          <p:cNvPr id="10" name="Text Placeholder 2">
            <a:extLst>
              <a:ext uri="{FF2B5EF4-FFF2-40B4-BE49-F238E27FC236}">
                <a16:creationId xmlns:a16="http://schemas.microsoft.com/office/drawing/2014/main" id="{DBB61A7B-99A8-4175-8BF1-141D855160D9}"/>
              </a:ext>
            </a:extLst>
          </p:cNvPr>
          <p:cNvSpPr>
            <a:spLocks noGrp="1"/>
          </p:cNvSpPr>
          <p:nvPr>
            <p:ph type="body" idx="13" hasCustomPrompt="1"/>
          </p:nvPr>
        </p:nvSpPr>
        <p:spPr>
          <a:xfrm>
            <a:off x="807268" y="1013408"/>
            <a:ext cx="10579870" cy="595458"/>
          </a:xfrm>
        </p:spPr>
        <p:txBody>
          <a:bodyPr anchor="t" anchorCtr="0"/>
          <a:lstStyle>
            <a:lvl1pPr marL="0" indent="0">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Subtitle]</a:t>
            </a:r>
          </a:p>
        </p:txBody>
      </p:sp>
      <p:sp>
        <p:nvSpPr>
          <p:cNvPr id="9" name="Slide Number Placeholder 5">
            <a:extLst>
              <a:ext uri="{FF2B5EF4-FFF2-40B4-BE49-F238E27FC236}">
                <a16:creationId xmlns:a16="http://schemas.microsoft.com/office/drawing/2014/main" id="{D78C888C-8909-473E-BEE1-C266A642D23E}"/>
              </a:ext>
            </a:extLst>
          </p:cNvPr>
          <p:cNvSpPr txBox="1">
            <a:spLocks/>
          </p:cNvSpPr>
          <p:nvPr userDrawn="1"/>
        </p:nvSpPr>
        <p:spPr>
          <a:xfrm>
            <a:off x="11404107" y="6483641"/>
            <a:ext cx="360000" cy="144000"/>
          </a:xfrm>
          <a:prstGeom prst="rect">
            <a:avLst/>
          </a:prstGeom>
        </p:spPr>
        <p:txBody>
          <a:bodyPr vert="horz" lIns="0" tIns="0" rIns="0" bIns="0" rtlCol="0" anchor="ctr">
            <a:noAutofit/>
          </a:bodyPr>
          <a:lstStyle>
            <a:defPPr>
              <a:defRPr lang="en-US"/>
            </a:defPPr>
            <a:lvl1pPr marL="0" algn="r"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291B3F0-DF49-4597-9316-96DA5D9789E7}" type="slidenum">
              <a:rPr lang="en-GB" smtClean="0"/>
              <a:pPr/>
              <a:t>‹#›</a:t>
            </a:fld>
            <a:endParaRPr lang="en-GB"/>
          </a:p>
        </p:txBody>
      </p:sp>
      <p:sp>
        <p:nvSpPr>
          <p:cNvPr id="13" name="Footer Placeholder 4">
            <a:extLst>
              <a:ext uri="{FF2B5EF4-FFF2-40B4-BE49-F238E27FC236}">
                <a16:creationId xmlns:a16="http://schemas.microsoft.com/office/drawing/2014/main" id="{CD61A0C4-1FF0-4FE1-B65E-BBE73F05C4AD}"/>
              </a:ext>
            </a:extLst>
          </p:cNvPr>
          <p:cNvSpPr txBox="1">
            <a:spLocks/>
          </p:cNvSpPr>
          <p:nvPr userDrawn="1"/>
        </p:nvSpPr>
        <p:spPr>
          <a:xfrm>
            <a:off x="457200" y="6483641"/>
            <a:ext cx="3086100" cy="144000"/>
          </a:xfrm>
          <a:prstGeom prst="rect">
            <a:avLst/>
          </a:prstGeom>
        </p:spPr>
        <p:txBody>
          <a:bodyPr vert="horz" lIns="0" tIns="0" rIns="0" bIns="0" rtlCol="0" anchor="ctr">
            <a:noAutofit/>
          </a:bodyPr>
          <a:lstStyle>
            <a:defPPr>
              <a:defRPr lang="en-US"/>
            </a:defPPr>
            <a:lvl1pPr marL="0" algn="l" defTabSz="914400" rtl="0" eaLnBrk="1" latinLnBrk="0" hangingPunct="1">
              <a:defRPr sz="9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t>Confidential – Internal circulation only</a:t>
            </a:r>
          </a:p>
        </p:txBody>
      </p:sp>
    </p:spTree>
    <p:extLst>
      <p:ext uri="{BB962C8B-B14F-4D97-AF65-F5344CB8AC3E}">
        <p14:creationId xmlns:p14="http://schemas.microsoft.com/office/powerpoint/2010/main" val="264452087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2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49DEA16-0A95-4108-9D20-2CA45E916D8C}"/>
              </a:ext>
            </a:extLst>
          </p:cNvPr>
          <p:cNvSpPr>
            <a:spLocks noGrp="1"/>
          </p:cNvSpPr>
          <p:nvPr>
            <p:ph sz="half" idx="1"/>
          </p:nvPr>
        </p:nvSpPr>
        <p:spPr>
          <a:xfrm>
            <a:off x="803275" y="1957388"/>
            <a:ext cx="3457575" cy="39195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FBD592C0-76DD-4D04-9264-30C9FD8684FB}"/>
              </a:ext>
            </a:extLst>
          </p:cNvPr>
          <p:cNvSpPr>
            <a:spLocks noGrp="1"/>
          </p:cNvSpPr>
          <p:nvPr>
            <p:ph sz="half" idx="2"/>
          </p:nvPr>
        </p:nvSpPr>
        <p:spPr>
          <a:xfrm>
            <a:off x="4872038" y="1957388"/>
            <a:ext cx="6515100" cy="39195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itle 10">
            <a:extLst>
              <a:ext uri="{FF2B5EF4-FFF2-40B4-BE49-F238E27FC236}">
                <a16:creationId xmlns:a16="http://schemas.microsoft.com/office/drawing/2014/main" id="{ED3DD341-3530-4C4C-B00A-EDAA3A927AD1}"/>
              </a:ext>
            </a:extLst>
          </p:cNvPr>
          <p:cNvSpPr>
            <a:spLocks noGrp="1"/>
          </p:cNvSpPr>
          <p:nvPr>
            <p:ph type="title"/>
          </p:nvPr>
        </p:nvSpPr>
        <p:spPr/>
        <p:txBody>
          <a:bodyPr/>
          <a:lstStyle/>
          <a:p>
            <a:r>
              <a:rPr lang="en-US"/>
              <a:t>Click to edit Master title style</a:t>
            </a:r>
            <a:endParaRPr lang="en-GB"/>
          </a:p>
        </p:txBody>
      </p:sp>
      <p:sp>
        <p:nvSpPr>
          <p:cNvPr id="12" name="Line 11">
            <a:extLst>
              <a:ext uri="{FF2B5EF4-FFF2-40B4-BE49-F238E27FC236}">
                <a16:creationId xmlns:a16="http://schemas.microsoft.com/office/drawing/2014/main" id="{E26AC28A-C499-420D-8291-1528AA44AD1C}"/>
              </a:ext>
            </a:extLst>
          </p:cNvPr>
          <p:cNvSpPr>
            <a:spLocks noChangeShapeType="1"/>
          </p:cNvSpPr>
          <p:nvPr/>
        </p:nvSpPr>
        <p:spPr bwMode="auto">
          <a:xfrm>
            <a:off x="614363" y="0"/>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Footer Placeholder 4">
            <a:extLst>
              <a:ext uri="{FF2B5EF4-FFF2-40B4-BE49-F238E27FC236}">
                <a16:creationId xmlns:a16="http://schemas.microsoft.com/office/drawing/2014/main" id="{4C71322B-9310-436E-8D43-A08160BC0E6C}"/>
              </a:ext>
            </a:extLst>
          </p:cNvPr>
          <p:cNvSpPr>
            <a:spLocks noGrp="1"/>
          </p:cNvSpPr>
          <p:nvPr>
            <p:ph type="ftr" sz="quarter" idx="11"/>
          </p:nvPr>
        </p:nvSpPr>
        <p:spPr/>
        <p:txBody>
          <a:bodyPr/>
          <a:lstStyle>
            <a:lvl1pPr>
              <a:defRPr/>
            </a:lvl1pPr>
          </a:lstStyle>
          <a:p>
            <a:endParaRPr lang="en-GB"/>
          </a:p>
        </p:txBody>
      </p:sp>
      <p:sp>
        <p:nvSpPr>
          <p:cNvPr id="6" name="Slide Number Placeholder 5">
            <a:extLst>
              <a:ext uri="{FF2B5EF4-FFF2-40B4-BE49-F238E27FC236}">
                <a16:creationId xmlns:a16="http://schemas.microsoft.com/office/drawing/2014/main" id="{0EC055FC-2CF3-458B-9ED7-5F1BD9FCF418}"/>
              </a:ext>
            </a:extLst>
          </p:cNvPr>
          <p:cNvSpPr>
            <a:spLocks noGrp="1"/>
          </p:cNvSpPr>
          <p:nvPr>
            <p:ph type="sldNum" sz="quarter" idx="12"/>
          </p:nvPr>
        </p:nvSpPr>
        <p:spPr/>
        <p:txBody>
          <a:bodyPr/>
          <a:lstStyle/>
          <a:p>
            <a:fld id="{AFA7B88B-89BC-4E41-A4CC-88F7AB32273B}" type="slidenum">
              <a:rPr lang="en-GB" smtClean="0"/>
              <a:t>‹#›</a:t>
            </a:fld>
            <a:endParaRPr lang="en-GB"/>
          </a:p>
        </p:txBody>
      </p:sp>
      <p:sp>
        <p:nvSpPr>
          <p:cNvPr id="10" name="Text Placeholder 2">
            <a:extLst>
              <a:ext uri="{FF2B5EF4-FFF2-40B4-BE49-F238E27FC236}">
                <a16:creationId xmlns:a16="http://schemas.microsoft.com/office/drawing/2014/main" id="{DBB61A7B-99A8-4175-8BF1-141D855160D9}"/>
              </a:ext>
            </a:extLst>
          </p:cNvPr>
          <p:cNvSpPr>
            <a:spLocks noGrp="1"/>
          </p:cNvSpPr>
          <p:nvPr>
            <p:ph type="body" idx="13" hasCustomPrompt="1"/>
          </p:nvPr>
        </p:nvSpPr>
        <p:spPr>
          <a:xfrm>
            <a:off x="807268" y="1013408"/>
            <a:ext cx="10579870" cy="595458"/>
          </a:xfrm>
        </p:spPr>
        <p:txBody>
          <a:bodyPr anchor="t" anchorCtr="0"/>
          <a:lstStyle>
            <a:lvl1pPr marL="0" indent="0">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Subtitle]</a:t>
            </a:r>
          </a:p>
        </p:txBody>
      </p:sp>
    </p:spTree>
    <p:extLst>
      <p:ext uri="{BB962C8B-B14F-4D97-AF65-F5344CB8AC3E}">
        <p14:creationId xmlns:p14="http://schemas.microsoft.com/office/powerpoint/2010/main" val="48462681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3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49DEA16-0A95-4108-9D20-2CA45E916D8C}"/>
              </a:ext>
            </a:extLst>
          </p:cNvPr>
          <p:cNvSpPr>
            <a:spLocks noGrp="1"/>
          </p:cNvSpPr>
          <p:nvPr>
            <p:ph sz="half" idx="1"/>
          </p:nvPr>
        </p:nvSpPr>
        <p:spPr>
          <a:xfrm>
            <a:off x="803275" y="1957388"/>
            <a:ext cx="6510338" cy="39195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FBD592C0-76DD-4D04-9264-30C9FD8684FB}"/>
              </a:ext>
            </a:extLst>
          </p:cNvPr>
          <p:cNvSpPr>
            <a:spLocks noGrp="1"/>
          </p:cNvSpPr>
          <p:nvPr>
            <p:ph sz="half" idx="2"/>
          </p:nvPr>
        </p:nvSpPr>
        <p:spPr>
          <a:xfrm>
            <a:off x="7923212" y="1957388"/>
            <a:ext cx="3463925" cy="39195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itle 10">
            <a:extLst>
              <a:ext uri="{FF2B5EF4-FFF2-40B4-BE49-F238E27FC236}">
                <a16:creationId xmlns:a16="http://schemas.microsoft.com/office/drawing/2014/main" id="{ED3DD341-3530-4C4C-B00A-EDAA3A927AD1}"/>
              </a:ext>
            </a:extLst>
          </p:cNvPr>
          <p:cNvSpPr>
            <a:spLocks noGrp="1"/>
          </p:cNvSpPr>
          <p:nvPr>
            <p:ph type="title"/>
          </p:nvPr>
        </p:nvSpPr>
        <p:spPr/>
        <p:txBody>
          <a:bodyPr/>
          <a:lstStyle/>
          <a:p>
            <a:r>
              <a:rPr lang="en-US"/>
              <a:t>Click to edit Master title style</a:t>
            </a:r>
            <a:endParaRPr lang="en-GB"/>
          </a:p>
        </p:txBody>
      </p:sp>
      <p:sp>
        <p:nvSpPr>
          <p:cNvPr id="12" name="Line 11">
            <a:extLst>
              <a:ext uri="{FF2B5EF4-FFF2-40B4-BE49-F238E27FC236}">
                <a16:creationId xmlns:a16="http://schemas.microsoft.com/office/drawing/2014/main" id="{E26AC28A-C499-420D-8291-1528AA44AD1C}"/>
              </a:ext>
            </a:extLst>
          </p:cNvPr>
          <p:cNvSpPr>
            <a:spLocks noChangeShapeType="1"/>
          </p:cNvSpPr>
          <p:nvPr/>
        </p:nvSpPr>
        <p:spPr bwMode="auto">
          <a:xfrm>
            <a:off x="614363" y="0"/>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Footer Placeholder 4">
            <a:extLst>
              <a:ext uri="{FF2B5EF4-FFF2-40B4-BE49-F238E27FC236}">
                <a16:creationId xmlns:a16="http://schemas.microsoft.com/office/drawing/2014/main" id="{4C71322B-9310-436E-8D43-A08160BC0E6C}"/>
              </a:ext>
            </a:extLst>
          </p:cNvPr>
          <p:cNvSpPr>
            <a:spLocks noGrp="1"/>
          </p:cNvSpPr>
          <p:nvPr>
            <p:ph type="ftr" sz="quarter" idx="11"/>
          </p:nvPr>
        </p:nvSpPr>
        <p:spPr/>
        <p:txBody>
          <a:bodyPr/>
          <a:lstStyle>
            <a:lvl1pPr>
              <a:defRPr/>
            </a:lvl1pPr>
          </a:lstStyle>
          <a:p>
            <a:endParaRPr lang="en-GB"/>
          </a:p>
        </p:txBody>
      </p:sp>
      <p:sp>
        <p:nvSpPr>
          <p:cNvPr id="6" name="Slide Number Placeholder 5">
            <a:extLst>
              <a:ext uri="{FF2B5EF4-FFF2-40B4-BE49-F238E27FC236}">
                <a16:creationId xmlns:a16="http://schemas.microsoft.com/office/drawing/2014/main" id="{0EC055FC-2CF3-458B-9ED7-5F1BD9FCF418}"/>
              </a:ext>
            </a:extLst>
          </p:cNvPr>
          <p:cNvSpPr>
            <a:spLocks noGrp="1"/>
          </p:cNvSpPr>
          <p:nvPr>
            <p:ph type="sldNum" sz="quarter" idx="12"/>
          </p:nvPr>
        </p:nvSpPr>
        <p:spPr/>
        <p:txBody>
          <a:bodyPr/>
          <a:lstStyle/>
          <a:p>
            <a:fld id="{AFA7B88B-89BC-4E41-A4CC-88F7AB32273B}" type="slidenum">
              <a:rPr lang="en-GB" smtClean="0"/>
              <a:t>‹#›</a:t>
            </a:fld>
            <a:endParaRPr lang="en-GB"/>
          </a:p>
        </p:txBody>
      </p:sp>
      <p:sp>
        <p:nvSpPr>
          <p:cNvPr id="10" name="Text Placeholder 2">
            <a:extLst>
              <a:ext uri="{FF2B5EF4-FFF2-40B4-BE49-F238E27FC236}">
                <a16:creationId xmlns:a16="http://schemas.microsoft.com/office/drawing/2014/main" id="{DBB61A7B-99A8-4175-8BF1-141D855160D9}"/>
              </a:ext>
            </a:extLst>
          </p:cNvPr>
          <p:cNvSpPr>
            <a:spLocks noGrp="1"/>
          </p:cNvSpPr>
          <p:nvPr>
            <p:ph type="body" idx="13" hasCustomPrompt="1"/>
          </p:nvPr>
        </p:nvSpPr>
        <p:spPr>
          <a:xfrm>
            <a:off x="807268" y="1013408"/>
            <a:ext cx="10579870" cy="595458"/>
          </a:xfrm>
        </p:spPr>
        <p:txBody>
          <a:bodyPr anchor="t" anchorCtr="0"/>
          <a:lstStyle>
            <a:lvl1pPr marL="0" indent="0">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Subtitle]</a:t>
            </a:r>
          </a:p>
        </p:txBody>
      </p:sp>
    </p:spTree>
    <p:extLst>
      <p:ext uri="{BB962C8B-B14F-4D97-AF65-F5344CB8AC3E}">
        <p14:creationId xmlns:p14="http://schemas.microsoft.com/office/powerpoint/2010/main" val="14723873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3_Title Slide">
    <p:bg>
      <p:bgRef idx="1001">
        <a:schemeClr val="bg2"/>
      </p:bgRef>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4B2A7BDE-28F5-A342-98F2-97E257AC63B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2100134"/>
            <a:ext cx="12192000" cy="3708000"/>
          </a:xfrm>
          <a:prstGeom prst="rect">
            <a:avLst/>
          </a:prstGeom>
        </p:spPr>
      </p:pic>
      <p:sp>
        <p:nvSpPr>
          <p:cNvPr id="24" name="Rectangle 23">
            <a:extLst>
              <a:ext uri="{FF2B5EF4-FFF2-40B4-BE49-F238E27FC236}">
                <a16:creationId xmlns:a16="http://schemas.microsoft.com/office/drawing/2014/main" id="{CFDD1C22-FB71-4C83-8452-8EF97A87786F}"/>
              </a:ext>
            </a:extLst>
          </p:cNvPr>
          <p:cNvSpPr/>
          <p:nvPr/>
        </p:nvSpPr>
        <p:spPr>
          <a:xfrm>
            <a:off x="2013598" y="2100134"/>
            <a:ext cx="3050846" cy="370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 name="Title 1">
            <a:extLst>
              <a:ext uri="{FF2B5EF4-FFF2-40B4-BE49-F238E27FC236}">
                <a16:creationId xmlns:a16="http://schemas.microsoft.com/office/drawing/2014/main" id="{5078AF8E-FC24-4DFD-AA4F-72B5E1F75C70}"/>
              </a:ext>
            </a:extLst>
          </p:cNvPr>
          <p:cNvSpPr>
            <a:spLocks noGrp="1"/>
          </p:cNvSpPr>
          <p:nvPr>
            <p:ph type="ctrTitle"/>
          </p:nvPr>
        </p:nvSpPr>
        <p:spPr>
          <a:xfrm>
            <a:off x="2255598" y="2236579"/>
            <a:ext cx="2736000" cy="1237665"/>
          </a:xfrm>
        </p:spPr>
        <p:txBody>
          <a:bodyPr anchor="b"/>
          <a:lstStyle>
            <a:lvl1pPr algn="l">
              <a:defRPr sz="2800">
                <a:solidFill>
                  <a:schemeClr val="bg2"/>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71E07F18-3FB0-4875-B8A6-BB5DA40D511D}"/>
              </a:ext>
            </a:extLst>
          </p:cNvPr>
          <p:cNvSpPr>
            <a:spLocks noGrp="1"/>
          </p:cNvSpPr>
          <p:nvPr>
            <p:ph type="subTitle" idx="1"/>
          </p:nvPr>
        </p:nvSpPr>
        <p:spPr>
          <a:xfrm>
            <a:off x="2255598" y="3590704"/>
            <a:ext cx="2736000" cy="998411"/>
          </a:xfrm>
        </p:spPr>
        <p:txBody>
          <a:bodyPr/>
          <a:lstStyle>
            <a:lvl1pPr marL="0" indent="0" algn="l">
              <a:buNone/>
              <a:defRPr sz="1000" b="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8" name="Freeform 26">
            <a:extLst>
              <a:ext uri="{FF2B5EF4-FFF2-40B4-BE49-F238E27FC236}">
                <a16:creationId xmlns:a16="http://schemas.microsoft.com/office/drawing/2014/main" id="{9564A37E-F656-496B-825C-5F1F31C37556}"/>
              </a:ext>
            </a:extLst>
          </p:cNvPr>
          <p:cNvSpPr>
            <a:spLocks noEditPoints="1"/>
          </p:cNvSpPr>
          <p:nvPr/>
        </p:nvSpPr>
        <p:spPr bwMode="auto">
          <a:xfrm>
            <a:off x="2779976" y="1464181"/>
            <a:ext cx="276363" cy="357291"/>
          </a:xfrm>
          <a:custGeom>
            <a:avLst/>
            <a:gdLst>
              <a:gd name="T0" fmla="*/ 66 w 866"/>
              <a:gd name="T1" fmla="*/ 1123 h 1123"/>
              <a:gd name="T2" fmla="*/ 66 w 866"/>
              <a:gd name="T3" fmla="*/ 152 h 1123"/>
              <a:gd name="T4" fmla="*/ 0 w 866"/>
              <a:gd name="T5" fmla="*/ 152 h 1123"/>
              <a:gd name="T6" fmla="*/ 0 w 866"/>
              <a:gd name="T7" fmla="*/ 15 h 1123"/>
              <a:gd name="T8" fmla="*/ 256 w 866"/>
              <a:gd name="T9" fmla="*/ 15 h 1123"/>
              <a:gd name="T10" fmla="*/ 296 w 866"/>
              <a:gd name="T11" fmla="*/ 100 h 1123"/>
              <a:gd name="T12" fmla="*/ 530 w 866"/>
              <a:gd name="T13" fmla="*/ 0 h 1123"/>
              <a:gd name="T14" fmla="*/ 866 w 866"/>
              <a:gd name="T15" fmla="*/ 395 h 1123"/>
              <a:gd name="T16" fmla="*/ 474 w 866"/>
              <a:gd name="T17" fmla="*/ 825 h 1123"/>
              <a:gd name="T18" fmla="*/ 259 w 866"/>
              <a:gd name="T19" fmla="*/ 741 h 1123"/>
              <a:gd name="T20" fmla="*/ 259 w 866"/>
              <a:gd name="T21" fmla="*/ 1123 h 1123"/>
              <a:gd name="T22" fmla="*/ 66 w 866"/>
              <a:gd name="T23" fmla="*/ 1123 h 1123"/>
              <a:gd name="T24" fmla="*/ 458 w 866"/>
              <a:gd name="T25" fmla="*/ 149 h 1123"/>
              <a:gd name="T26" fmla="*/ 251 w 866"/>
              <a:gd name="T27" fmla="*/ 415 h 1123"/>
              <a:gd name="T28" fmla="*/ 450 w 866"/>
              <a:gd name="T29" fmla="*/ 681 h 1123"/>
              <a:gd name="T30" fmla="*/ 672 w 866"/>
              <a:gd name="T31" fmla="*/ 405 h 1123"/>
              <a:gd name="T32" fmla="*/ 458 w 866"/>
              <a:gd name="T33" fmla="*/ 149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66" h="1123">
                <a:moveTo>
                  <a:pt x="66" y="1123"/>
                </a:moveTo>
                <a:cubicBezTo>
                  <a:pt x="66" y="152"/>
                  <a:pt x="66" y="152"/>
                  <a:pt x="66" y="152"/>
                </a:cubicBezTo>
                <a:cubicBezTo>
                  <a:pt x="0" y="152"/>
                  <a:pt x="0" y="152"/>
                  <a:pt x="0" y="152"/>
                </a:cubicBezTo>
                <a:cubicBezTo>
                  <a:pt x="0" y="15"/>
                  <a:pt x="0" y="15"/>
                  <a:pt x="0" y="15"/>
                </a:cubicBezTo>
                <a:cubicBezTo>
                  <a:pt x="256" y="15"/>
                  <a:pt x="256" y="15"/>
                  <a:pt x="256" y="15"/>
                </a:cubicBezTo>
                <a:cubicBezTo>
                  <a:pt x="296" y="100"/>
                  <a:pt x="296" y="100"/>
                  <a:pt x="296" y="100"/>
                </a:cubicBezTo>
                <a:cubicBezTo>
                  <a:pt x="363" y="19"/>
                  <a:pt x="450" y="0"/>
                  <a:pt x="530" y="0"/>
                </a:cubicBezTo>
                <a:cubicBezTo>
                  <a:pt x="728" y="0"/>
                  <a:pt x="866" y="165"/>
                  <a:pt x="866" y="395"/>
                </a:cubicBezTo>
                <a:cubicBezTo>
                  <a:pt x="866" y="637"/>
                  <a:pt x="738" y="825"/>
                  <a:pt x="474" y="825"/>
                </a:cubicBezTo>
                <a:cubicBezTo>
                  <a:pt x="383" y="825"/>
                  <a:pt x="310" y="790"/>
                  <a:pt x="259" y="741"/>
                </a:cubicBezTo>
                <a:cubicBezTo>
                  <a:pt x="259" y="1123"/>
                  <a:pt x="259" y="1123"/>
                  <a:pt x="259" y="1123"/>
                </a:cubicBezTo>
                <a:lnTo>
                  <a:pt x="66" y="1123"/>
                </a:lnTo>
                <a:close/>
                <a:moveTo>
                  <a:pt x="458" y="149"/>
                </a:moveTo>
                <a:cubicBezTo>
                  <a:pt x="315" y="149"/>
                  <a:pt x="251" y="231"/>
                  <a:pt x="251" y="415"/>
                </a:cubicBezTo>
                <a:cubicBezTo>
                  <a:pt x="251" y="594"/>
                  <a:pt x="316" y="681"/>
                  <a:pt x="450" y="681"/>
                </a:cubicBezTo>
                <a:cubicBezTo>
                  <a:pt x="589" y="681"/>
                  <a:pt x="672" y="578"/>
                  <a:pt x="672" y="405"/>
                </a:cubicBezTo>
                <a:cubicBezTo>
                  <a:pt x="672" y="249"/>
                  <a:pt x="588" y="149"/>
                  <a:pt x="458" y="149"/>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 name="Freeform 27">
            <a:extLst>
              <a:ext uri="{FF2B5EF4-FFF2-40B4-BE49-F238E27FC236}">
                <a16:creationId xmlns:a16="http://schemas.microsoft.com/office/drawing/2014/main" id="{C4F7968C-35D6-4225-9D86-FAC8701BDB7F}"/>
              </a:ext>
            </a:extLst>
          </p:cNvPr>
          <p:cNvSpPr>
            <a:spLocks/>
          </p:cNvSpPr>
          <p:nvPr/>
        </p:nvSpPr>
        <p:spPr bwMode="auto">
          <a:xfrm>
            <a:off x="3234554" y="1426299"/>
            <a:ext cx="136029" cy="299608"/>
          </a:xfrm>
          <a:custGeom>
            <a:avLst/>
            <a:gdLst>
              <a:gd name="T0" fmla="*/ 427 w 427"/>
              <a:gd name="T1" fmla="*/ 269 h 940"/>
              <a:gd name="T2" fmla="*/ 427 w 427"/>
              <a:gd name="T3" fmla="*/ 132 h 940"/>
              <a:gd name="T4" fmla="*/ 256 w 427"/>
              <a:gd name="T5" fmla="*/ 132 h 940"/>
              <a:gd name="T6" fmla="*/ 256 w 427"/>
              <a:gd name="T7" fmla="*/ 0 h 940"/>
              <a:gd name="T8" fmla="*/ 63 w 427"/>
              <a:gd name="T9" fmla="*/ 0 h 940"/>
              <a:gd name="T10" fmla="*/ 63 w 427"/>
              <a:gd name="T11" fmla="*/ 132 h 940"/>
              <a:gd name="T12" fmla="*/ 0 w 427"/>
              <a:gd name="T13" fmla="*/ 132 h 940"/>
              <a:gd name="T14" fmla="*/ 0 w 427"/>
              <a:gd name="T15" fmla="*/ 269 h 940"/>
              <a:gd name="T16" fmla="*/ 63 w 427"/>
              <a:gd name="T17" fmla="*/ 269 h 940"/>
              <a:gd name="T18" fmla="*/ 63 w 427"/>
              <a:gd name="T19" fmla="*/ 725 h 940"/>
              <a:gd name="T20" fmla="*/ 269 w 427"/>
              <a:gd name="T21" fmla="*/ 940 h 940"/>
              <a:gd name="T22" fmla="*/ 405 w 427"/>
              <a:gd name="T23" fmla="*/ 927 h 940"/>
              <a:gd name="T24" fmla="*/ 405 w 427"/>
              <a:gd name="T25" fmla="*/ 801 h 940"/>
              <a:gd name="T26" fmla="*/ 359 w 427"/>
              <a:gd name="T27" fmla="*/ 803 h 940"/>
              <a:gd name="T28" fmla="*/ 256 w 427"/>
              <a:gd name="T29" fmla="*/ 693 h 940"/>
              <a:gd name="T30" fmla="*/ 256 w 427"/>
              <a:gd name="T31" fmla="*/ 269 h 940"/>
              <a:gd name="T32" fmla="*/ 427 w 427"/>
              <a:gd name="T33" fmla="*/ 269 h 9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7" h="940">
                <a:moveTo>
                  <a:pt x="427" y="269"/>
                </a:moveTo>
                <a:cubicBezTo>
                  <a:pt x="427" y="132"/>
                  <a:pt x="427" y="132"/>
                  <a:pt x="427" y="132"/>
                </a:cubicBezTo>
                <a:cubicBezTo>
                  <a:pt x="256" y="132"/>
                  <a:pt x="256" y="132"/>
                  <a:pt x="256" y="132"/>
                </a:cubicBezTo>
                <a:cubicBezTo>
                  <a:pt x="256" y="0"/>
                  <a:pt x="256" y="0"/>
                  <a:pt x="256" y="0"/>
                </a:cubicBezTo>
                <a:cubicBezTo>
                  <a:pt x="63" y="0"/>
                  <a:pt x="63" y="0"/>
                  <a:pt x="63" y="0"/>
                </a:cubicBezTo>
                <a:cubicBezTo>
                  <a:pt x="63" y="132"/>
                  <a:pt x="63" y="132"/>
                  <a:pt x="63" y="132"/>
                </a:cubicBezTo>
                <a:cubicBezTo>
                  <a:pt x="0" y="132"/>
                  <a:pt x="0" y="132"/>
                  <a:pt x="0" y="132"/>
                </a:cubicBezTo>
                <a:cubicBezTo>
                  <a:pt x="0" y="269"/>
                  <a:pt x="0" y="269"/>
                  <a:pt x="0" y="269"/>
                </a:cubicBezTo>
                <a:cubicBezTo>
                  <a:pt x="63" y="269"/>
                  <a:pt x="63" y="269"/>
                  <a:pt x="63" y="269"/>
                </a:cubicBezTo>
                <a:cubicBezTo>
                  <a:pt x="63" y="725"/>
                  <a:pt x="63" y="725"/>
                  <a:pt x="63" y="725"/>
                </a:cubicBezTo>
                <a:cubicBezTo>
                  <a:pt x="63" y="878"/>
                  <a:pt x="122" y="940"/>
                  <a:pt x="269" y="940"/>
                </a:cubicBezTo>
                <a:cubicBezTo>
                  <a:pt x="315" y="940"/>
                  <a:pt x="364" y="938"/>
                  <a:pt x="405" y="927"/>
                </a:cubicBezTo>
                <a:cubicBezTo>
                  <a:pt x="405" y="801"/>
                  <a:pt x="405" y="801"/>
                  <a:pt x="405" y="801"/>
                </a:cubicBezTo>
                <a:cubicBezTo>
                  <a:pt x="389" y="802"/>
                  <a:pt x="373" y="803"/>
                  <a:pt x="359" y="803"/>
                </a:cubicBezTo>
                <a:cubicBezTo>
                  <a:pt x="273" y="803"/>
                  <a:pt x="256" y="761"/>
                  <a:pt x="256" y="693"/>
                </a:cubicBezTo>
                <a:cubicBezTo>
                  <a:pt x="256" y="269"/>
                  <a:pt x="256" y="269"/>
                  <a:pt x="256" y="269"/>
                </a:cubicBezTo>
                <a:lnTo>
                  <a:pt x="427" y="26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 name="Freeform 28">
            <a:extLst>
              <a:ext uri="{FF2B5EF4-FFF2-40B4-BE49-F238E27FC236}">
                <a16:creationId xmlns:a16="http://schemas.microsoft.com/office/drawing/2014/main" id="{146C1E34-4286-43D6-92DB-4A677FD9404F}"/>
              </a:ext>
            </a:extLst>
          </p:cNvPr>
          <p:cNvSpPr>
            <a:spLocks/>
          </p:cNvSpPr>
          <p:nvPr/>
        </p:nvSpPr>
        <p:spPr bwMode="auto">
          <a:xfrm>
            <a:off x="2171289" y="1408220"/>
            <a:ext cx="300469" cy="320270"/>
          </a:xfrm>
          <a:custGeom>
            <a:avLst/>
            <a:gdLst>
              <a:gd name="T0" fmla="*/ 483 w 942"/>
              <a:gd name="T1" fmla="*/ 1007 h 1007"/>
              <a:gd name="T2" fmla="*/ 0 w 942"/>
              <a:gd name="T3" fmla="*/ 508 h 1007"/>
              <a:gd name="T4" fmla="*/ 129 w 942"/>
              <a:gd name="T5" fmla="*/ 150 h 1007"/>
              <a:gd name="T6" fmla="*/ 494 w 942"/>
              <a:gd name="T7" fmla="*/ 0 h 1007"/>
              <a:gd name="T8" fmla="*/ 942 w 942"/>
              <a:gd name="T9" fmla="*/ 342 h 1007"/>
              <a:gd name="T10" fmla="*/ 724 w 942"/>
              <a:gd name="T11" fmla="*/ 342 h 1007"/>
              <a:gd name="T12" fmla="*/ 490 w 942"/>
              <a:gd name="T13" fmla="*/ 152 h 1007"/>
              <a:gd name="T14" fmla="*/ 215 w 942"/>
              <a:gd name="T15" fmla="*/ 501 h 1007"/>
              <a:gd name="T16" fmla="*/ 488 w 942"/>
              <a:gd name="T17" fmla="*/ 855 h 1007"/>
              <a:gd name="T18" fmla="*/ 720 w 942"/>
              <a:gd name="T19" fmla="*/ 697 h 1007"/>
              <a:gd name="T20" fmla="*/ 938 w 942"/>
              <a:gd name="T21" fmla="*/ 697 h 1007"/>
              <a:gd name="T22" fmla="*/ 483 w 942"/>
              <a:gd name="T23" fmla="*/ 1007 h 10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42" h="1007">
                <a:moveTo>
                  <a:pt x="483" y="1007"/>
                </a:moveTo>
                <a:cubicBezTo>
                  <a:pt x="181" y="1007"/>
                  <a:pt x="0" y="821"/>
                  <a:pt x="0" y="508"/>
                </a:cubicBezTo>
                <a:cubicBezTo>
                  <a:pt x="0" y="368"/>
                  <a:pt x="46" y="241"/>
                  <a:pt x="129" y="150"/>
                </a:cubicBezTo>
                <a:cubicBezTo>
                  <a:pt x="218" y="52"/>
                  <a:pt x="344" y="0"/>
                  <a:pt x="494" y="0"/>
                </a:cubicBezTo>
                <a:cubicBezTo>
                  <a:pt x="756" y="0"/>
                  <a:pt x="920" y="143"/>
                  <a:pt x="942" y="342"/>
                </a:cubicBezTo>
                <a:cubicBezTo>
                  <a:pt x="724" y="342"/>
                  <a:pt x="724" y="342"/>
                  <a:pt x="724" y="342"/>
                </a:cubicBezTo>
                <a:cubicBezTo>
                  <a:pt x="700" y="203"/>
                  <a:pt x="604" y="152"/>
                  <a:pt x="490" y="152"/>
                </a:cubicBezTo>
                <a:cubicBezTo>
                  <a:pt x="321" y="152"/>
                  <a:pt x="215" y="286"/>
                  <a:pt x="215" y="501"/>
                </a:cubicBezTo>
                <a:cubicBezTo>
                  <a:pt x="215" y="723"/>
                  <a:pt x="318" y="855"/>
                  <a:pt x="488" y="855"/>
                </a:cubicBezTo>
                <a:cubicBezTo>
                  <a:pt x="596" y="855"/>
                  <a:pt x="671" y="811"/>
                  <a:pt x="720" y="697"/>
                </a:cubicBezTo>
                <a:cubicBezTo>
                  <a:pt x="938" y="697"/>
                  <a:pt x="938" y="697"/>
                  <a:pt x="938" y="697"/>
                </a:cubicBezTo>
                <a:cubicBezTo>
                  <a:pt x="895" y="851"/>
                  <a:pt x="777" y="1007"/>
                  <a:pt x="483" y="1007"/>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 name="Freeform 29">
            <a:extLst>
              <a:ext uri="{FF2B5EF4-FFF2-40B4-BE49-F238E27FC236}">
                <a16:creationId xmlns:a16="http://schemas.microsoft.com/office/drawing/2014/main" id="{37549AE3-D549-45AF-B121-73AB6D5A330B}"/>
              </a:ext>
            </a:extLst>
          </p:cNvPr>
          <p:cNvSpPr>
            <a:spLocks noEditPoints="1"/>
          </p:cNvSpPr>
          <p:nvPr/>
        </p:nvSpPr>
        <p:spPr bwMode="auto">
          <a:xfrm>
            <a:off x="3092498" y="1361729"/>
            <a:ext cx="80068" cy="359874"/>
          </a:xfrm>
          <a:custGeom>
            <a:avLst/>
            <a:gdLst>
              <a:gd name="T0" fmla="*/ 21 w 93"/>
              <a:gd name="T1" fmla="*/ 418 h 418"/>
              <a:gd name="T2" fmla="*/ 21 w 93"/>
              <a:gd name="T3" fmla="*/ 175 h 418"/>
              <a:gd name="T4" fmla="*/ 0 w 93"/>
              <a:gd name="T5" fmla="*/ 175 h 418"/>
              <a:gd name="T6" fmla="*/ 0 w 93"/>
              <a:gd name="T7" fmla="*/ 124 h 418"/>
              <a:gd name="T8" fmla="*/ 93 w 93"/>
              <a:gd name="T9" fmla="*/ 124 h 418"/>
              <a:gd name="T10" fmla="*/ 93 w 93"/>
              <a:gd name="T11" fmla="*/ 418 h 418"/>
              <a:gd name="T12" fmla="*/ 21 w 93"/>
              <a:gd name="T13" fmla="*/ 418 h 418"/>
              <a:gd name="T14" fmla="*/ 21 w 93"/>
              <a:gd name="T15" fmla="*/ 77 h 418"/>
              <a:gd name="T16" fmla="*/ 93 w 93"/>
              <a:gd name="T17" fmla="*/ 77 h 418"/>
              <a:gd name="T18" fmla="*/ 93 w 93"/>
              <a:gd name="T19" fmla="*/ 0 h 418"/>
              <a:gd name="T20" fmla="*/ 21 w 93"/>
              <a:gd name="T21" fmla="*/ 0 h 418"/>
              <a:gd name="T22" fmla="*/ 21 w 93"/>
              <a:gd name="T23" fmla="*/ 77 h 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3" h="418">
                <a:moveTo>
                  <a:pt x="21" y="418"/>
                </a:moveTo>
                <a:lnTo>
                  <a:pt x="21" y="175"/>
                </a:lnTo>
                <a:lnTo>
                  <a:pt x="0" y="175"/>
                </a:lnTo>
                <a:lnTo>
                  <a:pt x="0" y="124"/>
                </a:lnTo>
                <a:lnTo>
                  <a:pt x="93" y="124"/>
                </a:lnTo>
                <a:lnTo>
                  <a:pt x="93" y="418"/>
                </a:lnTo>
                <a:lnTo>
                  <a:pt x="21" y="418"/>
                </a:lnTo>
                <a:close/>
                <a:moveTo>
                  <a:pt x="21" y="77"/>
                </a:moveTo>
                <a:lnTo>
                  <a:pt x="93" y="77"/>
                </a:lnTo>
                <a:lnTo>
                  <a:pt x="93" y="0"/>
                </a:lnTo>
                <a:lnTo>
                  <a:pt x="21" y="0"/>
                </a:lnTo>
                <a:lnTo>
                  <a:pt x="21" y="7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 name="Freeform 30">
            <a:extLst>
              <a:ext uri="{FF2B5EF4-FFF2-40B4-BE49-F238E27FC236}">
                <a16:creationId xmlns:a16="http://schemas.microsoft.com/office/drawing/2014/main" id="{653A8D44-CC25-4BA1-BEB4-E82873B94D6A}"/>
              </a:ext>
            </a:extLst>
          </p:cNvPr>
          <p:cNvSpPr>
            <a:spLocks noEditPoints="1"/>
          </p:cNvSpPr>
          <p:nvPr/>
        </p:nvSpPr>
        <p:spPr bwMode="auto">
          <a:xfrm>
            <a:off x="3401577" y="1464181"/>
            <a:ext cx="249673" cy="262588"/>
          </a:xfrm>
          <a:custGeom>
            <a:avLst/>
            <a:gdLst>
              <a:gd name="T0" fmla="*/ 721 w 782"/>
              <a:gd name="T1" fmla="*/ 677 h 823"/>
              <a:gd name="T2" fmla="*/ 721 w 782"/>
              <a:gd name="T3" fmla="*/ 252 h 823"/>
              <a:gd name="T4" fmla="*/ 384 w 782"/>
              <a:gd name="T5" fmla="*/ 0 h 823"/>
              <a:gd name="T6" fmla="*/ 212 w 782"/>
              <a:gd name="T7" fmla="*/ 8 h 823"/>
              <a:gd name="T8" fmla="*/ 212 w 782"/>
              <a:gd name="T9" fmla="*/ 156 h 823"/>
              <a:gd name="T10" fmla="*/ 379 w 782"/>
              <a:gd name="T11" fmla="*/ 149 h 823"/>
              <a:gd name="T12" fmla="*/ 533 w 782"/>
              <a:gd name="T13" fmla="*/ 268 h 823"/>
              <a:gd name="T14" fmla="*/ 533 w 782"/>
              <a:gd name="T15" fmla="*/ 326 h 823"/>
              <a:gd name="T16" fmla="*/ 384 w 782"/>
              <a:gd name="T17" fmla="*/ 326 h 823"/>
              <a:gd name="T18" fmla="*/ 0 w 782"/>
              <a:gd name="T19" fmla="*/ 584 h 823"/>
              <a:gd name="T20" fmla="*/ 274 w 782"/>
              <a:gd name="T21" fmla="*/ 823 h 823"/>
              <a:gd name="T22" fmla="*/ 528 w 782"/>
              <a:gd name="T23" fmla="*/ 740 h 823"/>
              <a:gd name="T24" fmla="*/ 562 w 782"/>
              <a:gd name="T25" fmla="*/ 807 h 823"/>
              <a:gd name="T26" fmla="*/ 782 w 782"/>
              <a:gd name="T27" fmla="*/ 807 h 823"/>
              <a:gd name="T28" fmla="*/ 782 w 782"/>
              <a:gd name="T29" fmla="*/ 677 h 823"/>
              <a:gd name="T30" fmla="*/ 721 w 782"/>
              <a:gd name="T31" fmla="*/ 677 h 823"/>
              <a:gd name="T32" fmla="*/ 335 w 782"/>
              <a:gd name="T33" fmla="*/ 697 h 823"/>
              <a:gd name="T34" fmla="*/ 191 w 782"/>
              <a:gd name="T35" fmla="*/ 571 h 823"/>
              <a:gd name="T36" fmla="*/ 402 w 782"/>
              <a:gd name="T37" fmla="*/ 444 h 823"/>
              <a:gd name="T38" fmla="*/ 533 w 782"/>
              <a:gd name="T39" fmla="*/ 444 h 823"/>
              <a:gd name="T40" fmla="*/ 533 w 782"/>
              <a:gd name="T41" fmla="*/ 471 h 823"/>
              <a:gd name="T42" fmla="*/ 335 w 782"/>
              <a:gd name="T43" fmla="*/ 697 h 8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82" h="823">
                <a:moveTo>
                  <a:pt x="721" y="677"/>
                </a:moveTo>
                <a:cubicBezTo>
                  <a:pt x="721" y="252"/>
                  <a:pt x="721" y="252"/>
                  <a:pt x="721" y="252"/>
                </a:cubicBezTo>
                <a:cubicBezTo>
                  <a:pt x="721" y="82"/>
                  <a:pt x="610" y="0"/>
                  <a:pt x="384" y="0"/>
                </a:cubicBezTo>
                <a:cubicBezTo>
                  <a:pt x="326" y="0"/>
                  <a:pt x="247" y="5"/>
                  <a:pt x="212" y="8"/>
                </a:cubicBezTo>
                <a:cubicBezTo>
                  <a:pt x="212" y="156"/>
                  <a:pt x="212" y="156"/>
                  <a:pt x="212" y="156"/>
                </a:cubicBezTo>
                <a:cubicBezTo>
                  <a:pt x="243" y="154"/>
                  <a:pt x="319" y="149"/>
                  <a:pt x="379" y="149"/>
                </a:cubicBezTo>
                <a:cubicBezTo>
                  <a:pt x="481" y="149"/>
                  <a:pt x="533" y="189"/>
                  <a:pt x="533" y="268"/>
                </a:cubicBezTo>
                <a:cubicBezTo>
                  <a:pt x="533" y="326"/>
                  <a:pt x="533" y="326"/>
                  <a:pt x="533" y="326"/>
                </a:cubicBezTo>
                <a:cubicBezTo>
                  <a:pt x="384" y="326"/>
                  <a:pt x="384" y="326"/>
                  <a:pt x="384" y="326"/>
                </a:cubicBezTo>
                <a:cubicBezTo>
                  <a:pt x="129" y="326"/>
                  <a:pt x="0" y="413"/>
                  <a:pt x="0" y="584"/>
                </a:cubicBezTo>
                <a:cubicBezTo>
                  <a:pt x="0" y="697"/>
                  <a:pt x="71" y="823"/>
                  <a:pt x="274" y="823"/>
                </a:cubicBezTo>
                <a:cubicBezTo>
                  <a:pt x="436" y="823"/>
                  <a:pt x="493" y="778"/>
                  <a:pt x="528" y="740"/>
                </a:cubicBezTo>
                <a:cubicBezTo>
                  <a:pt x="562" y="807"/>
                  <a:pt x="562" y="807"/>
                  <a:pt x="562" y="807"/>
                </a:cubicBezTo>
                <a:cubicBezTo>
                  <a:pt x="782" y="807"/>
                  <a:pt x="782" y="807"/>
                  <a:pt x="782" y="807"/>
                </a:cubicBezTo>
                <a:cubicBezTo>
                  <a:pt x="782" y="677"/>
                  <a:pt x="782" y="677"/>
                  <a:pt x="782" y="677"/>
                </a:cubicBezTo>
                <a:lnTo>
                  <a:pt x="721" y="677"/>
                </a:lnTo>
                <a:close/>
                <a:moveTo>
                  <a:pt x="335" y="697"/>
                </a:moveTo>
                <a:cubicBezTo>
                  <a:pt x="248" y="697"/>
                  <a:pt x="191" y="647"/>
                  <a:pt x="191" y="571"/>
                </a:cubicBezTo>
                <a:cubicBezTo>
                  <a:pt x="191" y="508"/>
                  <a:pt x="216" y="444"/>
                  <a:pt x="402" y="444"/>
                </a:cubicBezTo>
                <a:cubicBezTo>
                  <a:pt x="533" y="444"/>
                  <a:pt x="533" y="444"/>
                  <a:pt x="533" y="444"/>
                </a:cubicBezTo>
                <a:cubicBezTo>
                  <a:pt x="533" y="471"/>
                  <a:pt x="533" y="471"/>
                  <a:pt x="533" y="471"/>
                </a:cubicBezTo>
                <a:cubicBezTo>
                  <a:pt x="533" y="568"/>
                  <a:pt x="512" y="697"/>
                  <a:pt x="335" y="697"/>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 name="Freeform 31">
            <a:extLst>
              <a:ext uri="{FF2B5EF4-FFF2-40B4-BE49-F238E27FC236}">
                <a16:creationId xmlns:a16="http://schemas.microsoft.com/office/drawing/2014/main" id="{EA56B12D-11EC-4FC6-8A5F-A73551549B20}"/>
              </a:ext>
            </a:extLst>
          </p:cNvPr>
          <p:cNvSpPr>
            <a:spLocks noEditPoints="1"/>
          </p:cNvSpPr>
          <p:nvPr/>
        </p:nvSpPr>
        <p:spPr bwMode="auto">
          <a:xfrm>
            <a:off x="2497587" y="1464181"/>
            <a:ext cx="249673" cy="262588"/>
          </a:xfrm>
          <a:custGeom>
            <a:avLst/>
            <a:gdLst>
              <a:gd name="T0" fmla="*/ 722 w 783"/>
              <a:gd name="T1" fmla="*/ 677 h 823"/>
              <a:gd name="T2" fmla="*/ 722 w 783"/>
              <a:gd name="T3" fmla="*/ 252 h 823"/>
              <a:gd name="T4" fmla="*/ 385 w 783"/>
              <a:gd name="T5" fmla="*/ 0 h 823"/>
              <a:gd name="T6" fmla="*/ 213 w 783"/>
              <a:gd name="T7" fmla="*/ 8 h 823"/>
              <a:gd name="T8" fmla="*/ 213 w 783"/>
              <a:gd name="T9" fmla="*/ 156 h 823"/>
              <a:gd name="T10" fmla="*/ 380 w 783"/>
              <a:gd name="T11" fmla="*/ 149 h 823"/>
              <a:gd name="T12" fmla="*/ 534 w 783"/>
              <a:gd name="T13" fmla="*/ 268 h 823"/>
              <a:gd name="T14" fmla="*/ 534 w 783"/>
              <a:gd name="T15" fmla="*/ 326 h 823"/>
              <a:gd name="T16" fmla="*/ 385 w 783"/>
              <a:gd name="T17" fmla="*/ 326 h 823"/>
              <a:gd name="T18" fmla="*/ 0 w 783"/>
              <a:gd name="T19" fmla="*/ 584 h 823"/>
              <a:gd name="T20" fmla="*/ 275 w 783"/>
              <a:gd name="T21" fmla="*/ 823 h 823"/>
              <a:gd name="T22" fmla="*/ 529 w 783"/>
              <a:gd name="T23" fmla="*/ 740 h 823"/>
              <a:gd name="T24" fmla="*/ 562 w 783"/>
              <a:gd name="T25" fmla="*/ 807 h 823"/>
              <a:gd name="T26" fmla="*/ 783 w 783"/>
              <a:gd name="T27" fmla="*/ 807 h 823"/>
              <a:gd name="T28" fmla="*/ 783 w 783"/>
              <a:gd name="T29" fmla="*/ 677 h 823"/>
              <a:gd name="T30" fmla="*/ 722 w 783"/>
              <a:gd name="T31" fmla="*/ 677 h 823"/>
              <a:gd name="T32" fmla="*/ 336 w 783"/>
              <a:gd name="T33" fmla="*/ 697 h 823"/>
              <a:gd name="T34" fmla="*/ 192 w 783"/>
              <a:gd name="T35" fmla="*/ 571 h 823"/>
              <a:gd name="T36" fmla="*/ 403 w 783"/>
              <a:gd name="T37" fmla="*/ 444 h 823"/>
              <a:gd name="T38" fmla="*/ 534 w 783"/>
              <a:gd name="T39" fmla="*/ 444 h 823"/>
              <a:gd name="T40" fmla="*/ 534 w 783"/>
              <a:gd name="T41" fmla="*/ 471 h 823"/>
              <a:gd name="T42" fmla="*/ 336 w 783"/>
              <a:gd name="T43" fmla="*/ 697 h 8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83" h="823">
                <a:moveTo>
                  <a:pt x="722" y="677"/>
                </a:moveTo>
                <a:cubicBezTo>
                  <a:pt x="722" y="252"/>
                  <a:pt x="722" y="252"/>
                  <a:pt x="722" y="252"/>
                </a:cubicBezTo>
                <a:cubicBezTo>
                  <a:pt x="722" y="82"/>
                  <a:pt x="611" y="0"/>
                  <a:pt x="385" y="0"/>
                </a:cubicBezTo>
                <a:cubicBezTo>
                  <a:pt x="327" y="0"/>
                  <a:pt x="248" y="5"/>
                  <a:pt x="213" y="8"/>
                </a:cubicBezTo>
                <a:cubicBezTo>
                  <a:pt x="213" y="156"/>
                  <a:pt x="213" y="156"/>
                  <a:pt x="213" y="156"/>
                </a:cubicBezTo>
                <a:cubicBezTo>
                  <a:pt x="244" y="154"/>
                  <a:pt x="320" y="149"/>
                  <a:pt x="380" y="149"/>
                </a:cubicBezTo>
                <a:cubicBezTo>
                  <a:pt x="482" y="149"/>
                  <a:pt x="534" y="189"/>
                  <a:pt x="534" y="268"/>
                </a:cubicBezTo>
                <a:cubicBezTo>
                  <a:pt x="534" y="326"/>
                  <a:pt x="534" y="326"/>
                  <a:pt x="534" y="326"/>
                </a:cubicBezTo>
                <a:cubicBezTo>
                  <a:pt x="385" y="326"/>
                  <a:pt x="385" y="326"/>
                  <a:pt x="385" y="326"/>
                </a:cubicBezTo>
                <a:cubicBezTo>
                  <a:pt x="130" y="326"/>
                  <a:pt x="0" y="413"/>
                  <a:pt x="0" y="584"/>
                </a:cubicBezTo>
                <a:cubicBezTo>
                  <a:pt x="0" y="697"/>
                  <a:pt x="72" y="823"/>
                  <a:pt x="275" y="823"/>
                </a:cubicBezTo>
                <a:cubicBezTo>
                  <a:pt x="437" y="823"/>
                  <a:pt x="494" y="778"/>
                  <a:pt x="529" y="740"/>
                </a:cubicBezTo>
                <a:cubicBezTo>
                  <a:pt x="562" y="807"/>
                  <a:pt x="562" y="807"/>
                  <a:pt x="562" y="807"/>
                </a:cubicBezTo>
                <a:cubicBezTo>
                  <a:pt x="783" y="807"/>
                  <a:pt x="783" y="807"/>
                  <a:pt x="783" y="807"/>
                </a:cubicBezTo>
                <a:cubicBezTo>
                  <a:pt x="783" y="677"/>
                  <a:pt x="783" y="677"/>
                  <a:pt x="783" y="677"/>
                </a:cubicBezTo>
                <a:lnTo>
                  <a:pt x="722" y="677"/>
                </a:lnTo>
                <a:close/>
                <a:moveTo>
                  <a:pt x="336" y="697"/>
                </a:moveTo>
                <a:cubicBezTo>
                  <a:pt x="249" y="697"/>
                  <a:pt x="192" y="647"/>
                  <a:pt x="192" y="571"/>
                </a:cubicBezTo>
                <a:cubicBezTo>
                  <a:pt x="192" y="508"/>
                  <a:pt x="217" y="444"/>
                  <a:pt x="403" y="444"/>
                </a:cubicBezTo>
                <a:cubicBezTo>
                  <a:pt x="534" y="444"/>
                  <a:pt x="534" y="444"/>
                  <a:pt x="534" y="444"/>
                </a:cubicBezTo>
                <a:cubicBezTo>
                  <a:pt x="534" y="471"/>
                  <a:pt x="534" y="471"/>
                  <a:pt x="534" y="471"/>
                </a:cubicBezTo>
                <a:cubicBezTo>
                  <a:pt x="534" y="568"/>
                  <a:pt x="513" y="697"/>
                  <a:pt x="336" y="697"/>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 name="Rectangle 32">
            <a:extLst>
              <a:ext uri="{FF2B5EF4-FFF2-40B4-BE49-F238E27FC236}">
                <a16:creationId xmlns:a16="http://schemas.microsoft.com/office/drawing/2014/main" id="{526CAFFE-DEE9-4B85-9C09-9EEBE20D4A21}"/>
              </a:ext>
            </a:extLst>
          </p:cNvPr>
          <p:cNvSpPr>
            <a:spLocks noChangeArrowheads="1"/>
          </p:cNvSpPr>
          <p:nvPr/>
        </p:nvSpPr>
        <p:spPr bwMode="auto">
          <a:xfrm>
            <a:off x="2017181" y="1303185"/>
            <a:ext cx="8609" cy="213514"/>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 name="Rectangle 33">
            <a:extLst>
              <a:ext uri="{FF2B5EF4-FFF2-40B4-BE49-F238E27FC236}">
                <a16:creationId xmlns:a16="http://schemas.microsoft.com/office/drawing/2014/main" id="{1D4331E2-01FB-4C75-8C7A-5101368CDBBA}"/>
              </a:ext>
            </a:extLst>
          </p:cNvPr>
          <p:cNvSpPr>
            <a:spLocks noChangeArrowheads="1"/>
          </p:cNvSpPr>
          <p:nvPr/>
        </p:nvSpPr>
        <p:spPr bwMode="auto">
          <a:xfrm>
            <a:off x="2086056" y="1303185"/>
            <a:ext cx="47352" cy="213514"/>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 name="Rectangle 34">
            <a:extLst>
              <a:ext uri="{FF2B5EF4-FFF2-40B4-BE49-F238E27FC236}">
                <a16:creationId xmlns:a16="http://schemas.microsoft.com/office/drawing/2014/main" id="{FEE77C5C-FDE5-4440-B804-265B4CDCBFC2}"/>
              </a:ext>
            </a:extLst>
          </p:cNvPr>
          <p:cNvSpPr>
            <a:spLocks noChangeArrowheads="1"/>
          </p:cNvSpPr>
          <p:nvPr/>
        </p:nvSpPr>
        <p:spPr bwMode="auto">
          <a:xfrm>
            <a:off x="2199701" y="1303185"/>
            <a:ext cx="20663" cy="213514"/>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 name="Line 6">
            <a:extLst>
              <a:ext uri="{FF2B5EF4-FFF2-40B4-BE49-F238E27FC236}">
                <a16:creationId xmlns:a16="http://schemas.microsoft.com/office/drawing/2014/main" id="{331C5F65-5A7D-4B04-9053-0B31B9553CD2}"/>
              </a:ext>
            </a:extLst>
          </p:cNvPr>
          <p:cNvSpPr>
            <a:spLocks noChangeShapeType="1"/>
          </p:cNvSpPr>
          <p:nvPr/>
        </p:nvSpPr>
        <p:spPr bwMode="auto">
          <a:xfrm>
            <a:off x="9136572" y="2100134"/>
            <a:ext cx="0" cy="3708000"/>
          </a:xfrm>
          <a:prstGeom prst="line">
            <a:avLst/>
          </a:prstGeom>
          <a:noFill/>
          <a:ln w="34925"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 name="Line 7">
            <a:extLst>
              <a:ext uri="{FF2B5EF4-FFF2-40B4-BE49-F238E27FC236}">
                <a16:creationId xmlns:a16="http://schemas.microsoft.com/office/drawing/2014/main" id="{3FB18F14-A02E-47E6-9BA8-2B3F3CFB8160}"/>
              </a:ext>
            </a:extLst>
          </p:cNvPr>
          <p:cNvSpPr>
            <a:spLocks noChangeShapeType="1"/>
          </p:cNvSpPr>
          <p:nvPr/>
        </p:nvSpPr>
        <p:spPr bwMode="auto">
          <a:xfrm>
            <a:off x="1505967" y="2100134"/>
            <a:ext cx="0" cy="3708000"/>
          </a:xfrm>
          <a:prstGeom prst="line">
            <a:avLst/>
          </a:prstGeom>
          <a:noFill/>
          <a:ln w="1079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 name="Line 8">
            <a:extLst>
              <a:ext uri="{FF2B5EF4-FFF2-40B4-BE49-F238E27FC236}">
                <a16:creationId xmlns:a16="http://schemas.microsoft.com/office/drawing/2014/main" id="{CAF1BA06-9B8B-4EC2-B029-4256A7C183B4}"/>
              </a:ext>
            </a:extLst>
          </p:cNvPr>
          <p:cNvSpPr>
            <a:spLocks noChangeShapeType="1"/>
          </p:cNvSpPr>
          <p:nvPr/>
        </p:nvSpPr>
        <p:spPr bwMode="auto">
          <a:xfrm>
            <a:off x="5565903" y="2100134"/>
            <a:ext cx="0" cy="3708000"/>
          </a:xfrm>
          <a:prstGeom prst="line">
            <a:avLst/>
          </a:prstGeom>
          <a:noFill/>
          <a:ln w="22860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 name="Line 6">
            <a:extLst>
              <a:ext uri="{FF2B5EF4-FFF2-40B4-BE49-F238E27FC236}">
                <a16:creationId xmlns:a16="http://schemas.microsoft.com/office/drawing/2014/main" id="{B31488E8-E411-4AB2-BF2F-4EE25617DCF3}"/>
              </a:ext>
            </a:extLst>
          </p:cNvPr>
          <p:cNvSpPr>
            <a:spLocks noChangeShapeType="1"/>
          </p:cNvSpPr>
          <p:nvPr/>
        </p:nvSpPr>
        <p:spPr bwMode="auto">
          <a:xfrm>
            <a:off x="9648636" y="2100134"/>
            <a:ext cx="0" cy="3708000"/>
          </a:xfrm>
          <a:prstGeom prst="line">
            <a:avLst/>
          </a:prstGeom>
          <a:noFill/>
          <a:ln w="34925"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 name="Line 7">
            <a:extLst>
              <a:ext uri="{FF2B5EF4-FFF2-40B4-BE49-F238E27FC236}">
                <a16:creationId xmlns:a16="http://schemas.microsoft.com/office/drawing/2014/main" id="{7A5E5F72-C306-4B5E-B73E-9389FADEE86B}"/>
              </a:ext>
            </a:extLst>
          </p:cNvPr>
          <p:cNvSpPr>
            <a:spLocks noChangeShapeType="1"/>
          </p:cNvSpPr>
          <p:nvPr/>
        </p:nvSpPr>
        <p:spPr bwMode="auto">
          <a:xfrm>
            <a:off x="10662159" y="2100134"/>
            <a:ext cx="0" cy="3708000"/>
          </a:xfrm>
          <a:prstGeom prst="line">
            <a:avLst/>
          </a:prstGeom>
          <a:noFill/>
          <a:ln w="952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26" name="Picture 25">
            <a:extLst>
              <a:ext uri="{FF2B5EF4-FFF2-40B4-BE49-F238E27FC236}">
                <a16:creationId xmlns:a16="http://schemas.microsoft.com/office/drawing/2014/main" id="{BDFD4247-996F-DC43-87B5-2EBB5C7A98E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668072" y="2100965"/>
            <a:ext cx="3464247" cy="3708000"/>
          </a:xfrm>
          <a:prstGeom prst="rect">
            <a:avLst/>
          </a:prstGeom>
        </p:spPr>
      </p:pic>
    </p:spTree>
    <p:extLst>
      <p:ext uri="{BB962C8B-B14F-4D97-AF65-F5344CB8AC3E}">
        <p14:creationId xmlns:p14="http://schemas.microsoft.com/office/powerpoint/2010/main" val="254427607"/>
      </p:ext>
    </p:extLst>
  </p:cSld>
  <p:clrMapOvr>
    <a:overrideClrMapping bg1="dk1" tx1="lt1" bg2="dk2" tx2="lt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3AD92F4-A8F2-4499-8F39-F933D1BAA28C}"/>
              </a:ext>
            </a:extLst>
          </p:cNvPr>
          <p:cNvSpPr>
            <a:spLocks noGrp="1"/>
          </p:cNvSpPr>
          <p:nvPr>
            <p:ph type="body" idx="1"/>
          </p:nvPr>
        </p:nvSpPr>
        <p:spPr>
          <a:xfrm>
            <a:off x="807268" y="1179459"/>
            <a:ext cx="4981551" cy="595458"/>
          </a:xfrm>
        </p:spPr>
        <p:txBody>
          <a:bodyPr anchor="b" anchorCtr="0"/>
          <a:lstStyle>
            <a:lvl1pPr marL="0" indent="0">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a:extLst>
              <a:ext uri="{FF2B5EF4-FFF2-40B4-BE49-F238E27FC236}">
                <a16:creationId xmlns:a16="http://schemas.microsoft.com/office/drawing/2014/main" id="{62C15650-183E-44A1-9171-2881E2F89F52}"/>
              </a:ext>
            </a:extLst>
          </p:cNvPr>
          <p:cNvSpPr>
            <a:spLocks noGrp="1"/>
          </p:cNvSpPr>
          <p:nvPr>
            <p:ph type="body" sz="quarter" idx="3"/>
          </p:nvPr>
        </p:nvSpPr>
        <p:spPr>
          <a:xfrm>
            <a:off x="6401594" y="1172296"/>
            <a:ext cx="4981551" cy="595458"/>
          </a:xfrm>
        </p:spPr>
        <p:txBody>
          <a:bodyPr anchor="b" anchorCtr="0"/>
          <a:lstStyle>
            <a:lvl1pPr marL="0" indent="0">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5" name="Title 14">
            <a:extLst>
              <a:ext uri="{FF2B5EF4-FFF2-40B4-BE49-F238E27FC236}">
                <a16:creationId xmlns:a16="http://schemas.microsoft.com/office/drawing/2014/main" id="{C0CCA26C-8B72-4399-90B2-A26D0DF3ABC8}"/>
              </a:ext>
            </a:extLst>
          </p:cNvPr>
          <p:cNvSpPr>
            <a:spLocks noGrp="1"/>
          </p:cNvSpPr>
          <p:nvPr>
            <p:ph type="title"/>
          </p:nvPr>
        </p:nvSpPr>
        <p:spPr/>
        <p:txBody>
          <a:bodyPr/>
          <a:lstStyle/>
          <a:p>
            <a:r>
              <a:rPr lang="en-US"/>
              <a:t>Click to edit Master title style</a:t>
            </a:r>
            <a:endParaRPr lang="en-GB"/>
          </a:p>
        </p:txBody>
      </p:sp>
      <p:sp>
        <p:nvSpPr>
          <p:cNvPr id="10" name="Line 11">
            <a:extLst>
              <a:ext uri="{FF2B5EF4-FFF2-40B4-BE49-F238E27FC236}">
                <a16:creationId xmlns:a16="http://schemas.microsoft.com/office/drawing/2014/main" id="{B95709F3-EDEE-4A9F-96C3-2805D869619D}"/>
              </a:ext>
            </a:extLst>
          </p:cNvPr>
          <p:cNvSpPr>
            <a:spLocks noChangeShapeType="1"/>
          </p:cNvSpPr>
          <p:nvPr/>
        </p:nvSpPr>
        <p:spPr bwMode="auto">
          <a:xfrm>
            <a:off x="614363" y="0"/>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 name="Footer Placeholder 3">
            <a:extLst>
              <a:ext uri="{FF2B5EF4-FFF2-40B4-BE49-F238E27FC236}">
                <a16:creationId xmlns:a16="http://schemas.microsoft.com/office/drawing/2014/main" id="{B4B8236D-3F61-4E74-945D-9E1F5AF75837}"/>
              </a:ext>
            </a:extLst>
          </p:cNvPr>
          <p:cNvSpPr>
            <a:spLocks noGrp="1"/>
          </p:cNvSpPr>
          <p:nvPr>
            <p:ph type="ftr" sz="quarter" idx="19"/>
          </p:nvPr>
        </p:nvSpPr>
        <p:spPr/>
        <p:txBody>
          <a:bodyPr/>
          <a:lstStyle>
            <a:lvl1pPr>
              <a:defRPr/>
            </a:lvl1pPr>
          </a:lstStyle>
          <a:p>
            <a:endParaRPr lang="en-GB"/>
          </a:p>
        </p:txBody>
      </p:sp>
      <p:sp>
        <p:nvSpPr>
          <p:cNvPr id="6" name="Slide Number Placeholder 5">
            <a:extLst>
              <a:ext uri="{FF2B5EF4-FFF2-40B4-BE49-F238E27FC236}">
                <a16:creationId xmlns:a16="http://schemas.microsoft.com/office/drawing/2014/main" id="{B4CF1F7E-BA1B-469C-B3A7-1CE9767EFD5E}"/>
              </a:ext>
            </a:extLst>
          </p:cNvPr>
          <p:cNvSpPr>
            <a:spLocks noGrp="1"/>
          </p:cNvSpPr>
          <p:nvPr>
            <p:ph type="sldNum" sz="quarter" idx="20"/>
          </p:nvPr>
        </p:nvSpPr>
        <p:spPr/>
        <p:txBody>
          <a:bodyPr/>
          <a:lstStyle/>
          <a:p>
            <a:fld id="{AFA7B88B-89BC-4E41-A4CC-88F7AB32273B}" type="slidenum">
              <a:rPr lang="en-GB" smtClean="0"/>
              <a:t>‹#›</a:t>
            </a:fld>
            <a:endParaRPr lang="en-GB"/>
          </a:p>
        </p:txBody>
      </p:sp>
      <p:sp>
        <p:nvSpPr>
          <p:cNvPr id="11" name="Content Placeholder 2">
            <a:extLst>
              <a:ext uri="{FF2B5EF4-FFF2-40B4-BE49-F238E27FC236}">
                <a16:creationId xmlns:a16="http://schemas.microsoft.com/office/drawing/2014/main" id="{FEC1B1FA-7248-44B8-854A-150E4D0AEF09}"/>
              </a:ext>
            </a:extLst>
          </p:cNvPr>
          <p:cNvSpPr>
            <a:spLocks noGrp="1"/>
          </p:cNvSpPr>
          <p:nvPr>
            <p:ph sz="half" idx="21"/>
          </p:nvPr>
        </p:nvSpPr>
        <p:spPr>
          <a:xfrm>
            <a:off x="803275" y="1957388"/>
            <a:ext cx="4985544" cy="39195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3">
            <a:extLst>
              <a:ext uri="{FF2B5EF4-FFF2-40B4-BE49-F238E27FC236}">
                <a16:creationId xmlns:a16="http://schemas.microsoft.com/office/drawing/2014/main" id="{83738319-7324-4B41-A8DB-A57AA0016E54}"/>
              </a:ext>
            </a:extLst>
          </p:cNvPr>
          <p:cNvSpPr>
            <a:spLocks noGrp="1"/>
          </p:cNvSpPr>
          <p:nvPr>
            <p:ph sz="half" idx="2"/>
          </p:nvPr>
        </p:nvSpPr>
        <p:spPr>
          <a:xfrm>
            <a:off x="6401594" y="1957388"/>
            <a:ext cx="4985544" cy="39195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58161970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C92292D-BC92-4AA1-B355-5E043E3D1199}"/>
              </a:ext>
            </a:extLst>
          </p:cNvPr>
          <p:cNvSpPr>
            <a:spLocks noGrp="1"/>
          </p:cNvSpPr>
          <p:nvPr>
            <p:ph type="title"/>
          </p:nvPr>
        </p:nvSpPr>
        <p:spPr/>
        <p:txBody>
          <a:bodyPr/>
          <a:lstStyle/>
          <a:p>
            <a:r>
              <a:rPr lang="en-US"/>
              <a:t>Click to edit Master title style</a:t>
            </a:r>
            <a:endParaRPr lang="en-GB"/>
          </a:p>
        </p:txBody>
      </p:sp>
      <p:sp>
        <p:nvSpPr>
          <p:cNvPr id="10" name="Line 11">
            <a:extLst>
              <a:ext uri="{FF2B5EF4-FFF2-40B4-BE49-F238E27FC236}">
                <a16:creationId xmlns:a16="http://schemas.microsoft.com/office/drawing/2014/main" id="{2B9EEF14-C757-4CF8-B62A-0684DCD94BD8}"/>
              </a:ext>
            </a:extLst>
          </p:cNvPr>
          <p:cNvSpPr>
            <a:spLocks noChangeShapeType="1"/>
          </p:cNvSpPr>
          <p:nvPr/>
        </p:nvSpPr>
        <p:spPr bwMode="auto">
          <a:xfrm>
            <a:off x="614363" y="0"/>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 name="Footer Placeholder 2">
            <a:extLst>
              <a:ext uri="{FF2B5EF4-FFF2-40B4-BE49-F238E27FC236}">
                <a16:creationId xmlns:a16="http://schemas.microsoft.com/office/drawing/2014/main" id="{FADC0E5D-28F7-4DB6-88AD-B3BACEB7CD62}"/>
              </a:ext>
            </a:extLst>
          </p:cNvPr>
          <p:cNvSpPr>
            <a:spLocks noGrp="1"/>
          </p:cNvSpPr>
          <p:nvPr>
            <p:ph type="ftr" sz="quarter" idx="11"/>
          </p:nvPr>
        </p:nvSpPr>
        <p:spPr/>
        <p:txBody>
          <a:bodyPr/>
          <a:lstStyle>
            <a:lvl1pPr>
              <a:defRPr/>
            </a:lvl1pPr>
          </a:lstStyle>
          <a:p>
            <a:endParaRPr lang="en-GB"/>
          </a:p>
        </p:txBody>
      </p:sp>
      <p:sp>
        <p:nvSpPr>
          <p:cNvPr id="4" name="Slide Number Placeholder 3">
            <a:extLst>
              <a:ext uri="{FF2B5EF4-FFF2-40B4-BE49-F238E27FC236}">
                <a16:creationId xmlns:a16="http://schemas.microsoft.com/office/drawing/2014/main" id="{F2D86D9D-E18F-4DC8-BFAE-48153F28A913}"/>
              </a:ext>
            </a:extLst>
          </p:cNvPr>
          <p:cNvSpPr>
            <a:spLocks noGrp="1"/>
          </p:cNvSpPr>
          <p:nvPr>
            <p:ph type="sldNum" sz="quarter" idx="12"/>
          </p:nvPr>
        </p:nvSpPr>
        <p:spPr/>
        <p:txBody>
          <a:bodyPr/>
          <a:lstStyle/>
          <a:p>
            <a:fld id="{AFA7B88B-89BC-4E41-A4CC-88F7AB32273B}" type="slidenum">
              <a:rPr lang="en-GB" smtClean="0"/>
              <a:t>‹#›</a:t>
            </a:fld>
            <a:endParaRPr lang="en-GB"/>
          </a:p>
        </p:txBody>
      </p:sp>
      <p:sp>
        <p:nvSpPr>
          <p:cNvPr id="7" name="Text Placeholder 2">
            <a:extLst>
              <a:ext uri="{FF2B5EF4-FFF2-40B4-BE49-F238E27FC236}">
                <a16:creationId xmlns:a16="http://schemas.microsoft.com/office/drawing/2014/main" id="{7AF410B1-C5E0-40FF-B2B3-7E10919CA4C7}"/>
              </a:ext>
            </a:extLst>
          </p:cNvPr>
          <p:cNvSpPr>
            <a:spLocks noGrp="1"/>
          </p:cNvSpPr>
          <p:nvPr>
            <p:ph type="body" idx="13" hasCustomPrompt="1"/>
          </p:nvPr>
        </p:nvSpPr>
        <p:spPr>
          <a:xfrm>
            <a:off x="807268" y="1013408"/>
            <a:ext cx="10579870" cy="595458"/>
          </a:xfrm>
        </p:spPr>
        <p:txBody>
          <a:bodyPr anchor="t" anchorCtr="0"/>
          <a:lstStyle>
            <a:lvl1pPr marL="0" indent="0">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Subtitle]</a:t>
            </a:r>
          </a:p>
        </p:txBody>
      </p:sp>
    </p:spTree>
    <p:extLst>
      <p:ext uri="{BB962C8B-B14F-4D97-AF65-F5344CB8AC3E}">
        <p14:creationId xmlns:p14="http://schemas.microsoft.com/office/powerpoint/2010/main" val="288755586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624AB0E-67F9-4699-A062-C1A04E211DBF}"/>
              </a:ext>
            </a:extLst>
          </p:cNvPr>
          <p:cNvSpPr>
            <a:spLocks noGrp="1"/>
          </p:cNvSpPr>
          <p:nvPr>
            <p:ph type="ftr" sz="quarter" idx="11"/>
          </p:nvPr>
        </p:nvSpPr>
        <p:spPr/>
        <p:txBody>
          <a:bodyPr/>
          <a:lstStyle>
            <a:lvl1pPr>
              <a:defRPr/>
            </a:lvl1pPr>
          </a:lstStyle>
          <a:p>
            <a:endParaRPr lang="en-GB"/>
          </a:p>
        </p:txBody>
      </p:sp>
      <p:sp>
        <p:nvSpPr>
          <p:cNvPr id="4" name="Slide Number Placeholder 3">
            <a:extLst>
              <a:ext uri="{FF2B5EF4-FFF2-40B4-BE49-F238E27FC236}">
                <a16:creationId xmlns:a16="http://schemas.microsoft.com/office/drawing/2014/main" id="{861EC23E-2FB0-4A77-8864-88A3B6A0B27D}"/>
              </a:ext>
            </a:extLst>
          </p:cNvPr>
          <p:cNvSpPr>
            <a:spLocks noGrp="1"/>
          </p:cNvSpPr>
          <p:nvPr>
            <p:ph type="sldNum" sz="quarter" idx="12"/>
          </p:nvPr>
        </p:nvSpPr>
        <p:spPr/>
        <p:txBody>
          <a:bodyPr/>
          <a:lstStyle/>
          <a:p>
            <a:fld id="{AFA7B88B-89BC-4E41-A4CC-88F7AB32273B}" type="slidenum">
              <a:rPr lang="en-GB" smtClean="0"/>
              <a:t>‹#›</a:t>
            </a:fld>
            <a:endParaRPr lang="en-GB"/>
          </a:p>
        </p:txBody>
      </p:sp>
    </p:spTree>
    <p:extLst>
      <p:ext uri="{BB962C8B-B14F-4D97-AF65-F5344CB8AC3E}">
        <p14:creationId xmlns:p14="http://schemas.microsoft.com/office/powerpoint/2010/main" val="103949112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blue">
    <p:bg>
      <p:bgRef idx="1001">
        <a:schemeClr val="bg2"/>
      </p:bgRef>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624AB0E-67F9-4699-A062-C1A04E211DBF}"/>
              </a:ext>
            </a:extLst>
          </p:cNvPr>
          <p:cNvSpPr>
            <a:spLocks noGrp="1"/>
          </p:cNvSpPr>
          <p:nvPr>
            <p:ph type="ftr" sz="quarter" idx="11"/>
          </p:nvPr>
        </p:nvSpPr>
        <p:spPr/>
        <p:txBody>
          <a:bodyPr/>
          <a:lstStyle>
            <a:lvl1pPr>
              <a:defRPr/>
            </a:lvl1pPr>
          </a:lstStyle>
          <a:p>
            <a:endParaRPr lang="en-GB"/>
          </a:p>
        </p:txBody>
      </p:sp>
      <p:sp>
        <p:nvSpPr>
          <p:cNvPr id="4" name="Slide Number Placeholder 3">
            <a:extLst>
              <a:ext uri="{FF2B5EF4-FFF2-40B4-BE49-F238E27FC236}">
                <a16:creationId xmlns:a16="http://schemas.microsoft.com/office/drawing/2014/main" id="{861EC23E-2FB0-4A77-8864-88A3B6A0B27D}"/>
              </a:ext>
            </a:extLst>
          </p:cNvPr>
          <p:cNvSpPr>
            <a:spLocks noGrp="1"/>
          </p:cNvSpPr>
          <p:nvPr>
            <p:ph type="sldNum" sz="quarter" idx="12"/>
          </p:nvPr>
        </p:nvSpPr>
        <p:spPr/>
        <p:txBody>
          <a:bodyPr/>
          <a:lstStyle/>
          <a:p>
            <a:fld id="{AFA7B88B-89BC-4E41-A4CC-88F7AB32273B}" type="slidenum">
              <a:rPr lang="en-GB" smtClean="0"/>
              <a:t>‹#›</a:t>
            </a:fld>
            <a:endParaRPr lang="en-GB"/>
          </a:p>
        </p:txBody>
      </p:sp>
    </p:spTree>
    <p:extLst>
      <p:ext uri="{BB962C8B-B14F-4D97-AF65-F5344CB8AC3E}">
        <p14:creationId xmlns:p14="http://schemas.microsoft.com/office/powerpoint/2010/main" val="3159354654"/>
      </p:ext>
    </p:extLst>
  </p:cSld>
  <p:clrMapOvr>
    <a:overrideClrMapping bg1="dk1" tx1="lt1" bg2="dk2" tx2="lt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Four Content">
    <p:spTree>
      <p:nvGrpSpPr>
        <p:cNvPr id="1" name=""/>
        <p:cNvGrpSpPr/>
        <p:nvPr/>
      </p:nvGrpSpPr>
      <p:grpSpPr>
        <a:xfrm>
          <a:off x="0" y="0"/>
          <a:ext cx="0" cy="0"/>
          <a:chOff x="0" y="0"/>
          <a:chExt cx="0" cy="0"/>
        </a:xfrm>
      </p:grpSpPr>
      <p:sp>
        <p:nvSpPr>
          <p:cNvPr id="15" name="Content Placeholder 14">
            <a:extLst>
              <a:ext uri="{FF2B5EF4-FFF2-40B4-BE49-F238E27FC236}">
                <a16:creationId xmlns:a16="http://schemas.microsoft.com/office/drawing/2014/main" id="{A06D8EF4-6FB8-4F8C-87C8-859F7E7C0B4F}"/>
              </a:ext>
            </a:extLst>
          </p:cNvPr>
          <p:cNvSpPr>
            <a:spLocks noGrp="1"/>
          </p:cNvSpPr>
          <p:nvPr>
            <p:ph sz="quarter" idx="15"/>
          </p:nvPr>
        </p:nvSpPr>
        <p:spPr>
          <a:xfrm>
            <a:off x="804863" y="1470025"/>
            <a:ext cx="5038725" cy="2160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itle 10">
            <a:extLst>
              <a:ext uri="{FF2B5EF4-FFF2-40B4-BE49-F238E27FC236}">
                <a16:creationId xmlns:a16="http://schemas.microsoft.com/office/drawing/2014/main" id="{ED3DD341-3530-4C4C-B00A-EDAA3A927AD1}"/>
              </a:ext>
            </a:extLst>
          </p:cNvPr>
          <p:cNvSpPr>
            <a:spLocks noGrp="1"/>
          </p:cNvSpPr>
          <p:nvPr>
            <p:ph type="title"/>
          </p:nvPr>
        </p:nvSpPr>
        <p:spPr>
          <a:xfrm>
            <a:off x="807269" y="239083"/>
            <a:ext cx="10580059" cy="755904"/>
          </a:xfrm>
        </p:spPr>
        <p:txBody>
          <a:bodyPr/>
          <a:lstStyle/>
          <a:p>
            <a:r>
              <a:rPr lang="en-US"/>
              <a:t>Click to edit Master title style</a:t>
            </a:r>
            <a:endParaRPr lang="en-GB"/>
          </a:p>
        </p:txBody>
      </p:sp>
      <p:sp>
        <p:nvSpPr>
          <p:cNvPr id="12" name="Line 11">
            <a:extLst>
              <a:ext uri="{FF2B5EF4-FFF2-40B4-BE49-F238E27FC236}">
                <a16:creationId xmlns:a16="http://schemas.microsoft.com/office/drawing/2014/main" id="{E26AC28A-C499-420D-8291-1528AA44AD1C}"/>
              </a:ext>
            </a:extLst>
          </p:cNvPr>
          <p:cNvSpPr>
            <a:spLocks noChangeShapeType="1"/>
          </p:cNvSpPr>
          <p:nvPr/>
        </p:nvSpPr>
        <p:spPr bwMode="auto">
          <a:xfrm>
            <a:off x="614363" y="0"/>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Footer Placeholder 4">
            <a:extLst>
              <a:ext uri="{FF2B5EF4-FFF2-40B4-BE49-F238E27FC236}">
                <a16:creationId xmlns:a16="http://schemas.microsoft.com/office/drawing/2014/main" id="{4C71322B-9310-436E-8D43-A08160BC0E6C}"/>
              </a:ext>
            </a:extLst>
          </p:cNvPr>
          <p:cNvSpPr>
            <a:spLocks noGrp="1"/>
          </p:cNvSpPr>
          <p:nvPr>
            <p:ph type="ftr" sz="quarter" idx="11"/>
          </p:nvPr>
        </p:nvSpPr>
        <p:spPr/>
        <p:txBody>
          <a:bodyPr/>
          <a:lstStyle>
            <a:lvl1pPr>
              <a:defRPr/>
            </a:lvl1pPr>
          </a:lstStyle>
          <a:p>
            <a:endParaRPr lang="en-GB"/>
          </a:p>
        </p:txBody>
      </p:sp>
      <p:sp>
        <p:nvSpPr>
          <p:cNvPr id="6" name="Slide Number Placeholder 5">
            <a:extLst>
              <a:ext uri="{FF2B5EF4-FFF2-40B4-BE49-F238E27FC236}">
                <a16:creationId xmlns:a16="http://schemas.microsoft.com/office/drawing/2014/main" id="{0EC055FC-2CF3-458B-9ED7-5F1BD9FCF418}"/>
              </a:ext>
            </a:extLst>
          </p:cNvPr>
          <p:cNvSpPr>
            <a:spLocks noGrp="1"/>
          </p:cNvSpPr>
          <p:nvPr>
            <p:ph type="sldNum" sz="quarter" idx="12"/>
          </p:nvPr>
        </p:nvSpPr>
        <p:spPr/>
        <p:txBody>
          <a:bodyPr/>
          <a:lstStyle/>
          <a:p>
            <a:fld id="{AFA7B88B-89BC-4E41-A4CC-88F7AB32273B}" type="slidenum">
              <a:rPr lang="en-GB" smtClean="0"/>
              <a:t>‹#›</a:t>
            </a:fld>
            <a:endParaRPr lang="en-GB"/>
          </a:p>
        </p:txBody>
      </p:sp>
      <p:sp>
        <p:nvSpPr>
          <p:cNvPr id="17" name="Content Placeholder 14">
            <a:extLst>
              <a:ext uri="{FF2B5EF4-FFF2-40B4-BE49-F238E27FC236}">
                <a16:creationId xmlns:a16="http://schemas.microsoft.com/office/drawing/2014/main" id="{8F7C6624-6124-45AF-A656-F136EE4F0E09}"/>
              </a:ext>
            </a:extLst>
          </p:cNvPr>
          <p:cNvSpPr>
            <a:spLocks noGrp="1"/>
          </p:cNvSpPr>
          <p:nvPr>
            <p:ph sz="quarter" idx="16"/>
          </p:nvPr>
        </p:nvSpPr>
        <p:spPr>
          <a:xfrm>
            <a:off x="6348603" y="1470025"/>
            <a:ext cx="5038725" cy="2160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9" name="Content Placeholder 14">
            <a:extLst>
              <a:ext uri="{FF2B5EF4-FFF2-40B4-BE49-F238E27FC236}">
                <a16:creationId xmlns:a16="http://schemas.microsoft.com/office/drawing/2014/main" id="{17226688-3B13-400F-8F75-4D08EC21C8D4}"/>
              </a:ext>
            </a:extLst>
          </p:cNvPr>
          <p:cNvSpPr>
            <a:spLocks noGrp="1"/>
          </p:cNvSpPr>
          <p:nvPr>
            <p:ph sz="quarter" idx="17"/>
          </p:nvPr>
        </p:nvSpPr>
        <p:spPr>
          <a:xfrm>
            <a:off x="804863" y="3914460"/>
            <a:ext cx="5038725" cy="2160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0" name="Content Placeholder 14">
            <a:extLst>
              <a:ext uri="{FF2B5EF4-FFF2-40B4-BE49-F238E27FC236}">
                <a16:creationId xmlns:a16="http://schemas.microsoft.com/office/drawing/2014/main" id="{5F8239E0-4B04-43F2-AF17-4385E1F0C831}"/>
              </a:ext>
            </a:extLst>
          </p:cNvPr>
          <p:cNvSpPr>
            <a:spLocks noGrp="1"/>
          </p:cNvSpPr>
          <p:nvPr>
            <p:ph sz="quarter" idx="18"/>
          </p:nvPr>
        </p:nvSpPr>
        <p:spPr>
          <a:xfrm>
            <a:off x="6348603" y="3914460"/>
            <a:ext cx="5038725" cy="2160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38802123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cSld name="Laptop">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83CF4745-0B51-4535-9607-92A73F6BC54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7146"/>
          <a:stretch/>
        </p:blipFill>
        <p:spPr>
          <a:xfrm>
            <a:off x="4811207" y="1594442"/>
            <a:ext cx="7380793" cy="4922422"/>
          </a:xfrm>
          <a:prstGeom prst="rect">
            <a:avLst/>
          </a:prstGeom>
          <a:effectLst/>
        </p:spPr>
      </p:pic>
      <p:sp>
        <p:nvSpPr>
          <p:cNvPr id="12" name="Picture Placeholder 11">
            <a:extLst>
              <a:ext uri="{FF2B5EF4-FFF2-40B4-BE49-F238E27FC236}">
                <a16:creationId xmlns:a16="http://schemas.microsoft.com/office/drawing/2014/main" id="{BAD6797B-3120-4F37-8882-711E08BEF6A9}"/>
              </a:ext>
            </a:extLst>
          </p:cNvPr>
          <p:cNvSpPr>
            <a:spLocks noGrp="1"/>
          </p:cNvSpPr>
          <p:nvPr>
            <p:ph type="pic" sz="quarter" idx="16"/>
          </p:nvPr>
        </p:nvSpPr>
        <p:spPr>
          <a:xfrm>
            <a:off x="6096000" y="1957386"/>
            <a:ext cx="5490000" cy="3427200"/>
          </a:xfrm>
          <a:noFill/>
        </p:spPr>
        <p:txBody>
          <a:bodyPr/>
          <a:lstStyle/>
          <a:p>
            <a:r>
              <a:rPr lang="en-US"/>
              <a:t>Click icon to add picture</a:t>
            </a:r>
            <a:endParaRPr lang="en-GB"/>
          </a:p>
        </p:txBody>
      </p:sp>
      <p:sp>
        <p:nvSpPr>
          <p:cNvPr id="7" name="Footer Placeholder 6">
            <a:extLst>
              <a:ext uri="{FF2B5EF4-FFF2-40B4-BE49-F238E27FC236}">
                <a16:creationId xmlns:a16="http://schemas.microsoft.com/office/drawing/2014/main" id="{83DA66B0-91CC-4E9A-B5B0-398811AA37F1}"/>
              </a:ext>
            </a:extLst>
          </p:cNvPr>
          <p:cNvSpPr>
            <a:spLocks noGrp="1"/>
          </p:cNvSpPr>
          <p:nvPr>
            <p:ph type="ftr" sz="quarter" idx="18"/>
          </p:nvPr>
        </p:nvSpPr>
        <p:spPr/>
        <p:txBody>
          <a:bodyPr/>
          <a:lstStyle>
            <a:lvl1pPr>
              <a:defRPr/>
            </a:lvl1pPr>
          </a:lstStyle>
          <a:p>
            <a:endParaRPr lang="en-GB"/>
          </a:p>
        </p:txBody>
      </p:sp>
      <p:sp>
        <p:nvSpPr>
          <p:cNvPr id="8" name="Slide Number Placeholder 7">
            <a:extLst>
              <a:ext uri="{FF2B5EF4-FFF2-40B4-BE49-F238E27FC236}">
                <a16:creationId xmlns:a16="http://schemas.microsoft.com/office/drawing/2014/main" id="{263677B3-50DB-43AB-BE3A-75BABED5F83E}"/>
              </a:ext>
            </a:extLst>
          </p:cNvPr>
          <p:cNvSpPr>
            <a:spLocks noGrp="1"/>
          </p:cNvSpPr>
          <p:nvPr>
            <p:ph type="sldNum" sz="quarter" idx="19"/>
          </p:nvPr>
        </p:nvSpPr>
        <p:spPr/>
        <p:txBody>
          <a:bodyPr/>
          <a:lstStyle/>
          <a:p>
            <a:fld id="{AFA7B88B-89BC-4E41-A4CC-88F7AB32273B}" type="slidenum">
              <a:rPr lang="en-GB" smtClean="0"/>
              <a:t>‹#›</a:t>
            </a:fld>
            <a:endParaRPr lang="en-GB"/>
          </a:p>
        </p:txBody>
      </p:sp>
      <p:sp>
        <p:nvSpPr>
          <p:cNvPr id="13" name="Line 11">
            <a:extLst>
              <a:ext uri="{FF2B5EF4-FFF2-40B4-BE49-F238E27FC236}">
                <a16:creationId xmlns:a16="http://schemas.microsoft.com/office/drawing/2014/main" id="{B41496BB-1636-4AFC-A6FC-FA74039A1E51}"/>
              </a:ext>
            </a:extLst>
          </p:cNvPr>
          <p:cNvSpPr>
            <a:spLocks noChangeShapeType="1"/>
          </p:cNvSpPr>
          <p:nvPr/>
        </p:nvSpPr>
        <p:spPr bwMode="auto">
          <a:xfrm>
            <a:off x="614363" y="0"/>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 name="Text Placeholder 13">
            <a:extLst>
              <a:ext uri="{FF2B5EF4-FFF2-40B4-BE49-F238E27FC236}">
                <a16:creationId xmlns:a16="http://schemas.microsoft.com/office/drawing/2014/main" id="{44E4A96F-0870-4B5D-AE81-ACF3745643F9}"/>
              </a:ext>
            </a:extLst>
          </p:cNvPr>
          <p:cNvSpPr>
            <a:spLocks noGrp="1"/>
          </p:cNvSpPr>
          <p:nvPr>
            <p:ph type="body" sz="quarter" idx="20"/>
          </p:nvPr>
        </p:nvSpPr>
        <p:spPr>
          <a:xfrm>
            <a:off x="804863" y="1957388"/>
            <a:ext cx="4067175" cy="3919538"/>
          </a:xfrm>
        </p:spPr>
        <p:txBody>
          <a:bodyPr/>
          <a:lstStyle>
            <a:lvl1pPr>
              <a:defRPr sz="1800"/>
            </a:lvl1pPr>
            <a:lvl2pPr>
              <a:defRPr sz="1800"/>
            </a:lvl2pPr>
            <a:lvl3pPr>
              <a:defRPr sz="1800"/>
            </a:lvl3pPr>
            <a:lvl4pPr>
              <a:defRPr sz="16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Title 15">
            <a:extLst>
              <a:ext uri="{FF2B5EF4-FFF2-40B4-BE49-F238E27FC236}">
                <a16:creationId xmlns:a16="http://schemas.microsoft.com/office/drawing/2014/main" id="{12DD1A4E-29AB-446B-9992-74FBFE62AF0E}"/>
              </a:ext>
            </a:extLst>
          </p:cNvPr>
          <p:cNvSpPr>
            <a:spLocks noGrp="1"/>
          </p:cNvSpPr>
          <p:nvPr>
            <p:ph type="title"/>
          </p:nvPr>
        </p:nvSpPr>
        <p:spPr/>
        <p:txBody>
          <a:bodyPr/>
          <a:lstStyle/>
          <a:p>
            <a:r>
              <a:rPr lang="en-US"/>
              <a:t>Click to edit Master title style</a:t>
            </a:r>
            <a:endParaRPr lang="en-GB"/>
          </a:p>
        </p:txBody>
      </p:sp>
      <p:sp>
        <p:nvSpPr>
          <p:cNvPr id="17" name="Text Placeholder 2">
            <a:extLst>
              <a:ext uri="{FF2B5EF4-FFF2-40B4-BE49-F238E27FC236}">
                <a16:creationId xmlns:a16="http://schemas.microsoft.com/office/drawing/2014/main" id="{CC23A650-ECCB-495A-941E-9DF147B4D240}"/>
              </a:ext>
            </a:extLst>
          </p:cNvPr>
          <p:cNvSpPr>
            <a:spLocks noGrp="1"/>
          </p:cNvSpPr>
          <p:nvPr>
            <p:ph type="body" idx="13" hasCustomPrompt="1"/>
          </p:nvPr>
        </p:nvSpPr>
        <p:spPr>
          <a:xfrm>
            <a:off x="807268" y="1013408"/>
            <a:ext cx="10579870" cy="595458"/>
          </a:xfrm>
        </p:spPr>
        <p:txBody>
          <a:bodyPr anchor="t" anchorCtr="0"/>
          <a:lstStyle>
            <a:lvl1pPr marL="0" indent="0">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Subtitle]</a:t>
            </a:r>
          </a:p>
        </p:txBody>
      </p:sp>
    </p:spTree>
    <p:extLst>
      <p:ext uri="{BB962C8B-B14F-4D97-AF65-F5344CB8AC3E}">
        <p14:creationId xmlns:p14="http://schemas.microsoft.com/office/powerpoint/2010/main" val="287853990"/>
      </p:ext>
    </p:extLst>
  </p:cSld>
  <p:clrMapOvr>
    <a:masterClrMapping/>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Laptop blue">
    <p:bg>
      <p:bgRef idx="1001">
        <a:schemeClr val="bg2"/>
      </p:bgRef>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775EB2D3-936C-47A7-985A-6F4F204F340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7146"/>
          <a:stretch/>
        </p:blipFill>
        <p:spPr>
          <a:xfrm>
            <a:off x="4811207" y="1594442"/>
            <a:ext cx="7380793" cy="4922422"/>
          </a:xfrm>
          <a:prstGeom prst="rect">
            <a:avLst/>
          </a:prstGeom>
          <a:effectLst/>
        </p:spPr>
      </p:pic>
      <p:sp>
        <p:nvSpPr>
          <p:cNvPr id="12" name="Picture Placeholder 11">
            <a:extLst>
              <a:ext uri="{FF2B5EF4-FFF2-40B4-BE49-F238E27FC236}">
                <a16:creationId xmlns:a16="http://schemas.microsoft.com/office/drawing/2014/main" id="{BAD6797B-3120-4F37-8882-711E08BEF6A9}"/>
              </a:ext>
            </a:extLst>
          </p:cNvPr>
          <p:cNvSpPr>
            <a:spLocks noGrp="1"/>
          </p:cNvSpPr>
          <p:nvPr>
            <p:ph type="pic" sz="quarter" idx="16"/>
          </p:nvPr>
        </p:nvSpPr>
        <p:spPr>
          <a:xfrm>
            <a:off x="6096000" y="1957386"/>
            <a:ext cx="5490000" cy="3427200"/>
          </a:xfrm>
          <a:noFill/>
        </p:spPr>
        <p:txBody>
          <a:bodyPr/>
          <a:lstStyle/>
          <a:p>
            <a:r>
              <a:rPr lang="en-US"/>
              <a:t>Click icon to add picture</a:t>
            </a:r>
            <a:endParaRPr lang="en-GB"/>
          </a:p>
        </p:txBody>
      </p:sp>
      <p:sp>
        <p:nvSpPr>
          <p:cNvPr id="7" name="Footer Placeholder 6">
            <a:extLst>
              <a:ext uri="{FF2B5EF4-FFF2-40B4-BE49-F238E27FC236}">
                <a16:creationId xmlns:a16="http://schemas.microsoft.com/office/drawing/2014/main" id="{83DA66B0-91CC-4E9A-B5B0-398811AA37F1}"/>
              </a:ext>
            </a:extLst>
          </p:cNvPr>
          <p:cNvSpPr>
            <a:spLocks noGrp="1"/>
          </p:cNvSpPr>
          <p:nvPr>
            <p:ph type="ftr" sz="quarter" idx="18"/>
          </p:nvPr>
        </p:nvSpPr>
        <p:spPr/>
        <p:txBody>
          <a:bodyPr/>
          <a:lstStyle>
            <a:lvl1pPr>
              <a:defRPr/>
            </a:lvl1pPr>
          </a:lstStyle>
          <a:p>
            <a:endParaRPr lang="en-GB"/>
          </a:p>
        </p:txBody>
      </p:sp>
      <p:sp>
        <p:nvSpPr>
          <p:cNvPr id="8" name="Slide Number Placeholder 7">
            <a:extLst>
              <a:ext uri="{FF2B5EF4-FFF2-40B4-BE49-F238E27FC236}">
                <a16:creationId xmlns:a16="http://schemas.microsoft.com/office/drawing/2014/main" id="{263677B3-50DB-43AB-BE3A-75BABED5F83E}"/>
              </a:ext>
            </a:extLst>
          </p:cNvPr>
          <p:cNvSpPr>
            <a:spLocks noGrp="1"/>
          </p:cNvSpPr>
          <p:nvPr>
            <p:ph type="sldNum" sz="quarter" idx="19"/>
          </p:nvPr>
        </p:nvSpPr>
        <p:spPr/>
        <p:txBody>
          <a:bodyPr/>
          <a:lstStyle/>
          <a:p>
            <a:fld id="{AFA7B88B-89BC-4E41-A4CC-88F7AB32273B}" type="slidenum">
              <a:rPr lang="en-GB" smtClean="0"/>
              <a:t>‹#›</a:t>
            </a:fld>
            <a:endParaRPr lang="en-GB"/>
          </a:p>
        </p:txBody>
      </p:sp>
      <p:sp>
        <p:nvSpPr>
          <p:cNvPr id="13" name="Line 11">
            <a:extLst>
              <a:ext uri="{FF2B5EF4-FFF2-40B4-BE49-F238E27FC236}">
                <a16:creationId xmlns:a16="http://schemas.microsoft.com/office/drawing/2014/main" id="{B41496BB-1636-4AFC-A6FC-FA74039A1E51}"/>
              </a:ext>
            </a:extLst>
          </p:cNvPr>
          <p:cNvSpPr>
            <a:spLocks noChangeShapeType="1"/>
          </p:cNvSpPr>
          <p:nvPr/>
        </p:nvSpPr>
        <p:spPr bwMode="auto">
          <a:xfrm>
            <a:off x="614363" y="0"/>
            <a:ext cx="0" cy="984250"/>
          </a:xfrm>
          <a:prstGeom prst="line">
            <a:avLst/>
          </a:prstGeom>
          <a:noFill/>
          <a:ln w="34925"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 name="Text Placeholder 13">
            <a:extLst>
              <a:ext uri="{FF2B5EF4-FFF2-40B4-BE49-F238E27FC236}">
                <a16:creationId xmlns:a16="http://schemas.microsoft.com/office/drawing/2014/main" id="{44E4A96F-0870-4B5D-AE81-ACF3745643F9}"/>
              </a:ext>
            </a:extLst>
          </p:cNvPr>
          <p:cNvSpPr>
            <a:spLocks noGrp="1"/>
          </p:cNvSpPr>
          <p:nvPr>
            <p:ph type="body" sz="quarter" idx="20"/>
          </p:nvPr>
        </p:nvSpPr>
        <p:spPr>
          <a:xfrm>
            <a:off x="804863" y="1957388"/>
            <a:ext cx="4067175" cy="3919538"/>
          </a:xfrm>
        </p:spPr>
        <p:txBody>
          <a:bodyPr/>
          <a:lstStyle>
            <a:lvl1pPr>
              <a:defRPr sz="1800"/>
            </a:lvl1pPr>
            <a:lvl2pPr>
              <a:defRPr sz="1800">
                <a:solidFill>
                  <a:schemeClr val="tx1"/>
                </a:solidFill>
              </a:defRPr>
            </a:lvl2pPr>
            <a:lvl3pPr>
              <a:defRPr sz="1800">
                <a:solidFill>
                  <a:schemeClr val="tx1"/>
                </a:solidFill>
              </a:defRPr>
            </a:lvl3pPr>
            <a:lvl4pPr>
              <a:defRPr sz="1600">
                <a:solidFill>
                  <a:schemeClr val="tx1"/>
                </a:solidFill>
              </a:defRPr>
            </a:lvl4pPr>
            <a:lvl5pPr>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Title 15">
            <a:extLst>
              <a:ext uri="{FF2B5EF4-FFF2-40B4-BE49-F238E27FC236}">
                <a16:creationId xmlns:a16="http://schemas.microsoft.com/office/drawing/2014/main" id="{12DD1A4E-29AB-446B-9992-74FBFE62AF0E}"/>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en-GB"/>
          </a:p>
        </p:txBody>
      </p:sp>
      <p:sp>
        <p:nvSpPr>
          <p:cNvPr id="17" name="Text Placeholder 2">
            <a:extLst>
              <a:ext uri="{FF2B5EF4-FFF2-40B4-BE49-F238E27FC236}">
                <a16:creationId xmlns:a16="http://schemas.microsoft.com/office/drawing/2014/main" id="{CC23A650-ECCB-495A-941E-9DF147B4D240}"/>
              </a:ext>
            </a:extLst>
          </p:cNvPr>
          <p:cNvSpPr>
            <a:spLocks noGrp="1"/>
          </p:cNvSpPr>
          <p:nvPr>
            <p:ph type="body" idx="13" hasCustomPrompt="1"/>
          </p:nvPr>
        </p:nvSpPr>
        <p:spPr>
          <a:xfrm>
            <a:off x="807268" y="1013408"/>
            <a:ext cx="10579870" cy="595458"/>
          </a:xfrm>
        </p:spPr>
        <p:txBody>
          <a:bodyPr anchor="t" anchorCtr="0"/>
          <a:lstStyle>
            <a:lvl1pPr marL="0" indent="0">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Subtitle]</a:t>
            </a:r>
          </a:p>
        </p:txBody>
      </p:sp>
    </p:spTree>
    <p:extLst>
      <p:ext uri="{BB962C8B-B14F-4D97-AF65-F5344CB8AC3E}">
        <p14:creationId xmlns:p14="http://schemas.microsoft.com/office/powerpoint/2010/main" val="294518972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cSld name="Title Sub Content and ipa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90A5685-ADC9-4197-AAEB-665323328B34}"/>
              </a:ext>
            </a:extLst>
          </p:cNvPr>
          <p:cNvSpPr/>
          <p:nvPr/>
        </p:nvSpPr>
        <p:spPr>
          <a:xfrm>
            <a:off x="609600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picture containing electronics&#10;&#10;Description automatically generated">
            <a:extLst>
              <a:ext uri="{FF2B5EF4-FFF2-40B4-BE49-F238E27FC236}">
                <a16:creationId xmlns:a16="http://schemas.microsoft.com/office/drawing/2014/main" id="{BBFE4450-7F64-45EF-B376-4CE1604EFEC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265465" y="636608"/>
            <a:ext cx="3700984" cy="5584784"/>
          </a:xfrm>
          <a:prstGeom prst="rect">
            <a:avLst/>
          </a:prstGeom>
        </p:spPr>
      </p:pic>
      <p:sp>
        <p:nvSpPr>
          <p:cNvPr id="8" name="Footer Placeholder 7">
            <a:extLst>
              <a:ext uri="{FF2B5EF4-FFF2-40B4-BE49-F238E27FC236}">
                <a16:creationId xmlns:a16="http://schemas.microsoft.com/office/drawing/2014/main" id="{26E6DE77-9013-452C-BF9A-A0F7E97A65BF}"/>
              </a:ext>
            </a:extLst>
          </p:cNvPr>
          <p:cNvSpPr>
            <a:spLocks noGrp="1"/>
          </p:cNvSpPr>
          <p:nvPr>
            <p:ph type="ftr" sz="quarter" idx="18"/>
          </p:nvPr>
        </p:nvSpPr>
        <p:spPr/>
        <p:txBody>
          <a:bodyPr/>
          <a:lstStyle>
            <a:lvl1pPr>
              <a:defRPr/>
            </a:lvl1pPr>
          </a:lstStyle>
          <a:p>
            <a:endParaRPr lang="en-GB"/>
          </a:p>
        </p:txBody>
      </p:sp>
      <p:sp>
        <p:nvSpPr>
          <p:cNvPr id="12" name="Slide Number Placeholder 11">
            <a:extLst>
              <a:ext uri="{FF2B5EF4-FFF2-40B4-BE49-F238E27FC236}">
                <a16:creationId xmlns:a16="http://schemas.microsoft.com/office/drawing/2014/main" id="{228DB17A-26A8-446C-8945-DBFEAAABEB54}"/>
              </a:ext>
            </a:extLst>
          </p:cNvPr>
          <p:cNvSpPr>
            <a:spLocks noGrp="1"/>
          </p:cNvSpPr>
          <p:nvPr>
            <p:ph type="sldNum" sz="quarter" idx="19"/>
          </p:nvPr>
        </p:nvSpPr>
        <p:spPr/>
        <p:txBody>
          <a:bodyPr/>
          <a:lstStyle/>
          <a:p>
            <a:fld id="{AFA7B88B-89BC-4E41-A4CC-88F7AB32273B}" type="slidenum">
              <a:rPr lang="en-GB" smtClean="0"/>
              <a:t>‹#›</a:t>
            </a:fld>
            <a:endParaRPr lang="en-GB"/>
          </a:p>
        </p:txBody>
      </p:sp>
      <p:sp>
        <p:nvSpPr>
          <p:cNvPr id="14" name="Title 5">
            <a:extLst>
              <a:ext uri="{FF2B5EF4-FFF2-40B4-BE49-F238E27FC236}">
                <a16:creationId xmlns:a16="http://schemas.microsoft.com/office/drawing/2014/main" id="{2E1570A4-A6E1-40A5-A54D-785D5EA5C32E}"/>
              </a:ext>
            </a:extLst>
          </p:cNvPr>
          <p:cNvSpPr>
            <a:spLocks noGrp="1"/>
          </p:cNvSpPr>
          <p:nvPr>
            <p:ph type="title"/>
          </p:nvPr>
        </p:nvSpPr>
        <p:spPr>
          <a:xfrm>
            <a:off x="807270" y="239083"/>
            <a:ext cx="4677543" cy="755904"/>
          </a:xfrm>
        </p:spPr>
        <p:txBody>
          <a:bodyPr/>
          <a:lstStyle/>
          <a:p>
            <a:r>
              <a:rPr lang="en-US"/>
              <a:t>Click to edit Master title style</a:t>
            </a:r>
            <a:endParaRPr lang="en-GB"/>
          </a:p>
        </p:txBody>
      </p:sp>
      <p:sp>
        <p:nvSpPr>
          <p:cNvPr id="15" name="Line 11">
            <a:extLst>
              <a:ext uri="{FF2B5EF4-FFF2-40B4-BE49-F238E27FC236}">
                <a16:creationId xmlns:a16="http://schemas.microsoft.com/office/drawing/2014/main" id="{03DBE64E-515F-4407-81E3-DBF36C8458DC}"/>
              </a:ext>
            </a:extLst>
          </p:cNvPr>
          <p:cNvSpPr>
            <a:spLocks noChangeShapeType="1"/>
          </p:cNvSpPr>
          <p:nvPr/>
        </p:nvSpPr>
        <p:spPr bwMode="auto">
          <a:xfrm>
            <a:off x="614363" y="0"/>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 name="Text Placeholder 2">
            <a:extLst>
              <a:ext uri="{FF2B5EF4-FFF2-40B4-BE49-F238E27FC236}">
                <a16:creationId xmlns:a16="http://schemas.microsoft.com/office/drawing/2014/main" id="{BD9A14C4-3F26-40EA-B979-9EC356897D16}"/>
              </a:ext>
            </a:extLst>
          </p:cNvPr>
          <p:cNvSpPr>
            <a:spLocks noGrp="1"/>
          </p:cNvSpPr>
          <p:nvPr>
            <p:ph type="body" idx="13" hasCustomPrompt="1"/>
          </p:nvPr>
        </p:nvSpPr>
        <p:spPr>
          <a:xfrm>
            <a:off x="807268" y="1013408"/>
            <a:ext cx="4677545" cy="595458"/>
          </a:xfrm>
        </p:spPr>
        <p:txBody>
          <a:bodyPr anchor="t" anchorCtr="0"/>
          <a:lstStyle>
            <a:lvl1pPr marL="0" indent="0">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Subtitle]</a:t>
            </a:r>
          </a:p>
        </p:txBody>
      </p:sp>
      <p:sp>
        <p:nvSpPr>
          <p:cNvPr id="19" name="Picture Placeholder 11">
            <a:extLst>
              <a:ext uri="{FF2B5EF4-FFF2-40B4-BE49-F238E27FC236}">
                <a16:creationId xmlns:a16="http://schemas.microsoft.com/office/drawing/2014/main" id="{B87D5B7D-3A59-4F6D-9FD4-2104571D29CB}"/>
              </a:ext>
            </a:extLst>
          </p:cNvPr>
          <p:cNvSpPr>
            <a:spLocks noGrp="1"/>
          </p:cNvSpPr>
          <p:nvPr>
            <p:ph type="pic" sz="quarter" idx="16"/>
          </p:nvPr>
        </p:nvSpPr>
        <p:spPr>
          <a:xfrm>
            <a:off x="7470433" y="1234388"/>
            <a:ext cx="3294000" cy="4390908"/>
          </a:xfrm>
          <a:solidFill>
            <a:schemeClr val="bg1"/>
          </a:solidFill>
        </p:spPr>
        <p:txBody>
          <a:bodyPr/>
          <a:lstStyle/>
          <a:p>
            <a:r>
              <a:rPr lang="en-US"/>
              <a:t>Click icon to add picture</a:t>
            </a:r>
            <a:endParaRPr lang="en-GB"/>
          </a:p>
        </p:txBody>
      </p:sp>
      <p:sp>
        <p:nvSpPr>
          <p:cNvPr id="13" name="Text Placeholder 13">
            <a:extLst>
              <a:ext uri="{FF2B5EF4-FFF2-40B4-BE49-F238E27FC236}">
                <a16:creationId xmlns:a16="http://schemas.microsoft.com/office/drawing/2014/main" id="{95DED938-985A-4F57-BCDD-11164D1F9158}"/>
              </a:ext>
            </a:extLst>
          </p:cNvPr>
          <p:cNvSpPr>
            <a:spLocks noGrp="1"/>
          </p:cNvSpPr>
          <p:nvPr>
            <p:ph type="body" sz="quarter" idx="20"/>
          </p:nvPr>
        </p:nvSpPr>
        <p:spPr>
          <a:xfrm>
            <a:off x="804863" y="1957388"/>
            <a:ext cx="4067175" cy="3919538"/>
          </a:xfrm>
        </p:spPr>
        <p:txBody>
          <a:bodyPr/>
          <a:lstStyle>
            <a:lvl1pPr>
              <a:defRPr sz="1800"/>
            </a:lvl1pPr>
            <a:lvl2pPr>
              <a:defRPr sz="1800"/>
            </a:lvl2pPr>
            <a:lvl3pPr>
              <a:defRPr sz="1800"/>
            </a:lvl3pPr>
            <a:lvl4pPr>
              <a:defRPr sz="16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15159507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Title Sub Content and iphone 2">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66EA0399-1350-4A73-8678-B092ABCB5AC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837153" y="18049"/>
            <a:ext cx="6528348" cy="6839951"/>
          </a:xfrm>
          <a:prstGeom prst="rect">
            <a:avLst/>
          </a:prstGeom>
        </p:spPr>
      </p:pic>
      <p:sp>
        <p:nvSpPr>
          <p:cNvPr id="8" name="Footer Placeholder 7">
            <a:extLst>
              <a:ext uri="{FF2B5EF4-FFF2-40B4-BE49-F238E27FC236}">
                <a16:creationId xmlns:a16="http://schemas.microsoft.com/office/drawing/2014/main" id="{26E6DE77-9013-452C-BF9A-A0F7E97A65BF}"/>
              </a:ext>
            </a:extLst>
          </p:cNvPr>
          <p:cNvSpPr>
            <a:spLocks noGrp="1"/>
          </p:cNvSpPr>
          <p:nvPr>
            <p:ph type="ftr" sz="quarter" idx="18"/>
          </p:nvPr>
        </p:nvSpPr>
        <p:spPr/>
        <p:txBody>
          <a:bodyPr/>
          <a:lstStyle>
            <a:lvl1pPr>
              <a:defRPr/>
            </a:lvl1pPr>
          </a:lstStyle>
          <a:p>
            <a:endParaRPr lang="en-GB"/>
          </a:p>
        </p:txBody>
      </p:sp>
      <p:sp>
        <p:nvSpPr>
          <p:cNvPr id="12" name="Slide Number Placeholder 11">
            <a:extLst>
              <a:ext uri="{FF2B5EF4-FFF2-40B4-BE49-F238E27FC236}">
                <a16:creationId xmlns:a16="http://schemas.microsoft.com/office/drawing/2014/main" id="{228DB17A-26A8-446C-8945-DBFEAAABEB54}"/>
              </a:ext>
            </a:extLst>
          </p:cNvPr>
          <p:cNvSpPr>
            <a:spLocks noGrp="1"/>
          </p:cNvSpPr>
          <p:nvPr>
            <p:ph type="sldNum" sz="quarter" idx="19"/>
          </p:nvPr>
        </p:nvSpPr>
        <p:spPr/>
        <p:txBody>
          <a:bodyPr/>
          <a:lstStyle/>
          <a:p>
            <a:fld id="{AFA7B88B-89BC-4E41-A4CC-88F7AB32273B}" type="slidenum">
              <a:rPr lang="en-GB" smtClean="0"/>
              <a:t>‹#›</a:t>
            </a:fld>
            <a:endParaRPr lang="en-GB"/>
          </a:p>
        </p:txBody>
      </p:sp>
      <p:sp>
        <p:nvSpPr>
          <p:cNvPr id="14" name="Title 5">
            <a:extLst>
              <a:ext uri="{FF2B5EF4-FFF2-40B4-BE49-F238E27FC236}">
                <a16:creationId xmlns:a16="http://schemas.microsoft.com/office/drawing/2014/main" id="{2E1570A4-A6E1-40A5-A54D-785D5EA5C32E}"/>
              </a:ext>
            </a:extLst>
          </p:cNvPr>
          <p:cNvSpPr>
            <a:spLocks noGrp="1"/>
          </p:cNvSpPr>
          <p:nvPr>
            <p:ph type="title"/>
          </p:nvPr>
        </p:nvSpPr>
        <p:spPr>
          <a:xfrm>
            <a:off x="807270" y="239083"/>
            <a:ext cx="6506343" cy="755904"/>
          </a:xfrm>
        </p:spPr>
        <p:txBody>
          <a:bodyPr/>
          <a:lstStyle/>
          <a:p>
            <a:r>
              <a:rPr lang="en-US"/>
              <a:t>Click to edit Master title style</a:t>
            </a:r>
            <a:endParaRPr lang="en-GB"/>
          </a:p>
        </p:txBody>
      </p:sp>
      <p:sp>
        <p:nvSpPr>
          <p:cNvPr id="15" name="Line 11">
            <a:extLst>
              <a:ext uri="{FF2B5EF4-FFF2-40B4-BE49-F238E27FC236}">
                <a16:creationId xmlns:a16="http://schemas.microsoft.com/office/drawing/2014/main" id="{03DBE64E-515F-4407-81E3-DBF36C8458DC}"/>
              </a:ext>
            </a:extLst>
          </p:cNvPr>
          <p:cNvSpPr>
            <a:spLocks noChangeShapeType="1"/>
          </p:cNvSpPr>
          <p:nvPr/>
        </p:nvSpPr>
        <p:spPr bwMode="auto">
          <a:xfrm>
            <a:off x="614363" y="0"/>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 name="Text Placeholder 2">
            <a:extLst>
              <a:ext uri="{FF2B5EF4-FFF2-40B4-BE49-F238E27FC236}">
                <a16:creationId xmlns:a16="http://schemas.microsoft.com/office/drawing/2014/main" id="{BD9A14C4-3F26-40EA-B979-9EC356897D16}"/>
              </a:ext>
            </a:extLst>
          </p:cNvPr>
          <p:cNvSpPr>
            <a:spLocks noGrp="1"/>
          </p:cNvSpPr>
          <p:nvPr>
            <p:ph type="body" idx="13" hasCustomPrompt="1"/>
          </p:nvPr>
        </p:nvSpPr>
        <p:spPr>
          <a:xfrm>
            <a:off x="807268" y="1013408"/>
            <a:ext cx="6506346" cy="595458"/>
          </a:xfrm>
        </p:spPr>
        <p:txBody>
          <a:bodyPr anchor="t" anchorCtr="0"/>
          <a:lstStyle>
            <a:lvl1pPr marL="0" indent="0">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Subtitle]</a:t>
            </a:r>
          </a:p>
        </p:txBody>
      </p:sp>
      <p:sp>
        <p:nvSpPr>
          <p:cNvPr id="18" name="Picture Placeholder 12">
            <a:extLst>
              <a:ext uri="{FF2B5EF4-FFF2-40B4-BE49-F238E27FC236}">
                <a16:creationId xmlns:a16="http://schemas.microsoft.com/office/drawing/2014/main" id="{3965FC68-0C94-4C8E-AA8F-B009EB47C8B6}"/>
              </a:ext>
            </a:extLst>
          </p:cNvPr>
          <p:cNvSpPr>
            <a:spLocks noGrp="1"/>
          </p:cNvSpPr>
          <p:nvPr>
            <p:ph type="pic" sz="quarter" idx="16"/>
          </p:nvPr>
        </p:nvSpPr>
        <p:spPr>
          <a:xfrm>
            <a:off x="8005554" y="872975"/>
            <a:ext cx="2456870" cy="5220000"/>
          </a:xfrm>
          <a:custGeom>
            <a:avLst/>
            <a:gdLst>
              <a:gd name="connsiteX0" fmla="*/ 202870 w 1452882"/>
              <a:gd name="connsiteY0" fmla="*/ 0 h 3088800"/>
              <a:gd name="connsiteX1" fmla="*/ 307352 w 1452882"/>
              <a:gd name="connsiteY1" fmla="*/ 0 h 3088800"/>
              <a:gd name="connsiteX2" fmla="*/ 321573 w 1452882"/>
              <a:gd name="connsiteY2" fmla="*/ 16508 h 3088800"/>
              <a:gd name="connsiteX3" fmla="*/ 363366 w 1452882"/>
              <a:gd name="connsiteY3" fmla="*/ 98181 h 3088800"/>
              <a:gd name="connsiteX4" fmla="*/ 416768 w 1452882"/>
              <a:gd name="connsiteY4" fmla="*/ 106580 h 3088800"/>
              <a:gd name="connsiteX5" fmla="*/ 1056431 w 1452882"/>
              <a:gd name="connsiteY5" fmla="*/ 106580 h 3088800"/>
              <a:gd name="connsiteX6" fmla="*/ 1095902 w 1452882"/>
              <a:gd name="connsiteY6" fmla="*/ 87755 h 3088800"/>
              <a:gd name="connsiteX7" fmla="*/ 1130439 w 1452882"/>
              <a:gd name="connsiteY7" fmla="*/ 9847 h 3088800"/>
              <a:gd name="connsiteX8" fmla="*/ 1147562 w 1452882"/>
              <a:gd name="connsiteY8" fmla="*/ 579 h 3088800"/>
              <a:gd name="connsiteX9" fmla="*/ 1262202 w 1452882"/>
              <a:gd name="connsiteY9" fmla="*/ 579 h 3088800"/>
              <a:gd name="connsiteX10" fmla="*/ 1389032 w 1452882"/>
              <a:gd name="connsiteY10" fmla="*/ 62558 h 3088800"/>
              <a:gd name="connsiteX11" fmla="*/ 1440112 w 1452882"/>
              <a:gd name="connsiteY11" fmla="*/ 140466 h 3088800"/>
              <a:gd name="connsiteX12" fmla="*/ 1452882 w 1452882"/>
              <a:gd name="connsiteY12" fmla="*/ 200128 h 3088800"/>
              <a:gd name="connsiteX13" fmla="*/ 1452882 w 1452882"/>
              <a:gd name="connsiteY13" fmla="*/ 2893886 h 3088800"/>
              <a:gd name="connsiteX14" fmla="*/ 1400061 w 1452882"/>
              <a:gd name="connsiteY14" fmla="*/ 3015816 h 3088800"/>
              <a:gd name="connsiteX15" fmla="*/ 1327794 w 1452882"/>
              <a:gd name="connsiteY15" fmla="*/ 3069396 h 3088800"/>
              <a:gd name="connsiteX16" fmla="*/ 1250013 w 1452882"/>
              <a:gd name="connsiteY16" fmla="*/ 3088800 h 3088800"/>
              <a:gd name="connsiteX17" fmla="*/ 195904 w 1452882"/>
              <a:gd name="connsiteY17" fmla="*/ 3088800 h 3088800"/>
              <a:gd name="connsiteX18" fmla="*/ 120445 w 1452882"/>
              <a:gd name="connsiteY18" fmla="*/ 3067368 h 3088800"/>
              <a:gd name="connsiteX19" fmla="*/ 48178 w 1452882"/>
              <a:gd name="connsiteY19" fmla="*/ 3008865 h 3088800"/>
              <a:gd name="connsiteX20" fmla="*/ 0 w 1452882"/>
              <a:gd name="connsiteY20" fmla="*/ 2877957 h 3088800"/>
              <a:gd name="connsiteX21" fmla="*/ 871 w 1452882"/>
              <a:gd name="connsiteY21" fmla="*/ 204472 h 3088800"/>
              <a:gd name="connsiteX22" fmla="*/ 17704 w 1452882"/>
              <a:gd name="connsiteY22" fmla="*/ 126854 h 3088800"/>
              <a:gd name="connsiteX23" fmla="*/ 68784 w 1452882"/>
              <a:gd name="connsiteY23" fmla="*/ 58503 h 3088800"/>
              <a:gd name="connsiteX24" fmla="*/ 202870 w 1452882"/>
              <a:gd name="connsiteY24" fmla="*/ 0 h 3088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452882" h="3088800">
                <a:moveTo>
                  <a:pt x="202870" y="0"/>
                </a:moveTo>
                <a:cubicBezTo>
                  <a:pt x="307352" y="0"/>
                  <a:pt x="307352" y="0"/>
                  <a:pt x="307352" y="0"/>
                </a:cubicBezTo>
                <a:cubicBezTo>
                  <a:pt x="307352" y="0"/>
                  <a:pt x="317220" y="2896"/>
                  <a:pt x="321573" y="16508"/>
                </a:cubicBezTo>
                <a:cubicBezTo>
                  <a:pt x="325926" y="30121"/>
                  <a:pt x="339567" y="82542"/>
                  <a:pt x="363366" y="98181"/>
                </a:cubicBezTo>
                <a:cubicBezTo>
                  <a:pt x="382231" y="110345"/>
                  <a:pt x="416768" y="106580"/>
                  <a:pt x="416768" y="106580"/>
                </a:cubicBezTo>
                <a:cubicBezTo>
                  <a:pt x="1056431" y="106580"/>
                  <a:pt x="1056431" y="106580"/>
                  <a:pt x="1056431" y="106580"/>
                </a:cubicBezTo>
                <a:cubicBezTo>
                  <a:pt x="1056431" y="106580"/>
                  <a:pt x="1080229" y="107739"/>
                  <a:pt x="1095902" y="87755"/>
                </a:cubicBezTo>
                <a:cubicBezTo>
                  <a:pt x="1111574" y="68061"/>
                  <a:pt x="1130439" y="9847"/>
                  <a:pt x="1130439" y="9847"/>
                </a:cubicBezTo>
                <a:cubicBezTo>
                  <a:pt x="1130439" y="9847"/>
                  <a:pt x="1133051" y="579"/>
                  <a:pt x="1147562" y="579"/>
                </a:cubicBezTo>
                <a:cubicBezTo>
                  <a:pt x="1162364" y="579"/>
                  <a:pt x="1255237" y="579"/>
                  <a:pt x="1262202" y="579"/>
                </a:cubicBezTo>
                <a:cubicBezTo>
                  <a:pt x="1265395" y="579"/>
                  <a:pt x="1344337" y="15060"/>
                  <a:pt x="1389032" y="62558"/>
                </a:cubicBezTo>
                <a:cubicBezTo>
                  <a:pt x="1411089" y="86017"/>
                  <a:pt x="1431115" y="114400"/>
                  <a:pt x="1440112" y="140466"/>
                </a:cubicBezTo>
                <a:cubicBezTo>
                  <a:pt x="1451431" y="172324"/>
                  <a:pt x="1452882" y="200128"/>
                  <a:pt x="1452882" y="200128"/>
                </a:cubicBezTo>
                <a:cubicBezTo>
                  <a:pt x="1452882" y="2893886"/>
                  <a:pt x="1452882" y="2893886"/>
                  <a:pt x="1452882" y="2893886"/>
                </a:cubicBezTo>
                <a:cubicBezTo>
                  <a:pt x="1452882" y="2893886"/>
                  <a:pt x="1443305" y="2974690"/>
                  <a:pt x="1400061" y="3015816"/>
                </a:cubicBezTo>
                <a:cubicBezTo>
                  <a:pt x="1373360" y="3041302"/>
                  <a:pt x="1353334" y="3058100"/>
                  <a:pt x="1327794" y="3069396"/>
                </a:cubicBezTo>
                <a:cubicBezTo>
                  <a:pt x="1287742" y="3087352"/>
                  <a:pt x="1250013" y="3088800"/>
                  <a:pt x="1250013" y="3088800"/>
                </a:cubicBezTo>
                <a:cubicBezTo>
                  <a:pt x="195904" y="3088800"/>
                  <a:pt x="195904" y="3088800"/>
                  <a:pt x="195904" y="3088800"/>
                </a:cubicBezTo>
                <a:cubicBezTo>
                  <a:pt x="195904" y="3088800"/>
                  <a:pt x="157013" y="3084456"/>
                  <a:pt x="120445" y="3067368"/>
                </a:cubicBezTo>
                <a:cubicBezTo>
                  <a:pt x="85908" y="3051439"/>
                  <a:pt x="72267" y="3034641"/>
                  <a:pt x="48178" y="3008865"/>
                </a:cubicBezTo>
                <a:cubicBezTo>
                  <a:pt x="581" y="2957602"/>
                  <a:pt x="0" y="2877957"/>
                  <a:pt x="0" y="2877957"/>
                </a:cubicBezTo>
                <a:lnTo>
                  <a:pt x="871" y="204472"/>
                </a:lnTo>
                <a:cubicBezTo>
                  <a:pt x="871" y="204472"/>
                  <a:pt x="1161" y="167111"/>
                  <a:pt x="17704" y="126854"/>
                </a:cubicBezTo>
                <a:cubicBezTo>
                  <a:pt x="27572" y="102815"/>
                  <a:pt x="49049" y="78198"/>
                  <a:pt x="68784" y="58503"/>
                </a:cubicBezTo>
                <a:cubicBezTo>
                  <a:pt x="117252" y="9268"/>
                  <a:pt x="202870" y="0"/>
                  <a:pt x="202870" y="0"/>
                </a:cubicBezTo>
                <a:close/>
              </a:path>
            </a:pathLst>
          </a:custGeom>
          <a:noFill/>
        </p:spPr>
        <p:txBody>
          <a:bodyPr wrap="square" anchor="ctr" anchorCtr="0">
            <a:noAutofit/>
          </a:bodyPr>
          <a:lstStyle>
            <a:lvl1pPr algn="ctr">
              <a:defRPr/>
            </a:lvl1pPr>
          </a:lstStyle>
          <a:p>
            <a:r>
              <a:rPr lang="en-US"/>
              <a:t>Click icon to add picture</a:t>
            </a:r>
            <a:endParaRPr lang="en-GB"/>
          </a:p>
        </p:txBody>
      </p:sp>
      <p:sp>
        <p:nvSpPr>
          <p:cNvPr id="11" name="Text Placeholder 13">
            <a:extLst>
              <a:ext uri="{FF2B5EF4-FFF2-40B4-BE49-F238E27FC236}">
                <a16:creationId xmlns:a16="http://schemas.microsoft.com/office/drawing/2014/main" id="{E2A1743A-BEDE-46A4-B32C-011004036D8E}"/>
              </a:ext>
            </a:extLst>
          </p:cNvPr>
          <p:cNvSpPr>
            <a:spLocks noGrp="1"/>
          </p:cNvSpPr>
          <p:nvPr>
            <p:ph type="body" sz="quarter" idx="20"/>
          </p:nvPr>
        </p:nvSpPr>
        <p:spPr>
          <a:xfrm>
            <a:off x="804863" y="1957388"/>
            <a:ext cx="4679950" cy="3919538"/>
          </a:xfrm>
        </p:spPr>
        <p:txBody>
          <a:bodyPr/>
          <a:lstStyle>
            <a:lvl1pPr>
              <a:defRPr sz="1800"/>
            </a:lvl1pPr>
            <a:lvl2pPr>
              <a:defRPr sz="1800"/>
            </a:lvl2pPr>
            <a:lvl3pPr>
              <a:defRPr sz="1800"/>
            </a:lvl3pPr>
            <a:lvl4pPr>
              <a:defRPr sz="16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65362755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Three Columns">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DC9102F5-5695-4105-9CE3-5C046B919D79}"/>
              </a:ext>
            </a:extLst>
          </p:cNvPr>
          <p:cNvSpPr>
            <a:spLocks noGrp="1"/>
          </p:cNvSpPr>
          <p:nvPr>
            <p:ph type="ftr" sz="quarter" idx="20"/>
          </p:nvPr>
        </p:nvSpPr>
        <p:spPr/>
        <p:txBody>
          <a:bodyPr/>
          <a:lstStyle>
            <a:lvl1pPr>
              <a:defRPr/>
            </a:lvl1pPr>
          </a:lstStyle>
          <a:p>
            <a:endParaRPr lang="en-GB"/>
          </a:p>
        </p:txBody>
      </p:sp>
      <p:sp>
        <p:nvSpPr>
          <p:cNvPr id="9" name="Slide Number Placeholder 8">
            <a:extLst>
              <a:ext uri="{FF2B5EF4-FFF2-40B4-BE49-F238E27FC236}">
                <a16:creationId xmlns:a16="http://schemas.microsoft.com/office/drawing/2014/main" id="{AC54FF7A-B13A-47B2-9916-5C16C109977E}"/>
              </a:ext>
            </a:extLst>
          </p:cNvPr>
          <p:cNvSpPr>
            <a:spLocks noGrp="1"/>
          </p:cNvSpPr>
          <p:nvPr>
            <p:ph type="sldNum" sz="quarter" idx="21"/>
          </p:nvPr>
        </p:nvSpPr>
        <p:spPr/>
        <p:txBody>
          <a:bodyPr/>
          <a:lstStyle/>
          <a:p>
            <a:fld id="{AFA7B88B-89BC-4E41-A4CC-88F7AB32273B}" type="slidenum">
              <a:rPr lang="en-GB" smtClean="0"/>
              <a:t>‹#›</a:t>
            </a:fld>
            <a:endParaRPr lang="en-GB"/>
          </a:p>
        </p:txBody>
      </p:sp>
      <p:sp>
        <p:nvSpPr>
          <p:cNvPr id="12" name="Content Placeholder 1">
            <a:extLst>
              <a:ext uri="{FF2B5EF4-FFF2-40B4-BE49-F238E27FC236}">
                <a16:creationId xmlns:a16="http://schemas.microsoft.com/office/drawing/2014/main" id="{4CDEE3B0-44A2-478D-BC1D-F3E9F160E94D}"/>
              </a:ext>
            </a:extLst>
          </p:cNvPr>
          <p:cNvSpPr>
            <a:spLocks noGrp="1"/>
          </p:cNvSpPr>
          <p:nvPr>
            <p:ph sz="half" idx="1" hasCustomPrompt="1"/>
          </p:nvPr>
        </p:nvSpPr>
        <p:spPr>
          <a:xfrm>
            <a:off x="804672" y="1957388"/>
            <a:ext cx="3060000" cy="3924851"/>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13" name="Content Placeholder 1">
            <a:extLst>
              <a:ext uri="{FF2B5EF4-FFF2-40B4-BE49-F238E27FC236}">
                <a16:creationId xmlns:a16="http://schemas.microsoft.com/office/drawing/2014/main" id="{85A859CC-49C4-4B72-A243-C95F77A3F278}"/>
              </a:ext>
            </a:extLst>
          </p:cNvPr>
          <p:cNvSpPr>
            <a:spLocks noGrp="1"/>
          </p:cNvSpPr>
          <p:nvPr>
            <p:ph sz="half" idx="22" hasCustomPrompt="1"/>
          </p:nvPr>
        </p:nvSpPr>
        <p:spPr>
          <a:xfrm>
            <a:off x="4566000" y="1957388"/>
            <a:ext cx="3060000" cy="3924851"/>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15" name="Content Placeholder 1">
            <a:extLst>
              <a:ext uri="{FF2B5EF4-FFF2-40B4-BE49-F238E27FC236}">
                <a16:creationId xmlns:a16="http://schemas.microsoft.com/office/drawing/2014/main" id="{1E061FF8-1DCE-4470-B899-D72A8EE9B3D1}"/>
              </a:ext>
            </a:extLst>
          </p:cNvPr>
          <p:cNvSpPr>
            <a:spLocks noGrp="1"/>
          </p:cNvSpPr>
          <p:nvPr>
            <p:ph sz="half" idx="23" hasCustomPrompt="1"/>
          </p:nvPr>
        </p:nvSpPr>
        <p:spPr>
          <a:xfrm>
            <a:off x="8327328" y="1957388"/>
            <a:ext cx="3060000" cy="3924851"/>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11" name="Title 10">
            <a:extLst>
              <a:ext uri="{FF2B5EF4-FFF2-40B4-BE49-F238E27FC236}">
                <a16:creationId xmlns:a16="http://schemas.microsoft.com/office/drawing/2014/main" id="{4B7E5244-F237-47A0-BC81-F018B9C8EC28}"/>
              </a:ext>
            </a:extLst>
          </p:cNvPr>
          <p:cNvSpPr>
            <a:spLocks noGrp="1"/>
          </p:cNvSpPr>
          <p:nvPr>
            <p:ph type="title"/>
          </p:nvPr>
        </p:nvSpPr>
        <p:spPr>
          <a:xfrm>
            <a:off x="807269" y="239083"/>
            <a:ext cx="10580059" cy="755904"/>
          </a:xfrm>
        </p:spPr>
        <p:txBody>
          <a:bodyPr/>
          <a:lstStyle/>
          <a:p>
            <a:r>
              <a:rPr lang="en-US"/>
              <a:t>Click to edit Master title style</a:t>
            </a:r>
            <a:endParaRPr lang="en-GB"/>
          </a:p>
        </p:txBody>
      </p:sp>
      <p:sp>
        <p:nvSpPr>
          <p:cNvPr id="17" name="Line 11">
            <a:extLst>
              <a:ext uri="{FF2B5EF4-FFF2-40B4-BE49-F238E27FC236}">
                <a16:creationId xmlns:a16="http://schemas.microsoft.com/office/drawing/2014/main" id="{63C34E83-9C9F-4579-8442-F71676ADB075}"/>
              </a:ext>
            </a:extLst>
          </p:cNvPr>
          <p:cNvSpPr>
            <a:spLocks noChangeShapeType="1"/>
          </p:cNvSpPr>
          <p:nvPr/>
        </p:nvSpPr>
        <p:spPr bwMode="auto">
          <a:xfrm>
            <a:off x="614363" y="0"/>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 name="Text Placeholder 2">
            <a:extLst>
              <a:ext uri="{FF2B5EF4-FFF2-40B4-BE49-F238E27FC236}">
                <a16:creationId xmlns:a16="http://schemas.microsoft.com/office/drawing/2014/main" id="{72577F4D-E3C0-4137-BE5D-236D1EA19302}"/>
              </a:ext>
            </a:extLst>
          </p:cNvPr>
          <p:cNvSpPr>
            <a:spLocks noGrp="1"/>
          </p:cNvSpPr>
          <p:nvPr>
            <p:ph type="body" idx="13" hasCustomPrompt="1"/>
          </p:nvPr>
        </p:nvSpPr>
        <p:spPr>
          <a:xfrm>
            <a:off x="807268" y="1013408"/>
            <a:ext cx="10579870" cy="595458"/>
          </a:xfrm>
        </p:spPr>
        <p:txBody>
          <a:bodyPr anchor="t" anchorCtr="0"/>
          <a:lstStyle>
            <a:lvl1pPr marL="0" indent="0">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Subtitle]</a:t>
            </a:r>
          </a:p>
        </p:txBody>
      </p:sp>
    </p:spTree>
    <p:extLst>
      <p:ext uri="{BB962C8B-B14F-4D97-AF65-F5344CB8AC3E}">
        <p14:creationId xmlns:p14="http://schemas.microsoft.com/office/powerpoint/2010/main" val="21721961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4_Title Slide">
    <p:bg>
      <p:bgRef idx="1001">
        <a:schemeClr val="bg2"/>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46E23AC-E608-384D-B714-272AC4F08C4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2093248"/>
            <a:ext cx="12192000" cy="3721772"/>
          </a:xfrm>
          <a:prstGeom prst="rect">
            <a:avLst/>
          </a:prstGeom>
        </p:spPr>
      </p:pic>
      <p:sp>
        <p:nvSpPr>
          <p:cNvPr id="24" name="Rectangle 23">
            <a:extLst>
              <a:ext uri="{FF2B5EF4-FFF2-40B4-BE49-F238E27FC236}">
                <a16:creationId xmlns:a16="http://schemas.microsoft.com/office/drawing/2014/main" id="{CFDD1C22-FB71-4C83-8452-8EF97A87786F}"/>
              </a:ext>
            </a:extLst>
          </p:cNvPr>
          <p:cNvSpPr/>
          <p:nvPr/>
        </p:nvSpPr>
        <p:spPr>
          <a:xfrm>
            <a:off x="2013598" y="2100134"/>
            <a:ext cx="3050846" cy="370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 name="Title 1">
            <a:extLst>
              <a:ext uri="{FF2B5EF4-FFF2-40B4-BE49-F238E27FC236}">
                <a16:creationId xmlns:a16="http://schemas.microsoft.com/office/drawing/2014/main" id="{5078AF8E-FC24-4DFD-AA4F-72B5E1F75C70}"/>
              </a:ext>
            </a:extLst>
          </p:cNvPr>
          <p:cNvSpPr>
            <a:spLocks noGrp="1"/>
          </p:cNvSpPr>
          <p:nvPr>
            <p:ph type="ctrTitle"/>
          </p:nvPr>
        </p:nvSpPr>
        <p:spPr>
          <a:xfrm>
            <a:off x="2255598" y="2236579"/>
            <a:ext cx="2736000" cy="1237665"/>
          </a:xfrm>
        </p:spPr>
        <p:txBody>
          <a:bodyPr anchor="b"/>
          <a:lstStyle>
            <a:lvl1pPr algn="l">
              <a:defRPr sz="2800">
                <a:solidFill>
                  <a:schemeClr val="bg2"/>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71E07F18-3FB0-4875-B8A6-BB5DA40D511D}"/>
              </a:ext>
            </a:extLst>
          </p:cNvPr>
          <p:cNvSpPr>
            <a:spLocks noGrp="1"/>
          </p:cNvSpPr>
          <p:nvPr>
            <p:ph type="subTitle" idx="1"/>
          </p:nvPr>
        </p:nvSpPr>
        <p:spPr>
          <a:xfrm>
            <a:off x="2255598" y="3590704"/>
            <a:ext cx="2736000" cy="998411"/>
          </a:xfrm>
        </p:spPr>
        <p:txBody>
          <a:bodyPr/>
          <a:lstStyle>
            <a:lvl1pPr marL="0" indent="0" algn="l">
              <a:buNone/>
              <a:defRPr sz="1000" b="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8" name="Freeform 26">
            <a:extLst>
              <a:ext uri="{FF2B5EF4-FFF2-40B4-BE49-F238E27FC236}">
                <a16:creationId xmlns:a16="http://schemas.microsoft.com/office/drawing/2014/main" id="{9564A37E-F656-496B-825C-5F1F31C37556}"/>
              </a:ext>
            </a:extLst>
          </p:cNvPr>
          <p:cNvSpPr>
            <a:spLocks noEditPoints="1"/>
          </p:cNvSpPr>
          <p:nvPr/>
        </p:nvSpPr>
        <p:spPr bwMode="auto">
          <a:xfrm>
            <a:off x="2779976" y="1464181"/>
            <a:ext cx="276363" cy="357291"/>
          </a:xfrm>
          <a:custGeom>
            <a:avLst/>
            <a:gdLst>
              <a:gd name="T0" fmla="*/ 66 w 866"/>
              <a:gd name="T1" fmla="*/ 1123 h 1123"/>
              <a:gd name="T2" fmla="*/ 66 w 866"/>
              <a:gd name="T3" fmla="*/ 152 h 1123"/>
              <a:gd name="T4" fmla="*/ 0 w 866"/>
              <a:gd name="T5" fmla="*/ 152 h 1123"/>
              <a:gd name="T6" fmla="*/ 0 w 866"/>
              <a:gd name="T7" fmla="*/ 15 h 1123"/>
              <a:gd name="T8" fmla="*/ 256 w 866"/>
              <a:gd name="T9" fmla="*/ 15 h 1123"/>
              <a:gd name="T10" fmla="*/ 296 w 866"/>
              <a:gd name="T11" fmla="*/ 100 h 1123"/>
              <a:gd name="T12" fmla="*/ 530 w 866"/>
              <a:gd name="T13" fmla="*/ 0 h 1123"/>
              <a:gd name="T14" fmla="*/ 866 w 866"/>
              <a:gd name="T15" fmla="*/ 395 h 1123"/>
              <a:gd name="T16" fmla="*/ 474 w 866"/>
              <a:gd name="T17" fmla="*/ 825 h 1123"/>
              <a:gd name="T18" fmla="*/ 259 w 866"/>
              <a:gd name="T19" fmla="*/ 741 h 1123"/>
              <a:gd name="T20" fmla="*/ 259 w 866"/>
              <a:gd name="T21" fmla="*/ 1123 h 1123"/>
              <a:gd name="T22" fmla="*/ 66 w 866"/>
              <a:gd name="T23" fmla="*/ 1123 h 1123"/>
              <a:gd name="T24" fmla="*/ 458 w 866"/>
              <a:gd name="T25" fmla="*/ 149 h 1123"/>
              <a:gd name="T26" fmla="*/ 251 w 866"/>
              <a:gd name="T27" fmla="*/ 415 h 1123"/>
              <a:gd name="T28" fmla="*/ 450 w 866"/>
              <a:gd name="T29" fmla="*/ 681 h 1123"/>
              <a:gd name="T30" fmla="*/ 672 w 866"/>
              <a:gd name="T31" fmla="*/ 405 h 1123"/>
              <a:gd name="T32" fmla="*/ 458 w 866"/>
              <a:gd name="T33" fmla="*/ 149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66" h="1123">
                <a:moveTo>
                  <a:pt x="66" y="1123"/>
                </a:moveTo>
                <a:cubicBezTo>
                  <a:pt x="66" y="152"/>
                  <a:pt x="66" y="152"/>
                  <a:pt x="66" y="152"/>
                </a:cubicBezTo>
                <a:cubicBezTo>
                  <a:pt x="0" y="152"/>
                  <a:pt x="0" y="152"/>
                  <a:pt x="0" y="152"/>
                </a:cubicBezTo>
                <a:cubicBezTo>
                  <a:pt x="0" y="15"/>
                  <a:pt x="0" y="15"/>
                  <a:pt x="0" y="15"/>
                </a:cubicBezTo>
                <a:cubicBezTo>
                  <a:pt x="256" y="15"/>
                  <a:pt x="256" y="15"/>
                  <a:pt x="256" y="15"/>
                </a:cubicBezTo>
                <a:cubicBezTo>
                  <a:pt x="296" y="100"/>
                  <a:pt x="296" y="100"/>
                  <a:pt x="296" y="100"/>
                </a:cubicBezTo>
                <a:cubicBezTo>
                  <a:pt x="363" y="19"/>
                  <a:pt x="450" y="0"/>
                  <a:pt x="530" y="0"/>
                </a:cubicBezTo>
                <a:cubicBezTo>
                  <a:pt x="728" y="0"/>
                  <a:pt x="866" y="165"/>
                  <a:pt x="866" y="395"/>
                </a:cubicBezTo>
                <a:cubicBezTo>
                  <a:pt x="866" y="637"/>
                  <a:pt x="738" y="825"/>
                  <a:pt x="474" y="825"/>
                </a:cubicBezTo>
                <a:cubicBezTo>
                  <a:pt x="383" y="825"/>
                  <a:pt x="310" y="790"/>
                  <a:pt x="259" y="741"/>
                </a:cubicBezTo>
                <a:cubicBezTo>
                  <a:pt x="259" y="1123"/>
                  <a:pt x="259" y="1123"/>
                  <a:pt x="259" y="1123"/>
                </a:cubicBezTo>
                <a:lnTo>
                  <a:pt x="66" y="1123"/>
                </a:lnTo>
                <a:close/>
                <a:moveTo>
                  <a:pt x="458" y="149"/>
                </a:moveTo>
                <a:cubicBezTo>
                  <a:pt x="315" y="149"/>
                  <a:pt x="251" y="231"/>
                  <a:pt x="251" y="415"/>
                </a:cubicBezTo>
                <a:cubicBezTo>
                  <a:pt x="251" y="594"/>
                  <a:pt x="316" y="681"/>
                  <a:pt x="450" y="681"/>
                </a:cubicBezTo>
                <a:cubicBezTo>
                  <a:pt x="589" y="681"/>
                  <a:pt x="672" y="578"/>
                  <a:pt x="672" y="405"/>
                </a:cubicBezTo>
                <a:cubicBezTo>
                  <a:pt x="672" y="249"/>
                  <a:pt x="588" y="149"/>
                  <a:pt x="458" y="149"/>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 name="Freeform 27">
            <a:extLst>
              <a:ext uri="{FF2B5EF4-FFF2-40B4-BE49-F238E27FC236}">
                <a16:creationId xmlns:a16="http://schemas.microsoft.com/office/drawing/2014/main" id="{C4F7968C-35D6-4225-9D86-FAC8701BDB7F}"/>
              </a:ext>
            </a:extLst>
          </p:cNvPr>
          <p:cNvSpPr>
            <a:spLocks/>
          </p:cNvSpPr>
          <p:nvPr/>
        </p:nvSpPr>
        <p:spPr bwMode="auto">
          <a:xfrm>
            <a:off x="3234554" y="1426299"/>
            <a:ext cx="136029" cy="299608"/>
          </a:xfrm>
          <a:custGeom>
            <a:avLst/>
            <a:gdLst>
              <a:gd name="T0" fmla="*/ 427 w 427"/>
              <a:gd name="T1" fmla="*/ 269 h 940"/>
              <a:gd name="T2" fmla="*/ 427 w 427"/>
              <a:gd name="T3" fmla="*/ 132 h 940"/>
              <a:gd name="T4" fmla="*/ 256 w 427"/>
              <a:gd name="T5" fmla="*/ 132 h 940"/>
              <a:gd name="T6" fmla="*/ 256 w 427"/>
              <a:gd name="T7" fmla="*/ 0 h 940"/>
              <a:gd name="T8" fmla="*/ 63 w 427"/>
              <a:gd name="T9" fmla="*/ 0 h 940"/>
              <a:gd name="T10" fmla="*/ 63 w 427"/>
              <a:gd name="T11" fmla="*/ 132 h 940"/>
              <a:gd name="T12" fmla="*/ 0 w 427"/>
              <a:gd name="T13" fmla="*/ 132 h 940"/>
              <a:gd name="T14" fmla="*/ 0 w 427"/>
              <a:gd name="T15" fmla="*/ 269 h 940"/>
              <a:gd name="T16" fmla="*/ 63 w 427"/>
              <a:gd name="T17" fmla="*/ 269 h 940"/>
              <a:gd name="T18" fmla="*/ 63 w 427"/>
              <a:gd name="T19" fmla="*/ 725 h 940"/>
              <a:gd name="T20" fmla="*/ 269 w 427"/>
              <a:gd name="T21" fmla="*/ 940 h 940"/>
              <a:gd name="T22" fmla="*/ 405 w 427"/>
              <a:gd name="T23" fmla="*/ 927 h 940"/>
              <a:gd name="T24" fmla="*/ 405 w 427"/>
              <a:gd name="T25" fmla="*/ 801 h 940"/>
              <a:gd name="T26" fmla="*/ 359 w 427"/>
              <a:gd name="T27" fmla="*/ 803 h 940"/>
              <a:gd name="T28" fmla="*/ 256 w 427"/>
              <a:gd name="T29" fmla="*/ 693 h 940"/>
              <a:gd name="T30" fmla="*/ 256 w 427"/>
              <a:gd name="T31" fmla="*/ 269 h 940"/>
              <a:gd name="T32" fmla="*/ 427 w 427"/>
              <a:gd name="T33" fmla="*/ 269 h 9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7" h="940">
                <a:moveTo>
                  <a:pt x="427" y="269"/>
                </a:moveTo>
                <a:cubicBezTo>
                  <a:pt x="427" y="132"/>
                  <a:pt x="427" y="132"/>
                  <a:pt x="427" y="132"/>
                </a:cubicBezTo>
                <a:cubicBezTo>
                  <a:pt x="256" y="132"/>
                  <a:pt x="256" y="132"/>
                  <a:pt x="256" y="132"/>
                </a:cubicBezTo>
                <a:cubicBezTo>
                  <a:pt x="256" y="0"/>
                  <a:pt x="256" y="0"/>
                  <a:pt x="256" y="0"/>
                </a:cubicBezTo>
                <a:cubicBezTo>
                  <a:pt x="63" y="0"/>
                  <a:pt x="63" y="0"/>
                  <a:pt x="63" y="0"/>
                </a:cubicBezTo>
                <a:cubicBezTo>
                  <a:pt x="63" y="132"/>
                  <a:pt x="63" y="132"/>
                  <a:pt x="63" y="132"/>
                </a:cubicBezTo>
                <a:cubicBezTo>
                  <a:pt x="0" y="132"/>
                  <a:pt x="0" y="132"/>
                  <a:pt x="0" y="132"/>
                </a:cubicBezTo>
                <a:cubicBezTo>
                  <a:pt x="0" y="269"/>
                  <a:pt x="0" y="269"/>
                  <a:pt x="0" y="269"/>
                </a:cubicBezTo>
                <a:cubicBezTo>
                  <a:pt x="63" y="269"/>
                  <a:pt x="63" y="269"/>
                  <a:pt x="63" y="269"/>
                </a:cubicBezTo>
                <a:cubicBezTo>
                  <a:pt x="63" y="725"/>
                  <a:pt x="63" y="725"/>
                  <a:pt x="63" y="725"/>
                </a:cubicBezTo>
                <a:cubicBezTo>
                  <a:pt x="63" y="878"/>
                  <a:pt x="122" y="940"/>
                  <a:pt x="269" y="940"/>
                </a:cubicBezTo>
                <a:cubicBezTo>
                  <a:pt x="315" y="940"/>
                  <a:pt x="364" y="938"/>
                  <a:pt x="405" y="927"/>
                </a:cubicBezTo>
                <a:cubicBezTo>
                  <a:pt x="405" y="801"/>
                  <a:pt x="405" y="801"/>
                  <a:pt x="405" y="801"/>
                </a:cubicBezTo>
                <a:cubicBezTo>
                  <a:pt x="389" y="802"/>
                  <a:pt x="373" y="803"/>
                  <a:pt x="359" y="803"/>
                </a:cubicBezTo>
                <a:cubicBezTo>
                  <a:pt x="273" y="803"/>
                  <a:pt x="256" y="761"/>
                  <a:pt x="256" y="693"/>
                </a:cubicBezTo>
                <a:cubicBezTo>
                  <a:pt x="256" y="269"/>
                  <a:pt x="256" y="269"/>
                  <a:pt x="256" y="269"/>
                </a:cubicBezTo>
                <a:lnTo>
                  <a:pt x="427" y="26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 name="Freeform 28">
            <a:extLst>
              <a:ext uri="{FF2B5EF4-FFF2-40B4-BE49-F238E27FC236}">
                <a16:creationId xmlns:a16="http://schemas.microsoft.com/office/drawing/2014/main" id="{146C1E34-4286-43D6-92DB-4A677FD9404F}"/>
              </a:ext>
            </a:extLst>
          </p:cNvPr>
          <p:cNvSpPr>
            <a:spLocks/>
          </p:cNvSpPr>
          <p:nvPr/>
        </p:nvSpPr>
        <p:spPr bwMode="auto">
          <a:xfrm>
            <a:off x="2171289" y="1408220"/>
            <a:ext cx="300469" cy="320270"/>
          </a:xfrm>
          <a:custGeom>
            <a:avLst/>
            <a:gdLst>
              <a:gd name="T0" fmla="*/ 483 w 942"/>
              <a:gd name="T1" fmla="*/ 1007 h 1007"/>
              <a:gd name="T2" fmla="*/ 0 w 942"/>
              <a:gd name="T3" fmla="*/ 508 h 1007"/>
              <a:gd name="T4" fmla="*/ 129 w 942"/>
              <a:gd name="T5" fmla="*/ 150 h 1007"/>
              <a:gd name="T6" fmla="*/ 494 w 942"/>
              <a:gd name="T7" fmla="*/ 0 h 1007"/>
              <a:gd name="T8" fmla="*/ 942 w 942"/>
              <a:gd name="T9" fmla="*/ 342 h 1007"/>
              <a:gd name="T10" fmla="*/ 724 w 942"/>
              <a:gd name="T11" fmla="*/ 342 h 1007"/>
              <a:gd name="T12" fmla="*/ 490 w 942"/>
              <a:gd name="T13" fmla="*/ 152 h 1007"/>
              <a:gd name="T14" fmla="*/ 215 w 942"/>
              <a:gd name="T15" fmla="*/ 501 h 1007"/>
              <a:gd name="T16" fmla="*/ 488 w 942"/>
              <a:gd name="T17" fmla="*/ 855 h 1007"/>
              <a:gd name="T18" fmla="*/ 720 w 942"/>
              <a:gd name="T19" fmla="*/ 697 h 1007"/>
              <a:gd name="T20" fmla="*/ 938 w 942"/>
              <a:gd name="T21" fmla="*/ 697 h 1007"/>
              <a:gd name="T22" fmla="*/ 483 w 942"/>
              <a:gd name="T23" fmla="*/ 1007 h 10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42" h="1007">
                <a:moveTo>
                  <a:pt x="483" y="1007"/>
                </a:moveTo>
                <a:cubicBezTo>
                  <a:pt x="181" y="1007"/>
                  <a:pt x="0" y="821"/>
                  <a:pt x="0" y="508"/>
                </a:cubicBezTo>
                <a:cubicBezTo>
                  <a:pt x="0" y="368"/>
                  <a:pt x="46" y="241"/>
                  <a:pt x="129" y="150"/>
                </a:cubicBezTo>
                <a:cubicBezTo>
                  <a:pt x="218" y="52"/>
                  <a:pt x="344" y="0"/>
                  <a:pt x="494" y="0"/>
                </a:cubicBezTo>
                <a:cubicBezTo>
                  <a:pt x="756" y="0"/>
                  <a:pt x="920" y="143"/>
                  <a:pt x="942" y="342"/>
                </a:cubicBezTo>
                <a:cubicBezTo>
                  <a:pt x="724" y="342"/>
                  <a:pt x="724" y="342"/>
                  <a:pt x="724" y="342"/>
                </a:cubicBezTo>
                <a:cubicBezTo>
                  <a:pt x="700" y="203"/>
                  <a:pt x="604" y="152"/>
                  <a:pt x="490" y="152"/>
                </a:cubicBezTo>
                <a:cubicBezTo>
                  <a:pt x="321" y="152"/>
                  <a:pt x="215" y="286"/>
                  <a:pt x="215" y="501"/>
                </a:cubicBezTo>
                <a:cubicBezTo>
                  <a:pt x="215" y="723"/>
                  <a:pt x="318" y="855"/>
                  <a:pt x="488" y="855"/>
                </a:cubicBezTo>
                <a:cubicBezTo>
                  <a:pt x="596" y="855"/>
                  <a:pt x="671" y="811"/>
                  <a:pt x="720" y="697"/>
                </a:cubicBezTo>
                <a:cubicBezTo>
                  <a:pt x="938" y="697"/>
                  <a:pt x="938" y="697"/>
                  <a:pt x="938" y="697"/>
                </a:cubicBezTo>
                <a:cubicBezTo>
                  <a:pt x="895" y="851"/>
                  <a:pt x="777" y="1007"/>
                  <a:pt x="483" y="1007"/>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 name="Freeform 29">
            <a:extLst>
              <a:ext uri="{FF2B5EF4-FFF2-40B4-BE49-F238E27FC236}">
                <a16:creationId xmlns:a16="http://schemas.microsoft.com/office/drawing/2014/main" id="{37549AE3-D549-45AF-B121-73AB6D5A330B}"/>
              </a:ext>
            </a:extLst>
          </p:cNvPr>
          <p:cNvSpPr>
            <a:spLocks noEditPoints="1"/>
          </p:cNvSpPr>
          <p:nvPr/>
        </p:nvSpPr>
        <p:spPr bwMode="auto">
          <a:xfrm>
            <a:off x="3092498" y="1361729"/>
            <a:ext cx="80068" cy="359874"/>
          </a:xfrm>
          <a:custGeom>
            <a:avLst/>
            <a:gdLst>
              <a:gd name="T0" fmla="*/ 21 w 93"/>
              <a:gd name="T1" fmla="*/ 418 h 418"/>
              <a:gd name="T2" fmla="*/ 21 w 93"/>
              <a:gd name="T3" fmla="*/ 175 h 418"/>
              <a:gd name="T4" fmla="*/ 0 w 93"/>
              <a:gd name="T5" fmla="*/ 175 h 418"/>
              <a:gd name="T6" fmla="*/ 0 w 93"/>
              <a:gd name="T7" fmla="*/ 124 h 418"/>
              <a:gd name="T8" fmla="*/ 93 w 93"/>
              <a:gd name="T9" fmla="*/ 124 h 418"/>
              <a:gd name="T10" fmla="*/ 93 w 93"/>
              <a:gd name="T11" fmla="*/ 418 h 418"/>
              <a:gd name="T12" fmla="*/ 21 w 93"/>
              <a:gd name="T13" fmla="*/ 418 h 418"/>
              <a:gd name="T14" fmla="*/ 21 w 93"/>
              <a:gd name="T15" fmla="*/ 77 h 418"/>
              <a:gd name="T16" fmla="*/ 93 w 93"/>
              <a:gd name="T17" fmla="*/ 77 h 418"/>
              <a:gd name="T18" fmla="*/ 93 w 93"/>
              <a:gd name="T19" fmla="*/ 0 h 418"/>
              <a:gd name="T20" fmla="*/ 21 w 93"/>
              <a:gd name="T21" fmla="*/ 0 h 418"/>
              <a:gd name="T22" fmla="*/ 21 w 93"/>
              <a:gd name="T23" fmla="*/ 77 h 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3" h="418">
                <a:moveTo>
                  <a:pt x="21" y="418"/>
                </a:moveTo>
                <a:lnTo>
                  <a:pt x="21" y="175"/>
                </a:lnTo>
                <a:lnTo>
                  <a:pt x="0" y="175"/>
                </a:lnTo>
                <a:lnTo>
                  <a:pt x="0" y="124"/>
                </a:lnTo>
                <a:lnTo>
                  <a:pt x="93" y="124"/>
                </a:lnTo>
                <a:lnTo>
                  <a:pt x="93" y="418"/>
                </a:lnTo>
                <a:lnTo>
                  <a:pt x="21" y="418"/>
                </a:lnTo>
                <a:close/>
                <a:moveTo>
                  <a:pt x="21" y="77"/>
                </a:moveTo>
                <a:lnTo>
                  <a:pt x="93" y="77"/>
                </a:lnTo>
                <a:lnTo>
                  <a:pt x="93" y="0"/>
                </a:lnTo>
                <a:lnTo>
                  <a:pt x="21" y="0"/>
                </a:lnTo>
                <a:lnTo>
                  <a:pt x="21" y="7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 name="Freeform 30">
            <a:extLst>
              <a:ext uri="{FF2B5EF4-FFF2-40B4-BE49-F238E27FC236}">
                <a16:creationId xmlns:a16="http://schemas.microsoft.com/office/drawing/2014/main" id="{653A8D44-CC25-4BA1-BEB4-E82873B94D6A}"/>
              </a:ext>
            </a:extLst>
          </p:cNvPr>
          <p:cNvSpPr>
            <a:spLocks noEditPoints="1"/>
          </p:cNvSpPr>
          <p:nvPr/>
        </p:nvSpPr>
        <p:spPr bwMode="auto">
          <a:xfrm>
            <a:off x="3401577" y="1464181"/>
            <a:ext cx="249673" cy="262588"/>
          </a:xfrm>
          <a:custGeom>
            <a:avLst/>
            <a:gdLst>
              <a:gd name="T0" fmla="*/ 721 w 782"/>
              <a:gd name="T1" fmla="*/ 677 h 823"/>
              <a:gd name="T2" fmla="*/ 721 w 782"/>
              <a:gd name="T3" fmla="*/ 252 h 823"/>
              <a:gd name="T4" fmla="*/ 384 w 782"/>
              <a:gd name="T5" fmla="*/ 0 h 823"/>
              <a:gd name="T6" fmla="*/ 212 w 782"/>
              <a:gd name="T7" fmla="*/ 8 h 823"/>
              <a:gd name="T8" fmla="*/ 212 w 782"/>
              <a:gd name="T9" fmla="*/ 156 h 823"/>
              <a:gd name="T10" fmla="*/ 379 w 782"/>
              <a:gd name="T11" fmla="*/ 149 h 823"/>
              <a:gd name="T12" fmla="*/ 533 w 782"/>
              <a:gd name="T13" fmla="*/ 268 h 823"/>
              <a:gd name="T14" fmla="*/ 533 w 782"/>
              <a:gd name="T15" fmla="*/ 326 h 823"/>
              <a:gd name="T16" fmla="*/ 384 w 782"/>
              <a:gd name="T17" fmla="*/ 326 h 823"/>
              <a:gd name="T18" fmla="*/ 0 w 782"/>
              <a:gd name="T19" fmla="*/ 584 h 823"/>
              <a:gd name="T20" fmla="*/ 274 w 782"/>
              <a:gd name="T21" fmla="*/ 823 h 823"/>
              <a:gd name="T22" fmla="*/ 528 w 782"/>
              <a:gd name="T23" fmla="*/ 740 h 823"/>
              <a:gd name="T24" fmla="*/ 562 w 782"/>
              <a:gd name="T25" fmla="*/ 807 h 823"/>
              <a:gd name="T26" fmla="*/ 782 w 782"/>
              <a:gd name="T27" fmla="*/ 807 h 823"/>
              <a:gd name="T28" fmla="*/ 782 w 782"/>
              <a:gd name="T29" fmla="*/ 677 h 823"/>
              <a:gd name="T30" fmla="*/ 721 w 782"/>
              <a:gd name="T31" fmla="*/ 677 h 823"/>
              <a:gd name="T32" fmla="*/ 335 w 782"/>
              <a:gd name="T33" fmla="*/ 697 h 823"/>
              <a:gd name="T34" fmla="*/ 191 w 782"/>
              <a:gd name="T35" fmla="*/ 571 h 823"/>
              <a:gd name="T36" fmla="*/ 402 w 782"/>
              <a:gd name="T37" fmla="*/ 444 h 823"/>
              <a:gd name="T38" fmla="*/ 533 w 782"/>
              <a:gd name="T39" fmla="*/ 444 h 823"/>
              <a:gd name="T40" fmla="*/ 533 w 782"/>
              <a:gd name="T41" fmla="*/ 471 h 823"/>
              <a:gd name="T42" fmla="*/ 335 w 782"/>
              <a:gd name="T43" fmla="*/ 697 h 8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82" h="823">
                <a:moveTo>
                  <a:pt x="721" y="677"/>
                </a:moveTo>
                <a:cubicBezTo>
                  <a:pt x="721" y="252"/>
                  <a:pt x="721" y="252"/>
                  <a:pt x="721" y="252"/>
                </a:cubicBezTo>
                <a:cubicBezTo>
                  <a:pt x="721" y="82"/>
                  <a:pt x="610" y="0"/>
                  <a:pt x="384" y="0"/>
                </a:cubicBezTo>
                <a:cubicBezTo>
                  <a:pt x="326" y="0"/>
                  <a:pt x="247" y="5"/>
                  <a:pt x="212" y="8"/>
                </a:cubicBezTo>
                <a:cubicBezTo>
                  <a:pt x="212" y="156"/>
                  <a:pt x="212" y="156"/>
                  <a:pt x="212" y="156"/>
                </a:cubicBezTo>
                <a:cubicBezTo>
                  <a:pt x="243" y="154"/>
                  <a:pt x="319" y="149"/>
                  <a:pt x="379" y="149"/>
                </a:cubicBezTo>
                <a:cubicBezTo>
                  <a:pt x="481" y="149"/>
                  <a:pt x="533" y="189"/>
                  <a:pt x="533" y="268"/>
                </a:cubicBezTo>
                <a:cubicBezTo>
                  <a:pt x="533" y="326"/>
                  <a:pt x="533" y="326"/>
                  <a:pt x="533" y="326"/>
                </a:cubicBezTo>
                <a:cubicBezTo>
                  <a:pt x="384" y="326"/>
                  <a:pt x="384" y="326"/>
                  <a:pt x="384" y="326"/>
                </a:cubicBezTo>
                <a:cubicBezTo>
                  <a:pt x="129" y="326"/>
                  <a:pt x="0" y="413"/>
                  <a:pt x="0" y="584"/>
                </a:cubicBezTo>
                <a:cubicBezTo>
                  <a:pt x="0" y="697"/>
                  <a:pt x="71" y="823"/>
                  <a:pt x="274" y="823"/>
                </a:cubicBezTo>
                <a:cubicBezTo>
                  <a:pt x="436" y="823"/>
                  <a:pt x="493" y="778"/>
                  <a:pt x="528" y="740"/>
                </a:cubicBezTo>
                <a:cubicBezTo>
                  <a:pt x="562" y="807"/>
                  <a:pt x="562" y="807"/>
                  <a:pt x="562" y="807"/>
                </a:cubicBezTo>
                <a:cubicBezTo>
                  <a:pt x="782" y="807"/>
                  <a:pt x="782" y="807"/>
                  <a:pt x="782" y="807"/>
                </a:cubicBezTo>
                <a:cubicBezTo>
                  <a:pt x="782" y="677"/>
                  <a:pt x="782" y="677"/>
                  <a:pt x="782" y="677"/>
                </a:cubicBezTo>
                <a:lnTo>
                  <a:pt x="721" y="677"/>
                </a:lnTo>
                <a:close/>
                <a:moveTo>
                  <a:pt x="335" y="697"/>
                </a:moveTo>
                <a:cubicBezTo>
                  <a:pt x="248" y="697"/>
                  <a:pt x="191" y="647"/>
                  <a:pt x="191" y="571"/>
                </a:cubicBezTo>
                <a:cubicBezTo>
                  <a:pt x="191" y="508"/>
                  <a:pt x="216" y="444"/>
                  <a:pt x="402" y="444"/>
                </a:cubicBezTo>
                <a:cubicBezTo>
                  <a:pt x="533" y="444"/>
                  <a:pt x="533" y="444"/>
                  <a:pt x="533" y="444"/>
                </a:cubicBezTo>
                <a:cubicBezTo>
                  <a:pt x="533" y="471"/>
                  <a:pt x="533" y="471"/>
                  <a:pt x="533" y="471"/>
                </a:cubicBezTo>
                <a:cubicBezTo>
                  <a:pt x="533" y="568"/>
                  <a:pt x="512" y="697"/>
                  <a:pt x="335" y="697"/>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 name="Freeform 31">
            <a:extLst>
              <a:ext uri="{FF2B5EF4-FFF2-40B4-BE49-F238E27FC236}">
                <a16:creationId xmlns:a16="http://schemas.microsoft.com/office/drawing/2014/main" id="{EA56B12D-11EC-4FC6-8A5F-A73551549B20}"/>
              </a:ext>
            </a:extLst>
          </p:cNvPr>
          <p:cNvSpPr>
            <a:spLocks noEditPoints="1"/>
          </p:cNvSpPr>
          <p:nvPr/>
        </p:nvSpPr>
        <p:spPr bwMode="auto">
          <a:xfrm>
            <a:off x="2497587" y="1464181"/>
            <a:ext cx="249673" cy="262588"/>
          </a:xfrm>
          <a:custGeom>
            <a:avLst/>
            <a:gdLst>
              <a:gd name="T0" fmla="*/ 722 w 783"/>
              <a:gd name="T1" fmla="*/ 677 h 823"/>
              <a:gd name="T2" fmla="*/ 722 w 783"/>
              <a:gd name="T3" fmla="*/ 252 h 823"/>
              <a:gd name="T4" fmla="*/ 385 w 783"/>
              <a:gd name="T5" fmla="*/ 0 h 823"/>
              <a:gd name="T6" fmla="*/ 213 w 783"/>
              <a:gd name="T7" fmla="*/ 8 h 823"/>
              <a:gd name="T8" fmla="*/ 213 w 783"/>
              <a:gd name="T9" fmla="*/ 156 h 823"/>
              <a:gd name="T10" fmla="*/ 380 w 783"/>
              <a:gd name="T11" fmla="*/ 149 h 823"/>
              <a:gd name="T12" fmla="*/ 534 w 783"/>
              <a:gd name="T13" fmla="*/ 268 h 823"/>
              <a:gd name="T14" fmla="*/ 534 w 783"/>
              <a:gd name="T15" fmla="*/ 326 h 823"/>
              <a:gd name="T16" fmla="*/ 385 w 783"/>
              <a:gd name="T17" fmla="*/ 326 h 823"/>
              <a:gd name="T18" fmla="*/ 0 w 783"/>
              <a:gd name="T19" fmla="*/ 584 h 823"/>
              <a:gd name="T20" fmla="*/ 275 w 783"/>
              <a:gd name="T21" fmla="*/ 823 h 823"/>
              <a:gd name="T22" fmla="*/ 529 w 783"/>
              <a:gd name="T23" fmla="*/ 740 h 823"/>
              <a:gd name="T24" fmla="*/ 562 w 783"/>
              <a:gd name="T25" fmla="*/ 807 h 823"/>
              <a:gd name="T26" fmla="*/ 783 w 783"/>
              <a:gd name="T27" fmla="*/ 807 h 823"/>
              <a:gd name="T28" fmla="*/ 783 w 783"/>
              <a:gd name="T29" fmla="*/ 677 h 823"/>
              <a:gd name="T30" fmla="*/ 722 w 783"/>
              <a:gd name="T31" fmla="*/ 677 h 823"/>
              <a:gd name="T32" fmla="*/ 336 w 783"/>
              <a:gd name="T33" fmla="*/ 697 h 823"/>
              <a:gd name="T34" fmla="*/ 192 w 783"/>
              <a:gd name="T35" fmla="*/ 571 h 823"/>
              <a:gd name="T36" fmla="*/ 403 w 783"/>
              <a:gd name="T37" fmla="*/ 444 h 823"/>
              <a:gd name="T38" fmla="*/ 534 w 783"/>
              <a:gd name="T39" fmla="*/ 444 h 823"/>
              <a:gd name="T40" fmla="*/ 534 w 783"/>
              <a:gd name="T41" fmla="*/ 471 h 823"/>
              <a:gd name="T42" fmla="*/ 336 w 783"/>
              <a:gd name="T43" fmla="*/ 697 h 8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83" h="823">
                <a:moveTo>
                  <a:pt x="722" y="677"/>
                </a:moveTo>
                <a:cubicBezTo>
                  <a:pt x="722" y="252"/>
                  <a:pt x="722" y="252"/>
                  <a:pt x="722" y="252"/>
                </a:cubicBezTo>
                <a:cubicBezTo>
                  <a:pt x="722" y="82"/>
                  <a:pt x="611" y="0"/>
                  <a:pt x="385" y="0"/>
                </a:cubicBezTo>
                <a:cubicBezTo>
                  <a:pt x="327" y="0"/>
                  <a:pt x="248" y="5"/>
                  <a:pt x="213" y="8"/>
                </a:cubicBezTo>
                <a:cubicBezTo>
                  <a:pt x="213" y="156"/>
                  <a:pt x="213" y="156"/>
                  <a:pt x="213" y="156"/>
                </a:cubicBezTo>
                <a:cubicBezTo>
                  <a:pt x="244" y="154"/>
                  <a:pt x="320" y="149"/>
                  <a:pt x="380" y="149"/>
                </a:cubicBezTo>
                <a:cubicBezTo>
                  <a:pt x="482" y="149"/>
                  <a:pt x="534" y="189"/>
                  <a:pt x="534" y="268"/>
                </a:cubicBezTo>
                <a:cubicBezTo>
                  <a:pt x="534" y="326"/>
                  <a:pt x="534" y="326"/>
                  <a:pt x="534" y="326"/>
                </a:cubicBezTo>
                <a:cubicBezTo>
                  <a:pt x="385" y="326"/>
                  <a:pt x="385" y="326"/>
                  <a:pt x="385" y="326"/>
                </a:cubicBezTo>
                <a:cubicBezTo>
                  <a:pt x="130" y="326"/>
                  <a:pt x="0" y="413"/>
                  <a:pt x="0" y="584"/>
                </a:cubicBezTo>
                <a:cubicBezTo>
                  <a:pt x="0" y="697"/>
                  <a:pt x="72" y="823"/>
                  <a:pt x="275" y="823"/>
                </a:cubicBezTo>
                <a:cubicBezTo>
                  <a:pt x="437" y="823"/>
                  <a:pt x="494" y="778"/>
                  <a:pt x="529" y="740"/>
                </a:cubicBezTo>
                <a:cubicBezTo>
                  <a:pt x="562" y="807"/>
                  <a:pt x="562" y="807"/>
                  <a:pt x="562" y="807"/>
                </a:cubicBezTo>
                <a:cubicBezTo>
                  <a:pt x="783" y="807"/>
                  <a:pt x="783" y="807"/>
                  <a:pt x="783" y="807"/>
                </a:cubicBezTo>
                <a:cubicBezTo>
                  <a:pt x="783" y="677"/>
                  <a:pt x="783" y="677"/>
                  <a:pt x="783" y="677"/>
                </a:cubicBezTo>
                <a:lnTo>
                  <a:pt x="722" y="677"/>
                </a:lnTo>
                <a:close/>
                <a:moveTo>
                  <a:pt x="336" y="697"/>
                </a:moveTo>
                <a:cubicBezTo>
                  <a:pt x="249" y="697"/>
                  <a:pt x="192" y="647"/>
                  <a:pt x="192" y="571"/>
                </a:cubicBezTo>
                <a:cubicBezTo>
                  <a:pt x="192" y="508"/>
                  <a:pt x="217" y="444"/>
                  <a:pt x="403" y="444"/>
                </a:cubicBezTo>
                <a:cubicBezTo>
                  <a:pt x="534" y="444"/>
                  <a:pt x="534" y="444"/>
                  <a:pt x="534" y="444"/>
                </a:cubicBezTo>
                <a:cubicBezTo>
                  <a:pt x="534" y="471"/>
                  <a:pt x="534" y="471"/>
                  <a:pt x="534" y="471"/>
                </a:cubicBezTo>
                <a:cubicBezTo>
                  <a:pt x="534" y="568"/>
                  <a:pt x="513" y="697"/>
                  <a:pt x="336" y="697"/>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 name="Rectangle 32">
            <a:extLst>
              <a:ext uri="{FF2B5EF4-FFF2-40B4-BE49-F238E27FC236}">
                <a16:creationId xmlns:a16="http://schemas.microsoft.com/office/drawing/2014/main" id="{526CAFFE-DEE9-4B85-9C09-9EEBE20D4A21}"/>
              </a:ext>
            </a:extLst>
          </p:cNvPr>
          <p:cNvSpPr>
            <a:spLocks noChangeArrowheads="1"/>
          </p:cNvSpPr>
          <p:nvPr/>
        </p:nvSpPr>
        <p:spPr bwMode="auto">
          <a:xfrm>
            <a:off x="2017181" y="1303185"/>
            <a:ext cx="8609" cy="213514"/>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 name="Rectangle 33">
            <a:extLst>
              <a:ext uri="{FF2B5EF4-FFF2-40B4-BE49-F238E27FC236}">
                <a16:creationId xmlns:a16="http://schemas.microsoft.com/office/drawing/2014/main" id="{1D4331E2-01FB-4C75-8C7A-5101368CDBBA}"/>
              </a:ext>
            </a:extLst>
          </p:cNvPr>
          <p:cNvSpPr>
            <a:spLocks noChangeArrowheads="1"/>
          </p:cNvSpPr>
          <p:nvPr/>
        </p:nvSpPr>
        <p:spPr bwMode="auto">
          <a:xfrm>
            <a:off x="2086056" y="1303185"/>
            <a:ext cx="47352" cy="213514"/>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 name="Rectangle 34">
            <a:extLst>
              <a:ext uri="{FF2B5EF4-FFF2-40B4-BE49-F238E27FC236}">
                <a16:creationId xmlns:a16="http://schemas.microsoft.com/office/drawing/2014/main" id="{FEE77C5C-FDE5-4440-B804-265B4CDCBFC2}"/>
              </a:ext>
            </a:extLst>
          </p:cNvPr>
          <p:cNvSpPr>
            <a:spLocks noChangeArrowheads="1"/>
          </p:cNvSpPr>
          <p:nvPr/>
        </p:nvSpPr>
        <p:spPr bwMode="auto">
          <a:xfrm>
            <a:off x="2199701" y="1303185"/>
            <a:ext cx="20663" cy="213514"/>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 name="Line 6">
            <a:extLst>
              <a:ext uri="{FF2B5EF4-FFF2-40B4-BE49-F238E27FC236}">
                <a16:creationId xmlns:a16="http://schemas.microsoft.com/office/drawing/2014/main" id="{331C5F65-5A7D-4B04-9053-0B31B9553CD2}"/>
              </a:ext>
            </a:extLst>
          </p:cNvPr>
          <p:cNvSpPr>
            <a:spLocks noChangeShapeType="1"/>
          </p:cNvSpPr>
          <p:nvPr/>
        </p:nvSpPr>
        <p:spPr bwMode="auto">
          <a:xfrm>
            <a:off x="9136572" y="2100134"/>
            <a:ext cx="0" cy="3708000"/>
          </a:xfrm>
          <a:prstGeom prst="line">
            <a:avLst/>
          </a:prstGeom>
          <a:noFill/>
          <a:ln w="34925"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 name="Line 7">
            <a:extLst>
              <a:ext uri="{FF2B5EF4-FFF2-40B4-BE49-F238E27FC236}">
                <a16:creationId xmlns:a16="http://schemas.microsoft.com/office/drawing/2014/main" id="{3FB18F14-A02E-47E6-9BA8-2B3F3CFB8160}"/>
              </a:ext>
            </a:extLst>
          </p:cNvPr>
          <p:cNvSpPr>
            <a:spLocks noChangeShapeType="1"/>
          </p:cNvSpPr>
          <p:nvPr/>
        </p:nvSpPr>
        <p:spPr bwMode="auto">
          <a:xfrm>
            <a:off x="1505967" y="2100134"/>
            <a:ext cx="0" cy="3708000"/>
          </a:xfrm>
          <a:prstGeom prst="line">
            <a:avLst/>
          </a:prstGeom>
          <a:noFill/>
          <a:ln w="1079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 name="Line 8">
            <a:extLst>
              <a:ext uri="{FF2B5EF4-FFF2-40B4-BE49-F238E27FC236}">
                <a16:creationId xmlns:a16="http://schemas.microsoft.com/office/drawing/2014/main" id="{CAF1BA06-9B8B-4EC2-B029-4256A7C183B4}"/>
              </a:ext>
            </a:extLst>
          </p:cNvPr>
          <p:cNvSpPr>
            <a:spLocks noChangeShapeType="1"/>
          </p:cNvSpPr>
          <p:nvPr/>
        </p:nvSpPr>
        <p:spPr bwMode="auto">
          <a:xfrm>
            <a:off x="5565903" y="2100134"/>
            <a:ext cx="0" cy="3708000"/>
          </a:xfrm>
          <a:prstGeom prst="line">
            <a:avLst/>
          </a:prstGeom>
          <a:noFill/>
          <a:ln w="22860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 name="Line 6">
            <a:extLst>
              <a:ext uri="{FF2B5EF4-FFF2-40B4-BE49-F238E27FC236}">
                <a16:creationId xmlns:a16="http://schemas.microsoft.com/office/drawing/2014/main" id="{B31488E8-E411-4AB2-BF2F-4EE25617DCF3}"/>
              </a:ext>
            </a:extLst>
          </p:cNvPr>
          <p:cNvSpPr>
            <a:spLocks noChangeShapeType="1"/>
          </p:cNvSpPr>
          <p:nvPr/>
        </p:nvSpPr>
        <p:spPr bwMode="auto">
          <a:xfrm>
            <a:off x="9648636" y="2100134"/>
            <a:ext cx="0" cy="3708000"/>
          </a:xfrm>
          <a:prstGeom prst="line">
            <a:avLst/>
          </a:prstGeom>
          <a:noFill/>
          <a:ln w="34925"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 name="Line 7">
            <a:extLst>
              <a:ext uri="{FF2B5EF4-FFF2-40B4-BE49-F238E27FC236}">
                <a16:creationId xmlns:a16="http://schemas.microsoft.com/office/drawing/2014/main" id="{7A5E5F72-C306-4B5E-B73E-9389FADEE86B}"/>
              </a:ext>
            </a:extLst>
          </p:cNvPr>
          <p:cNvSpPr>
            <a:spLocks noChangeShapeType="1"/>
          </p:cNvSpPr>
          <p:nvPr/>
        </p:nvSpPr>
        <p:spPr bwMode="auto">
          <a:xfrm>
            <a:off x="10662159" y="2100134"/>
            <a:ext cx="0" cy="3708000"/>
          </a:xfrm>
          <a:prstGeom prst="line">
            <a:avLst/>
          </a:prstGeom>
          <a:noFill/>
          <a:ln w="952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7" name="Picture 6">
            <a:extLst>
              <a:ext uri="{FF2B5EF4-FFF2-40B4-BE49-F238E27FC236}">
                <a16:creationId xmlns:a16="http://schemas.microsoft.com/office/drawing/2014/main" id="{4D995BA4-3D7A-4541-82BF-8BE892BDE8F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686425" y="2093247"/>
            <a:ext cx="3445894" cy="3708000"/>
          </a:xfrm>
          <a:prstGeom prst="rect">
            <a:avLst/>
          </a:prstGeom>
        </p:spPr>
      </p:pic>
    </p:spTree>
    <p:extLst>
      <p:ext uri="{BB962C8B-B14F-4D97-AF65-F5344CB8AC3E}">
        <p14:creationId xmlns:p14="http://schemas.microsoft.com/office/powerpoint/2010/main" val="1393756951"/>
      </p:ext>
    </p:extLst>
  </p:cSld>
  <p:clrMapOvr>
    <a:overrideClrMapping bg1="dk1" tx1="lt1" bg2="dk2" tx2="lt2" accent1="accent1" accent2="accent2" accent3="accent3" accent4="accent4" accent5="accent5" accent6="accent6" hlink="hlink" folHlink="folHlink"/>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Three Columns big">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DC9102F5-5695-4105-9CE3-5C046B919D79}"/>
              </a:ext>
            </a:extLst>
          </p:cNvPr>
          <p:cNvSpPr>
            <a:spLocks noGrp="1"/>
          </p:cNvSpPr>
          <p:nvPr>
            <p:ph type="ftr" sz="quarter" idx="20"/>
          </p:nvPr>
        </p:nvSpPr>
        <p:spPr/>
        <p:txBody>
          <a:bodyPr/>
          <a:lstStyle>
            <a:lvl1pPr>
              <a:defRPr/>
            </a:lvl1pPr>
          </a:lstStyle>
          <a:p>
            <a:endParaRPr lang="en-GB"/>
          </a:p>
        </p:txBody>
      </p:sp>
      <p:sp>
        <p:nvSpPr>
          <p:cNvPr id="9" name="Slide Number Placeholder 8">
            <a:extLst>
              <a:ext uri="{FF2B5EF4-FFF2-40B4-BE49-F238E27FC236}">
                <a16:creationId xmlns:a16="http://schemas.microsoft.com/office/drawing/2014/main" id="{AC54FF7A-B13A-47B2-9916-5C16C109977E}"/>
              </a:ext>
            </a:extLst>
          </p:cNvPr>
          <p:cNvSpPr>
            <a:spLocks noGrp="1"/>
          </p:cNvSpPr>
          <p:nvPr>
            <p:ph type="sldNum" sz="quarter" idx="21"/>
          </p:nvPr>
        </p:nvSpPr>
        <p:spPr/>
        <p:txBody>
          <a:bodyPr/>
          <a:lstStyle/>
          <a:p>
            <a:fld id="{AFA7B88B-89BC-4E41-A4CC-88F7AB32273B}" type="slidenum">
              <a:rPr lang="en-GB" smtClean="0"/>
              <a:t>‹#›</a:t>
            </a:fld>
            <a:endParaRPr lang="en-GB"/>
          </a:p>
        </p:txBody>
      </p:sp>
      <p:sp>
        <p:nvSpPr>
          <p:cNvPr id="12" name="Content Placeholder 1">
            <a:extLst>
              <a:ext uri="{FF2B5EF4-FFF2-40B4-BE49-F238E27FC236}">
                <a16:creationId xmlns:a16="http://schemas.microsoft.com/office/drawing/2014/main" id="{4CDEE3B0-44A2-478D-BC1D-F3E9F160E94D}"/>
              </a:ext>
            </a:extLst>
          </p:cNvPr>
          <p:cNvSpPr>
            <a:spLocks noGrp="1"/>
          </p:cNvSpPr>
          <p:nvPr>
            <p:ph sz="half" idx="1" hasCustomPrompt="1"/>
          </p:nvPr>
        </p:nvSpPr>
        <p:spPr>
          <a:xfrm>
            <a:off x="804672" y="1470026"/>
            <a:ext cx="3060000" cy="4412214"/>
          </a:xfrm>
        </p:spPr>
        <p:txBody>
          <a:bodyPr/>
          <a:lstStyle>
            <a:lvl2pPr>
              <a:defRPr sz="1800"/>
            </a:lvl2pPr>
            <a:lvl3pPr>
              <a:defRPr sz="1800"/>
            </a:lvl3pPr>
            <a:lvl4pPr>
              <a:defRPr sz="1600"/>
            </a:lvl4pPr>
            <a:lvl5pPr>
              <a:defRPr sz="1400"/>
            </a:lvl5pPr>
            <a:lvl6pPr>
              <a:defRPr sz="1200"/>
            </a:lvl6pPr>
            <a:lvl7pPr>
              <a:defRPr sz="1100"/>
            </a:lvl7pPr>
            <a:lvl8pPr>
              <a:defRPr sz="105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13" name="Content Placeholder 1">
            <a:extLst>
              <a:ext uri="{FF2B5EF4-FFF2-40B4-BE49-F238E27FC236}">
                <a16:creationId xmlns:a16="http://schemas.microsoft.com/office/drawing/2014/main" id="{85A859CC-49C4-4B72-A243-C95F77A3F278}"/>
              </a:ext>
            </a:extLst>
          </p:cNvPr>
          <p:cNvSpPr>
            <a:spLocks noGrp="1"/>
          </p:cNvSpPr>
          <p:nvPr>
            <p:ph sz="half" idx="22" hasCustomPrompt="1"/>
          </p:nvPr>
        </p:nvSpPr>
        <p:spPr>
          <a:xfrm>
            <a:off x="4566000" y="1470026"/>
            <a:ext cx="3060000" cy="4412214"/>
          </a:xfrm>
        </p:spPr>
        <p:txBody>
          <a:bodyPr/>
          <a:lstStyle>
            <a:lvl2pPr>
              <a:defRPr sz="1800"/>
            </a:lvl2pPr>
            <a:lvl3pPr>
              <a:defRPr sz="1800"/>
            </a:lvl3pPr>
            <a:lvl4pPr>
              <a:defRPr sz="1600"/>
            </a:lvl4pPr>
            <a:lvl5pPr>
              <a:defRPr sz="1400"/>
            </a:lvl5pPr>
            <a:lvl6pPr>
              <a:defRPr sz="1200"/>
            </a:lvl6pPr>
            <a:lvl7pPr>
              <a:defRPr sz="1100"/>
            </a:lvl7pPr>
            <a:lvl8pPr>
              <a:defRPr sz="105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15" name="Content Placeholder 1">
            <a:extLst>
              <a:ext uri="{FF2B5EF4-FFF2-40B4-BE49-F238E27FC236}">
                <a16:creationId xmlns:a16="http://schemas.microsoft.com/office/drawing/2014/main" id="{1E061FF8-1DCE-4470-B899-D72A8EE9B3D1}"/>
              </a:ext>
            </a:extLst>
          </p:cNvPr>
          <p:cNvSpPr>
            <a:spLocks noGrp="1"/>
          </p:cNvSpPr>
          <p:nvPr>
            <p:ph sz="half" idx="23" hasCustomPrompt="1"/>
          </p:nvPr>
        </p:nvSpPr>
        <p:spPr>
          <a:xfrm>
            <a:off x="8327328" y="1470026"/>
            <a:ext cx="3060000" cy="4412214"/>
          </a:xfrm>
        </p:spPr>
        <p:txBody>
          <a:bodyPr/>
          <a:lstStyle>
            <a:lvl2pPr>
              <a:defRPr sz="1800"/>
            </a:lvl2pPr>
            <a:lvl3pPr>
              <a:defRPr sz="1800"/>
            </a:lvl3pPr>
            <a:lvl4pPr>
              <a:defRPr sz="1600"/>
            </a:lvl4pPr>
            <a:lvl5pPr>
              <a:defRPr sz="1400"/>
            </a:lvl5pPr>
            <a:lvl6pPr>
              <a:defRPr sz="1200"/>
            </a:lvl6pPr>
            <a:lvl7pPr>
              <a:defRPr sz="1100"/>
            </a:lvl7pPr>
            <a:lvl8pPr>
              <a:defRPr sz="105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11" name="Title 10">
            <a:extLst>
              <a:ext uri="{FF2B5EF4-FFF2-40B4-BE49-F238E27FC236}">
                <a16:creationId xmlns:a16="http://schemas.microsoft.com/office/drawing/2014/main" id="{4B7E5244-F237-47A0-BC81-F018B9C8EC28}"/>
              </a:ext>
            </a:extLst>
          </p:cNvPr>
          <p:cNvSpPr>
            <a:spLocks noGrp="1"/>
          </p:cNvSpPr>
          <p:nvPr>
            <p:ph type="title"/>
          </p:nvPr>
        </p:nvSpPr>
        <p:spPr>
          <a:xfrm>
            <a:off x="807269" y="239083"/>
            <a:ext cx="10580059" cy="755904"/>
          </a:xfrm>
        </p:spPr>
        <p:txBody>
          <a:bodyPr/>
          <a:lstStyle/>
          <a:p>
            <a:r>
              <a:rPr lang="en-US"/>
              <a:t>Click to edit Master title style</a:t>
            </a:r>
            <a:endParaRPr lang="en-GB"/>
          </a:p>
        </p:txBody>
      </p:sp>
      <p:sp>
        <p:nvSpPr>
          <p:cNvPr id="17" name="Line 11">
            <a:extLst>
              <a:ext uri="{FF2B5EF4-FFF2-40B4-BE49-F238E27FC236}">
                <a16:creationId xmlns:a16="http://schemas.microsoft.com/office/drawing/2014/main" id="{63C34E83-9C9F-4579-8442-F71676ADB075}"/>
              </a:ext>
            </a:extLst>
          </p:cNvPr>
          <p:cNvSpPr>
            <a:spLocks noChangeShapeType="1"/>
          </p:cNvSpPr>
          <p:nvPr/>
        </p:nvSpPr>
        <p:spPr bwMode="auto">
          <a:xfrm>
            <a:off x="614363" y="0"/>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285811307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Three Columns with images">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DC9102F5-5695-4105-9CE3-5C046B919D79}"/>
              </a:ext>
            </a:extLst>
          </p:cNvPr>
          <p:cNvSpPr>
            <a:spLocks noGrp="1"/>
          </p:cNvSpPr>
          <p:nvPr>
            <p:ph type="ftr" sz="quarter" idx="20"/>
          </p:nvPr>
        </p:nvSpPr>
        <p:spPr/>
        <p:txBody>
          <a:bodyPr/>
          <a:lstStyle>
            <a:lvl1pPr>
              <a:defRPr/>
            </a:lvl1pPr>
          </a:lstStyle>
          <a:p>
            <a:endParaRPr lang="en-GB"/>
          </a:p>
        </p:txBody>
      </p:sp>
      <p:sp>
        <p:nvSpPr>
          <p:cNvPr id="9" name="Slide Number Placeholder 8">
            <a:extLst>
              <a:ext uri="{FF2B5EF4-FFF2-40B4-BE49-F238E27FC236}">
                <a16:creationId xmlns:a16="http://schemas.microsoft.com/office/drawing/2014/main" id="{AC54FF7A-B13A-47B2-9916-5C16C109977E}"/>
              </a:ext>
            </a:extLst>
          </p:cNvPr>
          <p:cNvSpPr>
            <a:spLocks noGrp="1"/>
          </p:cNvSpPr>
          <p:nvPr>
            <p:ph type="sldNum" sz="quarter" idx="21"/>
          </p:nvPr>
        </p:nvSpPr>
        <p:spPr/>
        <p:txBody>
          <a:bodyPr/>
          <a:lstStyle/>
          <a:p>
            <a:fld id="{AFA7B88B-89BC-4E41-A4CC-88F7AB32273B}" type="slidenum">
              <a:rPr lang="en-GB" smtClean="0"/>
              <a:t>‹#›</a:t>
            </a:fld>
            <a:endParaRPr lang="en-GB"/>
          </a:p>
        </p:txBody>
      </p:sp>
      <p:sp>
        <p:nvSpPr>
          <p:cNvPr id="12" name="Content Placeholder 1">
            <a:extLst>
              <a:ext uri="{FF2B5EF4-FFF2-40B4-BE49-F238E27FC236}">
                <a16:creationId xmlns:a16="http://schemas.microsoft.com/office/drawing/2014/main" id="{4CDEE3B0-44A2-478D-BC1D-F3E9F160E94D}"/>
              </a:ext>
            </a:extLst>
          </p:cNvPr>
          <p:cNvSpPr>
            <a:spLocks noGrp="1"/>
          </p:cNvSpPr>
          <p:nvPr>
            <p:ph sz="half" idx="1" hasCustomPrompt="1"/>
          </p:nvPr>
        </p:nvSpPr>
        <p:spPr>
          <a:xfrm>
            <a:off x="804672" y="3261857"/>
            <a:ext cx="3060000" cy="2615068"/>
          </a:xfrm>
        </p:spPr>
        <p:txBody>
          <a:bodyPr/>
          <a:lstStyle>
            <a:lvl2pPr>
              <a:defRPr sz="1800"/>
            </a:lvl2pPr>
            <a:lvl3pPr>
              <a:defRPr sz="1800"/>
            </a:lvl3pPr>
            <a:lvl4pPr>
              <a:defRPr sz="1600"/>
            </a:lvl4pPr>
            <a:lvl5pPr>
              <a:defRPr sz="1400"/>
            </a:lvl5pPr>
            <a:lvl6pPr>
              <a:defRPr sz="1200"/>
            </a:lvl6pPr>
            <a:lvl7pPr>
              <a:defRPr sz="1100"/>
            </a:lvl7pPr>
            <a:lvl8pPr>
              <a:defRPr sz="105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13" name="Content Placeholder 1">
            <a:extLst>
              <a:ext uri="{FF2B5EF4-FFF2-40B4-BE49-F238E27FC236}">
                <a16:creationId xmlns:a16="http://schemas.microsoft.com/office/drawing/2014/main" id="{85A859CC-49C4-4B72-A243-C95F77A3F278}"/>
              </a:ext>
            </a:extLst>
          </p:cNvPr>
          <p:cNvSpPr>
            <a:spLocks noGrp="1"/>
          </p:cNvSpPr>
          <p:nvPr>
            <p:ph sz="half" idx="22" hasCustomPrompt="1"/>
          </p:nvPr>
        </p:nvSpPr>
        <p:spPr>
          <a:xfrm>
            <a:off x="4566000" y="3261857"/>
            <a:ext cx="3060000" cy="2615068"/>
          </a:xfrm>
        </p:spPr>
        <p:txBody>
          <a:bodyPr/>
          <a:lstStyle>
            <a:lvl2pPr>
              <a:defRPr sz="1800"/>
            </a:lvl2pPr>
            <a:lvl3pPr>
              <a:defRPr sz="1800"/>
            </a:lvl3pPr>
            <a:lvl4pPr>
              <a:defRPr sz="1600"/>
            </a:lvl4pPr>
            <a:lvl5pPr>
              <a:defRPr sz="1400"/>
            </a:lvl5pPr>
            <a:lvl6pPr>
              <a:defRPr sz="1200"/>
            </a:lvl6pPr>
            <a:lvl7pPr>
              <a:defRPr sz="1100"/>
            </a:lvl7pPr>
            <a:lvl8pPr>
              <a:defRPr sz="105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15" name="Content Placeholder 1">
            <a:extLst>
              <a:ext uri="{FF2B5EF4-FFF2-40B4-BE49-F238E27FC236}">
                <a16:creationId xmlns:a16="http://schemas.microsoft.com/office/drawing/2014/main" id="{1E061FF8-1DCE-4470-B899-D72A8EE9B3D1}"/>
              </a:ext>
            </a:extLst>
          </p:cNvPr>
          <p:cNvSpPr>
            <a:spLocks noGrp="1"/>
          </p:cNvSpPr>
          <p:nvPr>
            <p:ph sz="half" idx="23" hasCustomPrompt="1"/>
          </p:nvPr>
        </p:nvSpPr>
        <p:spPr>
          <a:xfrm>
            <a:off x="8327328" y="3261857"/>
            <a:ext cx="3060000" cy="2615068"/>
          </a:xfrm>
        </p:spPr>
        <p:txBody>
          <a:bodyPr/>
          <a:lstStyle>
            <a:lvl2pPr>
              <a:defRPr sz="1800"/>
            </a:lvl2pPr>
            <a:lvl3pPr>
              <a:defRPr sz="1800"/>
            </a:lvl3pPr>
            <a:lvl4pPr>
              <a:defRPr sz="1600"/>
            </a:lvl4pPr>
            <a:lvl5pPr>
              <a:defRPr sz="1400"/>
            </a:lvl5pPr>
            <a:lvl6pPr>
              <a:defRPr sz="1200"/>
            </a:lvl6pPr>
            <a:lvl7pPr>
              <a:defRPr sz="1100"/>
            </a:lvl7pPr>
            <a:lvl8pPr>
              <a:defRPr sz="105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11" name="Title 10">
            <a:extLst>
              <a:ext uri="{FF2B5EF4-FFF2-40B4-BE49-F238E27FC236}">
                <a16:creationId xmlns:a16="http://schemas.microsoft.com/office/drawing/2014/main" id="{4B7E5244-F237-47A0-BC81-F018B9C8EC28}"/>
              </a:ext>
            </a:extLst>
          </p:cNvPr>
          <p:cNvSpPr>
            <a:spLocks noGrp="1"/>
          </p:cNvSpPr>
          <p:nvPr>
            <p:ph type="title"/>
          </p:nvPr>
        </p:nvSpPr>
        <p:spPr>
          <a:xfrm>
            <a:off x="807269" y="239083"/>
            <a:ext cx="10580059" cy="755904"/>
          </a:xfrm>
        </p:spPr>
        <p:txBody>
          <a:bodyPr/>
          <a:lstStyle/>
          <a:p>
            <a:r>
              <a:rPr lang="en-US"/>
              <a:t>Click to edit Master title style</a:t>
            </a:r>
            <a:endParaRPr lang="en-GB"/>
          </a:p>
        </p:txBody>
      </p:sp>
      <p:sp>
        <p:nvSpPr>
          <p:cNvPr id="17" name="Line 11">
            <a:extLst>
              <a:ext uri="{FF2B5EF4-FFF2-40B4-BE49-F238E27FC236}">
                <a16:creationId xmlns:a16="http://schemas.microsoft.com/office/drawing/2014/main" id="{63C34E83-9C9F-4579-8442-F71676ADB075}"/>
              </a:ext>
            </a:extLst>
          </p:cNvPr>
          <p:cNvSpPr>
            <a:spLocks noChangeShapeType="1"/>
          </p:cNvSpPr>
          <p:nvPr/>
        </p:nvSpPr>
        <p:spPr bwMode="auto">
          <a:xfrm>
            <a:off x="614363" y="0"/>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 name="Text Placeholder 2">
            <a:extLst>
              <a:ext uri="{FF2B5EF4-FFF2-40B4-BE49-F238E27FC236}">
                <a16:creationId xmlns:a16="http://schemas.microsoft.com/office/drawing/2014/main" id="{72577F4D-E3C0-4137-BE5D-236D1EA19302}"/>
              </a:ext>
            </a:extLst>
          </p:cNvPr>
          <p:cNvSpPr>
            <a:spLocks noGrp="1"/>
          </p:cNvSpPr>
          <p:nvPr>
            <p:ph type="body" idx="13" hasCustomPrompt="1"/>
          </p:nvPr>
        </p:nvSpPr>
        <p:spPr>
          <a:xfrm>
            <a:off x="807268" y="1013408"/>
            <a:ext cx="10579870" cy="595458"/>
          </a:xfrm>
        </p:spPr>
        <p:txBody>
          <a:bodyPr anchor="t" anchorCtr="0"/>
          <a:lstStyle>
            <a:lvl1pPr marL="0" indent="0">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Subtitle]</a:t>
            </a:r>
          </a:p>
        </p:txBody>
      </p:sp>
      <p:sp>
        <p:nvSpPr>
          <p:cNvPr id="16" name="Picture Placeholder 3">
            <a:extLst>
              <a:ext uri="{FF2B5EF4-FFF2-40B4-BE49-F238E27FC236}">
                <a16:creationId xmlns:a16="http://schemas.microsoft.com/office/drawing/2014/main" id="{C46A86B0-F4B6-4986-A266-D425DAE57D0C}"/>
              </a:ext>
            </a:extLst>
          </p:cNvPr>
          <p:cNvSpPr>
            <a:spLocks noGrp="1"/>
          </p:cNvSpPr>
          <p:nvPr>
            <p:ph type="pic" sz="quarter" idx="25"/>
          </p:nvPr>
        </p:nvSpPr>
        <p:spPr>
          <a:xfrm>
            <a:off x="793749" y="1470025"/>
            <a:ext cx="3060000" cy="1618448"/>
          </a:xfrm>
        </p:spPr>
        <p:txBody>
          <a:bodyPr/>
          <a:lstStyle/>
          <a:p>
            <a:r>
              <a:rPr lang="en-US"/>
              <a:t>Click icon to add picture</a:t>
            </a:r>
            <a:endParaRPr lang="en-GB"/>
          </a:p>
        </p:txBody>
      </p:sp>
      <p:sp>
        <p:nvSpPr>
          <p:cNvPr id="18" name="Picture Placeholder 3">
            <a:extLst>
              <a:ext uri="{FF2B5EF4-FFF2-40B4-BE49-F238E27FC236}">
                <a16:creationId xmlns:a16="http://schemas.microsoft.com/office/drawing/2014/main" id="{6C0E865C-C1CA-455E-873E-CDC433BBE0A1}"/>
              </a:ext>
            </a:extLst>
          </p:cNvPr>
          <p:cNvSpPr>
            <a:spLocks noGrp="1"/>
          </p:cNvSpPr>
          <p:nvPr>
            <p:ph type="pic" sz="quarter" idx="26"/>
          </p:nvPr>
        </p:nvSpPr>
        <p:spPr>
          <a:xfrm>
            <a:off x="4560539" y="1470025"/>
            <a:ext cx="3060000" cy="1618448"/>
          </a:xfrm>
        </p:spPr>
        <p:txBody>
          <a:bodyPr/>
          <a:lstStyle/>
          <a:p>
            <a:r>
              <a:rPr lang="en-US"/>
              <a:t>Click icon to add picture</a:t>
            </a:r>
            <a:endParaRPr lang="en-GB"/>
          </a:p>
        </p:txBody>
      </p:sp>
      <p:sp>
        <p:nvSpPr>
          <p:cNvPr id="19" name="Picture Placeholder 3">
            <a:extLst>
              <a:ext uri="{FF2B5EF4-FFF2-40B4-BE49-F238E27FC236}">
                <a16:creationId xmlns:a16="http://schemas.microsoft.com/office/drawing/2014/main" id="{27387CE0-5475-4E8B-9C36-C71A635077C3}"/>
              </a:ext>
            </a:extLst>
          </p:cNvPr>
          <p:cNvSpPr>
            <a:spLocks noGrp="1"/>
          </p:cNvSpPr>
          <p:nvPr>
            <p:ph type="pic" sz="quarter" idx="27"/>
          </p:nvPr>
        </p:nvSpPr>
        <p:spPr>
          <a:xfrm>
            <a:off x="8327328" y="1470025"/>
            <a:ext cx="3060000" cy="1618448"/>
          </a:xfrm>
        </p:spPr>
        <p:txBody>
          <a:bodyPr/>
          <a:lstStyle/>
          <a:p>
            <a:r>
              <a:rPr lang="en-US"/>
              <a:t>Click icon to add picture</a:t>
            </a:r>
            <a:endParaRPr lang="en-GB"/>
          </a:p>
        </p:txBody>
      </p:sp>
    </p:spTree>
    <p:extLst>
      <p:ext uri="{BB962C8B-B14F-4D97-AF65-F5344CB8AC3E}">
        <p14:creationId xmlns:p14="http://schemas.microsoft.com/office/powerpoint/2010/main" val="99108119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Three Columns for icons">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DC9102F5-5695-4105-9CE3-5C046B919D79}"/>
              </a:ext>
            </a:extLst>
          </p:cNvPr>
          <p:cNvSpPr>
            <a:spLocks noGrp="1"/>
          </p:cNvSpPr>
          <p:nvPr>
            <p:ph type="ftr" sz="quarter" idx="20"/>
          </p:nvPr>
        </p:nvSpPr>
        <p:spPr/>
        <p:txBody>
          <a:bodyPr/>
          <a:lstStyle>
            <a:lvl1pPr>
              <a:defRPr/>
            </a:lvl1pPr>
          </a:lstStyle>
          <a:p>
            <a:endParaRPr lang="en-GB"/>
          </a:p>
        </p:txBody>
      </p:sp>
      <p:sp>
        <p:nvSpPr>
          <p:cNvPr id="9" name="Slide Number Placeholder 8">
            <a:extLst>
              <a:ext uri="{FF2B5EF4-FFF2-40B4-BE49-F238E27FC236}">
                <a16:creationId xmlns:a16="http://schemas.microsoft.com/office/drawing/2014/main" id="{AC54FF7A-B13A-47B2-9916-5C16C109977E}"/>
              </a:ext>
            </a:extLst>
          </p:cNvPr>
          <p:cNvSpPr>
            <a:spLocks noGrp="1"/>
          </p:cNvSpPr>
          <p:nvPr>
            <p:ph type="sldNum" sz="quarter" idx="21"/>
          </p:nvPr>
        </p:nvSpPr>
        <p:spPr/>
        <p:txBody>
          <a:bodyPr/>
          <a:lstStyle/>
          <a:p>
            <a:fld id="{AFA7B88B-89BC-4E41-A4CC-88F7AB32273B}" type="slidenum">
              <a:rPr lang="en-GB" smtClean="0"/>
              <a:t>‹#›</a:t>
            </a:fld>
            <a:endParaRPr lang="en-GB"/>
          </a:p>
        </p:txBody>
      </p:sp>
      <p:sp>
        <p:nvSpPr>
          <p:cNvPr id="11" name="Title 10">
            <a:extLst>
              <a:ext uri="{FF2B5EF4-FFF2-40B4-BE49-F238E27FC236}">
                <a16:creationId xmlns:a16="http://schemas.microsoft.com/office/drawing/2014/main" id="{4B7E5244-F237-47A0-BC81-F018B9C8EC28}"/>
              </a:ext>
            </a:extLst>
          </p:cNvPr>
          <p:cNvSpPr>
            <a:spLocks noGrp="1"/>
          </p:cNvSpPr>
          <p:nvPr>
            <p:ph type="title"/>
          </p:nvPr>
        </p:nvSpPr>
        <p:spPr/>
        <p:txBody>
          <a:bodyPr/>
          <a:lstStyle/>
          <a:p>
            <a:r>
              <a:rPr lang="en-US"/>
              <a:t>Click to edit Master title style</a:t>
            </a:r>
            <a:endParaRPr lang="en-GB"/>
          </a:p>
        </p:txBody>
      </p:sp>
      <p:sp>
        <p:nvSpPr>
          <p:cNvPr id="17" name="Line 11">
            <a:extLst>
              <a:ext uri="{FF2B5EF4-FFF2-40B4-BE49-F238E27FC236}">
                <a16:creationId xmlns:a16="http://schemas.microsoft.com/office/drawing/2014/main" id="{63C34E83-9C9F-4579-8442-F71676ADB075}"/>
              </a:ext>
            </a:extLst>
          </p:cNvPr>
          <p:cNvSpPr>
            <a:spLocks noChangeShapeType="1"/>
          </p:cNvSpPr>
          <p:nvPr/>
        </p:nvSpPr>
        <p:spPr bwMode="auto">
          <a:xfrm>
            <a:off x="614363" y="0"/>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 name="Text Placeholder 2">
            <a:extLst>
              <a:ext uri="{FF2B5EF4-FFF2-40B4-BE49-F238E27FC236}">
                <a16:creationId xmlns:a16="http://schemas.microsoft.com/office/drawing/2014/main" id="{72577F4D-E3C0-4137-BE5D-236D1EA19302}"/>
              </a:ext>
            </a:extLst>
          </p:cNvPr>
          <p:cNvSpPr>
            <a:spLocks noGrp="1"/>
          </p:cNvSpPr>
          <p:nvPr>
            <p:ph type="body" idx="13" hasCustomPrompt="1"/>
          </p:nvPr>
        </p:nvSpPr>
        <p:spPr>
          <a:xfrm>
            <a:off x="807268" y="1013408"/>
            <a:ext cx="10579870" cy="595458"/>
          </a:xfrm>
        </p:spPr>
        <p:txBody>
          <a:bodyPr anchor="t" anchorCtr="0"/>
          <a:lstStyle>
            <a:lvl1pPr marL="0" indent="0">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Subtitle]</a:t>
            </a:r>
          </a:p>
        </p:txBody>
      </p:sp>
      <p:sp>
        <p:nvSpPr>
          <p:cNvPr id="14" name="Content Placeholder 1">
            <a:extLst>
              <a:ext uri="{FF2B5EF4-FFF2-40B4-BE49-F238E27FC236}">
                <a16:creationId xmlns:a16="http://schemas.microsoft.com/office/drawing/2014/main" id="{A5839654-1D82-4106-8558-0C64204557AF}"/>
              </a:ext>
            </a:extLst>
          </p:cNvPr>
          <p:cNvSpPr>
            <a:spLocks noGrp="1"/>
          </p:cNvSpPr>
          <p:nvPr>
            <p:ph sz="half" idx="1" hasCustomPrompt="1"/>
          </p:nvPr>
        </p:nvSpPr>
        <p:spPr>
          <a:xfrm>
            <a:off x="804672" y="3261857"/>
            <a:ext cx="3060000" cy="2615068"/>
          </a:xfrm>
        </p:spPr>
        <p:txBody>
          <a:bodyPr/>
          <a:lstStyle>
            <a:lvl2pPr>
              <a:defRPr sz="1800"/>
            </a:lvl2pPr>
            <a:lvl3pPr>
              <a:defRPr sz="1800"/>
            </a:lvl3pPr>
            <a:lvl4pPr>
              <a:defRPr sz="1600"/>
            </a:lvl4pPr>
            <a:lvl5pPr>
              <a:defRPr sz="1400"/>
            </a:lvl5pPr>
            <a:lvl6pPr>
              <a:defRPr sz="1200"/>
            </a:lvl6pPr>
            <a:lvl7pPr>
              <a:defRPr sz="1100"/>
            </a:lvl7pPr>
            <a:lvl8pPr>
              <a:defRPr sz="105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16" name="Content Placeholder 1">
            <a:extLst>
              <a:ext uri="{FF2B5EF4-FFF2-40B4-BE49-F238E27FC236}">
                <a16:creationId xmlns:a16="http://schemas.microsoft.com/office/drawing/2014/main" id="{B923662F-1945-400C-A611-60CF658E79BB}"/>
              </a:ext>
            </a:extLst>
          </p:cNvPr>
          <p:cNvSpPr>
            <a:spLocks noGrp="1"/>
          </p:cNvSpPr>
          <p:nvPr>
            <p:ph sz="half" idx="22" hasCustomPrompt="1"/>
          </p:nvPr>
        </p:nvSpPr>
        <p:spPr>
          <a:xfrm>
            <a:off x="4566000" y="3261857"/>
            <a:ext cx="3060000" cy="2615068"/>
          </a:xfrm>
        </p:spPr>
        <p:txBody>
          <a:bodyPr/>
          <a:lstStyle>
            <a:lvl2pPr>
              <a:defRPr sz="1800"/>
            </a:lvl2pPr>
            <a:lvl3pPr>
              <a:defRPr sz="1800"/>
            </a:lvl3pPr>
            <a:lvl4pPr>
              <a:defRPr sz="1600"/>
            </a:lvl4pPr>
            <a:lvl5pPr>
              <a:defRPr sz="1400"/>
            </a:lvl5pPr>
            <a:lvl6pPr>
              <a:defRPr sz="1200"/>
            </a:lvl6pPr>
            <a:lvl7pPr>
              <a:defRPr sz="1100"/>
            </a:lvl7pPr>
            <a:lvl8pPr>
              <a:defRPr sz="105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18" name="Content Placeholder 1">
            <a:extLst>
              <a:ext uri="{FF2B5EF4-FFF2-40B4-BE49-F238E27FC236}">
                <a16:creationId xmlns:a16="http://schemas.microsoft.com/office/drawing/2014/main" id="{B02E5526-6A1B-49F0-B30B-9520112ECDCD}"/>
              </a:ext>
            </a:extLst>
          </p:cNvPr>
          <p:cNvSpPr>
            <a:spLocks noGrp="1"/>
          </p:cNvSpPr>
          <p:nvPr>
            <p:ph sz="half" idx="23" hasCustomPrompt="1"/>
          </p:nvPr>
        </p:nvSpPr>
        <p:spPr>
          <a:xfrm>
            <a:off x="8327328" y="3261857"/>
            <a:ext cx="3060000" cy="2615068"/>
          </a:xfrm>
        </p:spPr>
        <p:txBody>
          <a:bodyPr/>
          <a:lstStyle>
            <a:lvl2pPr>
              <a:defRPr sz="1800"/>
            </a:lvl2pPr>
            <a:lvl3pPr>
              <a:defRPr sz="1800"/>
            </a:lvl3pPr>
            <a:lvl4pPr>
              <a:defRPr sz="1600"/>
            </a:lvl4pPr>
            <a:lvl5pPr>
              <a:defRPr sz="1400"/>
            </a:lvl5pPr>
            <a:lvl6pPr>
              <a:defRPr sz="1200"/>
            </a:lvl6pPr>
            <a:lvl7pPr>
              <a:defRPr sz="1100"/>
            </a:lvl7pPr>
            <a:lvl8pPr>
              <a:defRPr sz="105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Tree>
    <p:extLst>
      <p:ext uri="{BB962C8B-B14F-4D97-AF65-F5344CB8AC3E}">
        <p14:creationId xmlns:p14="http://schemas.microsoft.com/office/powerpoint/2010/main" val="218866132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Three content numbered">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DC9102F5-5695-4105-9CE3-5C046B919D79}"/>
              </a:ext>
            </a:extLst>
          </p:cNvPr>
          <p:cNvSpPr>
            <a:spLocks noGrp="1"/>
          </p:cNvSpPr>
          <p:nvPr>
            <p:ph type="ftr" sz="quarter" idx="20"/>
          </p:nvPr>
        </p:nvSpPr>
        <p:spPr/>
        <p:txBody>
          <a:bodyPr/>
          <a:lstStyle>
            <a:lvl1pPr>
              <a:defRPr/>
            </a:lvl1pPr>
          </a:lstStyle>
          <a:p>
            <a:endParaRPr lang="en-GB"/>
          </a:p>
        </p:txBody>
      </p:sp>
      <p:sp>
        <p:nvSpPr>
          <p:cNvPr id="9" name="Slide Number Placeholder 8">
            <a:extLst>
              <a:ext uri="{FF2B5EF4-FFF2-40B4-BE49-F238E27FC236}">
                <a16:creationId xmlns:a16="http://schemas.microsoft.com/office/drawing/2014/main" id="{AC54FF7A-B13A-47B2-9916-5C16C109977E}"/>
              </a:ext>
            </a:extLst>
          </p:cNvPr>
          <p:cNvSpPr>
            <a:spLocks noGrp="1"/>
          </p:cNvSpPr>
          <p:nvPr>
            <p:ph type="sldNum" sz="quarter" idx="21"/>
          </p:nvPr>
        </p:nvSpPr>
        <p:spPr/>
        <p:txBody>
          <a:bodyPr/>
          <a:lstStyle/>
          <a:p>
            <a:fld id="{AFA7B88B-89BC-4E41-A4CC-88F7AB32273B}" type="slidenum">
              <a:rPr lang="en-GB" smtClean="0"/>
              <a:t>‹#›</a:t>
            </a:fld>
            <a:endParaRPr lang="en-GB"/>
          </a:p>
        </p:txBody>
      </p:sp>
      <p:sp>
        <p:nvSpPr>
          <p:cNvPr id="12" name="Content Placeholder 1">
            <a:extLst>
              <a:ext uri="{FF2B5EF4-FFF2-40B4-BE49-F238E27FC236}">
                <a16:creationId xmlns:a16="http://schemas.microsoft.com/office/drawing/2014/main" id="{4CDEE3B0-44A2-478D-BC1D-F3E9F160E94D}"/>
              </a:ext>
            </a:extLst>
          </p:cNvPr>
          <p:cNvSpPr>
            <a:spLocks noGrp="1"/>
          </p:cNvSpPr>
          <p:nvPr>
            <p:ph sz="half" idx="1"/>
          </p:nvPr>
        </p:nvSpPr>
        <p:spPr>
          <a:xfrm>
            <a:off x="804672" y="2948973"/>
            <a:ext cx="3060000" cy="2927952"/>
          </a:xfrm>
        </p:spPr>
        <p:txBody>
          <a:bodyPr/>
          <a:lstStyle>
            <a:lvl1pPr>
              <a:defRPr sz="1800"/>
            </a:lvl1pPr>
            <a:lvl2pPr>
              <a:defRPr sz="1800"/>
            </a:lvl2pPr>
            <a:lvl3pPr>
              <a:defRPr sz="1800"/>
            </a:lvl3pPr>
            <a:lvl4pPr>
              <a:defRPr sz="1600"/>
            </a:lvl4pPr>
            <a:lvl5pPr>
              <a:defRPr sz="1200"/>
            </a:lvl5pPr>
            <a:lvl6pPr>
              <a:defRPr sz="1100"/>
            </a:lvl6pPr>
            <a:lvl7pPr>
              <a:defRPr sz="1050"/>
            </a:lvl7pPr>
            <a:lvl8pPr>
              <a:defRPr sz="10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p:txBody>
      </p:sp>
      <p:sp>
        <p:nvSpPr>
          <p:cNvPr id="13" name="Content Placeholder 1">
            <a:extLst>
              <a:ext uri="{FF2B5EF4-FFF2-40B4-BE49-F238E27FC236}">
                <a16:creationId xmlns:a16="http://schemas.microsoft.com/office/drawing/2014/main" id="{85A859CC-49C4-4B72-A243-C95F77A3F278}"/>
              </a:ext>
            </a:extLst>
          </p:cNvPr>
          <p:cNvSpPr>
            <a:spLocks noGrp="1"/>
          </p:cNvSpPr>
          <p:nvPr>
            <p:ph sz="half" idx="22"/>
          </p:nvPr>
        </p:nvSpPr>
        <p:spPr>
          <a:xfrm>
            <a:off x="4462021" y="2948973"/>
            <a:ext cx="3060000" cy="2927952"/>
          </a:xfrm>
        </p:spPr>
        <p:txBody>
          <a:bodyPr/>
          <a:lstStyle>
            <a:lvl1pPr>
              <a:defRPr sz="1800"/>
            </a:lvl1pPr>
            <a:lvl2pPr>
              <a:defRPr sz="1800"/>
            </a:lvl2pPr>
            <a:lvl3pPr>
              <a:defRPr sz="1800"/>
            </a:lvl3pPr>
            <a:lvl4pPr>
              <a:defRPr sz="1600"/>
            </a:lvl4pPr>
            <a:lvl5pPr>
              <a:defRPr sz="1200"/>
            </a:lvl5pPr>
            <a:lvl6pPr>
              <a:defRPr sz="1100"/>
            </a:lvl6pPr>
            <a:lvl7pPr>
              <a:defRPr sz="1050"/>
            </a:lvl7pPr>
            <a:lvl8pPr>
              <a:defRPr sz="10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p:txBody>
      </p:sp>
      <p:sp>
        <p:nvSpPr>
          <p:cNvPr id="15" name="Content Placeholder 1">
            <a:extLst>
              <a:ext uri="{FF2B5EF4-FFF2-40B4-BE49-F238E27FC236}">
                <a16:creationId xmlns:a16="http://schemas.microsoft.com/office/drawing/2014/main" id="{1E061FF8-1DCE-4470-B899-D72A8EE9B3D1}"/>
              </a:ext>
            </a:extLst>
          </p:cNvPr>
          <p:cNvSpPr>
            <a:spLocks noGrp="1"/>
          </p:cNvSpPr>
          <p:nvPr>
            <p:ph sz="half" idx="23"/>
          </p:nvPr>
        </p:nvSpPr>
        <p:spPr>
          <a:xfrm>
            <a:off x="8132571" y="2948973"/>
            <a:ext cx="3060000" cy="2927952"/>
          </a:xfrm>
        </p:spPr>
        <p:txBody>
          <a:bodyPr/>
          <a:lstStyle>
            <a:lvl1pPr>
              <a:defRPr sz="1800"/>
            </a:lvl1pPr>
            <a:lvl2pPr>
              <a:defRPr sz="1800"/>
            </a:lvl2pPr>
            <a:lvl3pPr>
              <a:defRPr sz="1800"/>
            </a:lvl3pPr>
            <a:lvl4pPr>
              <a:defRPr sz="1600"/>
            </a:lvl4pPr>
            <a:lvl5pPr>
              <a:defRPr sz="1200"/>
            </a:lvl5pPr>
            <a:lvl6pPr>
              <a:defRPr sz="1100"/>
            </a:lvl6pPr>
            <a:lvl7pPr>
              <a:defRPr sz="1050"/>
            </a:lvl7pPr>
            <a:lvl8pPr>
              <a:defRPr sz="10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p:txBody>
      </p:sp>
      <p:sp>
        <p:nvSpPr>
          <p:cNvPr id="11" name="Title 10">
            <a:extLst>
              <a:ext uri="{FF2B5EF4-FFF2-40B4-BE49-F238E27FC236}">
                <a16:creationId xmlns:a16="http://schemas.microsoft.com/office/drawing/2014/main" id="{4B7E5244-F237-47A0-BC81-F018B9C8EC28}"/>
              </a:ext>
            </a:extLst>
          </p:cNvPr>
          <p:cNvSpPr>
            <a:spLocks noGrp="1"/>
          </p:cNvSpPr>
          <p:nvPr>
            <p:ph type="title"/>
          </p:nvPr>
        </p:nvSpPr>
        <p:spPr/>
        <p:txBody>
          <a:bodyPr/>
          <a:lstStyle/>
          <a:p>
            <a:r>
              <a:rPr lang="en-US"/>
              <a:t>Click to edit Master title style</a:t>
            </a:r>
            <a:endParaRPr lang="en-GB"/>
          </a:p>
        </p:txBody>
      </p:sp>
      <p:sp>
        <p:nvSpPr>
          <p:cNvPr id="4" name="Text Placeholder 3">
            <a:extLst>
              <a:ext uri="{FF2B5EF4-FFF2-40B4-BE49-F238E27FC236}">
                <a16:creationId xmlns:a16="http://schemas.microsoft.com/office/drawing/2014/main" id="{0D6AD184-D0F9-40C1-AA51-3DCB0E863696}"/>
              </a:ext>
            </a:extLst>
          </p:cNvPr>
          <p:cNvSpPr>
            <a:spLocks noGrp="1"/>
          </p:cNvSpPr>
          <p:nvPr>
            <p:ph type="body" sz="quarter" idx="24" hasCustomPrompt="1"/>
          </p:nvPr>
        </p:nvSpPr>
        <p:spPr>
          <a:xfrm>
            <a:off x="808038" y="1970379"/>
            <a:ext cx="3055937" cy="815373"/>
          </a:xfrm>
        </p:spPr>
        <p:txBody>
          <a:bodyPr anchor="t" anchorCtr="0"/>
          <a:lstStyle>
            <a:lvl1pPr>
              <a:lnSpc>
                <a:spcPct val="90000"/>
              </a:lnSpc>
              <a:spcBef>
                <a:spcPts val="0"/>
              </a:spcBef>
              <a:defRPr sz="5400">
                <a:solidFill>
                  <a:schemeClr val="tx2"/>
                </a:solidFill>
              </a:defRPr>
            </a:lvl1pPr>
          </a:lstStyle>
          <a:p>
            <a:pPr lvl="0"/>
            <a:r>
              <a:rPr lang="en-US"/>
              <a:t>00</a:t>
            </a:r>
            <a:endParaRPr lang="en-GB"/>
          </a:p>
        </p:txBody>
      </p:sp>
      <p:sp>
        <p:nvSpPr>
          <p:cNvPr id="14" name="Text Placeholder 3">
            <a:extLst>
              <a:ext uri="{FF2B5EF4-FFF2-40B4-BE49-F238E27FC236}">
                <a16:creationId xmlns:a16="http://schemas.microsoft.com/office/drawing/2014/main" id="{6C8783A7-8999-4760-B97E-49BF74F4B98A}"/>
              </a:ext>
            </a:extLst>
          </p:cNvPr>
          <p:cNvSpPr>
            <a:spLocks noGrp="1"/>
          </p:cNvSpPr>
          <p:nvPr>
            <p:ph type="body" sz="quarter" idx="25" hasCustomPrompt="1"/>
          </p:nvPr>
        </p:nvSpPr>
        <p:spPr>
          <a:xfrm>
            <a:off x="4470305" y="1970379"/>
            <a:ext cx="3055937" cy="815373"/>
          </a:xfrm>
        </p:spPr>
        <p:txBody>
          <a:bodyPr anchor="t" anchorCtr="0"/>
          <a:lstStyle>
            <a:lvl1pPr>
              <a:lnSpc>
                <a:spcPct val="90000"/>
              </a:lnSpc>
              <a:spcBef>
                <a:spcPts val="0"/>
              </a:spcBef>
              <a:defRPr sz="5400">
                <a:solidFill>
                  <a:schemeClr val="tx2"/>
                </a:solidFill>
              </a:defRPr>
            </a:lvl1pPr>
          </a:lstStyle>
          <a:p>
            <a:pPr lvl="0"/>
            <a:r>
              <a:rPr lang="en-US"/>
              <a:t>00</a:t>
            </a:r>
            <a:endParaRPr lang="en-GB"/>
          </a:p>
        </p:txBody>
      </p:sp>
      <p:sp>
        <p:nvSpPr>
          <p:cNvPr id="16" name="Text Placeholder 3">
            <a:extLst>
              <a:ext uri="{FF2B5EF4-FFF2-40B4-BE49-F238E27FC236}">
                <a16:creationId xmlns:a16="http://schemas.microsoft.com/office/drawing/2014/main" id="{76C2E5E3-0978-4579-9DC1-FBC11D0239B0}"/>
              </a:ext>
            </a:extLst>
          </p:cNvPr>
          <p:cNvSpPr>
            <a:spLocks noGrp="1"/>
          </p:cNvSpPr>
          <p:nvPr>
            <p:ph type="body" sz="quarter" idx="26" hasCustomPrompt="1"/>
          </p:nvPr>
        </p:nvSpPr>
        <p:spPr>
          <a:xfrm>
            <a:off x="8132571" y="1970379"/>
            <a:ext cx="3055937" cy="815373"/>
          </a:xfrm>
        </p:spPr>
        <p:txBody>
          <a:bodyPr anchor="t" anchorCtr="0"/>
          <a:lstStyle>
            <a:lvl1pPr>
              <a:lnSpc>
                <a:spcPct val="90000"/>
              </a:lnSpc>
              <a:spcBef>
                <a:spcPts val="0"/>
              </a:spcBef>
              <a:defRPr sz="5400">
                <a:solidFill>
                  <a:schemeClr val="tx2"/>
                </a:solidFill>
              </a:defRPr>
            </a:lvl1pPr>
          </a:lstStyle>
          <a:p>
            <a:pPr lvl="0"/>
            <a:r>
              <a:rPr lang="en-US"/>
              <a:t>00</a:t>
            </a:r>
            <a:endParaRPr lang="en-GB"/>
          </a:p>
        </p:txBody>
      </p:sp>
      <p:sp>
        <p:nvSpPr>
          <p:cNvPr id="66" name="Line 11">
            <a:extLst>
              <a:ext uri="{FF2B5EF4-FFF2-40B4-BE49-F238E27FC236}">
                <a16:creationId xmlns:a16="http://schemas.microsoft.com/office/drawing/2014/main" id="{CFB06B81-3B8A-42D9-A431-62EF0890E68D}"/>
              </a:ext>
            </a:extLst>
          </p:cNvPr>
          <p:cNvSpPr>
            <a:spLocks noChangeShapeType="1"/>
          </p:cNvSpPr>
          <p:nvPr/>
        </p:nvSpPr>
        <p:spPr bwMode="auto">
          <a:xfrm>
            <a:off x="614363" y="0"/>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151510625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Five content numbered">
    <p:spTree>
      <p:nvGrpSpPr>
        <p:cNvPr id="1" name=""/>
        <p:cNvGrpSpPr/>
        <p:nvPr/>
      </p:nvGrpSpPr>
      <p:grpSpPr>
        <a:xfrm>
          <a:off x="0" y="0"/>
          <a:ext cx="0" cy="0"/>
          <a:chOff x="0" y="0"/>
          <a:chExt cx="0" cy="0"/>
        </a:xfrm>
      </p:grpSpPr>
      <p:sp>
        <p:nvSpPr>
          <p:cNvPr id="60" name="Content Placeholder 1">
            <a:extLst>
              <a:ext uri="{FF2B5EF4-FFF2-40B4-BE49-F238E27FC236}">
                <a16:creationId xmlns:a16="http://schemas.microsoft.com/office/drawing/2014/main" id="{7CEC3D8D-4D9F-4A16-9720-01A1E5BCF16D}"/>
              </a:ext>
            </a:extLst>
          </p:cNvPr>
          <p:cNvSpPr>
            <a:spLocks noGrp="1"/>
          </p:cNvSpPr>
          <p:nvPr>
            <p:ph sz="half" idx="27"/>
          </p:nvPr>
        </p:nvSpPr>
        <p:spPr>
          <a:xfrm>
            <a:off x="804672" y="2323296"/>
            <a:ext cx="3060000" cy="1212997"/>
          </a:xfrm>
        </p:spPr>
        <p:txBody>
          <a:bodyPr/>
          <a:lstStyle>
            <a:lvl1pPr>
              <a:defRPr sz="1600"/>
            </a:lvl1pPr>
            <a:lvl2pPr>
              <a:defRPr sz="1400"/>
            </a:lvl2pPr>
            <a:lvl3pPr>
              <a:defRPr sz="1600"/>
            </a:lvl3pPr>
            <a:lvl4pPr>
              <a:defRPr sz="1400"/>
            </a:lvl4pPr>
            <a:lvl5pPr>
              <a:defRPr sz="1200"/>
            </a:lvl5pPr>
            <a:lvl6pPr>
              <a:defRPr sz="1100"/>
            </a:lvl6pPr>
            <a:lvl7pPr>
              <a:defRPr sz="1050"/>
            </a:lvl7pPr>
            <a:lvl8pPr>
              <a:defRPr sz="1000"/>
            </a:lvl8pPr>
            <a:lvl9pPr>
              <a:defRPr sz="900"/>
            </a:lvl9pPr>
          </a:lstStyle>
          <a:p>
            <a:pPr lvl="0"/>
            <a:r>
              <a:rPr lang="en-US"/>
              <a:t>Click to edit Master text styles</a:t>
            </a:r>
          </a:p>
          <a:p>
            <a:pPr lvl="1"/>
            <a:r>
              <a:rPr lang="en-US"/>
              <a:t>Second level</a:t>
            </a:r>
          </a:p>
        </p:txBody>
      </p:sp>
      <p:sp>
        <p:nvSpPr>
          <p:cNvPr id="61" name="Content Placeholder 1">
            <a:extLst>
              <a:ext uri="{FF2B5EF4-FFF2-40B4-BE49-F238E27FC236}">
                <a16:creationId xmlns:a16="http://schemas.microsoft.com/office/drawing/2014/main" id="{023DB56D-1334-4B9B-840D-565F3827CD07}"/>
              </a:ext>
            </a:extLst>
          </p:cNvPr>
          <p:cNvSpPr>
            <a:spLocks noGrp="1"/>
          </p:cNvSpPr>
          <p:nvPr>
            <p:ph sz="half" idx="28"/>
          </p:nvPr>
        </p:nvSpPr>
        <p:spPr>
          <a:xfrm>
            <a:off x="4462021" y="2323296"/>
            <a:ext cx="3060000" cy="1212997"/>
          </a:xfrm>
        </p:spPr>
        <p:txBody>
          <a:bodyPr/>
          <a:lstStyle>
            <a:lvl1pPr>
              <a:defRPr sz="1600"/>
            </a:lvl1pPr>
            <a:lvl2pPr>
              <a:defRPr sz="1400"/>
            </a:lvl2pPr>
            <a:lvl3pPr>
              <a:defRPr sz="1600"/>
            </a:lvl3pPr>
            <a:lvl4pPr>
              <a:defRPr sz="1400"/>
            </a:lvl4pPr>
            <a:lvl5pPr>
              <a:defRPr sz="1200"/>
            </a:lvl5pPr>
            <a:lvl6pPr>
              <a:defRPr sz="1100"/>
            </a:lvl6pPr>
            <a:lvl7pPr>
              <a:defRPr sz="1050"/>
            </a:lvl7pPr>
            <a:lvl8pPr>
              <a:defRPr sz="1000"/>
            </a:lvl8pPr>
            <a:lvl9pPr>
              <a:defRPr sz="900"/>
            </a:lvl9pPr>
          </a:lstStyle>
          <a:p>
            <a:pPr lvl="0"/>
            <a:r>
              <a:rPr lang="en-US"/>
              <a:t>Click to edit Master text styles</a:t>
            </a:r>
          </a:p>
          <a:p>
            <a:pPr lvl="1"/>
            <a:r>
              <a:rPr lang="en-US"/>
              <a:t>Second level</a:t>
            </a:r>
          </a:p>
        </p:txBody>
      </p:sp>
      <p:sp>
        <p:nvSpPr>
          <p:cNvPr id="62" name="Content Placeholder 1">
            <a:extLst>
              <a:ext uri="{FF2B5EF4-FFF2-40B4-BE49-F238E27FC236}">
                <a16:creationId xmlns:a16="http://schemas.microsoft.com/office/drawing/2014/main" id="{59781689-D321-47AA-9B74-B603A27BBC2C}"/>
              </a:ext>
            </a:extLst>
          </p:cNvPr>
          <p:cNvSpPr>
            <a:spLocks noGrp="1"/>
          </p:cNvSpPr>
          <p:nvPr>
            <p:ph sz="half" idx="29"/>
          </p:nvPr>
        </p:nvSpPr>
        <p:spPr>
          <a:xfrm>
            <a:off x="8132571" y="2323296"/>
            <a:ext cx="3060000" cy="1212997"/>
          </a:xfrm>
        </p:spPr>
        <p:txBody>
          <a:bodyPr/>
          <a:lstStyle>
            <a:lvl1pPr>
              <a:defRPr sz="1600"/>
            </a:lvl1pPr>
            <a:lvl2pPr>
              <a:defRPr sz="1400"/>
            </a:lvl2pPr>
            <a:lvl3pPr>
              <a:defRPr sz="1600"/>
            </a:lvl3pPr>
            <a:lvl4pPr>
              <a:defRPr sz="1400"/>
            </a:lvl4pPr>
            <a:lvl5pPr>
              <a:defRPr sz="1200"/>
            </a:lvl5pPr>
            <a:lvl6pPr>
              <a:defRPr sz="1100"/>
            </a:lvl6pPr>
            <a:lvl7pPr>
              <a:defRPr sz="1050"/>
            </a:lvl7pPr>
            <a:lvl8pPr>
              <a:defRPr sz="1000"/>
            </a:lvl8pPr>
            <a:lvl9pPr>
              <a:defRPr sz="900"/>
            </a:lvl9pPr>
          </a:lstStyle>
          <a:p>
            <a:pPr lvl="0"/>
            <a:r>
              <a:rPr lang="en-US"/>
              <a:t>Click to edit Master text styles</a:t>
            </a:r>
          </a:p>
          <a:p>
            <a:pPr lvl="1"/>
            <a:r>
              <a:rPr lang="en-US"/>
              <a:t>Second level</a:t>
            </a:r>
          </a:p>
        </p:txBody>
      </p:sp>
      <p:sp>
        <p:nvSpPr>
          <p:cNvPr id="63" name="Text Placeholder 3">
            <a:extLst>
              <a:ext uri="{FF2B5EF4-FFF2-40B4-BE49-F238E27FC236}">
                <a16:creationId xmlns:a16="http://schemas.microsoft.com/office/drawing/2014/main" id="{F2BE3BD9-6B4C-4370-BD54-80038C44216C}"/>
              </a:ext>
            </a:extLst>
          </p:cNvPr>
          <p:cNvSpPr>
            <a:spLocks noGrp="1"/>
          </p:cNvSpPr>
          <p:nvPr>
            <p:ph type="body" sz="quarter" idx="30" hasCustomPrompt="1"/>
          </p:nvPr>
        </p:nvSpPr>
        <p:spPr>
          <a:xfrm>
            <a:off x="808038" y="1476393"/>
            <a:ext cx="3055937" cy="815373"/>
          </a:xfrm>
        </p:spPr>
        <p:txBody>
          <a:bodyPr anchor="t" anchorCtr="0"/>
          <a:lstStyle>
            <a:lvl1pPr>
              <a:lnSpc>
                <a:spcPct val="90000"/>
              </a:lnSpc>
              <a:spcBef>
                <a:spcPts val="0"/>
              </a:spcBef>
              <a:defRPr sz="5400">
                <a:solidFill>
                  <a:schemeClr val="tx2"/>
                </a:solidFill>
              </a:defRPr>
            </a:lvl1pPr>
          </a:lstStyle>
          <a:p>
            <a:pPr lvl="0"/>
            <a:r>
              <a:rPr lang="en-US"/>
              <a:t>00</a:t>
            </a:r>
            <a:endParaRPr lang="en-GB"/>
          </a:p>
        </p:txBody>
      </p:sp>
      <p:sp>
        <p:nvSpPr>
          <p:cNvPr id="64" name="Text Placeholder 3">
            <a:extLst>
              <a:ext uri="{FF2B5EF4-FFF2-40B4-BE49-F238E27FC236}">
                <a16:creationId xmlns:a16="http://schemas.microsoft.com/office/drawing/2014/main" id="{7706DA54-7BF5-4AE4-831E-269FEF93DE88}"/>
              </a:ext>
            </a:extLst>
          </p:cNvPr>
          <p:cNvSpPr>
            <a:spLocks noGrp="1"/>
          </p:cNvSpPr>
          <p:nvPr>
            <p:ph type="body" sz="quarter" idx="31" hasCustomPrompt="1"/>
          </p:nvPr>
        </p:nvSpPr>
        <p:spPr>
          <a:xfrm>
            <a:off x="4462021" y="1476393"/>
            <a:ext cx="3055937" cy="815373"/>
          </a:xfrm>
        </p:spPr>
        <p:txBody>
          <a:bodyPr anchor="t" anchorCtr="0"/>
          <a:lstStyle>
            <a:lvl1pPr>
              <a:lnSpc>
                <a:spcPct val="90000"/>
              </a:lnSpc>
              <a:spcBef>
                <a:spcPts val="0"/>
              </a:spcBef>
              <a:defRPr sz="5400">
                <a:solidFill>
                  <a:schemeClr val="tx2"/>
                </a:solidFill>
              </a:defRPr>
            </a:lvl1pPr>
          </a:lstStyle>
          <a:p>
            <a:pPr lvl="0"/>
            <a:r>
              <a:rPr lang="en-US"/>
              <a:t>00</a:t>
            </a:r>
            <a:endParaRPr lang="en-GB"/>
          </a:p>
        </p:txBody>
      </p:sp>
      <p:sp>
        <p:nvSpPr>
          <p:cNvPr id="65" name="Text Placeholder 3">
            <a:extLst>
              <a:ext uri="{FF2B5EF4-FFF2-40B4-BE49-F238E27FC236}">
                <a16:creationId xmlns:a16="http://schemas.microsoft.com/office/drawing/2014/main" id="{8422AD96-429F-4ED6-B738-287DF51C2CBD}"/>
              </a:ext>
            </a:extLst>
          </p:cNvPr>
          <p:cNvSpPr>
            <a:spLocks noGrp="1"/>
          </p:cNvSpPr>
          <p:nvPr>
            <p:ph type="body" sz="quarter" idx="32" hasCustomPrompt="1"/>
          </p:nvPr>
        </p:nvSpPr>
        <p:spPr>
          <a:xfrm>
            <a:off x="8132571" y="1476393"/>
            <a:ext cx="3055937" cy="815373"/>
          </a:xfrm>
        </p:spPr>
        <p:txBody>
          <a:bodyPr anchor="t" anchorCtr="0"/>
          <a:lstStyle>
            <a:lvl1pPr>
              <a:lnSpc>
                <a:spcPct val="90000"/>
              </a:lnSpc>
              <a:spcBef>
                <a:spcPts val="0"/>
              </a:spcBef>
              <a:defRPr sz="5400">
                <a:solidFill>
                  <a:schemeClr val="tx2"/>
                </a:solidFill>
              </a:defRPr>
            </a:lvl1pPr>
          </a:lstStyle>
          <a:p>
            <a:pPr lvl="0"/>
            <a:r>
              <a:rPr lang="en-US"/>
              <a:t>00</a:t>
            </a:r>
            <a:endParaRPr lang="en-GB"/>
          </a:p>
        </p:txBody>
      </p:sp>
      <p:sp>
        <p:nvSpPr>
          <p:cNvPr id="8" name="Footer Placeholder 7">
            <a:extLst>
              <a:ext uri="{FF2B5EF4-FFF2-40B4-BE49-F238E27FC236}">
                <a16:creationId xmlns:a16="http://schemas.microsoft.com/office/drawing/2014/main" id="{DC9102F5-5695-4105-9CE3-5C046B919D79}"/>
              </a:ext>
            </a:extLst>
          </p:cNvPr>
          <p:cNvSpPr>
            <a:spLocks noGrp="1"/>
          </p:cNvSpPr>
          <p:nvPr>
            <p:ph type="ftr" sz="quarter" idx="20"/>
          </p:nvPr>
        </p:nvSpPr>
        <p:spPr/>
        <p:txBody>
          <a:bodyPr/>
          <a:lstStyle>
            <a:lvl1pPr>
              <a:defRPr/>
            </a:lvl1pPr>
          </a:lstStyle>
          <a:p>
            <a:endParaRPr lang="en-GB"/>
          </a:p>
        </p:txBody>
      </p:sp>
      <p:sp>
        <p:nvSpPr>
          <p:cNvPr id="9" name="Slide Number Placeholder 8">
            <a:extLst>
              <a:ext uri="{FF2B5EF4-FFF2-40B4-BE49-F238E27FC236}">
                <a16:creationId xmlns:a16="http://schemas.microsoft.com/office/drawing/2014/main" id="{AC54FF7A-B13A-47B2-9916-5C16C109977E}"/>
              </a:ext>
            </a:extLst>
          </p:cNvPr>
          <p:cNvSpPr>
            <a:spLocks noGrp="1"/>
          </p:cNvSpPr>
          <p:nvPr>
            <p:ph type="sldNum" sz="quarter" idx="21"/>
          </p:nvPr>
        </p:nvSpPr>
        <p:spPr/>
        <p:txBody>
          <a:bodyPr/>
          <a:lstStyle/>
          <a:p>
            <a:fld id="{AFA7B88B-89BC-4E41-A4CC-88F7AB32273B}" type="slidenum">
              <a:rPr lang="en-GB" smtClean="0"/>
              <a:t>‹#›</a:t>
            </a:fld>
            <a:endParaRPr lang="en-GB"/>
          </a:p>
        </p:txBody>
      </p:sp>
      <p:sp>
        <p:nvSpPr>
          <p:cNvPr id="12" name="Content Placeholder 1">
            <a:extLst>
              <a:ext uri="{FF2B5EF4-FFF2-40B4-BE49-F238E27FC236}">
                <a16:creationId xmlns:a16="http://schemas.microsoft.com/office/drawing/2014/main" id="{4CDEE3B0-44A2-478D-BC1D-F3E9F160E94D}"/>
              </a:ext>
            </a:extLst>
          </p:cNvPr>
          <p:cNvSpPr>
            <a:spLocks noGrp="1"/>
          </p:cNvSpPr>
          <p:nvPr>
            <p:ph sz="half" idx="1"/>
          </p:nvPr>
        </p:nvSpPr>
        <p:spPr>
          <a:xfrm>
            <a:off x="2730850" y="4663928"/>
            <a:ext cx="3060000" cy="1212997"/>
          </a:xfrm>
        </p:spPr>
        <p:txBody>
          <a:bodyPr/>
          <a:lstStyle>
            <a:lvl1pPr>
              <a:defRPr sz="1600"/>
            </a:lvl1pPr>
            <a:lvl2pPr>
              <a:defRPr sz="1400"/>
            </a:lvl2pPr>
            <a:lvl3pPr>
              <a:defRPr sz="1600"/>
            </a:lvl3pPr>
            <a:lvl4pPr>
              <a:defRPr sz="1400"/>
            </a:lvl4pPr>
            <a:lvl5pPr>
              <a:defRPr sz="1200"/>
            </a:lvl5pPr>
            <a:lvl6pPr>
              <a:defRPr sz="1100"/>
            </a:lvl6pPr>
            <a:lvl7pPr>
              <a:defRPr sz="1050"/>
            </a:lvl7pPr>
            <a:lvl8pPr>
              <a:defRPr sz="1000"/>
            </a:lvl8pPr>
            <a:lvl9pPr>
              <a:defRPr sz="900"/>
            </a:lvl9pPr>
          </a:lstStyle>
          <a:p>
            <a:pPr lvl="0"/>
            <a:r>
              <a:rPr lang="en-US"/>
              <a:t>Click to edit Master text styles</a:t>
            </a:r>
          </a:p>
          <a:p>
            <a:pPr lvl="1"/>
            <a:r>
              <a:rPr lang="en-US"/>
              <a:t>Second level</a:t>
            </a:r>
          </a:p>
        </p:txBody>
      </p:sp>
      <p:sp>
        <p:nvSpPr>
          <p:cNvPr id="13" name="Content Placeholder 1">
            <a:extLst>
              <a:ext uri="{FF2B5EF4-FFF2-40B4-BE49-F238E27FC236}">
                <a16:creationId xmlns:a16="http://schemas.microsoft.com/office/drawing/2014/main" id="{85A859CC-49C4-4B72-A243-C95F77A3F278}"/>
              </a:ext>
            </a:extLst>
          </p:cNvPr>
          <p:cNvSpPr>
            <a:spLocks noGrp="1"/>
          </p:cNvSpPr>
          <p:nvPr>
            <p:ph sz="half" idx="22"/>
          </p:nvPr>
        </p:nvSpPr>
        <p:spPr>
          <a:xfrm>
            <a:off x="6388199" y="4663928"/>
            <a:ext cx="3060000" cy="1212997"/>
          </a:xfrm>
        </p:spPr>
        <p:txBody>
          <a:bodyPr/>
          <a:lstStyle>
            <a:lvl1pPr>
              <a:defRPr sz="1600"/>
            </a:lvl1pPr>
            <a:lvl2pPr>
              <a:defRPr sz="1400"/>
            </a:lvl2pPr>
            <a:lvl3pPr>
              <a:defRPr sz="1600"/>
            </a:lvl3pPr>
            <a:lvl4pPr>
              <a:defRPr sz="1400"/>
            </a:lvl4pPr>
            <a:lvl5pPr>
              <a:defRPr sz="1200"/>
            </a:lvl5pPr>
            <a:lvl6pPr>
              <a:defRPr sz="1100"/>
            </a:lvl6pPr>
            <a:lvl7pPr>
              <a:defRPr sz="1050"/>
            </a:lvl7pPr>
            <a:lvl8pPr>
              <a:defRPr sz="1000"/>
            </a:lvl8pPr>
            <a:lvl9pPr>
              <a:defRPr sz="900"/>
            </a:lvl9pPr>
          </a:lstStyle>
          <a:p>
            <a:pPr lvl="0"/>
            <a:r>
              <a:rPr lang="en-US"/>
              <a:t>Click to edit Master text styles</a:t>
            </a:r>
          </a:p>
          <a:p>
            <a:pPr lvl="1"/>
            <a:r>
              <a:rPr lang="en-US"/>
              <a:t>Second level</a:t>
            </a:r>
          </a:p>
        </p:txBody>
      </p:sp>
      <p:sp>
        <p:nvSpPr>
          <p:cNvPr id="11" name="Title 10">
            <a:extLst>
              <a:ext uri="{FF2B5EF4-FFF2-40B4-BE49-F238E27FC236}">
                <a16:creationId xmlns:a16="http://schemas.microsoft.com/office/drawing/2014/main" id="{4B7E5244-F237-47A0-BC81-F018B9C8EC28}"/>
              </a:ext>
            </a:extLst>
          </p:cNvPr>
          <p:cNvSpPr>
            <a:spLocks noGrp="1"/>
          </p:cNvSpPr>
          <p:nvPr>
            <p:ph type="title"/>
          </p:nvPr>
        </p:nvSpPr>
        <p:spPr/>
        <p:txBody>
          <a:bodyPr/>
          <a:lstStyle/>
          <a:p>
            <a:r>
              <a:rPr lang="en-US"/>
              <a:t>Click to edit Master title style</a:t>
            </a:r>
            <a:endParaRPr lang="en-GB"/>
          </a:p>
        </p:txBody>
      </p:sp>
      <p:sp>
        <p:nvSpPr>
          <p:cNvPr id="4" name="Text Placeholder 3">
            <a:extLst>
              <a:ext uri="{FF2B5EF4-FFF2-40B4-BE49-F238E27FC236}">
                <a16:creationId xmlns:a16="http://schemas.microsoft.com/office/drawing/2014/main" id="{0D6AD184-D0F9-40C1-AA51-3DCB0E863696}"/>
              </a:ext>
            </a:extLst>
          </p:cNvPr>
          <p:cNvSpPr>
            <a:spLocks noGrp="1"/>
          </p:cNvSpPr>
          <p:nvPr>
            <p:ph type="body" sz="quarter" idx="24" hasCustomPrompt="1"/>
          </p:nvPr>
        </p:nvSpPr>
        <p:spPr>
          <a:xfrm>
            <a:off x="2734216" y="3817025"/>
            <a:ext cx="3055937" cy="815373"/>
          </a:xfrm>
        </p:spPr>
        <p:txBody>
          <a:bodyPr anchor="t" anchorCtr="0"/>
          <a:lstStyle>
            <a:lvl1pPr>
              <a:lnSpc>
                <a:spcPct val="90000"/>
              </a:lnSpc>
              <a:spcBef>
                <a:spcPts val="0"/>
              </a:spcBef>
              <a:defRPr sz="5400">
                <a:solidFill>
                  <a:schemeClr val="tx2"/>
                </a:solidFill>
              </a:defRPr>
            </a:lvl1pPr>
          </a:lstStyle>
          <a:p>
            <a:pPr lvl="0"/>
            <a:r>
              <a:rPr lang="en-US"/>
              <a:t>00</a:t>
            </a:r>
            <a:endParaRPr lang="en-GB"/>
          </a:p>
        </p:txBody>
      </p:sp>
      <p:sp>
        <p:nvSpPr>
          <p:cNvPr id="14" name="Text Placeholder 3">
            <a:extLst>
              <a:ext uri="{FF2B5EF4-FFF2-40B4-BE49-F238E27FC236}">
                <a16:creationId xmlns:a16="http://schemas.microsoft.com/office/drawing/2014/main" id="{6C8783A7-8999-4760-B97E-49BF74F4B98A}"/>
              </a:ext>
            </a:extLst>
          </p:cNvPr>
          <p:cNvSpPr>
            <a:spLocks noGrp="1"/>
          </p:cNvSpPr>
          <p:nvPr>
            <p:ph type="body" sz="quarter" idx="25" hasCustomPrompt="1"/>
          </p:nvPr>
        </p:nvSpPr>
        <p:spPr>
          <a:xfrm>
            <a:off x="6388199" y="3817025"/>
            <a:ext cx="3055937" cy="815373"/>
          </a:xfrm>
        </p:spPr>
        <p:txBody>
          <a:bodyPr anchor="t" anchorCtr="0"/>
          <a:lstStyle>
            <a:lvl1pPr>
              <a:lnSpc>
                <a:spcPct val="90000"/>
              </a:lnSpc>
              <a:spcBef>
                <a:spcPts val="0"/>
              </a:spcBef>
              <a:defRPr sz="5400">
                <a:solidFill>
                  <a:schemeClr val="tx2"/>
                </a:solidFill>
              </a:defRPr>
            </a:lvl1pPr>
          </a:lstStyle>
          <a:p>
            <a:pPr lvl="0"/>
            <a:r>
              <a:rPr lang="en-US"/>
              <a:t>00</a:t>
            </a:r>
            <a:endParaRPr lang="en-GB"/>
          </a:p>
        </p:txBody>
      </p:sp>
      <p:sp>
        <p:nvSpPr>
          <p:cNvPr id="86" name="Line 11">
            <a:extLst>
              <a:ext uri="{FF2B5EF4-FFF2-40B4-BE49-F238E27FC236}">
                <a16:creationId xmlns:a16="http://schemas.microsoft.com/office/drawing/2014/main" id="{5ABD6F6D-3834-4F77-9CD6-592A16D9E5D1}"/>
              </a:ext>
            </a:extLst>
          </p:cNvPr>
          <p:cNvSpPr>
            <a:spLocks noChangeShapeType="1"/>
          </p:cNvSpPr>
          <p:nvPr/>
        </p:nvSpPr>
        <p:spPr bwMode="auto">
          <a:xfrm>
            <a:off x="614363" y="0"/>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397386987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Six content numbered">
    <p:spTree>
      <p:nvGrpSpPr>
        <p:cNvPr id="1" name=""/>
        <p:cNvGrpSpPr/>
        <p:nvPr/>
      </p:nvGrpSpPr>
      <p:grpSpPr>
        <a:xfrm>
          <a:off x="0" y="0"/>
          <a:ext cx="0" cy="0"/>
          <a:chOff x="0" y="0"/>
          <a:chExt cx="0" cy="0"/>
        </a:xfrm>
      </p:grpSpPr>
      <p:sp>
        <p:nvSpPr>
          <p:cNvPr id="60" name="Content Placeholder 1">
            <a:extLst>
              <a:ext uri="{FF2B5EF4-FFF2-40B4-BE49-F238E27FC236}">
                <a16:creationId xmlns:a16="http://schemas.microsoft.com/office/drawing/2014/main" id="{7CEC3D8D-4D9F-4A16-9720-01A1E5BCF16D}"/>
              </a:ext>
            </a:extLst>
          </p:cNvPr>
          <p:cNvSpPr>
            <a:spLocks noGrp="1"/>
          </p:cNvSpPr>
          <p:nvPr>
            <p:ph sz="half" idx="27"/>
          </p:nvPr>
        </p:nvSpPr>
        <p:spPr>
          <a:xfrm>
            <a:off x="804672" y="2323296"/>
            <a:ext cx="3060000" cy="1212997"/>
          </a:xfrm>
        </p:spPr>
        <p:txBody>
          <a:bodyPr/>
          <a:lstStyle>
            <a:lvl1pPr>
              <a:defRPr sz="1600"/>
            </a:lvl1pPr>
            <a:lvl2pPr>
              <a:defRPr sz="1400"/>
            </a:lvl2pPr>
            <a:lvl3pPr>
              <a:defRPr sz="1600"/>
            </a:lvl3pPr>
            <a:lvl4pPr>
              <a:defRPr sz="1400"/>
            </a:lvl4pPr>
            <a:lvl5pPr>
              <a:defRPr sz="1200"/>
            </a:lvl5pPr>
            <a:lvl6pPr>
              <a:defRPr sz="1100"/>
            </a:lvl6pPr>
            <a:lvl7pPr>
              <a:defRPr sz="1050"/>
            </a:lvl7pPr>
            <a:lvl8pPr>
              <a:defRPr sz="1000"/>
            </a:lvl8pPr>
            <a:lvl9pPr>
              <a:defRPr sz="900"/>
            </a:lvl9pPr>
          </a:lstStyle>
          <a:p>
            <a:pPr lvl="0"/>
            <a:r>
              <a:rPr lang="en-US"/>
              <a:t>Click to edit Master text styles</a:t>
            </a:r>
          </a:p>
          <a:p>
            <a:pPr lvl="1"/>
            <a:r>
              <a:rPr lang="en-US"/>
              <a:t>Second level</a:t>
            </a:r>
          </a:p>
        </p:txBody>
      </p:sp>
      <p:sp>
        <p:nvSpPr>
          <p:cNvPr id="61" name="Content Placeholder 1">
            <a:extLst>
              <a:ext uri="{FF2B5EF4-FFF2-40B4-BE49-F238E27FC236}">
                <a16:creationId xmlns:a16="http://schemas.microsoft.com/office/drawing/2014/main" id="{023DB56D-1334-4B9B-840D-565F3827CD07}"/>
              </a:ext>
            </a:extLst>
          </p:cNvPr>
          <p:cNvSpPr>
            <a:spLocks noGrp="1"/>
          </p:cNvSpPr>
          <p:nvPr>
            <p:ph sz="half" idx="28"/>
          </p:nvPr>
        </p:nvSpPr>
        <p:spPr>
          <a:xfrm>
            <a:off x="4462021" y="2323296"/>
            <a:ext cx="3060000" cy="1212997"/>
          </a:xfrm>
        </p:spPr>
        <p:txBody>
          <a:bodyPr/>
          <a:lstStyle>
            <a:lvl1pPr>
              <a:defRPr sz="1600"/>
            </a:lvl1pPr>
            <a:lvl2pPr>
              <a:defRPr sz="1400"/>
            </a:lvl2pPr>
            <a:lvl3pPr>
              <a:defRPr sz="1600"/>
            </a:lvl3pPr>
            <a:lvl4pPr>
              <a:defRPr sz="1400"/>
            </a:lvl4pPr>
            <a:lvl5pPr>
              <a:defRPr sz="1200"/>
            </a:lvl5pPr>
            <a:lvl6pPr>
              <a:defRPr sz="1100"/>
            </a:lvl6pPr>
            <a:lvl7pPr>
              <a:defRPr sz="1050"/>
            </a:lvl7pPr>
            <a:lvl8pPr>
              <a:defRPr sz="1000"/>
            </a:lvl8pPr>
            <a:lvl9pPr>
              <a:defRPr sz="900"/>
            </a:lvl9pPr>
          </a:lstStyle>
          <a:p>
            <a:pPr lvl="0"/>
            <a:r>
              <a:rPr lang="en-US"/>
              <a:t>Click to edit Master text styles</a:t>
            </a:r>
          </a:p>
          <a:p>
            <a:pPr lvl="1"/>
            <a:r>
              <a:rPr lang="en-US"/>
              <a:t>Second level</a:t>
            </a:r>
          </a:p>
        </p:txBody>
      </p:sp>
      <p:sp>
        <p:nvSpPr>
          <p:cNvPr id="62" name="Content Placeholder 1">
            <a:extLst>
              <a:ext uri="{FF2B5EF4-FFF2-40B4-BE49-F238E27FC236}">
                <a16:creationId xmlns:a16="http://schemas.microsoft.com/office/drawing/2014/main" id="{59781689-D321-47AA-9B74-B603A27BBC2C}"/>
              </a:ext>
            </a:extLst>
          </p:cNvPr>
          <p:cNvSpPr>
            <a:spLocks noGrp="1"/>
          </p:cNvSpPr>
          <p:nvPr>
            <p:ph sz="half" idx="29"/>
          </p:nvPr>
        </p:nvSpPr>
        <p:spPr>
          <a:xfrm>
            <a:off x="8132571" y="2323296"/>
            <a:ext cx="3060000" cy="1212997"/>
          </a:xfrm>
        </p:spPr>
        <p:txBody>
          <a:bodyPr/>
          <a:lstStyle>
            <a:lvl1pPr>
              <a:defRPr sz="1600"/>
            </a:lvl1pPr>
            <a:lvl2pPr>
              <a:defRPr sz="1400"/>
            </a:lvl2pPr>
            <a:lvl3pPr>
              <a:defRPr sz="1600"/>
            </a:lvl3pPr>
            <a:lvl4pPr>
              <a:defRPr sz="1400"/>
            </a:lvl4pPr>
            <a:lvl5pPr>
              <a:defRPr sz="1200"/>
            </a:lvl5pPr>
            <a:lvl6pPr>
              <a:defRPr sz="1100"/>
            </a:lvl6pPr>
            <a:lvl7pPr>
              <a:defRPr sz="1050"/>
            </a:lvl7pPr>
            <a:lvl8pPr>
              <a:defRPr sz="1000"/>
            </a:lvl8pPr>
            <a:lvl9pPr>
              <a:defRPr sz="900"/>
            </a:lvl9pPr>
          </a:lstStyle>
          <a:p>
            <a:pPr lvl="0"/>
            <a:r>
              <a:rPr lang="en-US"/>
              <a:t>Click to edit Master text styles</a:t>
            </a:r>
          </a:p>
          <a:p>
            <a:pPr lvl="1"/>
            <a:r>
              <a:rPr lang="en-US"/>
              <a:t>Second level</a:t>
            </a:r>
          </a:p>
        </p:txBody>
      </p:sp>
      <p:sp>
        <p:nvSpPr>
          <p:cNvPr id="63" name="Text Placeholder 3">
            <a:extLst>
              <a:ext uri="{FF2B5EF4-FFF2-40B4-BE49-F238E27FC236}">
                <a16:creationId xmlns:a16="http://schemas.microsoft.com/office/drawing/2014/main" id="{F2BE3BD9-6B4C-4370-BD54-80038C44216C}"/>
              </a:ext>
            </a:extLst>
          </p:cNvPr>
          <p:cNvSpPr>
            <a:spLocks noGrp="1"/>
          </p:cNvSpPr>
          <p:nvPr>
            <p:ph type="body" sz="quarter" idx="30" hasCustomPrompt="1"/>
          </p:nvPr>
        </p:nvSpPr>
        <p:spPr>
          <a:xfrm>
            <a:off x="808038" y="1476393"/>
            <a:ext cx="3055937" cy="815373"/>
          </a:xfrm>
        </p:spPr>
        <p:txBody>
          <a:bodyPr anchor="t" anchorCtr="0"/>
          <a:lstStyle>
            <a:lvl1pPr>
              <a:lnSpc>
                <a:spcPct val="90000"/>
              </a:lnSpc>
              <a:spcBef>
                <a:spcPts val="0"/>
              </a:spcBef>
              <a:defRPr sz="5400">
                <a:solidFill>
                  <a:schemeClr val="tx2"/>
                </a:solidFill>
              </a:defRPr>
            </a:lvl1pPr>
          </a:lstStyle>
          <a:p>
            <a:pPr lvl="0"/>
            <a:r>
              <a:rPr lang="en-US"/>
              <a:t>00</a:t>
            </a:r>
            <a:endParaRPr lang="en-GB"/>
          </a:p>
        </p:txBody>
      </p:sp>
      <p:sp>
        <p:nvSpPr>
          <p:cNvPr id="64" name="Text Placeholder 3">
            <a:extLst>
              <a:ext uri="{FF2B5EF4-FFF2-40B4-BE49-F238E27FC236}">
                <a16:creationId xmlns:a16="http://schemas.microsoft.com/office/drawing/2014/main" id="{7706DA54-7BF5-4AE4-831E-269FEF93DE88}"/>
              </a:ext>
            </a:extLst>
          </p:cNvPr>
          <p:cNvSpPr>
            <a:spLocks noGrp="1"/>
          </p:cNvSpPr>
          <p:nvPr>
            <p:ph type="body" sz="quarter" idx="31" hasCustomPrompt="1"/>
          </p:nvPr>
        </p:nvSpPr>
        <p:spPr>
          <a:xfrm>
            <a:off x="4462021" y="1476393"/>
            <a:ext cx="3055937" cy="815373"/>
          </a:xfrm>
        </p:spPr>
        <p:txBody>
          <a:bodyPr anchor="t" anchorCtr="0"/>
          <a:lstStyle>
            <a:lvl1pPr>
              <a:lnSpc>
                <a:spcPct val="90000"/>
              </a:lnSpc>
              <a:spcBef>
                <a:spcPts val="0"/>
              </a:spcBef>
              <a:defRPr sz="5400">
                <a:solidFill>
                  <a:schemeClr val="tx2"/>
                </a:solidFill>
              </a:defRPr>
            </a:lvl1pPr>
          </a:lstStyle>
          <a:p>
            <a:pPr lvl="0"/>
            <a:r>
              <a:rPr lang="en-US"/>
              <a:t>00</a:t>
            </a:r>
            <a:endParaRPr lang="en-GB"/>
          </a:p>
        </p:txBody>
      </p:sp>
      <p:sp>
        <p:nvSpPr>
          <p:cNvPr id="65" name="Text Placeholder 3">
            <a:extLst>
              <a:ext uri="{FF2B5EF4-FFF2-40B4-BE49-F238E27FC236}">
                <a16:creationId xmlns:a16="http://schemas.microsoft.com/office/drawing/2014/main" id="{8422AD96-429F-4ED6-B738-287DF51C2CBD}"/>
              </a:ext>
            </a:extLst>
          </p:cNvPr>
          <p:cNvSpPr>
            <a:spLocks noGrp="1"/>
          </p:cNvSpPr>
          <p:nvPr>
            <p:ph type="body" sz="quarter" idx="32" hasCustomPrompt="1"/>
          </p:nvPr>
        </p:nvSpPr>
        <p:spPr>
          <a:xfrm>
            <a:off x="8132571" y="1476393"/>
            <a:ext cx="3055937" cy="815373"/>
          </a:xfrm>
        </p:spPr>
        <p:txBody>
          <a:bodyPr anchor="t" anchorCtr="0"/>
          <a:lstStyle>
            <a:lvl1pPr>
              <a:lnSpc>
                <a:spcPct val="90000"/>
              </a:lnSpc>
              <a:spcBef>
                <a:spcPts val="0"/>
              </a:spcBef>
              <a:defRPr sz="5400">
                <a:solidFill>
                  <a:schemeClr val="tx2"/>
                </a:solidFill>
              </a:defRPr>
            </a:lvl1pPr>
          </a:lstStyle>
          <a:p>
            <a:pPr lvl="0"/>
            <a:r>
              <a:rPr lang="en-US"/>
              <a:t>00</a:t>
            </a:r>
            <a:endParaRPr lang="en-GB"/>
          </a:p>
        </p:txBody>
      </p:sp>
      <p:sp>
        <p:nvSpPr>
          <p:cNvPr id="8" name="Footer Placeholder 7">
            <a:extLst>
              <a:ext uri="{FF2B5EF4-FFF2-40B4-BE49-F238E27FC236}">
                <a16:creationId xmlns:a16="http://schemas.microsoft.com/office/drawing/2014/main" id="{DC9102F5-5695-4105-9CE3-5C046B919D79}"/>
              </a:ext>
            </a:extLst>
          </p:cNvPr>
          <p:cNvSpPr>
            <a:spLocks noGrp="1"/>
          </p:cNvSpPr>
          <p:nvPr>
            <p:ph type="ftr" sz="quarter" idx="20"/>
          </p:nvPr>
        </p:nvSpPr>
        <p:spPr/>
        <p:txBody>
          <a:bodyPr/>
          <a:lstStyle>
            <a:lvl1pPr>
              <a:defRPr/>
            </a:lvl1pPr>
          </a:lstStyle>
          <a:p>
            <a:endParaRPr lang="en-GB"/>
          </a:p>
        </p:txBody>
      </p:sp>
      <p:sp>
        <p:nvSpPr>
          <p:cNvPr id="9" name="Slide Number Placeholder 8">
            <a:extLst>
              <a:ext uri="{FF2B5EF4-FFF2-40B4-BE49-F238E27FC236}">
                <a16:creationId xmlns:a16="http://schemas.microsoft.com/office/drawing/2014/main" id="{AC54FF7A-B13A-47B2-9916-5C16C109977E}"/>
              </a:ext>
            </a:extLst>
          </p:cNvPr>
          <p:cNvSpPr>
            <a:spLocks noGrp="1"/>
          </p:cNvSpPr>
          <p:nvPr>
            <p:ph type="sldNum" sz="quarter" idx="21"/>
          </p:nvPr>
        </p:nvSpPr>
        <p:spPr/>
        <p:txBody>
          <a:bodyPr/>
          <a:lstStyle/>
          <a:p>
            <a:fld id="{AFA7B88B-89BC-4E41-A4CC-88F7AB32273B}" type="slidenum">
              <a:rPr lang="en-GB" smtClean="0"/>
              <a:t>‹#›</a:t>
            </a:fld>
            <a:endParaRPr lang="en-GB"/>
          </a:p>
        </p:txBody>
      </p:sp>
      <p:sp>
        <p:nvSpPr>
          <p:cNvPr id="12" name="Content Placeholder 1">
            <a:extLst>
              <a:ext uri="{FF2B5EF4-FFF2-40B4-BE49-F238E27FC236}">
                <a16:creationId xmlns:a16="http://schemas.microsoft.com/office/drawing/2014/main" id="{4CDEE3B0-44A2-478D-BC1D-F3E9F160E94D}"/>
              </a:ext>
            </a:extLst>
          </p:cNvPr>
          <p:cNvSpPr>
            <a:spLocks noGrp="1"/>
          </p:cNvSpPr>
          <p:nvPr>
            <p:ph sz="half" idx="1"/>
          </p:nvPr>
        </p:nvSpPr>
        <p:spPr>
          <a:xfrm>
            <a:off x="804672" y="4663928"/>
            <a:ext cx="3060000" cy="1212997"/>
          </a:xfrm>
        </p:spPr>
        <p:txBody>
          <a:bodyPr/>
          <a:lstStyle>
            <a:lvl1pPr>
              <a:defRPr sz="1600"/>
            </a:lvl1pPr>
            <a:lvl2pPr>
              <a:defRPr sz="1400"/>
            </a:lvl2pPr>
            <a:lvl3pPr>
              <a:defRPr sz="1600"/>
            </a:lvl3pPr>
            <a:lvl4pPr>
              <a:defRPr sz="1400"/>
            </a:lvl4pPr>
            <a:lvl5pPr>
              <a:defRPr sz="1200"/>
            </a:lvl5pPr>
            <a:lvl6pPr>
              <a:defRPr sz="1100"/>
            </a:lvl6pPr>
            <a:lvl7pPr>
              <a:defRPr sz="1050"/>
            </a:lvl7pPr>
            <a:lvl8pPr>
              <a:defRPr sz="1000"/>
            </a:lvl8pPr>
            <a:lvl9pPr>
              <a:defRPr sz="900"/>
            </a:lvl9pPr>
          </a:lstStyle>
          <a:p>
            <a:pPr lvl="0"/>
            <a:r>
              <a:rPr lang="en-US"/>
              <a:t>Click to edit Master text styles</a:t>
            </a:r>
          </a:p>
          <a:p>
            <a:pPr lvl="1"/>
            <a:r>
              <a:rPr lang="en-US"/>
              <a:t>Second level</a:t>
            </a:r>
          </a:p>
        </p:txBody>
      </p:sp>
      <p:sp>
        <p:nvSpPr>
          <p:cNvPr id="13" name="Content Placeholder 1">
            <a:extLst>
              <a:ext uri="{FF2B5EF4-FFF2-40B4-BE49-F238E27FC236}">
                <a16:creationId xmlns:a16="http://schemas.microsoft.com/office/drawing/2014/main" id="{85A859CC-49C4-4B72-A243-C95F77A3F278}"/>
              </a:ext>
            </a:extLst>
          </p:cNvPr>
          <p:cNvSpPr>
            <a:spLocks noGrp="1"/>
          </p:cNvSpPr>
          <p:nvPr>
            <p:ph sz="half" idx="22"/>
          </p:nvPr>
        </p:nvSpPr>
        <p:spPr>
          <a:xfrm>
            <a:off x="4462021" y="4663928"/>
            <a:ext cx="3060000" cy="1212997"/>
          </a:xfrm>
        </p:spPr>
        <p:txBody>
          <a:bodyPr/>
          <a:lstStyle>
            <a:lvl1pPr>
              <a:defRPr sz="1600"/>
            </a:lvl1pPr>
            <a:lvl2pPr>
              <a:defRPr sz="1400"/>
            </a:lvl2pPr>
            <a:lvl3pPr>
              <a:defRPr sz="1600"/>
            </a:lvl3pPr>
            <a:lvl4pPr>
              <a:defRPr sz="1400"/>
            </a:lvl4pPr>
            <a:lvl5pPr>
              <a:defRPr sz="1200"/>
            </a:lvl5pPr>
            <a:lvl6pPr>
              <a:defRPr sz="1100"/>
            </a:lvl6pPr>
            <a:lvl7pPr>
              <a:defRPr sz="1050"/>
            </a:lvl7pPr>
            <a:lvl8pPr>
              <a:defRPr sz="1000"/>
            </a:lvl8pPr>
            <a:lvl9pPr>
              <a:defRPr sz="900"/>
            </a:lvl9pPr>
          </a:lstStyle>
          <a:p>
            <a:pPr lvl="0"/>
            <a:r>
              <a:rPr lang="en-US"/>
              <a:t>Click to edit Master text styles</a:t>
            </a:r>
          </a:p>
          <a:p>
            <a:pPr lvl="1"/>
            <a:r>
              <a:rPr lang="en-US"/>
              <a:t>Second level</a:t>
            </a:r>
          </a:p>
        </p:txBody>
      </p:sp>
      <p:sp>
        <p:nvSpPr>
          <p:cNvPr id="15" name="Content Placeholder 1">
            <a:extLst>
              <a:ext uri="{FF2B5EF4-FFF2-40B4-BE49-F238E27FC236}">
                <a16:creationId xmlns:a16="http://schemas.microsoft.com/office/drawing/2014/main" id="{1E061FF8-1DCE-4470-B899-D72A8EE9B3D1}"/>
              </a:ext>
            </a:extLst>
          </p:cNvPr>
          <p:cNvSpPr>
            <a:spLocks noGrp="1"/>
          </p:cNvSpPr>
          <p:nvPr>
            <p:ph sz="half" idx="23"/>
          </p:nvPr>
        </p:nvSpPr>
        <p:spPr>
          <a:xfrm>
            <a:off x="8132571" y="4663928"/>
            <a:ext cx="3060000" cy="1212997"/>
          </a:xfrm>
        </p:spPr>
        <p:txBody>
          <a:bodyPr/>
          <a:lstStyle>
            <a:lvl1pPr>
              <a:defRPr sz="1600"/>
            </a:lvl1pPr>
            <a:lvl2pPr>
              <a:defRPr sz="1400"/>
            </a:lvl2pPr>
            <a:lvl3pPr>
              <a:defRPr sz="1600"/>
            </a:lvl3pPr>
            <a:lvl4pPr>
              <a:defRPr sz="1400"/>
            </a:lvl4pPr>
            <a:lvl5pPr>
              <a:defRPr sz="1200"/>
            </a:lvl5pPr>
            <a:lvl6pPr>
              <a:defRPr sz="1100"/>
            </a:lvl6pPr>
            <a:lvl7pPr>
              <a:defRPr sz="1050"/>
            </a:lvl7pPr>
            <a:lvl8pPr>
              <a:defRPr sz="1000"/>
            </a:lvl8pPr>
            <a:lvl9pPr>
              <a:defRPr sz="900"/>
            </a:lvl9pPr>
          </a:lstStyle>
          <a:p>
            <a:pPr lvl="0"/>
            <a:r>
              <a:rPr lang="en-US"/>
              <a:t>Click to edit Master text styles</a:t>
            </a:r>
          </a:p>
          <a:p>
            <a:pPr lvl="1"/>
            <a:r>
              <a:rPr lang="en-US"/>
              <a:t>Second level</a:t>
            </a:r>
          </a:p>
        </p:txBody>
      </p:sp>
      <p:sp>
        <p:nvSpPr>
          <p:cNvPr id="11" name="Title 10">
            <a:extLst>
              <a:ext uri="{FF2B5EF4-FFF2-40B4-BE49-F238E27FC236}">
                <a16:creationId xmlns:a16="http://schemas.microsoft.com/office/drawing/2014/main" id="{4B7E5244-F237-47A0-BC81-F018B9C8EC28}"/>
              </a:ext>
            </a:extLst>
          </p:cNvPr>
          <p:cNvSpPr>
            <a:spLocks noGrp="1"/>
          </p:cNvSpPr>
          <p:nvPr>
            <p:ph type="title"/>
          </p:nvPr>
        </p:nvSpPr>
        <p:spPr/>
        <p:txBody>
          <a:bodyPr/>
          <a:lstStyle/>
          <a:p>
            <a:r>
              <a:rPr lang="en-US"/>
              <a:t>Click to edit Master title style</a:t>
            </a:r>
            <a:endParaRPr lang="en-GB"/>
          </a:p>
        </p:txBody>
      </p:sp>
      <p:sp>
        <p:nvSpPr>
          <p:cNvPr id="4" name="Text Placeholder 3">
            <a:extLst>
              <a:ext uri="{FF2B5EF4-FFF2-40B4-BE49-F238E27FC236}">
                <a16:creationId xmlns:a16="http://schemas.microsoft.com/office/drawing/2014/main" id="{0D6AD184-D0F9-40C1-AA51-3DCB0E863696}"/>
              </a:ext>
            </a:extLst>
          </p:cNvPr>
          <p:cNvSpPr>
            <a:spLocks noGrp="1"/>
          </p:cNvSpPr>
          <p:nvPr>
            <p:ph type="body" sz="quarter" idx="24" hasCustomPrompt="1"/>
          </p:nvPr>
        </p:nvSpPr>
        <p:spPr>
          <a:xfrm>
            <a:off x="808038" y="3817025"/>
            <a:ext cx="3055937" cy="815373"/>
          </a:xfrm>
        </p:spPr>
        <p:txBody>
          <a:bodyPr anchor="t" anchorCtr="0"/>
          <a:lstStyle>
            <a:lvl1pPr>
              <a:lnSpc>
                <a:spcPct val="90000"/>
              </a:lnSpc>
              <a:spcBef>
                <a:spcPts val="0"/>
              </a:spcBef>
              <a:defRPr sz="5400">
                <a:solidFill>
                  <a:schemeClr val="tx2"/>
                </a:solidFill>
              </a:defRPr>
            </a:lvl1pPr>
          </a:lstStyle>
          <a:p>
            <a:pPr lvl="0"/>
            <a:r>
              <a:rPr lang="en-US"/>
              <a:t>00</a:t>
            </a:r>
            <a:endParaRPr lang="en-GB"/>
          </a:p>
        </p:txBody>
      </p:sp>
      <p:sp>
        <p:nvSpPr>
          <p:cNvPr id="14" name="Text Placeholder 3">
            <a:extLst>
              <a:ext uri="{FF2B5EF4-FFF2-40B4-BE49-F238E27FC236}">
                <a16:creationId xmlns:a16="http://schemas.microsoft.com/office/drawing/2014/main" id="{6C8783A7-8999-4760-B97E-49BF74F4B98A}"/>
              </a:ext>
            </a:extLst>
          </p:cNvPr>
          <p:cNvSpPr>
            <a:spLocks noGrp="1"/>
          </p:cNvSpPr>
          <p:nvPr>
            <p:ph type="body" sz="quarter" idx="25" hasCustomPrompt="1"/>
          </p:nvPr>
        </p:nvSpPr>
        <p:spPr>
          <a:xfrm>
            <a:off x="4462021" y="3817025"/>
            <a:ext cx="3055937" cy="815373"/>
          </a:xfrm>
        </p:spPr>
        <p:txBody>
          <a:bodyPr anchor="t" anchorCtr="0"/>
          <a:lstStyle>
            <a:lvl1pPr>
              <a:lnSpc>
                <a:spcPct val="90000"/>
              </a:lnSpc>
              <a:spcBef>
                <a:spcPts val="0"/>
              </a:spcBef>
              <a:defRPr sz="5400">
                <a:solidFill>
                  <a:schemeClr val="tx2"/>
                </a:solidFill>
              </a:defRPr>
            </a:lvl1pPr>
          </a:lstStyle>
          <a:p>
            <a:pPr lvl="0"/>
            <a:r>
              <a:rPr lang="en-US"/>
              <a:t>00</a:t>
            </a:r>
            <a:endParaRPr lang="en-GB"/>
          </a:p>
        </p:txBody>
      </p:sp>
      <p:sp>
        <p:nvSpPr>
          <p:cNvPr id="16" name="Text Placeholder 3">
            <a:extLst>
              <a:ext uri="{FF2B5EF4-FFF2-40B4-BE49-F238E27FC236}">
                <a16:creationId xmlns:a16="http://schemas.microsoft.com/office/drawing/2014/main" id="{76C2E5E3-0978-4579-9DC1-FBC11D0239B0}"/>
              </a:ext>
            </a:extLst>
          </p:cNvPr>
          <p:cNvSpPr>
            <a:spLocks noGrp="1"/>
          </p:cNvSpPr>
          <p:nvPr>
            <p:ph type="body" sz="quarter" idx="26" hasCustomPrompt="1"/>
          </p:nvPr>
        </p:nvSpPr>
        <p:spPr>
          <a:xfrm>
            <a:off x="8132571" y="3817025"/>
            <a:ext cx="3055937" cy="815373"/>
          </a:xfrm>
        </p:spPr>
        <p:txBody>
          <a:bodyPr anchor="t" anchorCtr="0"/>
          <a:lstStyle>
            <a:lvl1pPr>
              <a:lnSpc>
                <a:spcPct val="90000"/>
              </a:lnSpc>
              <a:spcBef>
                <a:spcPts val="0"/>
              </a:spcBef>
              <a:defRPr sz="5400">
                <a:solidFill>
                  <a:schemeClr val="tx2"/>
                </a:solidFill>
              </a:defRPr>
            </a:lvl1pPr>
          </a:lstStyle>
          <a:p>
            <a:pPr lvl="0"/>
            <a:r>
              <a:rPr lang="en-US"/>
              <a:t>00</a:t>
            </a:r>
            <a:endParaRPr lang="en-GB"/>
          </a:p>
        </p:txBody>
      </p:sp>
      <p:sp>
        <p:nvSpPr>
          <p:cNvPr id="86" name="Line 11">
            <a:extLst>
              <a:ext uri="{FF2B5EF4-FFF2-40B4-BE49-F238E27FC236}">
                <a16:creationId xmlns:a16="http://schemas.microsoft.com/office/drawing/2014/main" id="{5ABD6F6D-3834-4F77-9CD6-592A16D9E5D1}"/>
              </a:ext>
            </a:extLst>
          </p:cNvPr>
          <p:cNvSpPr>
            <a:spLocks noChangeShapeType="1"/>
          </p:cNvSpPr>
          <p:nvPr/>
        </p:nvSpPr>
        <p:spPr bwMode="auto">
          <a:xfrm>
            <a:off x="614363" y="0"/>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165534606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Four content numbered">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DC9102F5-5695-4105-9CE3-5C046B919D79}"/>
              </a:ext>
            </a:extLst>
          </p:cNvPr>
          <p:cNvSpPr>
            <a:spLocks noGrp="1"/>
          </p:cNvSpPr>
          <p:nvPr>
            <p:ph type="ftr" sz="quarter" idx="20"/>
          </p:nvPr>
        </p:nvSpPr>
        <p:spPr/>
        <p:txBody>
          <a:bodyPr/>
          <a:lstStyle>
            <a:lvl1pPr>
              <a:defRPr/>
            </a:lvl1pPr>
          </a:lstStyle>
          <a:p>
            <a:endParaRPr lang="en-GB"/>
          </a:p>
        </p:txBody>
      </p:sp>
      <p:sp>
        <p:nvSpPr>
          <p:cNvPr id="9" name="Slide Number Placeholder 8">
            <a:extLst>
              <a:ext uri="{FF2B5EF4-FFF2-40B4-BE49-F238E27FC236}">
                <a16:creationId xmlns:a16="http://schemas.microsoft.com/office/drawing/2014/main" id="{AC54FF7A-B13A-47B2-9916-5C16C109977E}"/>
              </a:ext>
            </a:extLst>
          </p:cNvPr>
          <p:cNvSpPr>
            <a:spLocks noGrp="1"/>
          </p:cNvSpPr>
          <p:nvPr>
            <p:ph type="sldNum" sz="quarter" idx="21"/>
          </p:nvPr>
        </p:nvSpPr>
        <p:spPr/>
        <p:txBody>
          <a:bodyPr/>
          <a:lstStyle/>
          <a:p>
            <a:fld id="{AFA7B88B-89BC-4E41-A4CC-88F7AB32273B}" type="slidenum">
              <a:rPr lang="en-GB" smtClean="0"/>
              <a:t>‹#›</a:t>
            </a:fld>
            <a:endParaRPr lang="en-GB"/>
          </a:p>
        </p:txBody>
      </p:sp>
      <p:sp>
        <p:nvSpPr>
          <p:cNvPr id="12" name="Content Placeholder 1">
            <a:extLst>
              <a:ext uri="{FF2B5EF4-FFF2-40B4-BE49-F238E27FC236}">
                <a16:creationId xmlns:a16="http://schemas.microsoft.com/office/drawing/2014/main" id="{4CDEE3B0-44A2-478D-BC1D-F3E9F160E94D}"/>
              </a:ext>
            </a:extLst>
          </p:cNvPr>
          <p:cNvSpPr>
            <a:spLocks noGrp="1"/>
          </p:cNvSpPr>
          <p:nvPr>
            <p:ph sz="half" idx="1"/>
          </p:nvPr>
        </p:nvSpPr>
        <p:spPr>
          <a:xfrm>
            <a:off x="804672" y="2948973"/>
            <a:ext cx="2340000" cy="2927952"/>
          </a:xfrm>
        </p:spPr>
        <p:txBody>
          <a:bodyPr/>
          <a:lstStyle>
            <a:lvl1pPr>
              <a:defRPr sz="1600"/>
            </a:lvl1pPr>
            <a:lvl2pPr>
              <a:defRPr sz="1400"/>
            </a:lvl2pPr>
            <a:lvl3pPr>
              <a:defRPr sz="1400"/>
            </a:lvl3pPr>
            <a:lvl4pPr>
              <a:defRPr sz="1200"/>
            </a:lvl4pPr>
            <a:lvl5pPr>
              <a:defRPr sz="1200"/>
            </a:lvl5pPr>
            <a:lvl6pPr>
              <a:defRPr sz="1100"/>
            </a:lvl6pPr>
            <a:lvl7pPr>
              <a:defRPr sz="1050"/>
            </a:lvl7pPr>
            <a:lvl8pPr>
              <a:defRPr sz="10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p:txBody>
      </p:sp>
      <p:sp>
        <p:nvSpPr>
          <p:cNvPr id="13" name="Content Placeholder 1">
            <a:extLst>
              <a:ext uri="{FF2B5EF4-FFF2-40B4-BE49-F238E27FC236}">
                <a16:creationId xmlns:a16="http://schemas.microsoft.com/office/drawing/2014/main" id="{85A859CC-49C4-4B72-A243-C95F77A3F278}"/>
              </a:ext>
            </a:extLst>
          </p:cNvPr>
          <p:cNvSpPr>
            <a:spLocks noGrp="1"/>
          </p:cNvSpPr>
          <p:nvPr>
            <p:ph sz="half" idx="22"/>
          </p:nvPr>
        </p:nvSpPr>
        <p:spPr>
          <a:xfrm>
            <a:off x="3552105" y="2948973"/>
            <a:ext cx="2340000" cy="2927952"/>
          </a:xfrm>
        </p:spPr>
        <p:txBody>
          <a:bodyPr/>
          <a:lstStyle>
            <a:lvl1pPr>
              <a:defRPr sz="1600"/>
            </a:lvl1pPr>
            <a:lvl2pPr>
              <a:defRPr sz="1400"/>
            </a:lvl2pPr>
            <a:lvl3pPr>
              <a:defRPr sz="1400"/>
            </a:lvl3pPr>
            <a:lvl4pPr>
              <a:defRPr sz="1200"/>
            </a:lvl4pPr>
            <a:lvl5pPr>
              <a:defRPr sz="1200"/>
            </a:lvl5pPr>
            <a:lvl6pPr>
              <a:defRPr sz="1100"/>
            </a:lvl6pPr>
            <a:lvl7pPr>
              <a:defRPr sz="1050"/>
            </a:lvl7pPr>
            <a:lvl8pPr>
              <a:defRPr sz="10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p:txBody>
      </p:sp>
      <p:sp>
        <p:nvSpPr>
          <p:cNvPr id="15" name="Content Placeholder 1">
            <a:extLst>
              <a:ext uri="{FF2B5EF4-FFF2-40B4-BE49-F238E27FC236}">
                <a16:creationId xmlns:a16="http://schemas.microsoft.com/office/drawing/2014/main" id="{1E061FF8-1DCE-4470-B899-D72A8EE9B3D1}"/>
              </a:ext>
            </a:extLst>
          </p:cNvPr>
          <p:cNvSpPr>
            <a:spLocks noGrp="1"/>
          </p:cNvSpPr>
          <p:nvPr>
            <p:ph sz="half" idx="23"/>
          </p:nvPr>
        </p:nvSpPr>
        <p:spPr>
          <a:xfrm>
            <a:off x="6299538" y="2948973"/>
            <a:ext cx="2340000" cy="2927952"/>
          </a:xfrm>
        </p:spPr>
        <p:txBody>
          <a:bodyPr/>
          <a:lstStyle>
            <a:lvl1pPr>
              <a:defRPr sz="1600"/>
            </a:lvl1pPr>
            <a:lvl2pPr>
              <a:defRPr sz="1400"/>
            </a:lvl2pPr>
            <a:lvl3pPr>
              <a:defRPr sz="1400"/>
            </a:lvl3pPr>
            <a:lvl4pPr>
              <a:defRPr sz="1200"/>
            </a:lvl4pPr>
            <a:lvl5pPr>
              <a:defRPr sz="1200"/>
            </a:lvl5pPr>
            <a:lvl6pPr>
              <a:defRPr sz="1100"/>
            </a:lvl6pPr>
            <a:lvl7pPr>
              <a:defRPr sz="1050"/>
            </a:lvl7pPr>
            <a:lvl8pPr>
              <a:defRPr sz="10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p:txBody>
      </p:sp>
      <p:sp>
        <p:nvSpPr>
          <p:cNvPr id="11" name="Title 10">
            <a:extLst>
              <a:ext uri="{FF2B5EF4-FFF2-40B4-BE49-F238E27FC236}">
                <a16:creationId xmlns:a16="http://schemas.microsoft.com/office/drawing/2014/main" id="{4B7E5244-F237-47A0-BC81-F018B9C8EC28}"/>
              </a:ext>
            </a:extLst>
          </p:cNvPr>
          <p:cNvSpPr>
            <a:spLocks noGrp="1"/>
          </p:cNvSpPr>
          <p:nvPr>
            <p:ph type="title"/>
          </p:nvPr>
        </p:nvSpPr>
        <p:spPr/>
        <p:txBody>
          <a:bodyPr/>
          <a:lstStyle/>
          <a:p>
            <a:r>
              <a:rPr lang="en-US"/>
              <a:t>Click to edit Master title style</a:t>
            </a:r>
            <a:endParaRPr lang="en-GB"/>
          </a:p>
        </p:txBody>
      </p:sp>
      <p:sp>
        <p:nvSpPr>
          <p:cNvPr id="4" name="Text Placeholder 3">
            <a:extLst>
              <a:ext uri="{FF2B5EF4-FFF2-40B4-BE49-F238E27FC236}">
                <a16:creationId xmlns:a16="http://schemas.microsoft.com/office/drawing/2014/main" id="{0D6AD184-D0F9-40C1-AA51-3DCB0E863696}"/>
              </a:ext>
            </a:extLst>
          </p:cNvPr>
          <p:cNvSpPr>
            <a:spLocks noGrp="1"/>
          </p:cNvSpPr>
          <p:nvPr>
            <p:ph type="body" sz="quarter" idx="24" hasCustomPrompt="1"/>
          </p:nvPr>
        </p:nvSpPr>
        <p:spPr>
          <a:xfrm>
            <a:off x="808038" y="1970379"/>
            <a:ext cx="2340000" cy="815373"/>
          </a:xfrm>
        </p:spPr>
        <p:txBody>
          <a:bodyPr anchor="t" anchorCtr="0"/>
          <a:lstStyle>
            <a:lvl1pPr>
              <a:lnSpc>
                <a:spcPct val="90000"/>
              </a:lnSpc>
              <a:spcBef>
                <a:spcPts val="0"/>
              </a:spcBef>
              <a:defRPr sz="5400">
                <a:solidFill>
                  <a:schemeClr val="tx2"/>
                </a:solidFill>
              </a:defRPr>
            </a:lvl1pPr>
          </a:lstStyle>
          <a:p>
            <a:pPr lvl="0"/>
            <a:r>
              <a:rPr lang="en-US"/>
              <a:t>00</a:t>
            </a:r>
            <a:endParaRPr lang="en-GB"/>
          </a:p>
        </p:txBody>
      </p:sp>
      <p:sp>
        <p:nvSpPr>
          <p:cNvPr id="14" name="Text Placeholder 3">
            <a:extLst>
              <a:ext uri="{FF2B5EF4-FFF2-40B4-BE49-F238E27FC236}">
                <a16:creationId xmlns:a16="http://schemas.microsoft.com/office/drawing/2014/main" id="{6C8783A7-8999-4760-B97E-49BF74F4B98A}"/>
              </a:ext>
            </a:extLst>
          </p:cNvPr>
          <p:cNvSpPr>
            <a:spLocks noGrp="1"/>
          </p:cNvSpPr>
          <p:nvPr>
            <p:ph type="body" sz="quarter" idx="25" hasCustomPrompt="1"/>
          </p:nvPr>
        </p:nvSpPr>
        <p:spPr>
          <a:xfrm>
            <a:off x="3554348" y="1970379"/>
            <a:ext cx="2340000" cy="815373"/>
          </a:xfrm>
        </p:spPr>
        <p:txBody>
          <a:bodyPr anchor="t" anchorCtr="0"/>
          <a:lstStyle>
            <a:lvl1pPr>
              <a:lnSpc>
                <a:spcPct val="90000"/>
              </a:lnSpc>
              <a:spcBef>
                <a:spcPts val="0"/>
              </a:spcBef>
              <a:defRPr sz="5400">
                <a:solidFill>
                  <a:schemeClr val="tx2"/>
                </a:solidFill>
              </a:defRPr>
            </a:lvl1pPr>
          </a:lstStyle>
          <a:p>
            <a:pPr lvl="0"/>
            <a:r>
              <a:rPr lang="en-US"/>
              <a:t>00</a:t>
            </a:r>
            <a:endParaRPr lang="en-GB"/>
          </a:p>
        </p:txBody>
      </p:sp>
      <p:sp>
        <p:nvSpPr>
          <p:cNvPr id="16" name="Text Placeholder 3">
            <a:extLst>
              <a:ext uri="{FF2B5EF4-FFF2-40B4-BE49-F238E27FC236}">
                <a16:creationId xmlns:a16="http://schemas.microsoft.com/office/drawing/2014/main" id="{76C2E5E3-0978-4579-9DC1-FBC11D0239B0}"/>
              </a:ext>
            </a:extLst>
          </p:cNvPr>
          <p:cNvSpPr>
            <a:spLocks noGrp="1"/>
          </p:cNvSpPr>
          <p:nvPr>
            <p:ph type="body" sz="quarter" idx="26" hasCustomPrompt="1"/>
          </p:nvPr>
        </p:nvSpPr>
        <p:spPr>
          <a:xfrm>
            <a:off x="6300658" y="1970379"/>
            <a:ext cx="2340000" cy="815373"/>
          </a:xfrm>
        </p:spPr>
        <p:txBody>
          <a:bodyPr anchor="t" anchorCtr="0"/>
          <a:lstStyle>
            <a:lvl1pPr>
              <a:lnSpc>
                <a:spcPct val="90000"/>
              </a:lnSpc>
              <a:spcBef>
                <a:spcPts val="0"/>
              </a:spcBef>
              <a:defRPr sz="5400">
                <a:solidFill>
                  <a:schemeClr val="tx2"/>
                </a:solidFill>
              </a:defRPr>
            </a:lvl1pPr>
          </a:lstStyle>
          <a:p>
            <a:pPr lvl="0"/>
            <a:r>
              <a:rPr lang="en-US"/>
              <a:t>00</a:t>
            </a:r>
            <a:endParaRPr lang="en-GB"/>
          </a:p>
        </p:txBody>
      </p:sp>
      <p:sp>
        <p:nvSpPr>
          <p:cNvPr id="66" name="Line 11">
            <a:extLst>
              <a:ext uri="{FF2B5EF4-FFF2-40B4-BE49-F238E27FC236}">
                <a16:creationId xmlns:a16="http://schemas.microsoft.com/office/drawing/2014/main" id="{CFB06B81-3B8A-42D9-A431-62EF0890E68D}"/>
              </a:ext>
            </a:extLst>
          </p:cNvPr>
          <p:cNvSpPr>
            <a:spLocks noChangeShapeType="1"/>
          </p:cNvSpPr>
          <p:nvPr/>
        </p:nvSpPr>
        <p:spPr bwMode="auto">
          <a:xfrm>
            <a:off x="614363" y="0"/>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 name="Content Placeholder 1">
            <a:extLst>
              <a:ext uri="{FF2B5EF4-FFF2-40B4-BE49-F238E27FC236}">
                <a16:creationId xmlns:a16="http://schemas.microsoft.com/office/drawing/2014/main" id="{6686B0D4-6FB7-4642-B7C9-8C03513952D0}"/>
              </a:ext>
            </a:extLst>
          </p:cNvPr>
          <p:cNvSpPr>
            <a:spLocks noGrp="1"/>
          </p:cNvSpPr>
          <p:nvPr>
            <p:ph sz="half" idx="27"/>
          </p:nvPr>
        </p:nvSpPr>
        <p:spPr>
          <a:xfrm>
            <a:off x="9046971" y="2948973"/>
            <a:ext cx="2340000" cy="2927952"/>
          </a:xfrm>
        </p:spPr>
        <p:txBody>
          <a:bodyPr/>
          <a:lstStyle>
            <a:lvl1pPr>
              <a:defRPr sz="1600"/>
            </a:lvl1pPr>
            <a:lvl2pPr>
              <a:defRPr sz="1400"/>
            </a:lvl2pPr>
            <a:lvl3pPr>
              <a:defRPr sz="1400"/>
            </a:lvl3pPr>
            <a:lvl4pPr>
              <a:defRPr sz="1200"/>
            </a:lvl4pPr>
            <a:lvl5pPr>
              <a:defRPr sz="1200"/>
            </a:lvl5pPr>
            <a:lvl6pPr>
              <a:defRPr sz="1100"/>
            </a:lvl6pPr>
            <a:lvl7pPr>
              <a:defRPr sz="1050"/>
            </a:lvl7pPr>
            <a:lvl8pPr>
              <a:defRPr sz="10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p:txBody>
      </p:sp>
      <p:sp>
        <p:nvSpPr>
          <p:cNvPr id="20" name="Text Placeholder 3">
            <a:extLst>
              <a:ext uri="{FF2B5EF4-FFF2-40B4-BE49-F238E27FC236}">
                <a16:creationId xmlns:a16="http://schemas.microsoft.com/office/drawing/2014/main" id="{106F8535-DE90-4DE2-B6A3-7A0FEDD6D6B7}"/>
              </a:ext>
            </a:extLst>
          </p:cNvPr>
          <p:cNvSpPr>
            <a:spLocks noGrp="1"/>
          </p:cNvSpPr>
          <p:nvPr>
            <p:ph type="body" sz="quarter" idx="28" hasCustomPrompt="1"/>
          </p:nvPr>
        </p:nvSpPr>
        <p:spPr>
          <a:xfrm>
            <a:off x="9046971" y="1970379"/>
            <a:ext cx="2340000" cy="815373"/>
          </a:xfrm>
        </p:spPr>
        <p:txBody>
          <a:bodyPr anchor="t" anchorCtr="0"/>
          <a:lstStyle>
            <a:lvl1pPr>
              <a:lnSpc>
                <a:spcPct val="90000"/>
              </a:lnSpc>
              <a:spcBef>
                <a:spcPts val="0"/>
              </a:spcBef>
              <a:defRPr sz="5400">
                <a:solidFill>
                  <a:schemeClr val="tx2"/>
                </a:solidFill>
              </a:defRPr>
            </a:lvl1pPr>
          </a:lstStyle>
          <a:p>
            <a:pPr lvl="0"/>
            <a:r>
              <a:rPr lang="en-US"/>
              <a:t>00</a:t>
            </a:r>
            <a:endParaRPr lang="en-GB"/>
          </a:p>
        </p:txBody>
      </p:sp>
    </p:spTree>
    <p:extLst>
      <p:ext uri="{BB962C8B-B14F-4D97-AF65-F5344CB8AC3E}">
        <p14:creationId xmlns:p14="http://schemas.microsoft.com/office/powerpoint/2010/main" val="207822551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Four Columns">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DC9102F5-5695-4105-9CE3-5C046B919D79}"/>
              </a:ext>
            </a:extLst>
          </p:cNvPr>
          <p:cNvSpPr>
            <a:spLocks noGrp="1"/>
          </p:cNvSpPr>
          <p:nvPr>
            <p:ph type="ftr" sz="quarter" idx="20"/>
          </p:nvPr>
        </p:nvSpPr>
        <p:spPr/>
        <p:txBody>
          <a:bodyPr/>
          <a:lstStyle>
            <a:lvl1pPr>
              <a:defRPr/>
            </a:lvl1pPr>
          </a:lstStyle>
          <a:p>
            <a:endParaRPr lang="en-GB"/>
          </a:p>
        </p:txBody>
      </p:sp>
      <p:sp>
        <p:nvSpPr>
          <p:cNvPr id="9" name="Slide Number Placeholder 8">
            <a:extLst>
              <a:ext uri="{FF2B5EF4-FFF2-40B4-BE49-F238E27FC236}">
                <a16:creationId xmlns:a16="http://schemas.microsoft.com/office/drawing/2014/main" id="{AC54FF7A-B13A-47B2-9916-5C16C109977E}"/>
              </a:ext>
            </a:extLst>
          </p:cNvPr>
          <p:cNvSpPr>
            <a:spLocks noGrp="1"/>
          </p:cNvSpPr>
          <p:nvPr>
            <p:ph type="sldNum" sz="quarter" idx="21"/>
          </p:nvPr>
        </p:nvSpPr>
        <p:spPr/>
        <p:txBody>
          <a:bodyPr/>
          <a:lstStyle/>
          <a:p>
            <a:fld id="{AFA7B88B-89BC-4E41-A4CC-88F7AB32273B}" type="slidenum">
              <a:rPr lang="en-GB" smtClean="0"/>
              <a:t>‹#›</a:t>
            </a:fld>
            <a:endParaRPr lang="en-GB"/>
          </a:p>
        </p:txBody>
      </p:sp>
      <p:sp>
        <p:nvSpPr>
          <p:cNvPr id="12" name="Content Placeholder 1">
            <a:extLst>
              <a:ext uri="{FF2B5EF4-FFF2-40B4-BE49-F238E27FC236}">
                <a16:creationId xmlns:a16="http://schemas.microsoft.com/office/drawing/2014/main" id="{4CDEE3B0-44A2-478D-BC1D-F3E9F160E94D}"/>
              </a:ext>
            </a:extLst>
          </p:cNvPr>
          <p:cNvSpPr>
            <a:spLocks noGrp="1"/>
          </p:cNvSpPr>
          <p:nvPr>
            <p:ph sz="half" idx="1" hasCustomPrompt="1"/>
          </p:nvPr>
        </p:nvSpPr>
        <p:spPr>
          <a:xfrm>
            <a:off x="804672" y="1957388"/>
            <a:ext cx="2340000" cy="3924851"/>
          </a:xfrm>
        </p:spPr>
        <p:txBody>
          <a:bodyPr/>
          <a:lstStyle>
            <a:lvl2pPr>
              <a:defRPr sz="1800"/>
            </a:lvl2pPr>
            <a:lvl3pPr>
              <a:defRPr sz="1800"/>
            </a:lvl3pPr>
            <a:lvl4pPr>
              <a:defRPr sz="1600"/>
            </a:lvl4pPr>
            <a:lvl5pPr>
              <a:defRPr sz="1400"/>
            </a:lvl5pPr>
            <a:lvl6pPr>
              <a:defRPr sz="1200"/>
            </a:lvl6pPr>
            <a:lvl7pPr>
              <a:defRPr sz="1100"/>
            </a:lvl7pPr>
            <a:lvl8pPr>
              <a:defRPr sz="105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13" name="Content Placeholder 1">
            <a:extLst>
              <a:ext uri="{FF2B5EF4-FFF2-40B4-BE49-F238E27FC236}">
                <a16:creationId xmlns:a16="http://schemas.microsoft.com/office/drawing/2014/main" id="{85A859CC-49C4-4B72-A243-C95F77A3F278}"/>
              </a:ext>
            </a:extLst>
          </p:cNvPr>
          <p:cNvSpPr>
            <a:spLocks noGrp="1"/>
          </p:cNvSpPr>
          <p:nvPr>
            <p:ph sz="half" idx="22" hasCustomPrompt="1"/>
          </p:nvPr>
        </p:nvSpPr>
        <p:spPr>
          <a:xfrm>
            <a:off x="3552224" y="1957388"/>
            <a:ext cx="2340000" cy="3924851"/>
          </a:xfrm>
        </p:spPr>
        <p:txBody>
          <a:bodyPr/>
          <a:lstStyle>
            <a:lvl2pPr>
              <a:defRPr sz="1800"/>
            </a:lvl2pPr>
            <a:lvl3pPr>
              <a:defRPr sz="1800"/>
            </a:lvl3pPr>
            <a:lvl4pPr>
              <a:defRPr sz="1600"/>
            </a:lvl4pPr>
            <a:lvl5pPr>
              <a:defRPr sz="1400"/>
            </a:lvl5pPr>
            <a:lvl6pPr>
              <a:defRPr sz="1200"/>
            </a:lvl6pPr>
            <a:lvl7pPr>
              <a:defRPr sz="1100"/>
            </a:lvl7pPr>
            <a:lvl8pPr>
              <a:defRPr sz="105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15" name="Content Placeholder 1">
            <a:extLst>
              <a:ext uri="{FF2B5EF4-FFF2-40B4-BE49-F238E27FC236}">
                <a16:creationId xmlns:a16="http://schemas.microsoft.com/office/drawing/2014/main" id="{1E061FF8-1DCE-4470-B899-D72A8EE9B3D1}"/>
              </a:ext>
            </a:extLst>
          </p:cNvPr>
          <p:cNvSpPr>
            <a:spLocks noGrp="1"/>
          </p:cNvSpPr>
          <p:nvPr>
            <p:ph sz="half" idx="23" hasCustomPrompt="1"/>
          </p:nvPr>
        </p:nvSpPr>
        <p:spPr>
          <a:xfrm>
            <a:off x="6299776" y="1957388"/>
            <a:ext cx="2340000" cy="3924851"/>
          </a:xfrm>
        </p:spPr>
        <p:txBody>
          <a:bodyPr/>
          <a:lstStyle>
            <a:lvl2pPr>
              <a:defRPr sz="1800"/>
            </a:lvl2pPr>
            <a:lvl3pPr>
              <a:defRPr sz="1800"/>
            </a:lvl3pPr>
            <a:lvl4pPr>
              <a:defRPr sz="1600"/>
            </a:lvl4pPr>
            <a:lvl5pPr>
              <a:defRPr sz="1400"/>
            </a:lvl5pPr>
            <a:lvl6pPr>
              <a:defRPr sz="1200"/>
            </a:lvl6pPr>
            <a:lvl7pPr>
              <a:defRPr sz="1100"/>
            </a:lvl7pPr>
            <a:lvl8pPr>
              <a:defRPr sz="105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16" name="Content Placeholder 1">
            <a:extLst>
              <a:ext uri="{FF2B5EF4-FFF2-40B4-BE49-F238E27FC236}">
                <a16:creationId xmlns:a16="http://schemas.microsoft.com/office/drawing/2014/main" id="{64CAA9CC-5F57-400A-8879-61DEC3781505}"/>
              </a:ext>
            </a:extLst>
          </p:cNvPr>
          <p:cNvSpPr>
            <a:spLocks noGrp="1"/>
          </p:cNvSpPr>
          <p:nvPr>
            <p:ph sz="half" idx="24" hasCustomPrompt="1"/>
          </p:nvPr>
        </p:nvSpPr>
        <p:spPr>
          <a:xfrm>
            <a:off x="9047328" y="1957388"/>
            <a:ext cx="2340000" cy="3924851"/>
          </a:xfrm>
        </p:spPr>
        <p:txBody>
          <a:bodyPr/>
          <a:lstStyle>
            <a:lvl2pPr>
              <a:defRPr sz="1800"/>
            </a:lvl2pPr>
            <a:lvl3pPr>
              <a:defRPr sz="1800"/>
            </a:lvl3pPr>
            <a:lvl4pPr>
              <a:defRPr sz="1600"/>
            </a:lvl4pPr>
            <a:lvl5pPr>
              <a:defRPr sz="1400"/>
            </a:lvl5pPr>
            <a:lvl6pPr>
              <a:defRPr sz="1200"/>
            </a:lvl6pPr>
            <a:lvl7pPr>
              <a:defRPr sz="1100"/>
            </a:lvl7pPr>
            <a:lvl8pPr>
              <a:defRPr sz="105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11" name="Title 10">
            <a:extLst>
              <a:ext uri="{FF2B5EF4-FFF2-40B4-BE49-F238E27FC236}">
                <a16:creationId xmlns:a16="http://schemas.microsoft.com/office/drawing/2014/main" id="{4B7E5244-F237-47A0-BC81-F018B9C8EC28}"/>
              </a:ext>
            </a:extLst>
          </p:cNvPr>
          <p:cNvSpPr>
            <a:spLocks noGrp="1"/>
          </p:cNvSpPr>
          <p:nvPr>
            <p:ph type="title"/>
          </p:nvPr>
        </p:nvSpPr>
        <p:spPr>
          <a:xfrm>
            <a:off x="807269" y="239083"/>
            <a:ext cx="10580059" cy="755904"/>
          </a:xfrm>
        </p:spPr>
        <p:txBody>
          <a:bodyPr/>
          <a:lstStyle/>
          <a:p>
            <a:r>
              <a:rPr lang="en-US"/>
              <a:t>Click to edit Master title style</a:t>
            </a:r>
            <a:endParaRPr lang="en-GB"/>
          </a:p>
        </p:txBody>
      </p:sp>
      <p:sp>
        <p:nvSpPr>
          <p:cNvPr id="17" name="Line 11">
            <a:extLst>
              <a:ext uri="{FF2B5EF4-FFF2-40B4-BE49-F238E27FC236}">
                <a16:creationId xmlns:a16="http://schemas.microsoft.com/office/drawing/2014/main" id="{63C34E83-9C9F-4579-8442-F71676ADB075}"/>
              </a:ext>
            </a:extLst>
          </p:cNvPr>
          <p:cNvSpPr>
            <a:spLocks noChangeShapeType="1"/>
          </p:cNvSpPr>
          <p:nvPr/>
        </p:nvSpPr>
        <p:spPr bwMode="auto">
          <a:xfrm>
            <a:off x="614363" y="0"/>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 name="Text Placeholder 2">
            <a:extLst>
              <a:ext uri="{FF2B5EF4-FFF2-40B4-BE49-F238E27FC236}">
                <a16:creationId xmlns:a16="http://schemas.microsoft.com/office/drawing/2014/main" id="{5663240E-310E-4DC6-BA42-062B599495B6}"/>
              </a:ext>
            </a:extLst>
          </p:cNvPr>
          <p:cNvSpPr>
            <a:spLocks noGrp="1"/>
          </p:cNvSpPr>
          <p:nvPr>
            <p:ph type="body" idx="13" hasCustomPrompt="1"/>
          </p:nvPr>
        </p:nvSpPr>
        <p:spPr>
          <a:xfrm>
            <a:off x="807268" y="1013408"/>
            <a:ext cx="10579870" cy="595458"/>
          </a:xfrm>
        </p:spPr>
        <p:txBody>
          <a:bodyPr anchor="t" anchorCtr="0"/>
          <a:lstStyle>
            <a:lvl1pPr marL="0" indent="0">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Subtitle]</a:t>
            </a:r>
          </a:p>
        </p:txBody>
      </p:sp>
    </p:spTree>
    <p:extLst>
      <p:ext uri="{BB962C8B-B14F-4D97-AF65-F5344CB8AC3E}">
        <p14:creationId xmlns:p14="http://schemas.microsoft.com/office/powerpoint/2010/main" val="145126854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Four Columns with images">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DC9102F5-5695-4105-9CE3-5C046B919D79}"/>
              </a:ext>
            </a:extLst>
          </p:cNvPr>
          <p:cNvSpPr>
            <a:spLocks noGrp="1"/>
          </p:cNvSpPr>
          <p:nvPr>
            <p:ph type="ftr" sz="quarter" idx="20"/>
          </p:nvPr>
        </p:nvSpPr>
        <p:spPr>
          <a:xfrm>
            <a:off x="609600" y="6483641"/>
            <a:ext cx="4114800" cy="144000"/>
          </a:xfrm>
        </p:spPr>
        <p:txBody>
          <a:bodyPr/>
          <a:lstStyle>
            <a:lvl1pPr>
              <a:defRPr/>
            </a:lvl1pPr>
          </a:lstStyle>
          <a:p>
            <a:endParaRPr lang="en-GB"/>
          </a:p>
        </p:txBody>
      </p:sp>
      <p:sp>
        <p:nvSpPr>
          <p:cNvPr id="9" name="Slide Number Placeholder 8">
            <a:extLst>
              <a:ext uri="{FF2B5EF4-FFF2-40B4-BE49-F238E27FC236}">
                <a16:creationId xmlns:a16="http://schemas.microsoft.com/office/drawing/2014/main" id="{AC54FF7A-B13A-47B2-9916-5C16C109977E}"/>
              </a:ext>
            </a:extLst>
          </p:cNvPr>
          <p:cNvSpPr>
            <a:spLocks noGrp="1"/>
          </p:cNvSpPr>
          <p:nvPr>
            <p:ph type="sldNum" sz="quarter" idx="21"/>
          </p:nvPr>
        </p:nvSpPr>
        <p:spPr/>
        <p:txBody>
          <a:bodyPr/>
          <a:lstStyle/>
          <a:p>
            <a:fld id="{AFA7B88B-89BC-4E41-A4CC-88F7AB32273B}" type="slidenum">
              <a:rPr lang="en-GB" smtClean="0"/>
              <a:t>‹#›</a:t>
            </a:fld>
            <a:endParaRPr lang="en-GB"/>
          </a:p>
        </p:txBody>
      </p:sp>
      <p:sp>
        <p:nvSpPr>
          <p:cNvPr id="12" name="Content Placeholder 1">
            <a:extLst>
              <a:ext uri="{FF2B5EF4-FFF2-40B4-BE49-F238E27FC236}">
                <a16:creationId xmlns:a16="http://schemas.microsoft.com/office/drawing/2014/main" id="{4CDEE3B0-44A2-478D-BC1D-F3E9F160E94D}"/>
              </a:ext>
            </a:extLst>
          </p:cNvPr>
          <p:cNvSpPr>
            <a:spLocks noGrp="1"/>
          </p:cNvSpPr>
          <p:nvPr>
            <p:ph sz="half" idx="1" hasCustomPrompt="1"/>
          </p:nvPr>
        </p:nvSpPr>
        <p:spPr>
          <a:xfrm>
            <a:off x="804672" y="3319669"/>
            <a:ext cx="2340000" cy="2562569"/>
          </a:xfrm>
        </p:spPr>
        <p:txBody>
          <a:bodyPr/>
          <a:lstStyle>
            <a:lvl1pPr>
              <a:defRPr sz="1600"/>
            </a:lvl1pPr>
            <a:lvl2pPr>
              <a:defRPr sz="1600"/>
            </a:lvl2pPr>
            <a:lvl3pPr>
              <a:defRPr sz="1600"/>
            </a:lvl3pPr>
            <a:lvl4pPr>
              <a:defRPr sz="1400"/>
            </a:lvl4pPr>
            <a:lvl5pPr>
              <a:defRPr sz="1200"/>
            </a:lvl5pPr>
            <a:lvl6pPr>
              <a:defRPr sz="1100"/>
            </a:lvl6pPr>
            <a:lvl7pPr>
              <a:defRPr sz="1050"/>
            </a:lvl7pPr>
            <a:lvl8pPr>
              <a:defRPr sz="10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13" name="Content Placeholder 1">
            <a:extLst>
              <a:ext uri="{FF2B5EF4-FFF2-40B4-BE49-F238E27FC236}">
                <a16:creationId xmlns:a16="http://schemas.microsoft.com/office/drawing/2014/main" id="{85A859CC-49C4-4B72-A243-C95F77A3F278}"/>
              </a:ext>
            </a:extLst>
          </p:cNvPr>
          <p:cNvSpPr>
            <a:spLocks noGrp="1"/>
          </p:cNvSpPr>
          <p:nvPr>
            <p:ph sz="half" idx="22" hasCustomPrompt="1"/>
          </p:nvPr>
        </p:nvSpPr>
        <p:spPr>
          <a:xfrm>
            <a:off x="3552224" y="3319669"/>
            <a:ext cx="2340000" cy="2562569"/>
          </a:xfrm>
        </p:spPr>
        <p:txBody>
          <a:bodyPr/>
          <a:lstStyle>
            <a:lvl1pPr>
              <a:defRPr sz="1600"/>
            </a:lvl1pPr>
            <a:lvl2pPr>
              <a:defRPr sz="1600"/>
            </a:lvl2pPr>
            <a:lvl3pPr>
              <a:defRPr sz="1600"/>
            </a:lvl3pPr>
            <a:lvl4pPr>
              <a:defRPr sz="1400"/>
            </a:lvl4pPr>
            <a:lvl5pPr>
              <a:defRPr sz="1200"/>
            </a:lvl5pPr>
            <a:lvl6pPr>
              <a:defRPr sz="1100"/>
            </a:lvl6pPr>
            <a:lvl7pPr>
              <a:defRPr sz="1050"/>
            </a:lvl7pPr>
            <a:lvl8pPr>
              <a:defRPr sz="10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15" name="Content Placeholder 1">
            <a:extLst>
              <a:ext uri="{FF2B5EF4-FFF2-40B4-BE49-F238E27FC236}">
                <a16:creationId xmlns:a16="http://schemas.microsoft.com/office/drawing/2014/main" id="{1E061FF8-1DCE-4470-B899-D72A8EE9B3D1}"/>
              </a:ext>
            </a:extLst>
          </p:cNvPr>
          <p:cNvSpPr>
            <a:spLocks noGrp="1"/>
          </p:cNvSpPr>
          <p:nvPr>
            <p:ph sz="half" idx="23" hasCustomPrompt="1"/>
          </p:nvPr>
        </p:nvSpPr>
        <p:spPr>
          <a:xfrm>
            <a:off x="6299776" y="3319669"/>
            <a:ext cx="2340000" cy="2562569"/>
          </a:xfrm>
        </p:spPr>
        <p:txBody>
          <a:bodyPr/>
          <a:lstStyle>
            <a:lvl1pPr>
              <a:defRPr sz="1600"/>
            </a:lvl1pPr>
            <a:lvl2pPr>
              <a:defRPr sz="1600"/>
            </a:lvl2pPr>
            <a:lvl3pPr>
              <a:defRPr sz="1600"/>
            </a:lvl3pPr>
            <a:lvl4pPr>
              <a:defRPr sz="1400"/>
            </a:lvl4pPr>
            <a:lvl5pPr>
              <a:defRPr sz="1200"/>
            </a:lvl5pPr>
            <a:lvl6pPr>
              <a:defRPr sz="1100"/>
            </a:lvl6pPr>
            <a:lvl7pPr>
              <a:defRPr sz="1050"/>
            </a:lvl7pPr>
            <a:lvl8pPr>
              <a:defRPr sz="10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16" name="Content Placeholder 1">
            <a:extLst>
              <a:ext uri="{FF2B5EF4-FFF2-40B4-BE49-F238E27FC236}">
                <a16:creationId xmlns:a16="http://schemas.microsoft.com/office/drawing/2014/main" id="{64CAA9CC-5F57-400A-8879-61DEC3781505}"/>
              </a:ext>
            </a:extLst>
          </p:cNvPr>
          <p:cNvSpPr>
            <a:spLocks noGrp="1"/>
          </p:cNvSpPr>
          <p:nvPr>
            <p:ph sz="half" idx="24" hasCustomPrompt="1"/>
          </p:nvPr>
        </p:nvSpPr>
        <p:spPr>
          <a:xfrm>
            <a:off x="9047328" y="3319669"/>
            <a:ext cx="2340000" cy="2562569"/>
          </a:xfrm>
        </p:spPr>
        <p:txBody>
          <a:bodyPr/>
          <a:lstStyle>
            <a:lvl1pPr>
              <a:defRPr sz="1600"/>
            </a:lvl1pPr>
            <a:lvl2pPr>
              <a:defRPr sz="1600"/>
            </a:lvl2pPr>
            <a:lvl3pPr>
              <a:defRPr sz="1600"/>
            </a:lvl3pPr>
            <a:lvl4pPr>
              <a:defRPr sz="1400"/>
            </a:lvl4pPr>
            <a:lvl5pPr>
              <a:defRPr sz="1200"/>
            </a:lvl5pPr>
            <a:lvl6pPr>
              <a:defRPr sz="1100"/>
            </a:lvl6pPr>
            <a:lvl7pPr>
              <a:defRPr sz="1050"/>
            </a:lvl7pPr>
            <a:lvl8pPr>
              <a:defRPr sz="10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11" name="Title 10">
            <a:extLst>
              <a:ext uri="{FF2B5EF4-FFF2-40B4-BE49-F238E27FC236}">
                <a16:creationId xmlns:a16="http://schemas.microsoft.com/office/drawing/2014/main" id="{4B7E5244-F237-47A0-BC81-F018B9C8EC28}"/>
              </a:ext>
            </a:extLst>
          </p:cNvPr>
          <p:cNvSpPr>
            <a:spLocks noGrp="1"/>
          </p:cNvSpPr>
          <p:nvPr>
            <p:ph type="title"/>
          </p:nvPr>
        </p:nvSpPr>
        <p:spPr>
          <a:xfrm>
            <a:off x="807269" y="239083"/>
            <a:ext cx="10580059" cy="755904"/>
          </a:xfrm>
        </p:spPr>
        <p:txBody>
          <a:bodyPr/>
          <a:lstStyle/>
          <a:p>
            <a:r>
              <a:rPr lang="en-US"/>
              <a:t>Click to edit Master title style</a:t>
            </a:r>
            <a:endParaRPr lang="en-GB"/>
          </a:p>
        </p:txBody>
      </p:sp>
      <p:sp>
        <p:nvSpPr>
          <p:cNvPr id="17" name="Line 11">
            <a:extLst>
              <a:ext uri="{FF2B5EF4-FFF2-40B4-BE49-F238E27FC236}">
                <a16:creationId xmlns:a16="http://schemas.microsoft.com/office/drawing/2014/main" id="{63C34E83-9C9F-4579-8442-F71676ADB075}"/>
              </a:ext>
            </a:extLst>
          </p:cNvPr>
          <p:cNvSpPr>
            <a:spLocks noChangeShapeType="1"/>
          </p:cNvSpPr>
          <p:nvPr/>
        </p:nvSpPr>
        <p:spPr bwMode="auto">
          <a:xfrm>
            <a:off x="614363" y="0"/>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 name="Text Placeholder 2">
            <a:extLst>
              <a:ext uri="{FF2B5EF4-FFF2-40B4-BE49-F238E27FC236}">
                <a16:creationId xmlns:a16="http://schemas.microsoft.com/office/drawing/2014/main" id="{5663240E-310E-4DC6-BA42-062B599495B6}"/>
              </a:ext>
            </a:extLst>
          </p:cNvPr>
          <p:cNvSpPr>
            <a:spLocks noGrp="1"/>
          </p:cNvSpPr>
          <p:nvPr>
            <p:ph type="body" idx="13" hasCustomPrompt="1"/>
          </p:nvPr>
        </p:nvSpPr>
        <p:spPr>
          <a:xfrm>
            <a:off x="807268" y="1013408"/>
            <a:ext cx="10579870" cy="595458"/>
          </a:xfrm>
        </p:spPr>
        <p:txBody>
          <a:bodyPr anchor="t" anchorCtr="0"/>
          <a:lstStyle>
            <a:lvl1pPr marL="0" indent="0">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Subtitle]</a:t>
            </a:r>
          </a:p>
        </p:txBody>
      </p:sp>
      <p:sp>
        <p:nvSpPr>
          <p:cNvPr id="4" name="Picture Placeholder 3">
            <a:extLst>
              <a:ext uri="{FF2B5EF4-FFF2-40B4-BE49-F238E27FC236}">
                <a16:creationId xmlns:a16="http://schemas.microsoft.com/office/drawing/2014/main" id="{72F99CD6-1C92-48AD-A9FC-1C6E96131CAC}"/>
              </a:ext>
            </a:extLst>
          </p:cNvPr>
          <p:cNvSpPr>
            <a:spLocks noGrp="1"/>
          </p:cNvSpPr>
          <p:nvPr>
            <p:ph type="pic" sz="quarter" idx="25"/>
          </p:nvPr>
        </p:nvSpPr>
        <p:spPr>
          <a:xfrm>
            <a:off x="793750" y="1470025"/>
            <a:ext cx="2340000" cy="1676260"/>
          </a:xfrm>
        </p:spPr>
        <p:txBody>
          <a:bodyPr/>
          <a:lstStyle/>
          <a:p>
            <a:r>
              <a:rPr lang="en-US"/>
              <a:t>Click icon to add picture</a:t>
            </a:r>
            <a:endParaRPr lang="en-GB"/>
          </a:p>
        </p:txBody>
      </p:sp>
      <p:sp>
        <p:nvSpPr>
          <p:cNvPr id="22" name="Picture Placeholder 3">
            <a:extLst>
              <a:ext uri="{FF2B5EF4-FFF2-40B4-BE49-F238E27FC236}">
                <a16:creationId xmlns:a16="http://schemas.microsoft.com/office/drawing/2014/main" id="{C19B5914-4257-4A5C-8E43-78141913A0D3}"/>
              </a:ext>
            </a:extLst>
          </p:cNvPr>
          <p:cNvSpPr>
            <a:spLocks noGrp="1"/>
          </p:cNvSpPr>
          <p:nvPr>
            <p:ph type="pic" sz="quarter" idx="26"/>
          </p:nvPr>
        </p:nvSpPr>
        <p:spPr>
          <a:xfrm>
            <a:off x="3544943" y="1470025"/>
            <a:ext cx="2340000" cy="1676260"/>
          </a:xfrm>
        </p:spPr>
        <p:txBody>
          <a:bodyPr/>
          <a:lstStyle/>
          <a:p>
            <a:r>
              <a:rPr lang="en-US"/>
              <a:t>Click icon to add picture</a:t>
            </a:r>
            <a:endParaRPr lang="en-GB"/>
          </a:p>
        </p:txBody>
      </p:sp>
      <p:sp>
        <p:nvSpPr>
          <p:cNvPr id="23" name="Picture Placeholder 3">
            <a:extLst>
              <a:ext uri="{FF2B5EF4-FFF2-40B4-BE49-F238E27FC236}">
                <a16:creationId xmlns:a16="http://schemas.microsoft.com/office/drawing/2014/main" id="{FB282771-378C-4050-995F-291F99491693}"/>
              </a:ext>
            </a:extLst>
          </p:cNvPr>
          <p:cNvSpPr>
            <a:spLocks noGrp="1"/>
          </p:cNvSpPr>
          <p:nvPr>
            <p:ph type="pic" sz="quarter" idx="27"/>
          </p:nvPr>
        </p:nvSpPr>
        <p:spPr>
          <a:xfrm>
            <a:off x="6296136" y="1470025"/>
            <a:ext cx="2340000" cy="1676260"/>
          </a:xfrm>
        </p:spPr>
        <p:txBody>
          <a:bodyPr/>
          <a:lstStyle/>
          <a:p>
            <a:r>
              <a:rPr lang="en-US"/>
              <a:t>Click icon to add picture</a:t>
            </a:r>
            <a:endParaRPr lang="en-GB"/>
          </a:p>
        </p:txBody>
      </p:sp>
      <p:sp>
        <p:nvSpPr>
          <p:cNvPr id="24" name="Picture Placeholder 3">
            <a:extLst>
              <a:ext uri="{FF2B5EF4-FFF2-40B4-BE49-F238E27FC236}">
                <a16:creationId xmlns:a16="http://schemas.microsoft.com/office/drawing/2014/main" id="{70D5E27C-2AC8-4AB1-9358-CBE4F763BC40}"/>
              </a:ext>
            </a:extLst>
          </p:cNvPr>
          <p:cNvSpPr>
            <a:spLocks noGrp="1"/>
          </p:cNvSpPr>
          <p:nvPr>
            <p:ph type="pic" sz="quarter" idx="28"/>
          </p:nvPr>
        </p:nvSpPr>
        <p:spPr>
          <a:xfrm>
            <a:off x="9047328" y="1470025"/>
            <a:ext cx="2340000" cy="1676260"/>
          </a:xfrm>
        </p:spPr>
        <p:txBody>
          <a:bodyPr/>
          <a:lstStyle/>
          <a:p>
            <a:r>
              <a:rPr lang="en-US"/>
              <a:t>Click icon to add picture</a:t>
            </a:r>
            <a:endParaRPr lang="en-GB"/>
          </a:p>
        </p:txBody>
      </p:sp>
    </p:spTree>
    <p:extLst>
      <p:ext uri="{BB962C8B-B14F-4D97-AF65-F5344CB8AC3E}">
        <p14:creationId xmlns:p14="http://schemas.microsoft.com/office/powerpoint/2010/main" val="55072312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Four Columns for icons">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DC9102F5-5695-4105-9CE3-5C046B919D79}"/>
              </a:ext>
            </a:extLst>
          </p:cNvPr>
          <p:cNvSpPr>
            <a:spLocks noGrp="1"/>
          </p:cNvSpPr>
          <p:nvPr>
            <p:ph type="ftr" sz="quarter" idx="20"/>
          </p:nvPr>
        </p:nvSpPr>
        <p:spPr/>
        <p:txBody>
          <a:bodyPr/>
          <a:lstStyle>
            <a:lvl1pPr>
              <a:defRPr/>
            </a:lvl1pPr>
          </a:lstStyle>
          <a:p>
            <a:endParaRPr lang="en-GB"/>
          </a:p>
        </p:txBody>
      </p:sp>
      <p:sp>
        <p:nvSpPr>
          <p:cNvPr id="9" name="Slide Number Placeholder 8">
            <a:extLst>
              <a:ext uri="{FF2B5EF4-FFF2-40B4-BE49-F238E27FC236}">
                <a16:creationId xmlns:a16="http://schemas.microsoft.com/office/drawing/2014/main" id="{AC54FF7A-B13A-47B2-9916-5C16C109977E}"/>
              </a:ext>
            </a:extLst>
          </p:cNvPr>
          <p:cNvSpPr>
            <a:spLocks noGrp="1"/>
          </p:cNvSpPr>
          <p:nvPr>
            <p:ph type="sldNum" sz="quarter" idx="21"/>
          </p:nvPr>
        </p:nvSpPr>
        <p:spPr/>
        <p:txBody>
          <a:bodyPr/>
          <a:lstStyle/>
          <a:p>
            <a:fld id="{AFA7B88B-89BC-4E41-A4CC-88F7AB32273B}" type="slidenum">
              <a:rPr lang="en-GB" smtClean="0"/>
              <a:t>‹#›</a:t>
            </a:fld>
            <a:endParaRPr lang="en-GB"/>
          </a:p>
        </p:txBody>
      </p:sp>
      <p:sp>
        <p:nvSpPr>
          <p:cNvPr id="12" name="Content Placeholder 1">
            <a:extLst>
              <a:ext uri="{FF2B5EF4-FFF2-40B4-BE49-F238E27FC236}">
                <a16:creationId xmlns:a16="http://schemas.microsoft.com/office/drawing/2014/main" id="{4CDEE3B0-44A2-478D-BC1D-F3E9F160E94D}"/>
              </a:ext>
            </a:extLst>
          </p:cNvPr>
          <p:cNvSpPr>
            <a:spLocks noGrp="1"/>
          </p:cNvSpPr>
          <p:nvPr>
            <p:ph sz="half" idx="1" hasCustomPrompt="1"/>
          </p:nvPr>
        </p:nvSpPr>
        <p:spPr>
          <a:xfrm>
            <a:off x="804672" y="3319669"/>
            <a:ext cx="2340000" cy="2562569"/>
          </a:xfrm>
        </p:spPr>
        <p:txBody>
          <a:bodyPr/>
          <a:lstStyle>
            <a:lvl1pPr>
              <a:defRPr sz="1600"/>
            </a:lvl1pPr>
            <a:lvl2pPr>
              <a:defRPr sz="1600"/>
            </a:lvl2pPr>
            <a:lvl3pPr>
              <a:defRPr sz="1600"/>
            </a:lvl3pPr>
            <a:lvl4pPr>
              <a:defRPr sz="1400"/>
            </a:lvl4pPr>
            <a:lvl5pPr>
              <a:defRPr sz="1200"/>
            </a:lvl5pPr>
            <a:lvl6pPr>
              <a:defRPr sz="1100"/>
            </a:lvl6pPr>
            <a:lvl7pPr>
              <a:defRPr sz="1050"/>
            </a:lvl7pPr>
            <a:lvl8pPr>
              <a:defRPr sz="10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13" name="Content Placeholder 1">
            <a:extLst>
              <a:ext uri="{FF2B5EF4-FFF2-40B4-BE49-F238E27FC236}">
                <a16:creationId xmlns:a16="http://schemas.microsoft.com/office/drawing/2014/main" id="{85A859CC-49C4-4B72-A243-C95F77A3F278}"/>
              </a:ext>
            </a:extLst>
          </p:cNvPr>
          <p:cNvSpPr>
            <a:spLocks noGrp="1"/>
          </p:cNvSpPr>
          <p:nvPr>
            <p:ph sz="half" idx="22" hasCustomPrompt="1"/>
          </p:nvPr>
        </p:nvSpPr>
        <p:spPr>
          <a:xfrm>
            <a:off x="3552224" y="3319669"/>
            <a:ext cx="2340000" cy="2562569"/>
          </a:xfrm>
        </p:spPr>
        <p:txBody>
          <a:bodyPr/>
          <a:lstStyle>
            <a:lvl1pPr>
              <a:defRPr sz="1600"/>
            </a:lvl1pPr>
            <a:lvl2pPr>
              <a:defRPr sz="1600"/>
            </a:lvl2pPr>
            <a:lvl3pPr>
              <a:defRPr sz="1600"/>
            </a:lvl3pPr>
            <a:lvl4pPr>
              <a:defRPr sz="1400"/>
            </a:lvl4pPr>
            <a:lvl5pPr>
              <a:defRPr sz="1200"/>
            </a:lvl5pPr>
            <a:lvl6pPr>
              <a:defRPr sz="1100"/>
            </a:lvl6pPr>
            <a:lvl7pPr>
              <a:defRPr sz="1050"/>
            </a:lvl7pPr>
            <a:lvl8pPr>
              <a:defRPr sz="10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15" name="Content Placeholder 1">
            <a:extLst>
              <a:ext uri="{FF2B5EF4-FFF2-40B4-BE49-F238E27FC236}">
                <a16:creationId xmlns:a16="http://schemas.microsoft.com/office/drawing/2014/main" id="{1E061FF8-1DCE-4470-B899-D72A8EE9B3D1}"/>
              </a:ext>
            </a:extLst>
          </p:cNvPr>
          <p:cNvSpPr>
            <a:spLocks noGrp="1"/>
          </p:cNvSpPr>
          <p:nvPr>
            <p:ph sz="half" idx="23" hasCustomPrompt="1"/>
          </p:nvPr>
        </p:nvSpPr>
        <p:spPr>
          <a:xfrm>
            <a:off x="6299776" y="3319669"/>
            <a:ext cx="2340000" cy="2562569"/>
          </a:xfrm>
        </p:spPr>
        <p:txBody>
          <a:bodyPr/>
          <a:lstStyle>
            <a:lvl1pPr>
              <a:defRPr sz="1600"/>
            </a:lvl1pPr>
            <a:lvl2pPr>
              <a:defRPr sz="1600"/>
            </a:lvl2pPr>
            <a:lvl3pPr>
              <a:defRPr sz="1600"/>
            </a:lvl3pPr>
            <a:lvl4pPr>
              <a:defRPr sz="1400"/>
            </a:lvl4pPr>
            <a:lvl5pPr>
              <a:defRPr sz="1200"/>
            </a:lvl5pPr>
            <a:lvl6pPr>
              <a:defRPr sz="1100"/>
            </a:lvl6pPr>
            <a:lvl7pPr>
              <a:defRPr sz="1050"/>
            </a:lvl7pPr>
            <a:lvl8pPr>
              <a:defRPr sz="10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16" name="Content Placeholder 1">
            <a:extLst>
              <a:ext uri="{FF2B5EF4-FFF2-40B4-BE49-F238E27FC236}">
                <a16:creationId xmlns:a16="http://schemas.microsoft.com/office/drawing/2014/main" id="{64CAA9CC-5F57-400A-8879-61DEC3781505}"/>
              </a:ext>
            </a:extLst>
          </p:cNvPr>
          <p:cNvSpPr>
            <a:spLocks noGrp="1"/>
          </p:cNvSpPr>
          <p:nvPr>
            <p:ph sz="half" idx="24" hasCustomPrompt="1"/>
          </p:nvPr>
        </p:nvSpPr>
        <p:spPr>
          <a:xfrm>
            <a:off x="9047328" y="3319669"/>
            <a:ext cx="2340000" cy="2562569"/>
          </a:xfrm>
        </p:spPr>
        <p:txBody>
          <a:bodyPr/>
          <a:lstStyle>
            <a:lvl1pPr>
              <a:defRPr sz="1600"/>
            </a:lvl1pPr>
            <a:lvl2pPr>
              <a:defRPr sz="1600"/>
            </a:lvl2pPr>
            <a:lvl3pPr>
              <a:defRPr sz="1600"/>
            </a:lvl3pPr>
            <a:lvl4pPr>
              <a:defRPr sz="1400"/>
            </a:lvl4pPr>
            <a:lvl5pPr>
              <a:defRPr sz="1200"/>
            </a:lvl5pPr>
            <a:lvl6pPr>
              <a:defRPr sz="1100"/>
            </a:lvl6pPr>
            <a:lvl7pPr>
              <a:defRPr sz="1050"/>
            </a:lvl7pPr>
            <a:lvl8pPr>
              <a:defRPr sz="10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11" name="Title 10">
            <a:extLst>
              <a:ext uri="{FF2B5EF4-FFF2-40B4-BE49-F238E27FC236}">
                <a16:creationId xmlns:a16="http://schemas.microsoft.com/office/drawing/2014/main" id="{4B7E5244-F237-47A0-BC81-F018B9C8EC28}"/>
              </a:ext>
            </a:extLst>
          </p:cNvPr>
          <p:cNvSpPr>
            <a:spLocks noGrp="1"/>
          </p:cNvSpPr>
          <p:nvPr>
            <p:ph type="title"/>
          </p:nvPr>
        </p:nvSpPr>
        <p:spPr>
          <a:xfrm>
            <a:off x="807269" y="239083"/>
            <a:ext cx="10580059" cy="755904"/>
          </a:xfrm>
        </p:spPr>
        <p:txBody>
          <a:bodyPr/>
          <a:lstStyle/>
          <a:p>
            <a:r>
              <a:rPr lang="en-US"/>
              <a:t>Click to edit Master title style</a:t>
            </a:r>
            <a:endParaRPr lang="en-GB"/>
          </a:p>
        </p:txBody>
      </p:sp>
      <p:sp>
        <p:nvSpPr>
          <p:cNvPr id="17" name="Line 11">
            <a:extLst>
              <a:ext uri="{FF2B5EF4-FFF2-40B4-BE49-F238E27FC236}">
                <a16:creationId xmlns:a16="http://schemas.microsoft.com/office/drawing/2014/main" id="{63C34E83-9C9F-4579-8442-F71676ADB075}"/>
              </a:ext>
            </a:extLst>
          </p:cNvPr>
          <p:cNvSpPr>
            <a:spLocks noChangeShapeType="1"/>
          </p:cNvSpPr>
          <p:nvPr/>
        </p:nvSpPr>
        <p:spPr bwMode="auto">
          <a:xfrm>
            <a:off x="614363" y="0"/>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 name="Text Placeholder 2">
            <a:extLst>
              <a:ext uri="{FF2B5EF4-FFF2-40B4-BE49-F238E27FC236}">
                <a16:creationId xmlns:a16="http://schemas.microsoft.com/office/drawing/2014/main" id="{5663240E-310E-4DC6-BA42-062B599495B6}"/>
              </a:ext>
            </a:extLst>
          </p:cNvPr>
          <p:cNvSpPr>
            <a:spLocks noGrp="1"/>
          </p:cNvSpPr>
          <p:nvPr>
            <p:ph type="body" idx="13" hasCustomPrompt="1"/>
          </p:nvPr>
        </p:nvSpPr>
        <p:spPr>
          <a:xfrm>
            <a:off x="807268" y="1013408"/>
            <a:ext cx="10579870" cy="595458"/>
          </a:xfrm>
        </p:spPr>
        <p:txBody>
          <a:bodyPr anchor="t" anchorCtr="0"/>
          <a:lstStyle>
            <a:lvl1pPr marL="0" indent="0">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Subtitle]</a:t>
            </a:r>
          </a:p>
        </p:txBody>
      </p:sp>
    </p:spTree>
    <p:extLst>
      <p:ext uri="{BB962C8B-B14F-4D97-AF65-F5344CB8AC3E}">
        <p14:creationId xmlns:p14="http://schemas.microsoft.com/office/powerpoint/2010/main" val="35522063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5_Title Slide">
    <p:bg>
      <p:bgRef idx="1001">
        <a:schemeClr val="bg2"/>
      </p:bgRef>
    </p:bg>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4C544914-172F-F14B-9A45-566D2678F14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2100134"/>
            <a:ext cx="12192000" cy="3720899"/>
          </a:xfrm>
          <a:prstGeom prst="rect">
            <a:avLst/>
          </a:prstGeom>
        </p:spPr>
      </p:pic>
      <p:pic>
        <p:nvPicPr>
          <p:cNvPr id="28" name="Picture 27">
            <a:extLst>
              <a:ext uri="{FF2B5EF4-FFF2-40B4-BE49-F238E27FC236}">
                <a16:creationId xmlns:a16="http://schemas.microsoft.com/office/drawing/2014/main" id="{538511E1-8545-CD45-8633-74512F85576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672139" y="2100134"/>
            <a:ext cx="4990020" cy="3720899"/>
          </a:xfrm>
          <a:prstGeom prst="rect">
            <a:avLst/>
          </a:prstGeom>
        </p:spPr>
      </p:pic>
      <p:sp>
        <p:nvSpPr>
          <p:cNvPr id="24" name="Rectangle 23">
            <a:extLst>
              <a:ext uri="{FF2B5EF4-FFF2-40B4-BE49-F238E27FC236}">
                <a16:creationId xmlns:a16="http://schemas.microsoft.com/office/drawing/2014/main" id="{CFDD1C22-FB71-4C83-8452-8EF97A87786F}"/>
              </a:ext>
            </a:extLst>
          </p:cNvPr>
          <p:cNvSpPr/>
          <p:nvPr/>
        </p:nvSpPr>
        <p:spPr>
          <a:xfrm>
            <a:off x="2013598" y="2100134"/>
            <a:ext cx="3050846" cy="370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 name="Title 1">
            <a:extLst>
              <a:ext uri="{FF2B5EF4-FFF2-40B4-BE49-F238E27FC236}">
                <a16:creationId xmlns:a16="http://schemas.microsoft.com/office/drawing/2014/main" id="{5078AF8E-FC24-4DFD-AA4F-72B5E1F75C70}"/>
              </a:ext>
            </a:extLst>
          </p:cNvPr>
          <p:cNvSpPr>
            <a:spLocks noGrp="1"/>
          </p:cNvSpPr>
          <p:nvPr>
            <p:ph type="ctrTitle"/>
          </p:nvPr>
        </p:nvSpPr>
        <p:spPr>
          <a:xfrm>
            <a:off x="2255598" y="2236579"/>
            <a:ext cx="2736000" cy="1237665"/>
          </a:xfrm>
        </p:spPr>
        <p:txBody>
          <a:bodyPr anchor="b"/>
          <a:lstStyle>
            <a:lvl1pPr algn="l">
              <a:defRPr sz="2800">
                <a:solidFill>
                  <a:schemeClr val="bg2"/>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71E07F18-3FB0-4875-B8A6-BB5DA40D511D}"/>
              </a:ext>
            </a:extLst>
          </p:cNvPr>
          <p:cNvSpPr>
            <a:spLocks noGrp="1"/>
          </p:cNvSpPr>
          <p:nvPr>
            <p:ph type="subTitle" idx="1"/>
          </p:nvPr>
        </p:nvSpPr>
        <p:spPr>
          <a:xfrm>
            <a:off x="2255598" y="3590704"/>
            <a:ext cx="2736000" cy="998411"/>
          </a:xfrm>
        </p:spPr>
        <p:txBody>
          <a:bodyPr/>
          <a:lstStyle>
            <a:lvl1pPr marL="0" indent="0" algn="l">
              <a:buNone/>
              <a:defRPr sz="1000" b="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8" name="Freeform 26">
            <a:extLst>
              <a:ext uri="{FF2B5EF4-FFF2-40B4-BE49-F238E27FC236}">
                <a16:creationId xmlns:a16="http://schemas.microsoft.com/office/drawing/2014/main" id="{9564A37E-F656-496B-825C-5F1F31C37556}"/>
              </a:ext>
            </a:extLst>
          </p:cNvPr>
          <p:cNvSpPr>
            <a:spLocks noEditPoints="1"/>
          </p:cNvSpPr>
          <p:nvPr/>
        </p:nvSpPr>
        <p:spPr bwMode="auto">
          <a:xfrm>
            <a:off x="2779976" y="1464181"/>
            <a:ext cx="276363" cy="357291"/>
          </a:xfrm>
          <a:custGeom>
            <a:avLst/>
            <a:gdLst>
              <a:gd name="T0" fmla="*/ 66 w 866"/>
              <a:gd name="T1" fmla="*/ 1123 h 1123"/>
              <a:gd name="T2" fmla="*/ 66 w 866"/>
              <a:gd name="T3" fmla="*/ 152 h 1123"/>
              <a:gd name="T4" fmla="*/ 0 w 866"/>
              <a:gd name="T5" fmla="*/ 152 h 1123"/>
              <a:gd name="T6" fmla="*/ 0 w 866"/>
              <a:gd name="T7" fmla="*/ 15 h 1123"/>
              <a:gd name="T8" fmla="*/ 256 w 866"/>
              <a:gd name="T9" fmla="*/ 15 h 1123"/>
              <a:gd name="T10" fmla="*/ 296 w 866"/>
              <a:gd name="T11" fmla="*/ 100 h 1123"/>
              <a:gd name="T12" fmla="*/ 530 w 866"/>
              <a:gd name="T13" fmla="*/ 0 h 1123"/>
              <a:gd name="T14" fmla="*/ 866 w 866"/>
              <a:gd name="T15" fmla="*/ 395 h 1123"/>
              <a:gd name="T16" fmla="*/ 474 w 866"/>
              <a:gd name="T17" fmla="*/ 825 h 1123"/>
              <a:gd name="T18" fmla="*/ 259 w 866"/>
              <a:gd name="T19" fmla="*/ 741 h 1123"/>
              <a:gd name="T20" fmla="*/ 259 w 866"/>
              <a:gd name="T21" fmla="*/ 1123 h 1123"/>
              <a:gd name="T22" fmla="*/ 66 w 866"/>
              <a:gd name="T23" fmla="*/ 1123 h 1123"/>
              <a:gd name="T24" fmla="*/ 458 w 866"/>
              <a:gd name="T25" fmla="*/ 149 h 1123"/>
              <a:gd name="T26" fmla="*/ 251 w 866"/>
              <a:gd name="T27" fmla="*/ 415 h 1123"/>
              <a:gd name="T28" fmla="*/ 450 w 866"/>
              <a:gd name="T29" fmla="*/ 681 h 1123"/>
              <a:gd name="T30" fmla="*/ 672 w 866"/>
              <a:gd name="T31" fmla="*/ 405 h 1123"/>
              <a:gd name="T32" fmla="*/ 458 w 866"/>
              <a:gd name="T33" fmla="*/ 149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66" h="1123">
                <a:moveTo>
                  <a:pt x="66" y="1123"/>
                </a:moveTo>
                <a:cubicBezTo>
                  <a:pt x="66" y="152"/>
                  <a:pt x="66" y="152"/>
                  <a:pt x="66" y="152"/>
                </a:cubicBezTo>
                <a:cubicBezTo>
                  <a:pt x="0" y="152"/>
                  <a:pt x="0" y="152"/>
                  <a:pt x="0" y="152"/>
                </a:cubicBezTo>
                <a:cubicBezTo>
                  <a:pt x="0" y="15"/>
                  <a:pt x="0" y="15"/>
                  <a:pt x="0" y="15"/>
                </a:cubicBezTo>
                <a:cubicBezTo>
                  <a:pt x="256" y="15"/>
                  <a:pt x="256" y="15"/>
                  <a:pt x="256" y="15"/>
                </a:cubicBezTo>
                <a:cubicBezTo>
                  <a:pt x="296" y="100"/>
                  <a:pt x="296" y="100"/>
                  <a:pt x="296" y="100"/>
                </a:cubicBezTo>
                <a:cubicBezTo>
                  <a:pt x="363" y="19"/>
                  <a:pt x="450" y="0"/>
                  <a:pt x="530" y="0"/>
                </a:cubicBezTo>
                <a:cubicBezTo>
                  <a:pt x="728" y="0"/>
                  <a:pt x="866" y="165"/>
                  <a:pt x="866" y="395"/>
                </a:cubicBezTo>
                <a:cubicBezTo>
                  <a:pt x="866" y="637"/>
                  <a:pt x="738" y="825"/>
                  <a:pt x="474" y="825"/>
                </a:cubicBezTo>
                <a:cubicBezTo>
                  <a:pt x="383" y="825"/>
                  <a:pt x="310" y="790"/>
                  <a:pt x="259" y="741"/>
                </a:cubicBezTo>
                <a:cubicBezTo>
                  <a:pt x="259" y="1123"/>
                  <a:pt x="259" y="1123"/>
                  <a:pt x="259" y="1123"/>
                </a:cubicBezTo>
                <a:lnTo>
                  <a:pt x="66" y="1123"/>
                </a:lnTo>
                <a:close/>
                <a:moveTo>
                  <a:pt x="458" y="149"/>
                </a:moveTo>
                <a:cubicBezTo>
                  <a:pt x="315" y="149"/>
                  <a:pt x="251" y="231"/>
                  <a:pt x="251" y="415"/>
                </a:cubicBezTo>
                <a:cubicBezTo>
                  <a:pt x="251" y="594"/>
                  <a:pt x="316" y="681"/>
                  <a:pt x="450" y="681"/>
                </a:cubicBezTo>
                <a:cubicBezTo>
                  <a:pt x="589" y="681"/>
                  <a:pt x="672" y="578"/>
                  <a:pt x="672" y="405"/>
                </a:cubicBezTo>
                <a:cubicBezTo>
                  <a:pt x="672" y="249"/>
                  <a:pt x="588" y="149"/>
                  <a:pt x="458" y="149"/>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 name="Freeform 27">
            <a:extLst>
              <a:ext uri="{FF2B5EF4-FFF2-40B4-BE49-F238E27FC236}">
                <a16:creationId xmlns:a16="http://schemas.microsoft.com/office/drawing/2014/main" id="{C4F7968C-35D6-4225-9D86-FAC8701BDB7F}"/>
              </a:ext>
            </a:extLst>
          </p:cNvPr>
          <p:cNvSpPr>
            <a:spLocks/>
          </p:cNvSpPr>
          <p:nvPr/>
        </p:nvSpPr>
        <p:spPr bwMode="auto">
          <a:xfrm>
            <a:off x="3234554" y="1426299"/>
            <a:ext cx="136029" cy="299608"/>
          </a:xfrm>
          <a:custGeom>
            <a:avLst/>
            <a:gdLst>
              <a:gd name="T0" fmla="*/ 427 w 427"/>
              <a:gd name="T1" fmla="*/ 269 h 940"/>
              <a:gd name="T2" fmla="*/ 427 w 427"/>
              <a:gd name="T3" fmla="*/ 132 h 940"/>
              <a:gd name="T4" fmla="*/ 256 w 427"/>
              <a:gd name="T5" fmla="*/ 132 h 940"/>
              <a:gd name="T6" fmla="*/ 256 w 427"/>
              <a:gd name="T7" fmla="*/ 0 h 940"/>
              <a:gd name="T8" fmla="*/ 63 w 427"/>
              <a:gd name="T9" fmla="*/ 0 h 940"/>
              <a:gd name="T10" fmla="*/ 63 w 427"/>
              <a:gd name="T11" fmla="*/ 132 h 940"/>
              <a:gd name="T12" fmla="*/ 0 w 427"/>
              <a:gd name="T13" fmla="*/ 132 h 940"/>
              <a:gd name="T14" fmla="*/ 0 w 427"/>
              <a:gd name="T15" fmla="*/ 269 h 940"/>
              <a:gd name="T16" fmla="*/ 63 w 427"/>
              <a:gd name="T17" fmla="*/ 269 h 940"/>
              <a:gd name="T18" fmla="*/ 63 w 427"/>
              <a:gd name="T19" fmla="*/ 725 h 940"/>
              <a:gd name="T20" fmla="*/ 269 w 427"/>
              <a:gd name="T21" fmla="*/ 940 h 940"/>
              <a:gd name="T22" fmla="*/ 405 w 427"/>
              <a:gd name="T23" fmla="*/ 927 h 940"/>
              <a:gd name="T24" fmla="*/ 405 w 427"/>
              <a:gd name="T25" fmla="*/ 801 h 940"/>
              <a:gd name="T26" fmla="*/ 359 w 427"/>
              <a:gd name="T27" fmla="*/ 803 h 940"/>
              <a:gd name="T28" fmla="*/ 256 w 427"/>
              <a:gd name="T29" fmla="*/ 693 h 940"/>
              <a:gd name="T30" fmla="*/ 256 w 427"/>
              <a:gd name="T31" fmla="*/ 269 h 940"/>
              <a:gd name="T32" fmla="*/ 427 w 427"/>
              <a:gd name="T33" fmla="*/ 269 h 9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7" h="940">
                <a:moveTo>
                  <a:pt x="427" y="269"/>
                </a:moveTo>
                <a:cubicBezTo>
                  <a:pt x="427" y="132"/>
                  <a:pt x="427" y="132"/>
                  <a:pt x="427" y="132"/>
                </a:cubicBezTo>
                <a:cubicBezTo>
                  <a:pt x="256" y="132"/>
                  <a:pt x="256" y="132"/>
                  <a:pt x="256" y="132"/>
                </a:cubicBezTo>
                <a:cubicBezTo>
                  <a:pt x="256" y="0"/>
                  <a:pt x="256" y="0"/>
                  <a:pt x="256" y="0"/>
                </a:cubicBezTo>
                <a:cubicBezTo>
                  <a:pt x="63" y="0"/>
                  <a:pt x="63" y="0"/>
                  <a:pt x="63" y="0"/>
                </a:cubicBezTo>
                <a:cubicBezTo>
                  <a:pt x="63" y="132"/>
                  <a:pt x="63" y="132"/>
                  <a:pt x="63" y="132"/>
                </a:cubicBezTo>
                <a:cubicBezTo>
                  <a:pt x="0" y="132"/>
                  <a:pt x="0" y="132"/>
                  <a:pt x="0" y="132"/>
                </a:cubicBezTo>
                <a:cubicBezTo>
                  <a:pt x="0" y="269"/>
                  <a:pt x="0" y="269"/>
                  <a:pt x="0" y="269"/>
                </a:cubicBezTo>
                <a:cubicBezTo>
                  <a:pt x="63" y="269"/>
                  <a:pt x="63" y="269"/>
                  <a:pt x="63" y="269"/>
                </a:cubicBezTo>
                <a:cubicBezTo>
                  <a:pt x="63" y="725"/>
                  <a:pt x="63" y="725"/>
                  <a:pt x="63" y="725"/>
                </a:cubicBezTo>
                <a:cubicBezTo>
                  <a:pt x="63" y="878"/>
                  <a:pt x="122" y="940"/>
                  <a:pt x="269" y="940"/>
                </a:cubicBezTo>
                <a:cubicBezTo>
                  <a:pt x="315" y="940"/>
                  <a:pt x="364" y="938"/>
                  <a:pt x="405" y="927"/>
                </a:cubicBezTo>
                <a:cubicBezTo>
                  <a:pt x="405" y="801"/>
                  <a:pt x="405" y="801"/>
                  <a:pt x="405" y="801"/>
                </a:cubicBezTo>
                <a:cubicBezTo>
                  <a:pt x="389" y="802"/>
                  <a:pt x="373" y="803"/>
                  <a:pt x="359" y="803"/>
                </a:cubicBezTo>
                <a:cubicBezTo>
                  <a:pt x="273" y="803"/>
                  <a:pt x="256" y="761"/>
                  <a:pt x="256" y="693"/>
                </a:cubicBezTo>
                <a:cubicBezTo>
                  <a:pt x="256" y="269"/>
                  <a:pt x="256" y="269"/>
                  <a:pt x="256" y="269"/>
                </a:cubicBezTo>
                <a:lnTo>
                  <a:pt x="427" y="26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 name="Freeform 28">
            <a:extLst>
              <a:ext uri="{FF2B5EF4-FFF2-40B4-BE49-F238E27FC236}">
                <a16:creationId xmlns:a16="http://schemas.microsoft.com/office/drawing/2014/main" id="{146C1E34-4286-43D6-92DB-4A677FD9404F}"/>
              </a:ext>
            </a:extLst>
          </p:cNvPr>
          <p:cNvSpPr>
            <a:spLocks/>
          </p:cNvSpPr>
          <p:nvPr/>
        </p:nvSpPr>
        <p:spPr bwMode="auto">
          <a:xfrm>
            <a:off x="2171289" y="1408220"/>
            <a:ext cx="300469" cy="320270"/>
          </a:xfrm>
          <a:custGeom>
            <a:avLst/>
            <a:gdLst>
              <a:gd name="T0" fmla="*/ 483 w 942"/>
              <a:gd name="T1" fmla="*/ 1007 h 1007"/>
              <a:gd name="T2" fmla="*/ 0 w 942"/>
              <a:gd name="T3" fmla="*/ 508 h 1007"/>
              <a:gd name="T4" fmla="*/ 129 w 942"/>
              <a:gd name="T5" fmla="*/ 150 h 1007"/>
              <a:gd name="T6" fmla="*/ 494 w 942"/>
              <a:gd name="T7" fmla="*/ 0 h 1007"/>
              <a:gd name="T8" fmla="*/ 942 w 942"/>
              <a:gd name="T9" fmla="*/ 342 h 1007"/>
              <a:gd name="T10" fmla="*/ 724 w 942"/>
              <a:gd name="T11" fmla="*/ 342 h 1007"/>
              <a:gd name="T12" fmla="*/ 490 w 942"/>
              <a:gd name="T13" fmla="*/ 152 h 1007"/>
              <a:gd name="T14" fmla="*/ 215 w 942"/>
              <a:gd name="T15" fmla="*/ 501 h 1007"/>
              <a:gd name="T16" fmla="*/ 488 w 942"/>
              <a:gd name="T17" fmla="*/ 855 h 1007"/>
              <a:gd name="T18" fmla="*/ 720 w 942"/>
              <a:gd name="T19" fmla="*/ 697 h 1007"/>
              <a:gd name="T20" fmla="*/ 938 w 942"/>
              <a:gd name="T21" fmla="*/ 697 h 1007"/>
              <a:gd name="T22" fmla="*/ 483 w 942"/>
              <a:gd name="T23" fmla="*/ 1007 h 10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42" h="1007">
                <a:moveTo>
                  <a:pt x="483" y="1007"/>
                </a:moveTo>
                <a:cubicBezTo>
                  <a:pt x="181" y="1007"/>
                  <a:pt x="0" y="821"/>
                  <a:pt x="0" y="508"/>
                </a:cubicBezTo>
                <a:cubicBezTo>
                  <a:pt x="0" y="368"/>
                  <a:pt x="46" y="241"/>
                  <a:pt x="129" y="150"/>
                </a:cubicBezTo>
                <a:cubicBezTo>
                  <a:pt x="218" y="52"/>
                  <a:pt x="344" y="0"/>
                  <a:pt x="494" y="0"/>
                </a:cubicBezTo>
                <a:cubicBezTo>
                  <a:pt x="756" y="0"/>
                  <a:pt x="920" y="143"/>
                  <a:pt x="942" y="342"/>
                </a:cubicBezTo>
                <a:cubicBezTo>
                  <a:pt x="724" y="342"/>
                  <a:pt x="724" y="342"/>
                  <a:pt x="724" y="342"/>
                </a:cubicBezTo>
                <a:cubicBezTo>
                  <a:pt x="700" y="203"/>
                  <a:pt x="604" y="152"/>
                  <a:pt x="490" y="152"/>
                </a:cubicBezTo>
                <a:cubicBezTo>
                  <a:pt x="321" y="152"/>
                  <a:pt x="215" y="286"/>
                  <a:pt x="215" y="501"/>
                </a:cubicBezTo>
                <a:cubicBezTo>
                  <a:pt x="215" y="723"/>
                  <a:pt x="318" y="855"/>
                  <a:pt x="488" y="855"/>
                </a:cubicBezTo>
                <a:cubicBezTo>
                  <a:pt x="596" y="855"/>
                  <a:pt x="671" y="811"/>
                  <a:pt x="720" y="697"/>
                </a:cubicBezTo>
                <a:cubicBezTo>
                  <a:pt x="938" y="697"/>
                  <a:pt x="938" y="697"/>
                  <a:pt x="938" y="697"/>
                </a:cubicBezTo>
                <a:cubicBezTo>
                  <a:pt x="895" y="851"/>
                  <a:pt x="777" y="1007"/>
                  <a:pt x="483" y="1007"/>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 name="Freeform 29">
            <a:extLst>
              <a:ext uri="{FF2B5EF4-FFF2-40B4-BE49-F238E27FC236}">
                <a16:creationId xmlns:a16="http://schemas.microsoft.com/office/drawing/2014/main" id="{37549AE3-D549-45AF-B121-73AB6D5A330B}"/>
              </a:ext>
            </a:extLst>
          </p:cNvPr>
          <p:cNvSpPr>
            <a:spLocks noEditPoints="1"/>
          </p:cNvSpPr>
          <p:nvPr/>
        </p:nvSpPr>
        <p:spPr bwMode="auto">
          <a:xfrm>
            <a:off x="3092498" y="1361729"/>
            <a:ext cx="80068" cy="359874"/>
          </a:xfrm>
          <a:custGeom>
            <a:avLst/>
            <a:gdLst>
              <a:gd name="T0" fmla="*/ 21 w 93"/>
              <a:gd name="T1" fmla="*/ 418 h 418"/>
              <a:gd name="T2" fmla="*/ 21 w 93"/>
              <a:gd name="T3" fmla="*/ 175 h 418"/>
              <a:gd name="T4" fmla="*/ 0 w 93"/>
              <a:gd name="T5" fmla="*/ 175 h 418"/>
              <a:gd name="T6" fmla="*/ 0 w 93"/>
              <a:gd name="T7" fmla="*/ 124 h 418"/>
              <a:gd name="T8" fmla="*/ 93 w 93"/>
              <a:gd name="T9" fmla="*/ 124 h 418"/>
              <a:gd name="T10" fmla="*/ 93 w 93"/>
              <a:gd name="T11" fmla="*/ 418 h 418"/>
              <a:gd name="T12" fmla="*/ 21 w 93"/>
              <a:gd name="T13" fmla="*/ 418 h 418"/>
              <a:gd name="T14" fmla="*/ 21 w 93"/>
              <a:gd name="T15" fmla="*/ 77 h 418"/>
              <a:gd name="T16" fmla="*/ 93 w 93"/>
              <a:gd name="T17" fmla="*/ 77 h 418"/>
              <a:gd name="T18" fmla="*/ 93 w 93"/>
              <a:gd name="T19" fmla="*/ 0 h 418"/>
              <a:gd name="T20" fmla="*/ 21 w 93"/>
              <a:gd name="T21" fmla="*/ 0 h 418"/>
              <a:gd name="T22" fmla="*/ 21 w 93"/>
              <a:gd name="T23" fmla="*/ 77 h 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3" h="418">
                <a:moveTo>
                  <a:pt x="21" y="418"/>
                </a:moveTo>
                <a:lnTo>
                  <a:pt x="21" y="175"/>
                </a:lnTo>
                <a:lnTo>
                  <a:pt x="0" y="175"/>
                </a:lnTo>
                <a:lnTo>
                  <a:pt x="0" y="124"/>
                </a:lnTo>
                <a:lnTo>
                  <a:pt x="93" y="124"/>
                </a:lnTo>
                <a:lnTo>
                  <a:pt x="93" y="418"/>
                </a:lnTo>
                <a:lnTo>
                  <a:pt x="21" y="418"/>
                </a:lnTo>
                <a:close/>
                <a:moveTo>
                  <a:pt x="21" y="77"/>
                </a:moveTo>
                <a:lnTo>
                  <a:pt x="93" y="77"/>
                </a:lnTo>
                <a:lnTo>
                  <a:pt x="93" y="0"/>
                </a:lnTo>
                <a:lnTo>
                  <a:pt x="21" y="0"/>
                </a:lnTo>
                <a:lnTo>
                  <a:pt x="21" y="7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 name="Freeform 30">
            <a:extLst>
              <a:ext uri="{FF2B5EF4-FFF2-40B4-BE49-F238E27FC236}">
                <a16:creationId xmlns:a16="http://schemas.microsoft.com/office/drawing/2014/main" id="{653A8D44-CC25-4BA1-BEB4-E82873B94D6A}"/>
              </a:ext>
            </a:extLst>
          </p:cNvPr>
          <p:cNvSpPr>
            <a:spLocks noEditPoints="1"/>
          </p:cNvSpPr>
          <p:nvPr/>
        </p:nvSpPr>
        <p:spPr bwMode="auto">
          <a:xfrm>
            <a:off x="3401577" y="1464181"/>
            <a:ext cx="249673" cy="262588"/>
          </a:xfrm>
          <a:custGeom>
            <a:avLst/>
            <a:gdLst>
              <a:gd name="T0" fmla="*/ 721 w 782"/>
              <a:gd name="T1" fmla="*/ 677 h 823"/>
              <a:gd name="T2" fmla="*/ 721 w 782"/>
              <a:gd name="T3" fmla="*/ 252 h 823"/>
              <a:gd name="T4" fmla="*/ 384 w 782"/>
              <a:gd name="T5" fmla="*/ 0 h 823"/>
              <a:gd name="T6" fmla="*/ 212 w 782"/>
              <a:gd name="T7" fmla="*/ 8 h 823"/>
              <a:gd name="T8" fmla="*/ 212 w 782"/>
              <a:gd name="T9" fmla="*/ 156 h 823"/>
              <a:gd name="T10" fmla="*/ 379 w 782"/>
              <a:gd name="T11" fmla="*/ 149 h 823"/>
              <a:gd name="T12" fmla="*/ 533 w 782"/>
              <a:gd name="T13" fmla="*/ 268 h 823"/>
              <a:gd name="T14" fmla="*/ 533 w 782"/>
              <a:gd name="T15" fmla="*/ 326 h 823"/>
              <a:gd name="T16" fmla="*/ 384 w 782"/>
              <a:gd name="T17" fmla="*/ 326 h 823"/>
              <a:gd name="T18" fmla="*/ 0 w 782"/>
              <a:gd name="T19" fmla="*/ 584 h 823"/>
              <a:gd name="T20" fmla="*/ 274 w 782"/>
              <a:gd name="T21" fmla="*/ 823 h 823"/>
              <a:gd name="T22" fmla="*/ 528 w 782"/>
              <a:gd name="T23" fmla="*/ 740 h 823"/>
              <a:gd name="T24" fmla="*/ 562 w 782"/>
              <a:gd name="T25" fmla="*/ 807 h 823"/>
              <a:gd name="T26" fmla="*/ 782 w 782"/>
              <a:gd name="T27" fmla="*/ 807 h 823"/>
              <a:gd name="T28" fmla="*/ 782 w 782"/>
              <a:gd name="T29" fmla="*/ 677 h 823"/>
              <a:gd name="T30" fmla="*/ 721 w 782"/>
              <a:gd name="T31" fmla="*/ 677 h 823"/>
              <a:gd name="T32" fmla="*/ 335 w 782"/>
              <a:gd name="T33" fmla="*/ 697 h 823"/>
              <a:gd name="T34" fmla="*/ 191 w 782"/>
              <a:gd name="T35" fmla="*/ 571 h 823"/>
              <a:gd name="T36" fmla="*/ 402 w 782"/>
              <a:gd name="T37" fmla="*/ 444 h 823"/>
              <a:gd name="T38" fmla="*/ 533 w 782"/>
              <a:gd name="T39" fmla="*/ 444 h 823"/>
              <a:gd name="T40" fmla="*/ 533 w 782"/>
              <a:gd name="T41" fmla="*/ 471 h 823"/>
              <a:gd name="T42" fmla="*/ 335 w 782"/>
              <a:gd name="T43" fmla="*/ 697 h 8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82" h="823">
                <a:moveTo>
                  <a:pt x="721" y="677"/>
                </a:moveTo>
                <a:cubicBezTo>
                  <a:pt x="721" y="252"/>
                  <a:pt x="721" y="252"/>
                  <a:pt x="721" y="252"/>
                </a:cubicBezTo>
                <a:cubicBezTo>
                  <a:pt x="721" y="82"/>
                  <a:pt x="610" y="0"/>
                  <a:pt x="384" y="0"/>
                </a:cubicBezTo>
                <a:cubicBezTo>
                  <a:pt x="326" y="0"/>
                  <a:pt x="247" y="5"/>
                  <a:pt x="212" y="8"/>
                </a:cubicBezTo>
                <a:cubicBezTo>
                  <a:pt x="212" y="156"/>
                  <a:pt x="212" y="156"/>
                  <a:pt x="212" y="156"/>
                </a:cubicBezTo>
                <a:cubicBezTo>
                  <a:pt x="243" y="154"/>
                  <a:pt x="319" y="149"/>
                  <a:pt x="379" y="149"/>
                </a:cubicBezTo>
                <a:cubicBezTo>
                  <a:pt x="481" y="149"/>
                  <a:pt x="533" y="189"/>
                  <a:pt x="533" y="268"/>
                </a:cubicBezTo>
                <a:cubicBezTo>
                  <a:pt x="533" y="326"/>
                  <a:pt x="533" y="326"/>
                  <a:pt x="533" y="326"/>
                </a:cubicBezTo>
                <a:cubicBezTo>
                  <a:pt x="384" y="326"/>
                  <a:pt x="384" y="326"/>
                  <a:pt x="384" y="326"/>
                </a:cubicBezTo>
                <a:cubicBezTo>
                  <a:pt x="129" y="326"/>
                  <a:pt x="0" y="413"/>
                  <a:pt x="0" y="584"/>
                </a:cubicBezTo>
                <a:cubicBezTo>
                  <a:pt x="0" y="697"/>
                  <a:pt x="71" y="823"/>
                  <a:pt x="274" y="823"/>
                </a:cubicBezTo>
                <a:cubicBezTo>
                  <a:pt x="436" y="823"/>
                  <a:pt x="493" y="778"/>
                  <a:pt x="528" y="740"/>
                </a:cubicBezTo>
                <a:cubicBezTo>
                  <a:pt x="562" y="807"/>
                  <a:pt x="562" y="807"/>
                  <a:pt x="562" y="807"/>
                </a:cubicBezTo>
                <a:cubicBezTo>
                  <a:pt x="782" y="807"/>
                  <a:pt x="782" y="807"/>
                  <a:pt x="782" y="807"/>
                </a:cubicBezTo>
                <a:cubicBezTo>
                  <a:pt x="782" y="677"/>
                  <a:pt x="782" y="677"/>
                  <a:pt x="782" y="677"/>
                </a:cubicBezTo>
                <a:lnTo>
                  <a:pt x="721" y="677"/>
                </a:lnTo>
                <a:close/>
                <a:moveTo>
                  <a:pt x="335" y="697"/>
                </a:moveTo>
                <a:cubicBezTo>
                  <a:pt x="248" y="697"/>
                  <a:pt x="191" y="647"/>
                  <a:pt x="191" y="571"/>
                </a:cubicBezTo>
                <a:cubicBezTo>
                  <a:pt x="191" y="508"/>
                  <a:pt x="216" y="444"/>
                  <a:pt x="402" y="444"/>
                </a:cubicBezTo>
                <a:cubicBezTo>
                  <a:pt x="533" y="444"/>
                  <a:pt x="533" y="444"/>
                  <a:pt x="533" y="444"/>
                </a:cubicBezTo>
                <a:cubicBezTo>
                  <a:pt x="533" y="471"/>
                  <a:pt x="533" y="471"/>
                  <a:pt x="533" y="471"/>
                </a:cubicBezTo>
                <a:cubicBezTo>
                  <a:pt x="533" y="568"/>
                  <a:pt x="512" y="697"/>
                  <a:pt x="335" y="697"/>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 name="Freeform 31">
            <a:extLst>
              <a:ext uri="{FF2B5EF4-FFF2-40B4-BE49-F238E27FC236}">
                <a16:creationId xmlns:a16="http://schemas.microsoft.com/office/drawing/2014/main" id="{EA56B12D-11EC-4FC6-8A5F-A73551549B20}"/>
              </a:ext>
            </a:extLst>
          </p:cNvPr>
          <p:cNvSpPr>
            <a:spLocks noEditPoints="1"/>
          </p:cNvSpPr>
          <p:nvPr/>
        </p:nvSpPr>
        <p:spPr bwMode="auto">
          <a:xfrm>
            <a:off x="2497587" y="1464181"/>
            <a:ext cx="249673" cy="262588"/>
          </a:xfrm>
          <a:custGeom>
            <a:avLst/>
            <a:gdLst>
              <a:gd name="T0" fmla="*/ 722 w 783"/>
              <a:gd name="T1" fmla="*/ 677 h 823"/>
              <a:gd name="T2" fmla="*/ 722 w 783"/>
              <a:gd name="T3" fmla="*/ 252 h 823"/>
              <a:gd name="T4" fmla="*/ 385 w 783"/>
              <a:gd name="T5" fmla="*/ 0 h 823"/>
              <a:gd name="T6" fmla="*/ 213 w 783"/>
              <a:gd name="T7" fmla="*/ 8 h 823"/>
              <a:gd name="T8" fmla="*/ 213 w 783"/>
              <a:gd name="T9" fmla="*/ 156 h 823"/>
              <a:gd name="T10" fmla="*/ 380 w 783"/>
              <a:gd name="T11" fmla="*/ 149 h 823"/>
              <a:gd name="T12" fmla="*/ 534 w 783"/>
              <a:gd name="T13" fmla="*/ 268 h 823"/>
              <a:gd name="T14" fmla="*/ 534 w 783"/>
              <a:gd name="T15" fmla="*/ 326 h 823"/>
              <a:gd name="T16" fmla="*/ 385 w 783"/>
              <a:gd name="T17" fmla="*/ 326 h 823"/>
              <a:gd name="T18" fmla="*/ 0 w 783"/>
              <a:gd name="T19" fmla="*/ 584 h 823"/>
              <a:gd name="T20" fmla="*/ 275 w 783"/>
              <a:gd name="T21" fmla="*/ 823 h 823"/>
              <a:gd name="T22" fmla="*/ 529 w 783"/>
              <a:gd name="T23" fmla="*/ 740 h 823"/>
              <a:gd name="T24" fmla="*/ 562 w 783"/>
              <a:gd name="T25" fmla="*/ 807 h 823"/>
              <a:gd name="T26" fmla="*/ 783 w 783"/>
              <a:gd name="T27" fmla="*/ 807 h 823"/>
              <a:gd name="T28" fmla="*/ 783 w 783"/>
              <a:gd name="T29" fmla="*/ 677 h 823"/>
              <a:gd name="T30" fmla="*/ 722 w 783"/>
              <a:gd name="T31" fmla="*/ 677 h 823"/>
              <a:gd name="T32" fmla="*/ 336 w 783"/>
              <a:gd name="T33" fmla="*/ 697 h 823"/>
              <a:gd name="T34" fmla="*/ 192 w 783"/>
              <a:gd name="T35" fmla="*/ 571 h 823"/>
              <a:gd name="T36" fmla="*/ 403 w 783"/>
              <a:gd name="T37" fmla="*/ 444 h 823"/>
              <a:gd name="T38" fmla="*/ 534 w 783"/>
              <a:gd name="T39" fmla="*/ 444 h 823"/>
              <a:gd name="T40" fmla="*/ 534 w 783"/>
              <a:gd name="T41" fmla="*/ 471 h 823"/>
              <a:gd name="T42" fmla="*/ 336 w 783"/>
              <a:gd name="T43" fmla="*/ 697 h 8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83" h="823">
                <a:moveTo>
                  <a:pt x="722" y="677"/>
                </a:moveTo>
                <a:cubicBezTo>
                  <a:pt x="722" y="252"/>
                  <a:pt x="722" y="252"/>
                  <a:pt x="722" y="252"/>
                </a:cubicBezTo>
                <a:cubicBezTo>
                  <a:pt x="722" y="82"/>
                  <a:pt x="611" y="0"/>
                  <a:pt x="385" y="0"/>
                </a:cubicBezTo>
                <a:cubicBezTo>
                  <a:pt x="327" y="0"/>
                  <a:pt x="248" y="5"/>
                  <a:pt x="213" y="8"/>
                </a:cubicBezTo>
                <a:cubicBezTo>
                  <a:pt x="213" y="156"/>
                  <a:pt x="213" y="156"/>
                  <a:pt x="213" y="156"/>
                </a:cubicBezTo>
                <a:cubicBezTo>
                  <a:pt x="244" y="154"/>
                  <a:pt x="320" y="149"/>
                  <a:pt x="380" y="149"/>
                </a:cubicBezTo>
                <a:cubicBezTo>
                  <a:pt x="482" y="149"/>
                  <a:pt x="534" y="189"/>
                  <a:pt x="534" y="268"/>
                </a:cubicBezTo>
                <a:cubicBezTo>
                  <a:pt x="534" y="326"/>
                  <a:pt x="534" y="326"/>
                  <a:pt x="534" y="326"/>
                </a:cubicBezTo>
                <a:cubicBezTo>
                  <a:pt x="385" y="326"/>
                  <a:pt x="385" y="326"/>
                  <a:pt x="385" y="326"/>
                </a:cubicBezTo>
                <a:cubicBezTo>
                  <a:pt x="130" y="326"/>
                  <a:pt x="0" y="413"/>
                  <a:pt x="0" y="584"/>
                </a:cubicBezTo>
                <a:cubicBezTo>
                  <a:pt x="0" y="697"/>
                  <a:pt x="72" y="823"/>
                  <a:pt x="275" y="823"/>
                </a:cubicBezTo>
                <a:cubicBezTo>
                  <a:pt x="437" y="823"/>
                  <a:pt x="494" y="778"/>
                  <a:pt x="529" y="740"/>
                </a:cubicBezTo>
                <a:cubicBezTo>
                  <a:pt x="562" y="807"/>
                  <a:pt x="562" y="807"/>
                  <a:pt x="562" y="807"/>
                </a:cubicBezTo>
                <a:cubicBezTo>
                  <a:pt x="783" y="807"/>
                  <a:pt x="783" y="807"/>
                  <a:pt x="783" y="807"/>
                </a:cubicBezTo>
                <a:cubicBezTo>
                  <a:pt x="783" y="677"/>
                  <a:pt x="783" y="677"/>
                  <a:pt x="783" y="677"/>
                </a:cubicBezTo>
                <a:lnTo>
                  <a:pt x="722" y="677"/>
                </a:lnTo>
                <a:close/>
                <a:moveTo>
                  <a:pt x="336" y="697"/>
                </a:moveTo>
                <a:cubicBezTo>
                  <a:pt x="249" y="697"/>
                  <a:pt x="192" y="647"/>
                  <a:pt x="192" y="571"/>
                </a:cubicBezTo>
                <a:cubicBezTo>
                  <a:pt x="192" y="508"/>
                  <a:pt x="217" y="444"/>
                  <a:pt x="403" y="444"/>
                </a:cubicBezTo>
                <a:cubicBezTo>
                  <a:pt x="534" y="444"/>
                  <a:pt x="534" y="444"/>
                  <a:pt x="534" y="444"/>
                </a:cubicBezTo>
                <a:cubicBezTo>
                  <a:pt x="534" y="471"/>
                  <a:pt x="534" y="471"/>
                  <a:pt x="534" y="471"/>
                </a:cubicBezTo>
                <a:cubicBezTo>
                  <a:pt x="534" y="568"/>
                  <a:pt x="513" y="697"/>
                  <a:pt x="336" y="697"/>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 name="Rectangle 32">
            <a:extLst>
              <a:ext uri="{FF2B5EF4-FFF2-40B4-BE49-F238E27FC236}">
                <a16:creationId xmlns:a16="http://schemas.microsoft.com/office/drawing/2014/main" id="{526CAFFE-DEE9-4B85-9C09-9EEBE20D4A21}"/>
              </a:ext>
            </a:extLst>
          </p:cNvPr>
          <p:cNvSpPr>
            <a:spLocks noChangeArrowheads="1"/>
          </p:cNvSpPr>
          <p:nvPr/>
        </p:nvSpPr>
        <p:spPr bwMode="auto">
          <a:xfrm>
            <a:off x="2017181" y="1303185"/>
            <a:ext cx="8609" cy="213514"/>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 name="Rectangle 33">
            <a:extLst>
              <a:ext uri="{FF2B5EF4-FFF2-40B4-BE49-F238E27FC236}">
                <a16:creationId xmlns:a16="http://schemas.microsoft.com/office/drawing/2014/main" id="{1D4331E2-01FB-4C75-8C7A-5101368CDBBA}"/>
              </a:ext>
            </a:extLst>
          </p:cNvPr>
          <p:cNvSpPr>
            <a:spLocks noChangeArrowheads="1"/>
          </p:cNvSpPr>
          <p:nvPr/>
        </p:nvSpPr>
        <p:spPr bwMode="auto">
          <a:xfrm>
            <a:off x="2086056" y="1303185"/>
            <a:ext cx="47352" cy="213514"/>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 name="Rectangle 34">
            <a:extLst>
              <a:ext uri="{FF2B5EF4-FFF2-40B4-BE49-F238E27FC236}">
                <a16:creationId xmlns:a16="http://schemas.microsoft.com/office/drawing/2014/main" id="{FEE77C5C-FDE5-4440-B804-265B4CDCBFC2}"/>
              </a:ext>
            </a:extLst>
          </p:cNvPr>
          <p:cNvSpPr>
            <a:spLocks noChangeArrowheads="1"/>
          </p:cNvSpPr>
          <p:nvPr/>
        </p:nvSpPr>
        <p:spPr bwMode="auto">
          <a:xfrm>
            <a:off x="2199701" y="1303185"/>
            <a:ext cx="20663" cy="213514"/>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 name="Line 7">
            <a:extLst>
              <a:ext uri="{FF2B5EF4-FFF2-40B4-BE49-F238E27FC236}">
                <a16:creationId xmlns:a16="http://schemas.microsoft.com/office/drawing/2014/main" id="{3FB18F14-A02E-47E6-9BA8-2B3F3CFB8160}"/>
              </a:ext>
            </a:extLst>
          </p:cNvPr>
          <p:cNvSpPr>
            <a:spLocks noChangeShapeType="1"/>
          </p:cNvSpPr>
          <p:nvPr/>
        </p:nvSpPr>
        <p:spPr bwMode="auto">
          <a:xfrm>
            <a:off x="1505967" y="2100134"/>
            <a:ext cx="0" cy="3708000"/>
          </a:xfrm>
          <a:prstGeom prst="line">
            <a:avLst/>
          </a:prstGeom>
          <a:noFill/>
          <a:ln w="1079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 name="Line 8">
            <a:extLst>
              <a:ext uri="{FF2B5EF4-FFF2-40B4-BE49-F238E27FC236}">
                <a16:creationId xmlns:a16="http://schemas.microsoft.com/office/drawing/2014/main" id="{CAF1BA06-9B8B-4EC2-B029-4256A7C183B4}"/>
              </a:ext>
            </a:extLst>
          </p:cNvPr>
          <p:cNvSpPr>
            <a:spLocks noChangeShapeType="1"/>
          </p:cNvSpPr>
          <p:nvPr/>
        </p:nvSpPr>
        <p:spPr bwMode="auto">
          <a:xfrm>
            <a:off x="5565903" y="2100134"/>
            <a:ext cx="0" cy="3708000"/>
          </a:xfrm>
          <a:prstGeom prst="line">
            <a:avLst/>
          </a:prstGeom>
          <a:noFill/>
          <a:ln w="22860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 name="Line 7">
            <a:extLst>
              <a:ext uri="{FF2B5EF4-FFF2-40B4-BE49-F238E27FC236}">
                <a16:creationId xmlns:a16="http://schemas.microsoft.com/office/drawing/2014/main" id="{7A5E5F72-C306-4B5E-B73E-9389FADEE86B}"/>
              </a:ext>
            </a:extLst>
          </p:cNvPr>
          <p:cNvSpPr>
            <a:spLocks noChangeShapeType="1"/>
          </p:cNvSpPr>
          <p:nvPr/>
        </p:nvSpPr>
        <p:spPr bwMode="auto">
          <a:xfrm>
            <a:off x="10662159" y="2100134"/>
            <a:ext cx="0" cy="3708000"/>
          </a:xfrm>
          <a:prstGeom prst="line">
            <a:avLst/>
          </a:prstGeom>
          <a:noFill/>
          <a:ln w="952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3956711751"/>
      </p:ext>
    </p:extLst>
  </p:cSld>
  <p:clrMapOvr>
    <a:overrideClrMapping bg1="dk1" tx1="lt1" bg2="dk2" tx2="lt2" accent1="accent1" accent2="accent2" accent3="accent3" accent4="accent4" accent5="accent5" accent6="accent6" hlink="hlink" folHlink="folHlink"/>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cSld name="Text + image cluster A">
    <p:bg>
      <p:bgRef idx="1001">
        <a:schemeClr val="bg1"/>
      </p:bgRef>
    </p:bg>
    <p:spTree>
      <p:nvGrpSpPr>
        <p:cNvPr id="1" name=""/>
        <p:cNvGrpSpPr/>
        <p:nvPr/>
      </p:nvGrpSpPr>
      <p:grpSpPr>
        <a:xfrm>
          <a:off x="0" y="0"/>
          <a:ext cx="0" cy="0"/>
          <a:chOff x="0" y="0"/>
          <a:chExt cx="0" cy="0"/>
        </a:xfrm>
      </p:grpSpPr>
      <p:sp>
        <p:nvSpPr>
          <p:cNvPr id="8" name="Picture Placeholder 7"/>
          <p:cNvSpPr>
            <a:spLocks noGrp="1"/>
          </p:cNvSpPr>
          <p:nvPr>
            <p:ph type="pic" sz="quarter" idx="24"/>
          </p:nvPr>
        </p:nvSpPr>
        <p:spPr>
          <a:xfrm>
            <a:off x="4495800" y="0"/>
            <a:ext cx="7696200" cy="3429000"/>
          </a:xfrm>
          <a:noFill/>
        </p:spPr>
        <p:txBody>
          <a:bodyPr/>
          <a:lstStyle>
            <a:lvl1pPr>
              <a:defRPr sz="1800"/>
            </a:lvl1pPr>
          </a:lstStyle>
          <a:p>
            <a:r>
              <a:rPr lang="en-US"/>
              <a:t>Click icon to add picture</a:t>
            </a:r>
          </a:p>
        </p:txBody>
      </p:sp>
      <p:sp>
        <p:nvSpPr>
          <p:cNvPr id="11" name="Picture Placeholder 7"/>
          <p:cNvSpPr>
            <a:spLocks noGrp="1"/>
          </p:cNvSpPr>
          <p:nvPr>
            <p:ph type="pic" sz="quarter" idx="27"/>
          </p:nvPr>
        </p:nvSpPr>
        <p:spPr>
          <a:xfrm>
            <a:off x="804863" y="3657600"/>
            <a:ext cx="3455988" cy="2219325"/>
          </a:xfrm>
          <a:noFill/>
        </p:spPr>
        <p:txBody>
          <a:bodyPr/>
          <a:lstStyle>
            <a:lvl1pPr>
              <a:defRPr sz="1800"/>
            </a:lvl1pPr>
          </a:lstStyle>
          <a:p>
            <a:r>
              <a:rPr lang="en-US"/>
              <a:t>Click icon to add picture</a:t>
            </a:r>
          </a:p>
        </p:txBody>
      </p:sp>
      <p:sp>
        <p:nvSpPr>
          <p:cNvPr id="13" name="Picture Placeholder 7"/>
          <p:cNvSpPr>
            <a:spLocks noGrp="1"/>
          </p:cNvSpPr>
          <p:nvPr>
            <p:ph type="pic" sz="quarter" idx="28"/>
          </p:nvPr>
        </p:nvSpPr>
        <p:spPr>
          <a:xfrm>
            <a:off x="804863" y="979488"/>
            <a:ext cx="3455988" cy="2449512"/>
          </a:xfrm>
          <a:noFill/>
        </p:spPr>
        <p:txBody>
          <a:bodyPr/>
          <a:lstStyle>
            <a:lvl1pPr>
              <a:defRPr sz="1800"/>
            </a:lvl1pPr>
          </a:lstStyle>
          <a:p>
            <a:r>
              <a:rPr lang="en-US"/>
              <a:t>Click icon to add picture</a:t>
            </a:r>
          </a:p>
        </p:txBody>
      </p:sp>
      <p:sp>
        <p:nvSpPr>
          <p:cNvPr id="16" name="Footer Placeholder 15">
            <a:extLst>
              <a:ext uri="{FF2B5EF4-FFF2-40B4-BE49-F238E27FC236}">
                <a16:creationId xmlns:a16="http://schemas.microsoft.com/office/drawing/2014/main" id="{25FE2A91-8CC2-4E74-91EC-5F32809CE965}"/>
              </a:ext>
            </a:extLst>
          </p:cNvPr>
          <p:cNvSpPr>
            <a:spLocks noGrp="1"/>
          </p:cNvSpPr>
          <p:nvPr>
            <p:ph type="ftr" sz="quarter" idx="30"/>
          </p:nvPr>
        </p:nvSpPr>
        <p:spPr/>
        <p:txBody>
          <a:bodyPr/>
          <a:lstStyle>
            <a:lvl1pPr>
              <a:defRPr/>
            </a:lvl1pPr>
          </a:lstStyle>
          <a:p>
            <a:endParaRPr lang="en-GB"/>
          </a:p>
        </p:txBody>
      </p:sp>
      <p:sp>
        <p:nvSpPr>
          <p:cNvPr id="17" name="Slide Number Placeholder 16">
            <a:extLst>
              <a:ext uri="{FF2B5EF4-FFF2-40B4-BE49-F238E27FC236}">
                <a16:creationId xmlns:a16="http://schemas.microsoft.com/office/drawing/2014/main" id="{EB8964AB-00B3-49D3-AC57-649C0033179A}"/>
              </a:ext>
            </a:extLst>
          </p:cNvPr>
          <p:cNvSpPr>
            <a:spLocks noGrp="1"/>
          </p:cNvSpPr>
          <p:nvPr>
            <p:ph type="sldNum" sz="quarter" idx="31"/>
          </p:nvPr>
        </p:nvSpPr>
        <p:spPr/>
        <p:txBody>
          <a:bodyPr/>
          <a:lstStyle/>
          <a:p>
            <a:fld id="{AFA7B88B-89BC-4E41-A4CC-88F7AB32273B}" type="slidenum">
              <a:rPr lang="en-GB" smtClean="0"/>
              <a:t>‹#›</a:t>
            </a:fld>
            <a:endParaRPr lang="en-GB"/>
          </a:p>
        </p:txBody>
      </p:sp>
      <p:sp>
        <p:nvSpPr>
          <p:cNvPr id="18" name="Text Placeholder 3">
            <a:extLst>
              <a:ext uri="{FF2B5EF4-FFF2-40B4-BE49-F238E27FC236}">
                <a16:creationId xmlns:a16="http://schemas.microsoft.com/office/drawing/2014/main" id="{460F4A99-98E5-4DC1-8DE7-9F52BFAB269D}"/>
              </a:ext>
            </a:extLst>
          </p:cNvPr>
          <p:cNvSpPr>
            <a:spLocks noGrp="1"/>
          </p:cNvSpPr>
          <p:nvPr>
            <p:ph type="body" sz="quarter" idx="32"/>
          </p:nvPr>
        </p:nvSpPr>
        <p:spPr>
          <a:xfrm>
            <a:off x="4495800" y="3657600"/>
            <a:ext cx="4267200" cy="2219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9" name="Line 11">
            <a:extLst>
              <a:ext uri="{FF2B5EF4-FFF2-40B4-BE49-F238E27FC236}">
                <a16:creationId xmlns:a16="http://schemas.microsoft.com/office/drawing/2014/main" id="{07C19171-7119-4665-972E-5B76F076DF08}"/>
              </a:ext>
            </a:extLst>
          </p:cNvPr>
          <p:cNvSpPr>
            <a:spLocks noChangeShapeType="1"/>
          </p:cNvSpPr>
          <p:nvPr/>
        </p:nvSpPr>
        <p:spPr bwMode="auto">
          <a:xfrm>
            <a:off x="614363" y="0"/>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1588421409"/>
      </p:ext>
    </p:extLst>
  </p:cSld>
  <p:clrMapOvr>
    <a:overrideClrMapping bg1="lt1" tx1="dk1" bg2="lt2" tx2="dk2" accent1="accent1" accent2="accent2" accent3="accent3" accent4="accent4" accent5="accent5" accent6="accent6" hlink="hlink" folHlink="folHlink"/>
  </p:clrMapOvr>
  <p:transition spd="med"/>
</p:sldLayout>
</file>

<file path=ppt/slideLayouts/slideLayout61.xml><?xml version="1.0" encoding="utf-8"?>
<p:sldLayout xmlns:a="http://schemas.openxmlformats.org/drawingml/2006/main" xmlns:r="http://schemas.openxmlformats.org/officeDocument/2006/relationships" xmlns:p="http://schemas.openxmlformats.org/presentationml/2006/main">
  <p:cSld name="Text + image cluster B">
    <p:bg>
      <p:bgRef idx="1001">
        <a:schemeClr val="bg1"/>
      </p:bgRef>
    </p:bg>
    <p:spTree>
      <p:nvGrpSpPr>
        <p:cNvPr id="1" name=""/>
        <p:cNvGrpSpPr/>
        <p:nvPr/>
      </p:nvGrpSpPr>
      <p:grpSpPr>
        <a:xfrm>
          <a:off x="0" y="0"/>
          <a:ext cx="0" cy="0"/>
          <a:chOff x="0" y="0"/>
          <a:chExt cx="0" cy="0"/>
        </a:xfrm>
      </p:grpSpPr>
      <p:sp>
        <p:nvSpPr>
          <p:cNvPr id="8" name="Picture Placeholder 7"/>
          <p:cNvSpPr>
            <a:spLocks noGrp="1"/>
          </p:cNvSpPr>
          <p:nvPr>
            <p:ph type="pic" sz="quarter" idx="24"/>
          </p:nvPr>
        </p:nvSpPr>
        <p:spPr>
          <a:xfrm>
            <a:off x="804864" y="979488"/>
            <a:ext cx="4452258" cy="4897437"/>
          </a:xfrm>
          <a:noFill/>
        </p:spPr>
        <p:txBody>
          <a:bodyPr/>
          <a:lstStyle>
            <a:lvl1pPr>
              <a:defRPr sz="1800"/>
            </a:lvl1pPr>
          </a:lstStyle>
          <a:p>
            <a:r>
              <a:rPr lang="en-US"/>
              <a:t>Click icon to add picture</a:t>
            </a:r>
          </a:p>
        </p:txBody>
      </p:sp>
      <p:sp>
        <p:nvSpPr>
          <p:cNvPr id="14" name="Picture Placeholder 7"/>
          <p:cNvSpPr>
            <a:spLocks noGrp="1"/>
          </p:cNvSpPr>
          <p:nvPr>
            <p:ph type="pic" sz="quarter" idx="28"/>
          </p:nvPr>
        </p:nvSpPr>
        <p:spPr>
          <a:xfrm>
            <a:off x="8529638" y="0"/>
            <a:ext cx="3654742" cy="3429000"/>
          </a:xfrm>
          <a:noFill/>
        </p:spPr>
        <p:txBody>
          <a:bodyPr/>
          <a:lstStyle>
            <a:lvl1pPr>
              <a:defRPr sz="1800"/>
            </a:lvl1pPr>
          </a:lstStyle>
          <a:p>
            <a:r>
              <a:rPr lang="en-US"/>
              <a:t>Click icon to add picture</a:t>
            </a:r>
          </a:p>
        </p:txBody>
      </p:sp>
      <p:sp>
        <p:nvSpPr>
          <p:cNvPr id="15" name="Picture Placeholder 7"/>
          <p:cNvSpPr>
            <a:spLocks noGrp="1"/>
          </p:cNvSpPr>
          <p:nvPr>
            <p:ph type="pic" sz="quarter" idx="29"/>
          </p:nvPr>
        </p:nvSpPr>
        <p:spPr>
          <a:xfrm>
            <a:off x="5484814" y="979488"/>
            <a:ext cx="2816226" cy="2449512"/>
          </a:xfrm>
          <a:noFill/>
        </p:spPr>
        <p:txBody>
          <a:bodyPr/>
          <a:lstStyle>
            <a:lvl1pPr>
              <a:defRPr sz="1800"/>
            </a:lvl1pPr>
          </a:lstStyle>
          <a:p>
            <a:r>
              <a:rPr lang="en-US"/>
              <a:t>Click icon to add picture</a:t>
            </a:r>
          </a:p>
        </p:txBody>
      </p:sp>
      <p:sp>
        <p:nvSpPr>
          <p:cNvPr id="4" name="Text Placeholder 3">
            <a:extLst>
              <a:ext uri="{FF2B5EF4-FFF2-40B4-BE49-F238E27FC236}">
                <a16:creationId xmlns:a16="http://schemas.microsoft.com/office/drawing/2014/main" id="{DA28D10D-E2A8-414D-831C-CC15BEE2D26C}"/>
              </a:ext>
            </a:extLst>
          </p:cNvPr>
          <p:cNvSpPr>
            <a:spLocks noGrp="1"/>
          </p:cNvSpPr>
          <p:nvPr>
            <p:ph type="body" sz="quarter" idx="30"/>
          </p:nvPr>
        </p:nvSpPr>
        <p:spPr>
          <a:xfrm>
            <a:off x="5484813" y="3657600"/>
            <a:ext cx="4267200" cy="2219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7" name="Footer Placeholder 16">
            <a:extLst>
              <a:ext uri="{FF2B5EF4-FFF2-40B4-BE49-F238E27FC236}">
                <a16:creationId xmlns:a16="http://schemas.microsoft.com/office/drawing/2014/main" id="{312159FE-8CED-44D7-895D-550678B23888}"/>
              </a:ext>
            </a:extLst>
          </p:cNvPr>
          <p:cNvSpPr>
            <a:spLocks noGrp="1"/>
          </p:cNvSpPr>
          <p:nvPr>
            <p:ph type="ftr" sz="quarter" idx="32"/>
          </p:nvPr>
        </p:nvSpPr>
        <p:spPr/>
        <p:txBody>
          <a:bodyPr/>
          <a:lstStyle>
            <a:lvl1pPr>
              <a:defRPr/>
            </a:lvl1pPr>
          </a:lstStyle>
          <a:p>
            <a:endParaRPr lang="en-GB"/>
          </a:p>
        </p:txBody>
      </p:sp>
      <p:sp>
        <p:nvSpPr>
          <p:cNvPr id="18" name="Slide Number Placeholder 17">
            <a:extLst>
              <a:ext uri="{FF2B5EF4-FFF2-40B4-BE49-F238E27FC236}">
                <a16:creationId xmlns:a16="http://schemas.microsoft.com/office/drawing/2014/main" id="{389DD22A-ED89-4C31-B585-D4BCB4567740}"/>
              </a:ext>
            </a:extLst>
          </p:cNvPr>
          <p:cNvSpPr>
            <a:spLocks noGrp="1"/>
          </p:cNvSpPr>
          <p:nvPr>
            <p:ph type="sldNum" sz="quarter" idx="33"/>
          </p:nvPr>
        </p:nvSpPr>
        <p:spPr/>
        <p:txBody>
          <a:bodyPr/>
          <a:lstStyle/>
          <a:p>
            <a:fld id="{AFA7B88B-89BC-4E41-A4CC-88F7AB32273B}" type="slidenum">
              <a:rPr lang="en-GB" smtClean="0"/>
              <a:t>‹#›</a:t>
            </a:fld>
            <a:endParaRPr lang="en-GB"/>
          </a:p>
        </p:txBody>
      </p:sp>
      <p:sp>
        <p:nvSpPr>
          <p:cNvPr id="19" name="Line 11">
            <a:extLst>
              <a:ext uri="{FF2B5EF4-FFF2-40B4-BE49-F238E27FC236}">
                <a16:creationId xmlns:a16="http://schemas.microsoft.com/office/drawing/2014/main" id="{43CEA3F7-B4CA-4C88-B7B4-9EC2ED70BE54}"/>
              </a:ext>
            </a:extLst>
          </p:cNvPr>
          <p:cNvSpPr>
            <a:spLocks noChangeShapeType="1"/>
          </p:cNvSpPr>
          <p:nvPr/>
        </p:nvSpPr>
        <p:spPr bwMode="auto">
          <a:xfrm>
            <a:off x="614363" y="0"/>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1422628690"/>
      </p:ext>
    </p:extLst>
  </p:cSld>
  <p:clrMapOvr>
    <a:overrideClrMapping bg1="lt1" tx1="dk1" bg2="lt2" tx2="dk2" accent1="accent1" accent2="accent2" accent3="accent3" accent4="accent4" accent5="accent5" accent6="accent6" hlink="hlink" folHlink="folHlink"/>
  </p:clrMapOvr>
  <p:transition spd="med"/>
</p:sldLayout>
</file>

<file path=ppt/slideLayouts/slideLayout62.xml><?xml version="1.0" encoding="utf-8"?>
<p:sldLayout xmlns:a="http://schemas.openxmlformats.org/drawingml/2006/main" xmlns:r="http://schemas.openxmlformats.org/officeDocument/2006/relationships" xmlns:p="http://schemas.openxmlformats.org/presentationml/2006/main">
  <p:cSld name="Text + image cluster 3C">
    <p:bg>
      <p:bgRef idx="1001">
        <a:schemeClr val="bg1"/>
      </p:bgRef>
    </p:bg>
    <p:spTree>
      <p:nvGrpSpPr>
        <p:cNvPr id="1" name=""/>
        <p:cNvGrpSpPr/>
        <p:nvPr/>
      </p:nvGrpSpPr>
      <p:grpSpPr>
        <a:xfrm>
          <a:off x="0" y="0"/>
          <a:ext cx="0" cy="0"/>
          <a:chOff x="0" y="0"/>
          <a:chExt cx="0" cy="0"/>
        </a:xfrm>
      </p:grpSpPr>
      <p:sp>
        <p:nvSpPr>
          <p:cNvPr id="8" name="Picture Placeholder 7"/>
          <p:cNvSpPr>
            <a:spLocks noGrp="1"/>
          </p:cNvSpPr>
          <p:nvPr>
            <p:ph type="pic" sz="quarter" idx="24"/>
          </p:nvPr>
        </p:nvSpPr>
        <p:spPr>
          <a:xfrm>
            <a:off x="0" y="0"/>
            <a:ext cx="5258013" cy="5876925"/>
          </a:xfrm>
          <a:noFill/>
        </p:spPr>
        <p:txBody>
          <a:bodyPr/>
          <a:lstStyle>
            <a:lvl1pPr>
              <a:defRPr sz="1800"/>
            </a:lvl1pPr>
          </a:lstStyle>
          <a:p>
            <a:r>
              <a:rPr lang="en-US"/>
              <a:t>Click icon to add picture</a:t>
            </a:r>
          </a:p>
        </p:txBody>
      </p:sp>
      <p:sp>
        <p:nvSpPr>
          <p:cNvPr id="14" name="Picture Placeholder 7"/>
          <p:cNvSpPr>
            <a:spLocks noGrp="1"/>
          </p:cNvSpPr>
          <p:nvPr>
            <p:ph type="pic" sz="quarter" idx="28"/>
          </p:nvPr>
        </p:nvSpPr>
        <p:spPr>
          <a:xfrm>
            <a:off x="8652010" y="979488"/>
            <a:ext cx="2937600" cy="2449512"/>
          </a:xfrm>
          <a:noFill/>
        </p:spPr>
        <p:txBody>
          <a:bodyPr/>
          <a:lstStyle>
            <a:lvl1pPr>
              <a:defRPr sz="1800"/>
            </a:lvl1pPr>
          </a:lstStyle>
          <a:p>
            <a:r>
              <a:rPr lang="en-US"/>
              <a:t>Click icon to add picture</a:t>
            </a:r>
          </a:p>
        </p:txBody>
      </p:sp>
      <p:sp>
        <p:nvSpPr>
          <p:cNvPr id="15" name="Picture Placeholder 7"/>
          <p:cNvSpPr>
            <a:spLocks noGrp="1"/>
          </p:cNvSpPr>
          <p:nvPr>
            <p:ph type="pic" sz="quarter" idx="29"/>
          </p:nvPr>
        </p:nvSpPr>
        <p:spPr>
          <a:xfrm>
            <a:off x="5484813" y="979488"/>
            <a:ext cx="2938599" cy="2449512"/>
          </a:xfrm>
          <a:noFill/>
        </p:spPr>
        <p:txBody>
          <a:bodyPr/>
          <a:lstStyle>
            <a:lvl1pPr>
              <a:defRPr sz="1800"/>
            </a:lvl1pPr>
          </a:lstStyle>
          <a:p>
            <a:r>
              <a:rPr lang="en-US"/>
              <a:t>Click icon to add picture</a:t>
            </a:r>
          </a:p>
        </p:txBody>
      </p:sp>
      <p:sp>
        <p:nvSpPr>
          <p:cNvPr id="16" name="Text Placeholder 3">
            <a:extLst>
              <a:ext uri="{FF2B5EF4-FFF2-40B4-BE49-F238E27FC236}">
                <a16:creationId xmlns:a16="http://schemas.microsoft.com/office/drawing/2014/main" id="{40DDB10B-AB6F-4FFC-B006-C0546275A923}"/>
              </a:ext>
            </a:extLst>
          </p:cNvPr>
          <p:cNvSpPr>
            <a:spLocks noGrp="1"/>
          </p:cNvSpPr>
          <p:nvPr>
            <p:ph type="body" sz="quarter" idx="31"/>
          </p:nvPr>
        </p:nvSpPr>
        <p:spPr>
          <a:xfrm>
            <a:off x="5484813" y="3657600"/>
            <a:ext cx="4267200" cy="2219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Footer Placeholder 3">
            <a:extLst>
              <a:ext uri="{FF2B5EF4-FFF2-40B4-BE49-F238E27FC236}">
                <a16:creationId xmlns:a16="http://schemas.microsoft.com/office/drawing/2014/main" id="{00F389C2-5AA5-4EE9-A2DC-455B8864787C}"/>
              </a:ext>
            </a:extLst>
          </p:cNvPr>
          <p:cNvSpPr>
            <a:spLocks noGrp="1"/>
          </p:cNvSpPr>
          <p:nvPr>
            <p:ph type="ftr" sz="quarter" idx="33"/>
          </p:nvPr>
        </p:nvSpPr>
        <p:spPr/>
        <p:txBody>
          <a:bodyPr/>
          <a:lstStyle>
            <a:lvl1pPr>
              <a:defRPr/>
            </a:lvl1pPr>
          </a:lstStyle>
          <a:p>
            <a:endParaRPr lang="en-GB"/>
          </a:p>
        </p:txBody>
      </p:sp>
      <p:sp>
        <p:nvSpPr>
          <p:cNvPr id="6" name="Slide Number Placeholder 5">
            <a:extLst>
              <a:ext uri="{FF2B5EF4-FFF2-40B4-BE49-F238E27FC236}">
                <a16:creationId xmlns:a16="http://schemas.microsoft.com/office/drawing/2014/main" id="{CDAE46BD-E018-4B36-B0CB-1069A99CFCE8}"/>
              </a:ext>
            </a:extLst>
          </p:cNvPr>
          <p:cNvSpPr>
            <a:spLocks noGrp="1"/>
          </p:cNvSpPr>
          <p:nvPr>
            <p:ph type="sldNum" sz="quarter" idx="34"/>
          </p:nvPr>
        </p:nvSpPr>
        <p:spPr/>
        <p:txBody>
          <a:bodyPr/>
          <a:lstStyle/>
          <a:p>
            <a:fld id="{AFA7B88B-89BC-4E41-A4CC-88F7AB32273B}" type="slidenum">
              <a:rPr lang="en-GB" smtClean="0"/>
              <a:t>‹#›</a:t>
            </a:fld>
            <a:endParaRPr lang="en-GB"/>
          </a:p>
        </p:txBody>
      </p:sp>
    </p:spTree>
    <p:extLst>
      <p:ext uri="{BB962C8B-B14F-4D97-AF65-F5344CB8AC3E}">
        <p14:creationId xmlns:p14="http://schemas.microsoft.com/office/powerpoint/2010/main" val="1359303235"/>
      </p:ext>
    </p:extLst>
  </p:cSld>
  <p:clrMapOvr>
    <a:overrideClrMapping bg1="lt1" tx1="dk1" bg2="lt2" tx2="dk2" accent1="accent1" accent2="accent2" accent3="accent3" accent4="accent4" accent5="accent5" accent6="accent6" hlink="hlink" folHlink="folHlink"/>
  </p:clrMapOvr>
  <p:transition spd="med"/>
</p:sldLayout>
</file>

<file path=ppt/slideLayouts/slideLayout63.xml><?xml version="1.0" encoding="utf-8"?>
<p:sldLayout xmlns:a="http://schemas.openxmlformats.org/drawingml/2006/main" xmlns:r="http://schemas.openxmlformats.org/officeDocument/2006/relationships" xmlns:p="http://schemas.openxmlformats.org/presentationml/2006/main">
  <p:cSld name="Text + image cluster D">
    <p:bg>
      <p:bgRef idx="1001">
        <a:schemeClr val="bg1"/>
      </p:bgRef>
    </p:bg>
    <p:spTree>
      <p:nvGrpSpPr>
        <p:cNvPr id="1" name=""/>
        <p:cNvGrpSpPr/>
        <p:nvPr/>
      </p:nvGrpSpPr>
      <p:grpSpPr>
        <a:xfrm>
          <a:off x="0" y="0"/>
          <a:ext cx="0" cy="0"/>
          <a:chOff x="0" y="0"/>
          <a:chExt cx="0" cy="0"/>
        </a:xfrm>
      </p:grpSpPr>
      <p:sp>
        <p:nvSpPr>
          <p:cNvPr id="8" name="Picture Placeholder 7"/>
          <p:cNvSpPr>
            <a:spLocks noGrp="1"/>
          </p:cNvSpPr>
          <p:nvPr>
            <p:ph type="pic" sz="quarter" idx="24"/>
          </p:nvPr>
        </p:nvSpPr>
        <p:spPr>
          <a:xfrm>
            <a:off x="4495800" y="0"/>
            <a:ext cx="7696200" cy="3429000"/>
          </a:xfrm>
          <a:noFill/>
        </p:spPr>
        <p:txBody>
          <a:bodyPr/>
          <a:lstStyle>
            <a:lvl1pPr>
              <a:defRPr sz="1800"/>
            </a:lvl1pPr>
          </a:lstStyle>
          <a:p>
            <a:r>
              <a:rPr lang="en-US"/>
              <a:t>Click icon to add picture</a:t>
            </a:r>
          </a:p>
        </p:txBody>
      </p:sp>
      <p:sp>
        <p:nvSpPr>
          <p:cNvPr id="11" name="Picture Placeholder 7"/>
          <p:cNvSpPr>
            <a:spLocks noGrp="1"/>
          </p:cNvSpPr>
          <p:nvPr>
            <p:ph type="pic" sz="quarter" idx="27"/>
          </p:nvPr>
        </p:nvSpPr>
        <p:spPr>
          <a:xfrm>
            <a:off x="4495799" y="3657600"/>
            <a:ext cx="3432870" cy="2219325"/>
          </a:xfrm>
          <a:noFill/>
        </p:spPr>
        <p:txBody>
          <a:bodyPr/>
          <a:lstStyle>
            <a:lvl1pPr>
              <a:defRPr sz="1800"/>
            </a:lvl1pPr>
          </a:lstStyle>
          <a:p>
            <a:r>
              <a:rPr lang="en-US"/>
              <a:t>Click icon to add picture</a:t>
            </a:r>
          </a:p>
        </p:txBody>
      </p:sp>
      <p:sp>
        <p:nvSpPr>
          <p:cNvPr id="13" name="Picture Placeholder 7"/>
          <p:cNvSpPr>
            <a:spLocks noGrp="1"/>
          </p:cNvSpPr>
          <p:nvPr>
            <p:ph type="pic" sz="quarter" idx="28"/>
          </p:nvPr>
        </p:nvSpPr>
        <p:spPr>
          <a:xfrm>
            <a:off x="802503" y="979488"/>
            <a:ext cx="3455987" cy="2449511"/>
          </a:xfrm>
          <a:noFill/>
        </p:spPr>
        <p:txBody>
          <a:bodyPr/>
          <a:lstStyle>
            <a:lvl1pPr>
              <a:defRPr sz="1800"/>
            </a:lvl1pPr>
          </a:lstStyle>
          <a:p>
            <a:r>
              <a:rPr lang="en-US"/>
              <a:t>Click icon to add picture</a:t>
            </a:r>
          </a:p>
        </p:txBody>
      </p:sp>
      <p:sp>
        <p:nvSpPr>
          <p:cNvPr id="14" name="Picture Placeholder 7"/>
          <p:cNvSpPr>
            <a:spLocks noGrp="1"/>
          </p:cNvSpPr>
          <p:nvPr>
            <p:ph type="pic" sz="quarter" idx="29"/>
          </p:nvPr>
        </p:nvSpPr>
        <p:spPr>
          <a:xfrm>
            <a:off x="8155469" y="3657600"/>
            <a:ext cx="3426339" cy="2219325"/>
          </a:xfrm>
          <a:noFill/>
        </p:spPr>
        <p:txBody>
          <a:bodyPr/>
          <a:lstStyle>
            <a:lvl1pPr>
              <a:defRPr sz="1800"/>
            </a:lvl1pPr>
          </a:lstStyle>
          <a:p>
            <a:r>
              <a:rPr lang="en-US"/>
              <a:t>Click icon to add picture</a:t>
            </a:r>
          </a:p>
        </p:txBody>
      </p:sp>
      <p:sp>
        <p:nvSpPr>
          <p:cNvPr id="4" name="Footer Placeholder 3">
            <a:extLst>
              <a:ext uri="{FF2B5EF4-FFF2-40B4-BE49-F238E27FC236}">
                <a16:creationId xmlns:a16="http://schemas.microsoft.com/office/drawing/2014/main" id="{1BD85218-B3EC-4545-86ED-20F28F1730DF}"/>
              </a:ext>
            </a:extLst>
          </p:cNvPr>
          <p:cNvSpPr>
            <a:spLocks noGrp="1"/>
          </p:cNvSpPr>
          <p:nvPr>
            <p:ph type="ftr" sz="quarter" idx="31"/>
          </p:nvPr>
        </p:nvSpPr>
        <p:spPr/>
        <p:txBody>
          <a:bodyPr/>
          <a:lstStyle>
            <a:lvl1pPr>
              <a:defRPr/>
            </a:lvl1pPr>
          </a:lstStyle>
          <a:p>
            <a:endParaRPr lang="en-GB"/>
          </a:p>
        </p:txBody>
      </p:sp>
      <p:sp>
        <p:nvSpPr>
          <p:cNvPr id="6" name="Slide Number Placeholder 5">
            <a:extLst>
              <a:ext uri="{FF2B5EF4-FFF2-40B4-BE49-F238E27FC236}">
                <a16:creationId xmlns:a16="http://schemas.microsoft.com/office/drawing/2014/main" id="{B79EB66A-41F9-4BA8-8E28-0B18433D486D}"/>
              </a:ext>
            </a:extLst>
          </p:cNvPr>
          <p:cNvSpPr>
            <a:spLocks noGrp="1"/>
          </p:cNvSpPr>
          <p:nvPr>
            <p:ph type="sldNum" sz="quarter" idx="32"/>
          </p:nvPr>
        </p:nvSpPr>
        <p:spPr/>
        <p:txBody>
          <a:bodyPr/>
          <a:lstStyle/>
          <a:p>
            <a:fld id="{AFA7B88B-89BC-4E41-A4CC-88F7AB32273B}" type="slidenum">
              <a:rPr lang="en-GB" smtClean="0"/>
              <a:t>‹#›</a:t>
            </a:fld>
            <a:endParaRPr lang="en-GB"/>
          </a:p>
        </p:txBody>
      </p:sp>
      <p:sp>
        <p:nvSpPr>
          <p:cNvPr id="16" name="Text Placeholder 3">
            <a:extLst>
              <a:ext uri="{FF2B5EF4-FFF2-40B4-BE49-F238E27FC236}">
                <a16:creationId xmlns:a16="http://schemas.microsoft.com/office/drawing/2014/main" id="{C846AD40-FE78-45E3-9CA6-5D503AFFD374}"/>
              </a:ext>
            </a:extLst>
          </p:cNvPr>
          <p:cNvSpPr>
            <a:spLocks noGrp="1"/>
          </p:cNvSpPr>
          <p:nvPr>
            <p:ph type="body" sz="quarter" idx="33"/>
          </p:nvPr>
        </p:nvSpPr>
        <p:spPr>
          <a:xfrm>
            <a:off x="804863" y="3657600"/>
            <a:ext cx="3455987" cy="2219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Line 11">
            <a:extLst>
              <a:ext uri="{FF2B5EF4-FFF2-40B4-BE49-F238E27FC236}">
                <a16:creationId xmlns:a16="http://schemas.microsoft.com/office/drawing/2014/main" id="{E735F504-99C6-A14B-9245-B8137AFD894C}"/>
              </a:ext>
            </a:extLst>
          </p:cNvPr>
          <p:cNvSpPr>
            <a:spLocks noChangeShapeType="1"/>
          </p:cNvSpPr>
          <p:nvPr/>
        </p:nvSpPr>
        <p:spPr bwMode="auto">
          <a:xfrm>
            <a:off x="614363" y="0"/>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1075814552"/>
      </p:ext>
    </p:extLst>
  </p:cSld>
  <p:clrMapOvr>
    <a:overrideClrMapping bg1="lt1" tx1="dk1" bg2="lt2" tx2="dk2" accent1="accent1" accent2="accent2" accent3="accent3" accent4="accent4" accent5="accent5" accent6="accent6" hlink="hlink" folHlink="folHlink"/>
  </p:clrMapOvr>
  <p:transition spd="med"/>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Thank you">
    <p:bg>
      <p:bgRef idx="1001">
        <a:schemeClr val="bg2"/>
      </p:bgRef>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624AB0E-67F9-4699-A062-C1A04E211DBF}"/>
              </a:ext>
            </a:extLst>
          </p:cNvPr>
          <p:cNvSpPr>
            <a:spLocks noGrp="1"/>
          </p:cNvSpPr>
          <p:nvPr>
            <p:ph type="ftr" sz="quarter" idx="11"/>
          </p:nvPr>
        </p:nvSpPr>
        <p:spPr/>
        <p:txBody>
          <a:bodyPr/>
          <a:lstStyle>
            <a:lvl1pPr>
              <a:defRPr/>
            </a:lvl1pPr>
          </a:lstStyle>
          <a:p>
            <a:endParaRPr lang="en-GB"/>
          </a:p>
        </p:txBody>
      </p:sp>
      <p:sp>
        <p:nvSpPr>
          <p:cNvPr id="4" name="Slide Number Placeholder 3">
            <a:extLst>
              <a:ext uri="{FF2B5EF4-FFF2-40B4-BE49-F238E27FC236}">
                <a16:creationId xmlns:a16="http://schemas.microsoft.com/office/drawing/2014/main" id="{861EC23E-2FB0-4A77-8864-88A3B6A0B27D}"/>
              </a:ext>
            </a:extLst>
          </p:cNvPr>
          <p:cNvSpPr>
            <a:spLocks noGrp="1"/>
          </p:cNvSpPr>
          <p:nvPr>
            <p:ph type="sldNum" sz="quarter" idx="12"/>
          </p:nvPr>
        </p:nvSpPr>
        <p:spPr/>
        <p:txBody>
          <a:bodyPr/>
          <a:lstStyle/>
          <a:p>
            <a:fld id="{AFA7B88B-89BC-4E41-A4CC-88F7AB32273B}" type="slidenum">
              <a:rPr lang="en-GB" smtClean="0"/>
              <a:t>‹#›</a:t>
            </a:fld>
            <a:endParaRPr lang="en-GB"/>
          </a:p>
        </p:txBody>
      </p:sp>
      <p:sp>
        <p:nvSpPr>
          <p:cNvPr id="8" name="Title 1">
            <a:extLst>
              <a:ext uri="{FF2B5EF4-FFF2-40B4-BE49-F238E27FC236}">
                <a16:creationId xmlns:a16="http://schemas.microsoft.com/office/drawing/2014/main" id="{3F8A4570-3685-4E65-BC9F-C4C12A3BC51C}"/>
              </a:ext>
            </a:extLst>
          </p:cNvPr>
          <p:cNvSpPr>
            <a:spLocks noGrp="1"/>
          </p:cNvSpPr>
          <p:nvPr>
            <p:ph type="ctrTitle"/>
          </p:nvPr>
        </p:nvSpPr>
        <p:spPr>
          <a:xfrm>
            <a:off x="9428480" y="4626667"/>
            <a:ext cx="2072639" cy="1237665"/>
          </a:xfrm>
        </p:spPr>
        <p:txBody>
          <a:bodyPr anchor="b"/>
          <a:lstStyle>
            <a:lvl1pPr algn="l">
              <a:defRPr sz="1800">
                <a:solidFill>
                  <a:schemeClr val="tx2"/>
                </a:solidFill>
              </a:defRPr>
            </a:lvl1pPr>
          </a:lstStyle>
          <a:p>
            <a:r>
              <a:rPr lang="en-US"/>
              <a:t>Click to edit Master title style</a:t>
            </a:r>
            <a:endParaRPr lang="en-GB"/>
          </a:p>
        </p:txBody>
      </p:sp>
      <p:grpSp>
        <p:nvGrpSpPr>
          <p:cNvPr id="23" name="Group 22">
            <a:extLst>
              <a:ext uri="{FF2B5EF4-FFF2-40B4-BE49-F238E27FC236}">
                <a16:creationId xmlns:a16="http://schemas.microsoft.com/office/drawing/2014/main" id="{6C92CD6A-ED7E-4D35-BAE5-B97C92F3074F}"/>
              </a:ext>
            </a:extLst>
          </p:cNvPr>
          <p:cNvGrpSpPr/>
          <p:nvPr/>
        </p:nvGrpSpPr>
        <p:grpSpPr>
          <a:xfrm>
            <a:off x="2017181" y="1303185"/>
            <a:ext cx="1634069" cy="518287"/>
            <a:chOff x="2017181" y="1303185"/>
            <a:chExt cx="1634069" cy="518287"/>
          </a:xfrm>
        </p:grpSpPr>
        <p:sp>
          <p:nvSpPr>
            <p:cNvPr id="9" name="Freeform 26">
              <a:extLst>
                <a:ext uri="{FF2B5EF4-FFF2-40B4-BE49-F238E27FC236}">
                  <a16:creationId xmlns:a16="http://schemas.microsoft.com/office/drawing/2014/main" id="{DE99284C-E2AD-41A0-B242-1E9B0E84F25F}"/>
                </a:ext>
              </a:extLst>
            </p:cNvPr>
            <p:cNvSpPr>
              <a:spLocks noEditPoints="1"/>
            </p:cNvSpPr>
            <p:nvPr/>
          </p:nvSpPr>
          <p:spPr bwMode="auto">
            <a:xfrm>
              <a:off x="2779976" y="1464181"/>
              <a:ext cx="276363" cy="357291"/>
            </a:xfrm>
            <a:custGeom>
              <a:avLst/>
              <a:gdLst>
                <a:gd name="T0" fmla="*/ 66 w 866"/>
                <a:gd name="T1" fmla="*/ 1123 h 1123"/>
                <a:gd name="T2" fmla="*/ 66 w 866"/>
                <a:gd name="T3" fmla="*/ 152 h 1123"/>
                <a:gd name="T4" fmla="*/ 0 w 866"/>
                <a:gd name="T5" fmla="*/ 152 h 1123"/>
                <a:gd name="T6" fmla="*/ 0 w 866"/>
                <a:gd name="T7" fmla="*/ 15 h 1123"/>
                <a:gd name="T8" fmla="*/ 256 w 866"/>
                <a:gd name="T9" fmla="*/ 15 h 1123"/>
                <a:gd name="T10" fmla="*/ 296 w 866"/>
                <a:gd name="T11" fmla="*/ 100 h 1123"/>
                <a:gd name="T12" fmla="*/ 530 w 866"/>
                <a:gd name="T13" fmla="*/ 0 h 1123"/>
                <a:gd name="T14" fmla="*/ 866 w 866"/>
                <a:gd name="T15" fmla="*/ 395 h 1123"/>
                <a:gd name="T16" fmla="*/ 474 w 866"/>
                <a:gd name="T17" fmla="*/ 825 h 1123"/>
                <a:gd name="T18" fmla="*/ 259 w 866"/>
                <a:gd name="T19" fmla="*/ 741 h 1123"/>
                <a:gd name="T20" fmla="*/ 259 w 866"/>
                <a:gd name="T21" fmla="*/ 1123 h 1123"/>
                <a:gd name="T22" fmla="*/ 66 w 866"/>
                <a:gd name="T23" fmla="*/ 1123 h 1123"/>
                <a:gd name="T24" fmla="*/ 458 w 866"/>
                <a:gd name="T25" fmla="*/ 149 h 1123"/>
                <a:gd name="T26" fmla="*/ 251 w 866"/>
                <a:gd name="T27" fmla="*/ 415 h 1123"/>
                <a:gd name="T28" fmla="*/ 450 w 866"/>
                <a:gd name="T29" fmla="*/ 681 h 1123"/>
                <a:gd name="T30" fmla="*/ 672 w 866"/>
                <a:gd name="T31" fmla="*/ 405 h 1123"/>
                <a:gd name="T32" fmla="*/ 458 w 866"/>
                <a:gd name="T33" fmla="*/ 149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66" h="1123">
                  <a:moveTo>
                    <a:pt x="66" y="1123"/>
                  </a:moveTo>
                  <a:cubicBezTo>
                    <a:pt x="66" y="152"/>
                    <a:pt x="66" y="152"/>
                    <a:pt x="66" y="152"/>
                  </a:cubicBezTo>
                  <a:cubicBezTo>
                    <a:pt x="0" y="152"/>
                    <a:pt x="0" y="152"/>
                    <a:pt x="0" y="152"/>
                  </a:cubicBezTo>
                  <a:cubicBezTo>
                    <a:pt x="0" y="15"/>
                    <a:pt x="0" y="15"/>
                    <a:pt x="0" y="15"/>
                  </a:cubicBezTo>
                  <a:cubicBezTo>
                    <a:pt x="256" y="15"/>
                    <a:pt x="256" y="15"/>
                    <a:pt x="256" y="15"/>
                  </a:cubicBezTo>
                  <a:cubicBezTo>
                    <a:pt x="296" y="100"/>
                    <a:pt x="296" y="100"/>
                    <a:pt x="296" y="100"/>
                  </a:cubicBezTo>
                  <a:cubicBezTo>
                    <a:pt x="363" y="19"/>
                    <a:pt x="450" y="0"/>
                    <a:pt x="530" y="0"/>
                  </a:cubicBezTo>
                  <a:cubicBezTo>
                    <a:pt x="728" y="0"/>
                    <a:pt x="866" y="165"/>
                    <a:pt x="866" y="395"/>
                  </a:cubicBezTo>
                  <a:cubicBezTo>
                    <a:pt x="866" y="637"/>
                    <a:pt x="738" y="825"/>
                    <a:pt x="474" y="825"/>
                  </a:cubicBezTo>
                  <a:cubicBezTo>
                    <a:pt x="383" y="825"/>
                    <a:pt x="310" y="790"/>
                    <a:pt x="259" y="741"/>
                  </a:cubicBezTo>
                  <a:cubicBezTo>
                    <a:pt x="259" y="1123"/>
                    <a:pt x="259" y="1123"/>
                    <a:pt x="259" y="1123"/>
                  </a:cubicBezTo>
                  <a:lnTo>
                    <a:pt x="66" y="1123"/>
                  </a:lnTo>
                  <a:close/>
                  <a:moveTo>
                    <a:pt x="458" y="149"/>
                  </a:moveTo>
                  <a:cubicBezTo>
                    <a:pt x="315" y="149"/>
                    <a:pt x="251" y="231"/>
                    <a:pt x="251" y="415"/>
                  </a:cubicBezTo>
                  <a:cubicBezTo>
                    <a:pt x="251" y="594"/>
                    <a:pt x="316" y="681"/>
                    <a:pt x="450" y="681"/>
                  </a:cubicBezTo>
                  <a:cubicBezTo>
                    <a:pt x="589" y="681"/>
                    <a:pt x="672" y="578"/>
                    <a:pt x="672" y="405"/>
                  </a:cubicBezTo>
                  <a:cubicBezTo>
                    <a:pt x="672" y="249"/>
                    <a:pt x="588" y="149"/>
                    <a:pt x="458" y="149"/>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 name="Freeform 27">
              <a:extLst>
                <a:ext uri="{FF2B5EF4-FFF2-40B4-BE49-F238E27FC236}">
                  <a16:creationId xmlns:a16="http://schemas.microsoft.com/office/drawing/2014/main" id="{0CD5324F-17E2-4E66-AA21-76F37C24938F}"/>
                </a:ext>
              </a:extLst>
            </p:cNvPr>
            <p:cNvSpPr>
              <a:spLocks/>
            </p:cNvSpPr>
            <p:nvPr/>
          </p:nvSpPr>
          <p:spPr bwMode="auto">
            <a:xfrm>
              <a:off x="3234554" y="1426299"/>
              <a:ext cx="136029" cy="299608"/>
            </a:xfrm>
            <a:custGeom>
              <a:avLst/>
              <a:gdLst>
                <a:gd name="T0" fmla="*/ 427 w 427"/>
                <a:gd name="T1" fmla="*/ 269 h 940"/>
                <a:gd name="T2" fmla="*/ 427 w 427"/>
                <a:gd name="T3" fmla="*/ 132 h 940"/>
                <a:gd name="T4" fmla="*/ 256 w 427"/>
                <a:gd name="T5" fmla="*/ 132 h 940"/>
                <a:gd name="T6" fmla="*/ 256 w 427"/>
                <a:gd name="T7" fmla="*/ 0 h 940"/>
                <a:gd name="T8" fmla="*/ 63 w 427"/>
                <a:gd name="T9" fmla="*/ 0 h 940"/>
                <a:gd name="T10" fmla="*/ 63 w 427"/>
                <a:gd name="T11" fmla="*/ 132 h 940"/>
                <a:gd name="T12" fmla="*/ 0 w 427"/>
                <a:gd name="T13" fmla="*/ 132 h 940"/>
                <a:gd name="T14" fmla="*/ 0 w 427"/>
                <a:gd name="T15" fmla="*/ 269 h 940"/>
                <a:gd name="T16" fmla="*/ 63 w 427"/>
                <a:gd name="T17" fmla="*/ 269 h 940"/>
                <a:gd name="T18" fmla="*/ 63 w 427"/>
                <a:gd name="T19" fmla="*/ 725 h 940"/>
                <a:gd name="T20" fmla="*/ 269 w 427"/>
                <a:gd name="T21" fmla="*/ 940 h 940"/>
                <a:gd name="T22" fmla="*/ 405 w 427"/>
                <a:gd name="T23" fmla="*/ 927 h 940"/>
                <a:gd name="T24" fmla="*/ 405 w 427"/>
                <a:gd name="T25" fmla="*/ 801 h 940"/>
                <a:gd name="T26" fmla="*/ 359 w 427"/>
                <a:gd name="T27" fmla="*/ 803 h 940"/>
                <a:gd name="T28" fmla="*/ 256 w 427"/>
                <a:gd name="T29" fmla="*/ 693 h 940"/>
                <a:gd name="T30" fmla="*/ 256 w 427"/>
                <a:gd name="T31" fmla="*/ 269 h 940"/>
                <a:gd name="T32" fmla="*/ 427 w 427"/>
                <a:gd name="T33" fmla="*/ 269 h 9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7" h="940">
                  <a:moveTo>
                    <a:pt x="427" y="269"/>
                  </a:moveTo>
                  <a:cubicBezTo>
                    <a:pt x="427" y="132"/>
                    <a:pt x="427" y="132"/>
                    <a:pt x="427" y="132"/>
                  </a:cubicBezTo>
                  <a:cubicBezTo>
                    <a:pt x="256" y="132"/>
                    <a:pt x="256" y="132"/>
                    <a:pt x="256" y="132"/>
                  </a:cubicBezTo>
                  <a:cubicBezTo>
                    <a:pt x="256" y="0"/>
                    <a:pt x="256" y="0"/>
                    <a:pt x="256" y="0"/>
                  </a:cubicBezTo>
                  <a:cubicBezTo>
                    <a:pt x="63" y="0"/>
                    <a:pt x="63" y="0"/>
                    <a:pt x="63" y="0"/>
                  </a:cubicBezTo>
                  <a:cubicBezTo>
                    <a:pt x="63" y="132"/>
                    <a:pt x="63" y="132"/>
                    <a:pt x="63" y="132"/>
                  </a:cubicBezTo>
                  <a:cubicBezTo>
                    <a:pt x="0" y="132"/>
                    <a:pt x="0" y="132"/>
                    <a:pt x="0" y="132"/>
                  </a:cubicBezTo>
                  <a:cubicBezTo>
                    <a:pt x="0" y="269"/>
                    <a:pt x="0" y="269"/>
                    <a:pt x="0" y="269"/>
                  </a:cubicBezTo>
                  <a:cubicBezTo>
                    <a:pt x="63" y="269"/>
                    <a:pt x="63" y="269"/>
                    <a:pt x="63" y="269"/>
                  </a:cubicBezTo>
                  <a:cubicBezTo>
                    <a:pt x="63" y="725"/>
                    <a:pt x="63" y="725"/>
                    <a:pt x="63" y="725"/>
                  </a:cubicBezTo>
                  <a:cubicBezTo>
                    <a:pt x="63" y="878"/>
                    <a:pt x="122" y="940"/>
                    <a:pt x="269" y="940"/>
                  </a:cubicBezTo>
                  <a:cubicBezTo>
                    <a:pt x="315" y="940"/>
                    <a:pt x="364" y="938"/>
                    <a:pt x="405" y="927"/>
                  </a:cubicBezTo>
                  <a:cubicBezTo>
                    <a:pt x="405" y="801"/>
                    <a:pt x="405" y="801"/>
                    <a:pt x="405" y="801"/>
                  </a:cubicBezTo>
                  <a:cubicBezTo>
                    <a:pt x="389" y="802"/>
                    <a:pt x="373" y="803"/>
                    <a:pt x="359" y="803"/>
                  </a:cubicBezTo>
                  <a:cubicBezTo>
                    <a:pt x="273" y="803"/>
                    <a:pt x="256" y="761"/>
                    <a:pt x="256" y="693"/>
                  </a:cubicBezTo>
                  <a:cubicBezTo>
                    <a:pt x="256" y="269"/>
                    <a:pt x="256" y="269"/>
                    <a:pt x="256" y="269"/>
                  </a:cubicBezTo>
                  <a:lnTo>
                    <a:pt x="427" y="26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 name="Freeform 28">
              <a:extLst>
                <a:ext uri="{FF2B5EF4-FFF2-40B4-BE49-F238E27FC236}">
                  <a16:creationId xmlns:a16="http://schemas.microsoft.com/office/drawing/2014/main" id="{2F09C407-C933-46EC-A775-F239B921E6B4}"/>
                </a:ext>
              </a:extLst>
            </p:cNvPr>
            <p:cNvSpPr>
              <a:spLocks/>
            </p:cNvSpPr>
            <p:nvPr/>
          </p:nvSpPr>
          <p:spPr bwMode="auto">
            <a:xfrm>
              <a:off x="2171289" y="1408220"/>
              <a:ext cx="300469" cy="320270"/>
            </a:xfrm>
            <a:custGeom>
              <a:avLst/>
              <a:gdLst>
                <a:gd name="T0" fmla="*/ 483 w 942"/>
                <a:gd name="T1" fmla="*/ 1007 h 1007"/>
                <a:gd name="T2" fmla="*/ 0 w 942"/>
                <a:gd name="T3" fmla="*/ 508 h 1007"/>
                <a:gd name="T4" fmla="*/ 129 w 942"/>
                <a:gd name="T5" fmla="*/ 150 h 1007"/>
                <a:gd name="T6" fmla="*/ 494 w 942"/>
                <a:gd name="T7" fmla="*/ 0 h 1007"/>
                <a:gd name="T8" fmla="*/ 942 w 942"/>
                <a:gd name="T9" fmla="*/ 342 h 1007"/>
                <a:gd name="T10" fmla="*/ 724 w 942"/>
                <a:gd name="T11" fmla="*/ 342 h 1007"/>
                <a:gd name="T12" fmla="*/ 490 w 942"/>
                <a:gd name="T13" fmla="*/ 152 h 1007"/>
                <a:gd name="T14" fmla="*/ 215 w 942"/>
                <a:gd name="T15" fmla="*/ 501 h 1007"/>
                <a:gd name="T16" fmla="*/ 488 w 942"/>
                <a:gd name="T17" fmla="*/ 855 h 1007"/>
                <a:gd name="T18" fmla="*/ 720 w 942"/>
                <a:gd name="T19" fmla="*/ 697 h 1007"/>
                <a:gd name="T20" fmla="*/ 938 w 942"/>
                <a:gd name="T21" fmla="*/ 697 h 1007"/>
                <a:gd name="T22" fmla="*/ 483 w 942"/>
                <a:gd name="T23" fmla="*/ 1007 h 10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42" h="1007">
                  <a:moveTo>
                    <a:pt x="483" y="1007"/>
                  </a:moveTo>
                  <a:cubicBezTo>
                    <a:pt x="181" y="1007"/>
                    <a:pt x="0" y="821"/>
                    <a:pt x="0" y="508"/>
                  </a:cubicBezTo>
                  <a:cubicBezTo>
                    <a:pt x="0" y="368"/>
                    <a:pt x="46" y="241"/>
                    <a:pt x="129" y="150"/>
                  </a:cubicBezTo>
                  <a:cubicBezTo>
                    <a:pt x="218" y="52"/>
                    <a:pt x="344" y="0"/>
                    <a:pt x="494" y="0"/>
                  </a:cubicBezTo>
                  <a:cubicBezTo>
                    <a:pt x="756" y="0"/>
                    <a:pt x="920" y="143"/>
                    <a:pt x="942" y="342"/>
                  </a:cubicBezTo>
                  <a:cubicBezTo>
                    <a:pt x="724" y="342"/>
                    <a:pt x="724" y="342"/>
                    <a:pt x="724" y="342"/>
                  </a:cubicBezTo>
                  <a:cubicBezTo>
                    <a:pt x="700" y="203"/>
                    <a:pt x="604" y="152"/>
                    <a:pt x="490" y="152"/>
                  </a:cubicBezTo>
                  <a:cubicBezTo>
                    <a:pt x="321" y="152"/>
                    <a:pt x="215" y="286"/>
                    <a:pt x="215" y="501"/>
                  </a:cubicBezTo>
                  <a:cubicBezTo>
                    <a:pt x="215" y="723"/>
                    <a:pt x="318" y="855"/>
                    <a:pt x="488" y="855"/>
                  </a:cubicBezTo>
                  <a:cubicBezTo>
                    <a:pt x="596" y="855"/>
                    <a:pt x="671" y="811"/>
                    <a:pt x="720" y="697"/>
                  </a:cubicBezTo>
                  <a:cubicBezTo>
                    <a:pt x="938" y="697"/>
                    <a:pt x="938" y="697"/>
                    <a:pt x="938" y="697"/>
                  </a:cubicBezTo>
                  <a:cubicBezTo>
                    <a:pt x="895" y="851"/>
                    <a:pt x="777" y="1007"/>
                    <a:pt x="483" y="1007"/>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 name="Freeform 29">
              <a:extLst>
                <a:ext uri="{FF2B5EF4-FFF2-40B4-BE49-F238E27FC236}">
                  <a16:creationId xmlns:a16="http://schemas.microsoft.com/office/drawing/2014/main" id="{A59C8678-39CD-4E1E-9EB3-8449273C6237}"/>
                </a:ext>
              </a:extLst>
            </p:cNvPr>
            <p:cNvSpPr>
              <a:spLocks noEditPoints="1"/>
            </p:cNvSpPr>
            <p:nvPr/>
          </p:nvSpPr>
          <p:spPr bwMode="auto">
            <a:xfrm>
              <a:off x="3092498" y="1361729"/>
              <a:ext cx="80068" cy="359874"/>
            </a:xfrm>
            <a:custGeom>
              <a:avLst/>
              <a:gdLst>
                <a:gd name="T0" fmla="*/ 21 w 93"/>
                <a:gd name="T1" fmla="*/ 418 h 418"/>
                <a:gd name="T2" fmla="*/ 21 w 93"/>
                <a:gd name="T3" fmla="*/ 175 h 418"/>
                <a:gd name="T4" fmla="*/ 0 w 93"/>
                <a:gd name="T5" fmla="*/ 175 h 418"/>
                <a:gd name="T6" fmla="*/ 0 w 93"/>
                <a:gd name="T7" fmla="*/ 124 h 418"/>
                <a:gd name="T8" fmla="*/ 93 w 93"/>
                <a:gd name="T9" fmla="*/ 124 h 418"/>
                <a:gd name="T10" fmla="*/ 93 w 93"/>
                <a:gd name="T11" fmla="*/ 418 h 418"/>
                <a:gd name="T12" fmla="*/ 21 w 93"/>
                <a:gd name="T13" fmla="*/ 418 h 418"/>
                <a:gd name="T14" fmla="*/ 21 w 93"/>
                <a:gd name="T15" fmla="*/ 77 h 418"/>
                <a:gd name="T16" fmla="*/ 93 w 93"/>
                <a:gd name="T17" fmla="*/ 77 h 418"/>
                <a:gd name="T18" fmla="*/ 93 w 93"/>
                <a:gd name="T19" fmla="*/ 0 h 418"/>
                <a:gd name="T20" fmla="*/ 21 w 93"/>
                <a:gd name="T21" fmla="*/ 0 h 418"/>
                <a:gd name="T22" fmla="*/ 21 w 93"/>
                <a:gd name="T23" fmla="*/ 77 h 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3" h="418">
                  <a:moveTo>
                    <a:pt x="21" y="418"/>
                  </a:moveTo>
                  <a:lnTo>
                    <a:pt x="21" y="175"/>
                  </a:lnTo>
                  <a:lnTo>
                    <a:pt x="0" y="175"/>
                  </a:lnTo>
                  <a:lnTo>
                    <a:pt x="0" y="124"/>
                  </a:lnTo>
                  <a:lnTo>
                    <a:pt x="93" y="124"/>
                  </a:lnTo>
                  <a:lnTo>
                    <a:pt x="93" y="418"/>
                  </a:lnTo>
                  <a:lnTo>
                    <a:pt x="21" y="418"/>
                  </a:lnTo>
                  <a:close/>
                  <a:moveTo>
                    <a:pt x="21" y="77"/>
                  </a:moveTo>
                  <a:lnTo>
                    <a:pt x="93" y="77"/>
                  </a:lnTo>
                  <a:lnTo>
                    <a:pt x="93" y="0"/>
                  </a:lnTo>
                  <a:lnTo>
                    <a:pt x="21" y="0"/>
                  </a:lnTo>
                  <a:lnTo>
                    <a:pt x="21" y="7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 name="Freeform 30">
              <a:extLst>
                <a:ext uri="{FF2B5EF4-FFF2-40B4-BE49-F238E27FC236}">
                  <a16:creationId xmlns:a16="http://schemas.microsoft.com/office/drawing/2014/main" id="{DEF75281-66EA-467F-A645-DFF6A6EAA044}"/>
                </a:ext>
              </a:extLst>
            </p:cNvPr>
            <p:cNvSpPr>
              <a:spLocks noEditPoints="1"/>
            </p:cNvSpPr>
            <p:nvPr/>
          </p:nvSpPr>
          <p:spPr bwMode="auto">
            <a:xfrm>
              <a:off x="3401577" y="1464181"/>
              <a:ext cx="249673" cy="262588"/>
            </a:xfrm>
            <a:custGeom>
              <a:avLst/>
              <a:gdLst>
                <a:gd name="T0" fmla="*/ 721 w 782"/>
                <a:gd name="T1" fmla="*/ 677 h 823"/>
                <a:gd name="T2" fmla="*/ 721 w 782"/>
                <a:gd name="T3" fmla="*/ 252 h 823"/>
                <a:gd name="T4" fmla="*/ 384 w 782"/>
                <a:gd name="T5" fmla="*/ 0 h 823"/>
                <a:gd name="T6" fmla="*/ 212 w 782"/>
                <a:gd name="T7" fmla="*/ 8 h 823"/>
                <a:gd name="T8" fmla="*/ 212 w 782"/>
                <a:gd name="T9" fmla="*/ 156 h 823"/>
                <a:gd name="T10" fmla="*/ 379 w 782"/>
                <a:gd name="T11" fmla="*/ 149 h 823"/>
                <a:gd name="T12" fmla="*/ 533 w 782"/>
                <a:gd name="T13" fmla="*/ 268 h 823"/>
                <a:gd name="T14" fmla="*/ 533 w 782"/>
                <a:gd name="T15" fmla="*/ 326 h 823"/>
                <a:gd name="T16" fmla="*/ 384 w 782"/>
                <a:gd name="T17" fmla="*/ 326 h 823"/>
                <a:gd name="T18" fmla="*/ 0 w 782"/>
                <a:gd name="T19" fmla="*/ 584 h 823"/>
                <a:gd name="T20" fmla="*/ 274 w 782"/>
                <a:gd name="T21" fmla="*/ 823 h 823"/>
                <a:gd name="T22" fmla="*/ 528 w 782"/>
                <a:gd name="T23" fmla="*/ 740 h 823"/>
                <a:gd name="T24" fmla="*/ 562 w 782"/>
                <a:gd name="T25" fmla="*/ 807 h 823"/>
                <a:gd name="T26" fmla="*/ 782 w 782"/>
                <a:gd name="T27" fmla="*/ 807 h 823"/>
                <a:gd name="T28" fmla="*/ 782 w 782"/>
                <a:gd name="T29" fmla="*/ 677 h 823"/>
                <a:gd name="T30" fmla="*/ 721 w 782"/>
                <a:gd name="T31" fmla="*/ 677 h 823"/>
                <a:gd name="T32" fmla="*/ 335 w 782"/>
                <a:gd name="T33" fmla="*/ 697 h 823"/>
                <a:gd name="T34" fmla="*/ 191 w 782"/>
                <a:gd name="T35" fmla="*/ 571 h 823"/>
                <a:gd name="T36" fmla="*/ 402 w 782"/>
                <a:gd name="T37" fmla="*/ 444 h 823"/>
                <a:gd name="T38" fmla="*/ 533 w 782"/>
                <a:gd name="T39" fmla="*/ 444 h 823"/>
                <a:gd name="T40" fmla="*/ 533 w 782"/>
                <a:gd name="T41" fmla="*/ 471 h 823"/>
                <a:gd name="T42" fmla="*/ 335 w 782"/>
                <a:gd name="T43" fmla="*/ 697 h 8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82" h="823">
                  <a:moveTo>
                    <a:pt x="721" y="677"/>
                  </a:moveTo>
                  <a:cubicBezTo>
                    <a:pt x="721" y="252"/>
                    <a:pt x="721" y="252"/>
                    <a:pt x="721" y="252"/>
                  </a:cubicBezTo>
                  <a:cubicBezTo>
                    <a:pt x="721" y="82"/>
                    <a:pt x="610" y="0"/>
                    <a:pt x="384" y="0"/>
                  </a:cubicBezTo>
                  <a:cubicBezTo>
                    <a:pt x="326" y="0"/>
                    <a:pt x="247" y="5"/>
                    <a:pt x="212" y="8"/>
                  </a:cubicBezTo>
                  <a:cubicBezTo>
                    <a:pt x="212" y="156"/>
                    <a:pt x="212" y="156"/>
                    <a:pt x="212" y="156"/>
                  </a:cubicBezTo>
                  <a:cubicBezTo>
                    <a:pt x="243" y="154"/>
                    <a:pt x="319" y="149"/>
                    <a:pt x="379" y="149"/>
                  </a:cubicBezTo>
                  <a:cubicBezTo>
                    <a:pt x="481" y="149"/>
                    <a:pt x="533" y="189"/>
                    <a:pt x="533" y="268"/>
                  </a:cubicBezTo>
                  <a:cubicBezTo>
                    <a:pt x="533" y="326"/>
                    <a:pt x="533" y="326"/>
                    <a:pt x="533" y="326"/>
                  </a:cubicBezTo>
                  <a:cubicBezTo>
                    <a:pt x="384" y="326"/>
                    <a:pt x="384" y="326"/>
                    <a:pt x="384" y="326"/>
                  </a:cubicBezTo>
                  <a:cubicBezTo>
                    <a:pt x="129" y="326"/>
                    <a:pt x="0" y="413"/>
                    <a:pt x="0" y="584"/>
                  </a:cubicBezTo>
                  <a:cubicBezTo>
                    <a:pt x="0" y="697"/>
                    <a:pt x="71" y="823"/>
                    <a:pt x="274" y="823"/>
                  </a:cubicBezTo>
                  <a:cubicBezTo>
                    <a:pt x="436" y="823"/>
                    <a:pt x="493" y="778"/>
                    <a:pt x="528" y="740"/>
                  </a:cubicBezTo>
                  <a:cubicBezTo>
                    <a:pt x="562" y="807"/>
                    <a:pt x="562" y="807"/>
                    <a:pt x="562" y="807"/>
                  </a:cubicBezTo>
                  <a:cubicBezTo>
                    <a:pt x="782" y="807"/>
                    <a:pt x="782" y="807"/>
                    <a:pt x="782" y="807"/>
                  </a:cubicBezTo>
                  <a:cubicBezTo>
                    <a:pt x="782" y="677"/>
                    <a:pt x="782" y="677"/>
                    <a:pt x="782" y="677"/>
                  </a:cubicBezTo>
                  <a:lnTo>
                    <a:pt x="721" y="677"/>
                  </a:lnTo>
                  <a:close/>
                  <a:moveTo>
                    <a:pt x="335" y="697"/>
                  </a:moveTo>
                  <a:cubicBezTo>
                    <a:pt x="248" y="697"/>
                    <a:pt x="191" y="647"/>
                    <a:pt x="191" y="571"/>
                  </a:cubicBezTo>
                  <a:cubicBezTo>
                    <a:pt x="191" y="508"/>
                    <a:pt x="216" y="444"/>
                    <a:pt x="402" y="444"/>
                  </a:cubicBezTo>
                  <a:cubicBezTo>
                    <a:pt x="533" y="444"/>
                    <a:pt x="533" y="444"/>
                    <a:pt x="533" y="444"/>
                  </a:cubicBezTo>
                  <a:cubicBezTo>
                    <a:pt x="533" y="471"/>
                    <a:pt x="533" y="471"/>
                    <a:pt x="533" y="471"/>
                  </a:cubicBezTo>
                  <a:cubicBezTo>
                    <a:pt x="533" y="568"/>
                    <a:pt x="512" y="697"/>
                    <a:pt x="335" y="697"/>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 name="Freeform 31">
              <a:extLst>
                <a:ext uri="{FF2B5EF4-FFF2-40B4-BE49-F238E27FC236}">
                  <a16:creationId xmlns:a16="http://schemas.microsoft.com/office/drawing/2014/main" id="{3F5BD869-6564-4968-9490-1F853477E0EF}"/>
                </a:ext>
              </a:extLst>
            </p:cNvPr>
            <p:cNvSpPr>
              <a:spLocks noEditPoints="1"/>
            </p:cNvSpPr>
            <p:nvPr/>
          </p:nvSpPr>
          <p:spPr bwMode="auto">
            <a:xfrm>
              <a:off x="2497587" y="1464181"/>
              <a:ext cx="249673" cy="262588"/>
            </a:xfrm>
            <a:custGeom>
              <a:avLst/>
              <a:gdLst>
                <a:gd name="T0" fmla="*/ 722 w 783"/>
                <a:gd name="T1" fmla="*/ 677 h 823"/>
                <a:gd name="T2" fmla="*/ 722 w 783"/>
                <a:gd name="T3" fmla="*/ 252 h 823"/>
                <a:gd name="T4" fmla="*/ 385 w 783"/>
                <a:gd name="T5" fmla="*/ 0 h 823"/>
                <a:gd name="T6" fmla="*/ 213 w 783"/>
                <a:gd name="T7" fmla="*/ 8 h 823"/>
                <a:gd name="T8" fmla="*/ 213 w 783"/>
                <a:gd name="T9" fmla="*/ 156 h 823"/>
                <a:gd name="T10" fmla="*/ 380 w 783"/>
                <a:gd name="T11" fmla="*/ 149 h 823"/>
                <a:gd name="T12" fmla="*/ 534 w 783"/>
                <a:gd name="T13" fmla="*/ 268 h 823"/>
                <a:gd name="T14" fmla="*/ 534 w 783"/>
                <a:gd name="T15" fmla="*/ 326 h 823"/>
                <a:gd name="T16" fmla="*/ 385 w 783"/>
                <a:gd name="T17" fmla="*/ 326 h 823"/>
                <a:gd name="T18" fmla="*/ 0 w 783"/>
                <a:gd name="T19" fmla="*/ 584 h 823"/>
                <a:gd name="T20" fmla="*/ 275 w 783"/>
                <a:gd name="T21" fmla="*/ 823 h 823"/>
                <a:gd name="T22" fmla="*/ 529 w 783"/>
                <a:gd name="T23" fmla="*/ 740 h 823"/>
                <a:gd name="T24" fmla="*/ 562 w 783"/>
                <a:gd name="T25" fmla="*/ 807 h 823"/>
                <a:gd name="T26" fmla="*/ 783 w 783"/>
                <a:gd name="T27" fmla="*/ 807 h 823"/>
                <a:gd name="T28" fmla="*/ 783 w 783"/>
                <a:gd name="T29" fmla="*/ 677 h 823"/>
                <a:gd name="T30" fmla="*/ 722 w 783"/>
                <a:gd name="T31" fmla="*/ 677 h 823"/>
                <a:gd name="T32" fmla="*/ 336 w 783"/>
                <a:gd name="T33" fmla="*/ 697 h 823"/>
                <a:gd name="T34" fmla="*/ 192 w 783"/>
                <a:gd name="T35" fmla="*/ 571 h 823"/>
                <a:gd name="T36" fmla="*/ 403 w 783"/>
                <a:gd name="T37" fmla="*/ 444 h 823"/>
                <a:gd name="T38" fmla="*/ 534 w 783"/>
                <a:gd name="T39" fmla="*/ 444 h 823"/>
                <a:gd name="T40" fmla="*/ 534 w 783"/>
                <a:gd name="T41" fmla="*/ 471 h 823"/>
                <a:gd name="T42" fmla="*/ 336 w 783"/>
                <a:gd name="T43" fmla="*/ 697 h 8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83" h="823">
                  <a:moveTo>
                    <a:pt x="722" y="677"/>
                  </a:moveTo>
                  <a:cubicBezTo>
                    <a:pt x="722" y="252"/>
                    <a:pt x="722" y="252"/>
                    <a:pt x="722" y="252"/>
                  </a:cubicBezTo>
                  <a:cubicBezTo>
                    <a:pt x="722" y="82"/>
                    <a:pt x="611" y="0"/>
                    <a:pt x="385" y="0"/>
                  </a:cubicBezTo>
                  <a:cubicBezTo>
                    <a:pt x="327" y="0"/>
                    <a:pt x="248" y="5"/>
                    <a:pt x="213" y="8"/>
                  </a:cubicBezTo>
                  <a:cubicBezTo>
                    <a:pt x="213" y="156"/>
                    <a:pt x="213" y="156"/>
                    <a:pt x="213" y="156"/>
                  </a:cubicBezTo>
                  <a:cubicBezTo>
                    <a:pt x="244" y="154"/>
                    <a:pt x="320" y="149"/>
                    <a:pt x="380" y="149"/>
                  </a:cubicBezTo>
                  <a:cubicBezTo>
                    <a:pt x="482" y="149"/>
                    <a:pt x="534" y="189"/>
                    <a:pt x="534" y="268"/>
                  </a:cubicBezTo>
                  <a:cubicBezTo>
                    <a:pt x="534" y="326"/>
                    <a:pt x="534" y="326"/>
                    <a:pt x="534" y="326"/>
                  </a:cubicBezTo>
                  <a:cubicBezTo>
                    <a:pt x="385" y="326"/>
                    <a:pt x="385" y="326"/>
                    <a:pt x="385" y="326"/>
                  </a:cubicBezTo>
                  <a:cubicBezTo>
                    <a:pt x="130" y="326"/>
                    <a:pt x="0" y="413"/>
                    <a:pt x="0" y="584"/>
                  </a:cubicBezTo>
                  <a:cubicBezTo>
                    <a:pt x="0" y="697"/>
                    <a:pt x="72" y="823"/>
                    <a:pt x="275" y="823"/>
                  </a:cubicBezTo>
                  <a:cubicBezTo>
                    <a:pt x="437" y="823"/>
                    <a:pt x="494" y="778"/>
                    <a:pt x="529" y="740"/>
                  </a:cubicBezTo>
                  <a:cubicBezTo>
                    <a:pt x="562" y="807"/>
                    <a:pt x="562" y="807"/>
                    <a:pt x="562" y="807"/>
                  </a:cubicBezTo>
                  <a:cubicBezTo>
                    <a:pt x="783" y="807"/>
                    <a:pt x="783" y="807"/>
                    <a:pt x="783" y="807"/>
                  </a:cubicBezTo>
                  <a:cubicBezTo>
                    <a:pt x="783" y="677"/>
                    <a:pt x="783" y="677"/>
                    <a:pt x="783" y="677"/>
                  </a:cubicBezTo>
                  <a:lnTo>
                    <a:pt x="722" y="677"/>
                  </a:lnTo>
                  <a:close/>
                  <a:moveTo>
                    <a:pt x="336" y="697"/>
                  </a:moveTo>
                  <a:cubicBezTo>
                    <a:pt x="249" y="697"/>
                    <a:pt x="192" y="647"/>
                    <a:pt x="192" y="571"/>
                  </a:cubicBezTo>
                  <a:cubicBezTo>
                    <a:pt x="192" y="508"/>
                    <a:pt x="217" y="444"/>
                    <a:pt x="403" y="444"/>
                  </a:cubicBezTo>
                  <a:cubicBezTo>
                    <a:pt x="534" y="444"/>
                    <a:pt x="534" y="444"/>
                    <a:pt x="534" y="444"/>
                  </a:cubicBezTo>
                  <a:cubicBezTo>
                    <a:pt x="534" y="471"/>
                    <a:pt x="534" y="471"/>
                    <a:pt x="534" y="471"/>
                  </a:cubicBezTo>
                  <a:cubicBezTo>
                    <a:pt x="534" y="568"/>
                    <a:pt x="513" y="697"/>
                    <a:pt x="336" y="697"/>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 name="Rectangle 32">
              <a:extLst>
                <a:ext uri="{FF2B5EF4-FFF2-40B4-BE49-F238E27FC236}">
                  <a16:creationId xmlns:a16="http://schemas.microsoft.com/office/drawing/2014/main" id="{3EDB1051-6B64-49E6-BD65-5CEB0B4F0D76}"/>
                </a:ext>
              </a:extLst>
            </p:cNvPr>
            <p:cNvSpPr>
              <a:spLocks noChangeArrowheads="1"/>
            </p:cNvSpPr>
            <p:nvPr/>
          </p:nvSpPr>
          <p:spPr bwMode="auto">
            <a:xfrm>
              <a:off x="2017181" y="1303185"/>
              <a:ext cx="8609" cy="213514"/>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 name="Rectangle 33">
              <a:extLst>
                <a:ext uri="{FF2B5EF4-FFF2-40B4-BE49-F238E27FC236}">
                  <a16:creationId xmlns:a16="http://schemas.microsoft.com/office/drawing/2014/main" id="{815CB7C1-6900-4996-AC9B-E3B32DB9D6F8}"/>
                </a:ext>
              </a:extLst>
            </p:cNvPr>
            <p:cNvSpPr>
              <a:spLocks noChangeArrowheads="1"/>
            </p:cNvSpPr>
            <p:nvPr/>
          </p:nvSpPr>
          <p:spPr bwMode="auto">
            <a:xfrm>
              <a:off x="2086056" y="1303185"/>
              <a:ext cx="47352" cy="213514"/>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 name="Rectangle 34">
              <a:extLst>
                <a:ext uri="{FF2B5EF4-FFF2-40B4-BE49-F238E27FC236}">
                  <a16:creationId xmlns:a16="http://schemas.microsoft.com/office/drawing/2014/main" id="{2845D648-3776-4102-8D46-250B9C354EB3}"/>
                </a:ext>
              </a:extLst>
            </p:cNvPr>
            <p:cNvSpPr>
              <a:spLocks noChangeArrowheads="1"/>
            </p:cNvSpPr>
            <p:nvPr/>
          </p:nvSpPr>
          <p:spPr bwMode="auto">
            <a:xfrm>
              <a:off x="2199701" y="1303185"/>
              <a:ext cx="20663" cy="213514"/>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18" name="Line 6">
            <a:extLst>
              <a:ext uri="{FF2B5EF4-FFF2-40B4-BE49-F238E27FC236}">
                <a16:creationId xmlns:a16="http://schemas.microsoft.com/office/drawing/2014/main" id="{EA373F53-53C4-474C-836E-61FF6B02D1D8}"/>
              </a:ext>
            </a:extLst>
          </p:cNvPr>
          <p:cNvSpPr>
            <a:spLocks noChangeShapeType="1"/>
          </p:cNvSpPr>
          <p:nvPr/>
        </p:nvSpPr>
        <p:spPr bwMode="auto">
          <a:xfrm>
            <a:off x="5092892" y="2100134"/>
            <a:ext cx="0" cy="3708000"/>
          </a:xfrm>
          <a:prstGeom prst="line">
            <a:avLst/>
          </a:prstGeom>
          <a:noFill/>
          <a:ln w="34925"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 name="Line 7">
            <a:extLst>
              <a:ext uri="{FF2B5EF4-FFF2-40B4-BE49-F238E27FC236}">
                <a16:creationId xmlns:a16="http://schemas.microsoft.com/office/drawing/2014/main" id="{6BD4413F-62AD-4373-B07F-B9745E67D600}"/>
              </a:ext>
            </a:extLst>
          </p:cNvPr>
          <p:cNvSpPr>
            <a:spLocks noChangeShapeType="1"/>
          </p:cNvSpPr>
          <p:nvPr/>
        </p:nvSpPr>
        <p:spPr bwMode="auto">
          <a:xfrm>
            <a:off x="1099567" y="2100134"/>
            <a:ext cx="0" cy="3708000"/>
          </a:xfrm>
          <a:prstGeom prst="line">
            <a:avLst/>
          </a:prstGeom>
          <a:noFill/>
          <a:ln w="1079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 name="Line 8">
            <a:extLst>
              <a:ext uri="{FF2B5EF4-FFF2-40B4-BE49-F238E27FC236}">
                <a16:creationId xmlns:a16="http://schemas.microsoft.com/office/drawing/2014/main" id="{D48B21F6-C545-4B7E-84E9-E19F01568154}"/>
              </a:ext>
            </a:extLst>
          </p:cNvPr>
          <p:cNvSpPr>
            <a:spLocks noChangeShapeType="1"/>
          </p:cNvSpPr>
          <p:nvPr/>
        </p:nvSpPr>
        <p:spPr bwMode="auto">
          <a:xfrm>
            <a:off x="4590543" y="2100134"/>
            <a:ext cx="0" cy="3708000"/>
          </a:xfrm>
          <a:prstGeom prst="line">
            <a:avLst/>
          </a:prstGeom>
          <a:noFill/>
          <a:ln w="22860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 name="Line 6">
            <a:extLst>
              <a:ext uri="{FF2B5EF4-FFF2-40B4-BE49-F238E27FC236}">
                <a16:creationId xmlns:a16="http://schemas.microsoft.com/office/drawing/2014/main" id="{53C271A6-1538-44A7-A8D2-BDBAEB4EAD35}"/>
              </a:ext>
            </a:extLst>
          </p:cNvPr>
          <p:cNvSpPr>
            <a:spLocks noChangeShapeType="1"/>
          </p:cNvSpPr>
          <p:nvPr/>
        </p:nvSpPr>
        <p:spPr bwMode="auto">
          <a:xfrm>
            <a:off x="11581808" y="2100134"/>
            <a:ext cx="0" cy="3708000"/>
          </a:xfrm>
          <a:prstGeom prst="line">
            <a:avLst/>
          </a:prstGeom>
          <a:noFill/>
          <a:ln w="34925"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 name="Line 7">
            <a:extLst>
              <a:ext uri="{FF2B5EF4-FFF2-40B4-BE49-F238E27FC236}">
                <a16:creationId xmlns:a16="http://schemas.microsoft.com/office/drawing/2014/main" id="{972D9229-07E7-4BE5-9E2B-76A227B3BFE5}"/>
              </a:ext>
            </a:extLst>
          </p:cNvPr>
          <p:cNvSpPr>
            <a:spLocks noChangeShapeType="1"/>
          </p:cNvSpPr>
          <p:nvPr/>
        </p:nvSpPr>
        <p:spPr bwMode="auto">
          <a:xfrm>
            <a:off x="9095932" y="2100134"/>
            <a:ext cx="0" cy="3708000"/>
          </a:xfrm>
          <a:prstGeom prst="line">
            <a:avLst/>
          </a:prstGeom>
          <a:noFill/>
          <a:ln w="95250"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4" name="Line 6">
            <a:extLst>
              <a:ext uri="{FF2B5EF4-FFF2-40B4-BE49-F238E27FC236}">
                <a16:creationId xmlns:a16="http://schemas.microsoft.com/office/drawing/2014/main" id="{AD03812C-3733-40A5-93C6-D4C25C670C9D}"/>
              </a:ext>
            </a:extLst>
          </p:cNvPr>
          <p:cNvSpPr>
            <a:spLocks noChangeShapeType="1"/>
          </p:cNvSpPr>
          <p:nvPr/>
        </p:nvSpPr>
        <p:spPr bwMode="auto">
          <a:xfrm>
            <a:off x="2079436" y="2100134"/>
            <a:ext cx="0" cy="370800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254696601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3660">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Instructions 1">
    <p:spTree>
      <p:nvGrpSpPr>
        <p:cNvPr id="1" name=""/>
        <p:cNvGrpSpPr/>
        <p:nvPr/>
      </p:nvGrpSpPr>
      <p:grpSpPr>
        <a:xfrm>
          <a:off x="0" y="0"/>
          <a:ext cx="0" cy="0"/>
          <a:chOff x="0" y="0"/>
          <a:chExt cx="0" cy="0"/>
        </a:xfrm>
      </p:grpSpPr>
      <p:sp>
        <p:nvSpPr>
          <p:cNvPr id="22" name="TextBox 21"/>
          <p:cNvSpPr txBox="1"/>
          <p:nvPr/>
        </p:nvSpPr>
        <p:spPr>
          <a:xfrm>
            <a:off x="806400" y="1957388"/>
            <a:ext cx="4056200" cy="3919537"/>
          </a:xfrm>
          <a:prstGeom prst="rect">
            <a:avLst/>
          </a:prstGeom>
          <a:noFill/>
        </p:spPr>
        <p:txBody>
          <a:bodyPr wrap="square" lIns="0" tIns="0" rIns="0" bIns="0" rtlCol="0">
            <a:noAutofit/>
          </a:bodyPr>
          <a:lstStyle/>
          <a:p>
            <a:pPr marL="0" marR="0" lvl="4" indent="0" algn="l" defTabSz="806846" rtl="0" eaLnBrk="1" fontAlgn="auto" latinLnBrk="0" hangingPunct="1">
              <a:lnSpc>
                <a:spcPct val="100000"/>
              </a:lnSpc>
              <a:spcBef>
                <a:spcPts val="1200"/>
              </a:spcBef>
              <a:spcAft>
                <a:spcPts val="0"/>
              </a:spcAft>
              <a:buClr>
                <a:srgbClr val="000000"/>
              </a:buClr>
              <a:buSzTx/>
              <a:buFontTx/>
              <a:buNone/>
              <a:tabLst/>
              <a:defRPr/>
            </a:pPr>
            <a: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t>This template was created with a master theme called Capita August 2019. Use this quick reference guide to help choose your layouts, add content, and format text and content elements. </a:t>
            </a:r>
          </a:p>
          <a:p>
            <a:pPr marL="0" marR="0" lvl="3" indent="0" algn="l" defTabSz="806846" rtl="0" eaLnBrk="1" fontAlgn="auto" latinLnBrk="0" hangingPunct="1">
              <a:lnSpc>
                <a:spcPct val="100000"/>
              </a:lnSpc>
              <a:spcBef>
                <a:spcPts val="1200"/>
              </a:spcBef>
              <a:spcAft>
                <a:spcPts val="0"/>
              </a:spcAft>
              <a:buClrTx/>
              <a:buSzTx/>
              <a:buFontTx/>
              <a:buNone/>
              <a:tabLst/>
              <a:defRPr/>
            </a:pPr>
            <a:r>
              <a:rPr kumimoji="0" lang="en-US" sz="1400" b="1" i="0" u="none" strike="noStrike" kern="1200" cap="none" spc="0" normalizeH="0" baseline="0" noProof="0">
                <a:ln>
                  <a:noFill/>
                </a:ln>
                <a:solidFill>
                  <a:schemeClr val="tx2"/>
                </a:solidFill>
                <a:effectLst/>
                <a:uLnTx/>
                <a:uFillTx/>
                <a:latin typeface="Arial Regular" charset="0"/>
                <a:ea typeface="Arial Regular" charset="0"/>
                <a:cs typeface="Arial Regular" charset="0"/>
              </a:rPr>
              <a:t>Getting started</a:t>
            </a:r>
            <a:br>
              <a:rPr kumimoji="0" lang="en-US" sz="1800" b="1" i="0" u="none" strike="noStrike" kern="1200" cap="none" spc="0" normalizeH="0" baseline="0" noProof="0">
                <a:ln>
                  <a:noFill/>
                </a:ln>
                <a:solidFill>
                  <a:schemeClr val="tx2"/>
                </a:solidFill>
                <a:effectLst/>
                <a:uLnTx/>
                <a:uFillTx/>
                <a:latin typeface="Arial Regular" charset="0"/>
                <a:ea typeface="Arial Regular" charset="0"/>
                <a:cs typeface="Arial Regular" charset="0"/>
              </a:rPr>
            </a:br>
            <a: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t>You can modify any of the existing example slides in this template, or start with a fresh layout. </a:t>
            </a:r>
          </a:p>
          <a:p>
            <a:pPr marL="0" marR="0" lvl="4" indent="0" algn="l" defTabSz="806846" rtl="0" eaLnBrk="1" fontAlgn="auto" latinLnBrk="0" hangingPunct="1">
              <a:lnSpc>
                <a:spcPct val="100000"/>
              </a:lnSpc>
              <a:spcBef>
                <a:spcPts val="1200"/>
              </a:spcBef>
              <a:spcAft>
                <a:spcPts val="0"/>
              </a:spcAft>
              <a:buClr>
                <a:srgbClr val="000000"/>
              </a:buClr>
              <a:buSzTx/>
              <a:buFontTx/>
              <a:buNone/>
              <a:tabLst/>
              <a:defRPr/>
            </a:pPr>
            <a:r>
              <a:rPr kumimoji="0" lang="en-US" sz="1400" b="1" i="0" u="none" strike="noStrike" kern="1200" cap="none" spc="0" normalizeH="0" baseline="0" noProof="0">
                <a:ln>
                  <a:noFill/>
                </a:ln>
                <a:solidFill>
                  <a:schemeClr val="tx2"/>
                </a:solidFill>
                <a:effectLst/>
                <a:uLnTx/>
                <a:uFillTx/>
                <a:latin typeface="Arial Regular" charset="0"/>
                <a:ea typeface="Arial Regular" charset="0"/>
                <a:cs typeface="Arial Regular" charset="0"/>
              </a:rPr>
              <a:t>Starting fresh</a:t>
            </a:r>
            <a:b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br>
            <a: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t>On the </a:t>
            </a:r>
            <a:r>
              <a:rPr kumimoji="0" lang="en-US" sz="1400" b="0" i="0" u="sng" strike="noStrike" kern="1200" cap="none" spc="0" normalizeH="0" baseline="0" noProof="0">
                <a:ln>
                  <a:noFill/>
                </a:ln>
                <a:solidFill>
                  <a:schemeClr val="tx2"/>
                </a:solidFill>
                <a:effectLst/>
                <a:uLnTx/>
                <a:uFillTx/>
                <a:latin typeface="Arial Regular" charset="0"/>
                <a:ea typeface="Arial Regular" charset="0"/>
                <a:cs typeface="Arial Regular" charset="0"/>
              </a:rPr>
              <a:t>Home tab</a:t>
            </a:r>
            <a: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t>, click </a:t>
            </a:r>
            <a:r>
              <a:rPr kumimoji="0" lang="en-US" sz="1400" b="0" i="0" u="sng" strike="noStrike" kern="1200" cap="none" spc="0" normalizeH="0" baseline="0" noProof="0">
                <a:ln>
                  <a:noFill/>
                </a:ln>
                <a:solidFill>
                  <a:schemeClr val="tx2"/>
                </a:solidFill>
                <a:effectLst/>
                <a:uLnTx/>
                <a:uFillTx/>
                <a:latin typeface="Arial Regular" charset="0"/>
                <a:ea typeface="Arial Regular" charset="0"/>
                <a:cs typeface="Arial Regular" charset="0"/>
              </a:rPr>
              <a:t>New Slide</a:t>
            </a:r>
            <a: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t> and select the layout from the Capita Theme in the dropdown menu which appears to best suit your content. </a:t>
            </a:r>
          </a:p>
          <a:p>
            <a:pPr marL="0" marR="0" lvl="4" indent="0" algn="l" defTabSz="806846" rtl="0" eaLnBrk="1" fontAlgn="auto" latinLnBrk="0" hangingPunct="1">
              <a:lnSpc>
                <a:spcPct val="100000"/>
              </a:lnSpc>
              <a:spcBef>
                <a:spcPts val="1200"/>
              </a:spcBef>
              <a:spcAft>
                <a:spcPts val="0"/>
              </a:spcAft>
              <a:buClr>
                <a:srgbClr val="000000"/>
              </a:buClr>
              <a:buSzTx/>
              <a:buFontTx/>
              <a:buNone/>
              <a:tabLst/>
              <a:defRPr/>
            </a:pPr>
            <a:r>
              <a:rPr kumimoji="0" lang="en-US" sz="1400" b="1" i="0" u="none" strike="noStrike" kern="1200" cap="none" spc="0" normalizeH="0" baseline="0" noProof="0">
                <a:ln>
                  <a:noFill/>
                </a:ln>
                <a:solidFill>
                  <a:schemeClr val="tx2"/>
                </a:solidFill>
                <a:effectLst/>
                <a:uLnTx/>
                <a:uFillTx/>
                <a:latin typeface="Arial Regular" charset="0"/>
                <a:ea typeface="Arial Regular" charset="0"/>
                <a:cs typeface="Arial Regular" charset="0"/>
              </a:rPr>
              <a:t>To change your layout</a:t>
            </a:r>
            <a:b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br>
            <a: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t>On the </a:t>
            </a:r>
            <a:r>
              <a:rPr kumimoji="0" lang="en-US" sz="1400" b="0" i="0" u="sng" strike="noStrike" kern="1200" cap="none" spc="0" normalizeH="0" baseline="0" noProof="0">
                <a:ln>
                  <a:noFill/>
                </a:ln>
                <a:solidFill>
                  <a:schemeClr val="tx2"/>
                </a:solidFill>
                <a:effectLst/>
                <a:uLnTx/>
                <a:uFillTx/>
                <a:latin typeface="Arial Regular" charset="0"/>
                <a:ea typeface="Arial Regular" charset="0"/>
                <a:cs typeface="Arial Regular" charset="0"/>
              </a:rPr>
              <a:t>Home tab</a:t>
            </a:r>
            <a: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t>, click </a:t>
            </a:r>
            <a:r>
              <a:rPr kumimoji="0" lang="en-US" sz="1400" b="0" i="0" u="sng" strike="noStrike" kern="1200" cap="none" spc="0" normalizeH="0" baseline="0" noProof="0">
                <a:ln>
                  <a:noFill/>
                </a:ln>
                <a:solidFill>
                  <a:schemeClr val="tx2"/>
                </a:solidFill>
                <a:effectLst/>
                <a:uLnTx/>
                <a:uFillTx/>
                <a:latin typeface="Arial Regular" charset="0"/>
                <a:ea typeface="Arial Regular" charset="0"/>
                <a:cs typeface="Arial Regular" charset="0"/>
              </a:rPr>
              <a:t>Layout</a:t>
            </a:r>
            <a: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t> and select an option from the </a:t>
            </a:r>
            <a:r>
              <a:rPr kumimoji="0" lang="en-US" sz="1400" b="0" i="0" u="none" strike="noStrike" kern="1200" cap="none" spc="0" normalizeH="0" baseline="0" noProof="0" err="1">
                <a:ln>
                  <a:noFill/>
                </a:ln>
                <a:solidFill>
                  <a:schemeClr val="tx2"/>
                </a:solidFill>
                <a:effectLst/>
                <a:uLnTx/>
                <a:uFillTx/>
                <a:latin typeface="Arial Regular" charset="0"/>
                <a:ea typeface="Arial Regular" charset="0"/>
                <a:cs typeface="Arial Regular" charset="0"/>
              </a:rPr>
              <a:t>CapitaTheme</a:t>
            </a:r>
            <a: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t> in the dropdown menu. Your slide will adopt the newly selected format and content will shift accordingly.</a:t>
            </a:r>
          </a:p>
          <a:p>
            <a:pPr marL="0" marR="0" lvl="4" indent="0" algn="l" defTabSz="806846" rtl="0" eaLnBrk="1" fontAlgn="auto" latinLnBrk="0" hangingPunct="1">
              <a:lnSpc>
                <a:spcPct val="100000"/>
              </a:lnSpc>
              <a:spcBef>
                <a:spcPts val="1200"/>
              </a:spcBef>
              <a:spcAft>
                <a:spcPts val="0"/>
              </a:spcAft>
              <a:buClr>
                <a:srgbClr val="000000"/>
              </a:buClr>
              <a:buSzTx/>
              <a:buFontTx/>
              <a:buNone/>
              <a:tabLst/>
              <a:defRPr/>
            </a:pPr>
            <a:r>
              <a:rPr kumimoji="0" lang="en-US" sz="900" b="0" i="1" u="none" strike="noStrike" kern="1200" cap="none" spc="0" normalizeH="0" baseline="0" noProof="0">
                <a:ln>
                  <a:noFill/>
                </a:ln>
                <a:solidFill>
                  <a:schemeClr val="tx2"/>
                </a:solidFill>
                <a:effectLst/>
                <a:uLnTx/>
                <a:uFillTx/>
                <a:latin typeface="Arial Regular" charset="0"/>
                <a:ea typeface="Arial Regular" charset="0"/>
                <a:cs typeface="Arial Regular" charset="0"/>
              </a:rPr>
              <a:t>Avoid stretching, shrinking and adding new elements to your layout. instead, select a predesigned layout that meets your needs. </a:t>
            </a:r>
            <a:br>
              <a:rPr kumimoji="0" lang="en-US" sz="900" b="0" i="1" u="none" strike="noStrike" kern="1200" cap="none" spc="0" normalizeH="0" baseline="0" noProof="0">
                <a:ln>
                  <a:noFill/>
                </a:ln>
                <a:solidFill>
                  <a:schemeClr val="tx2"/>
                </a:solidFill>
                <a:effectLst/>
                <a:uLnTx/>
                <a:uFillTx/>
                <a:latin typeface="Arial Regular" charset="0"/>
                <a:ea typeface="Arial Regular" charset="0"/>
                <a:cs typeface="Arial Regular" charset="0"/>
              </a:rPr>
            </a:br>
            <a:r>
              <a:rPr kumimoji="0" lang="en-US" sz="900" b="0" i="1" u="none" strike="noStrike" kern="1200" cap="none" spc="0" normalizeH="0" baseline="0" noProof="0">
                <a:ln>
                  <a:noFill/>
                </a:ln>
                <a:solidFill>
                  <a:schemeClr val="tx2"/>
                </a:solidFill>
                <a:effectLst/>
                <a:uLnTx/>
                <a:uFillTx/>
                <a:latin typeface="Arial Regular" charset="0"/>
                <a:ea typeface="Arial Regular" charset="0"/>
                <a:cs typeface="Arial Regular" charset="0"/>
              </a:rPr>
              <a:t>This ensures consistency and prevents errors later on.</a:t>
            </a:r>
          </a:p>
          <a:p>
            <a:pPr marL="0" marR="0" lvl="4" indent="0" algn="l" defTabSz="806846" rtl="0" eaLnBrk="1" fontAlgn="auto" latinLnBrk="0" hangingPunct="1">
              <a:lnSpc>
                <a:spcPct val="100000"/>
              </a:lnSpc>
              <a:spcBef>
                <a:spcPts val="1200"/>
              </a:spcBef>
              <a:spcAft>
                <a:spcPts val="0"/>
              </a:spcAft>
              <a:buClr>
                <a:srgbClr val="000000"/>
              </a:buClr>
              <a:buSzTx/>
              <a:buFontTx/>
              <a:buNone/>
              <a:tabLst/>
              <a:defRPr/>
            </a:pPr>
            <a:endPar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endParaRPr>
          </a:p>
          <a:p>
            <a:pPr marL="0" marR="0" lvl="4" indent="0" algn="l" defTabSz="806846" rtl="0" eaLnBrk="1" fontAlgn="auto" latinLnBrk="0" hangingPunct="1">
              <a:lnSpc>
                <a:spcPct val="100000"/>
              </a:lnSpc>
              <a:spcBef>
                <a:spcPts val="1200"/>
              </a:spcBef>
              <a:spcAft>
                <a:spcPts val="0"/>
              </a:spcAft>
              <a:buClr>
                <a:srgbClr val="000000"/>
              </a:buClr>
              <a:buSzTx/>
              <a:buFontTx/>
              <a:buNone/>
              <a:tabLst/>
              <a:defRPr/>
            </a:pPr>
            <a:endPar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endParaRPr>
          </a:p>
        </p:txBody>
      </p:sp>
      <p:sp>
        <p:nvSpPr>
          <p:cNvPr id="18" name="Line 11">
            <a:extLst>
              <a:ext uri="{FF2B5EF4-FFF2-40B4-BE49-F238E27FC236}">
                <a16:creationId xmlns:a16="http://schemas.microsoft.com/office/drawing/2014/main" id="{82A72A21-7934-4491-8AFF-5C59B8DA8626}"/>
              </a:ext>
            </a:extLst>
          </p:cNvPr>
          <p:cNvSpPr>
            <a:spLocks noChangeShapeType="1"/>
          </p:cNvSpPr>
          <p:nvPr/>
        </p:nvSpPr>
        <p:spPr bwMode="auto">
          <a:xfrm>
            <a:off x="614363" y="0"/>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 name="TextBox 18">
            <a:extLst>
              <a:ext uri="{FF2B5EF4-FFF2-40B4-BE49-F238E27FC236}">
                <a16:creationId xmlns:a16="http://schemas.microsoft.com/office/drawing/2014/main" id="{1AFA15DE-30AD-4640-A44D-7B96B39EC318}"/>
              </a:ext>
            </a:extLst>
          </p:cNvPr>
          <p:cNvSpPr txBox="1"/>
          <p:nvPr/>
        </p:nvSpPr>
        <p:spPr>
          <a:xfrm>
            <a:off x="806400" y="207440"/>
            <a:ext cx="8115301" cy="228600"/>
          </a:xfrm>
          <a:prstGeom prst="rect">
            <a:avLst/>
          </a:prstGeom>
          <a:noFill/>
        </p:spPr>
        <p:txBody>
          <a:bodyPr wrap="square" lIns="0" tIns="0" rIns="0" bIns="0" rtlCol="0">
            <a:noAutofit/>
          </a:bodyPr>
          <a:lstStyle/>
          <a:p>
            <a:pPr>
              <a:lnSpc>
                <a:spcPct val="90000"/>
              </a:lnSpc>
            </a:pPr>
            <a:r>
              <a:rPr lang="en-US" sz="1400" b="0">
                <a:solidFill>
                  <a:schemeClr val="tx2"/>
                </a:solidFill>
              </a:rPr>
              <a:t>Quick reference guide</a:t>
            </a:r>
          </a:p>
        </p:txBody>
      </p:sp>
      <p:sp>
        <p:nvSpPr>
          <p:cNvPr id="20" name="Rectangle 19">
            <a:extLst>
              <a:ext uri="{FF2B5EF4-FFF2-40B4-BE49-F238E27FC236}">
                <a16:creationId xmlns:a16="http://schemas.microsoft.com/office/drawing/2014/main" id="{EF0E1C60-E9FB-4179-9731-37D5D5CD52ED}"/>
              </a:ext>
            </a:extLst>
          </p:cNvPr>
          <p:cNvSpPr/>
          <p:nvPr/>
        </p:nvSpPr>
        <p:spPr>
          <a:xfrm>
            <a:off x="806400" y="625655"/>
            <a:ext cx="1792157" cy="369332"/>
          </a:xfrm>
          <a:prstGeom prst="rect">
            <a:avLst/>
          </a:prstGeom>
        </p:spPr>
        <p:txBody>
          <a:bodyPr wrap="none" lIns="0" tIns="0" rIns="0" bIns="0">
            <a:spAutoFit/>
          </a:bodyPr>
          <a:lstStyle/>
          <a:p>
            <a:r>
              <a:rPr lang="en-US" sz="2400" b="1">
                <a:solidFill>
                  <a:schemeClr val="tx2"/>
                </a:solidFill>
              </a:rPr>
              <a:t>Introduction</a:t>
            </a:r>
          </a:p>
        </p:txBody>
      </p:sp>
      <p:pic>
        <p:nvPicPr>
          <p:cNvPr id="17" name="Picture 16" descr="A picture containing device, meter&#10;&#10;Description automatically generated">
            <a:extLst>
              <a:ext uri="{FF2B5EF4-FFF2-40B4-BE49-F238E27FC236}">
                <a16:creationId xmlns:a16="http://schemas.microsoft.com/office/drawing/2014/main" id="{CED4C42F-B79D-4DE8-9094-471BEC62AD7D}"/>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06400" y="979488"/>
            <a:ext cx="10584000" cy="800099"/>
          </a:xfrm>
          <a:prstGeom prst="rect">
            <a:avLst/>
          </a:prstGeom>
        </p:spPr>
      </p:pic>
      <p:pic>
        <p:nvPicPr>
          <p:cNvPr id="25" name="Picture 24" descr="A screenshot of a cell phone&#10;&#10;Description automatically generated">
            <a:extLst>
              <a:ext uri="{FF2B5EF4-FFF2-40B4-BE49-F238E27FC236}">
                <a16:creationId xmlns:a16="http://schemas.microsoft.com/office/drawing/2014/main" id="{74F40086-7D68-4F2B-A9B2-2FB6F58AD3B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484813" y="1957388"/>
            <a:ext cx="2088489" cy="4633416"/>
          </a:xfrm>
          <a:prstGeom prst="rect">
            <a:avLst/>
          </a:prstGeom>
          <a:ln>
            <a:noFill/>
          </a:ln>
          <a:effectLst/>
        </p:spPr>
      </p:pic>
      <p:pic>
        <p:nvPicPr>
          <p:cNvPr id="27" name="Picture 26" descr="A screenshot of a computer&#10;&#10;Description automatically generated">
            <a:extLst>
              <a:ext uri="{FF2B5EF4-FFF2-40B4-BE49-F238E27FC236}">
                <a16:creationId xmlns:a16="http://schemas.microsoft.com/office/drawing/2014/main" id="{5E4AB281-A4F7-4F75-B3F9-80E53DA3312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923214" y="1964471"/>
            <a:ext cx="3132714" cy="4151321"/>
          </a:xfrm>
          <a:prstGeom prst="rect">
            <a:avLst/>
          </a:prstGeom>
          <a:ln w="12700">
            <a:noFill/>
          </a:ln>
          <a:effectLst/>
        </p:spPr>
      </p:pic>
      <p:sp>
        <p:nvSpPr>
          <p:cNvPr id="28" name="Rectangle 27">
            <a:extLst>
              <a:ext uri="{FF2B5EF4-FFF2-40B4-BE49-F238E27FC236}">
                <a16:creationId xmlns:a16="http://schemas.microsoft.com/office/drawing/2014/main" id="{CE123C39-98FE-4097-9E37-9FF88207D114}"/>
              </a:ext>
            </a:extLst>
          </p:cNvPr>
          <p:cNvSpPr/>
          <p:nvPr/>
        </p:nvSpPr>
        <p:spPr>
          <a:xfrm>
            <a:off x="1876425" y="1174432"/>
            <a:ext cx="269082" cy="593377"/>
          </a:xfrm>
          <a:prstGeom prst="rect">
            <a:avLst/>
          </a:prstGeom>
          <a:solidFill>
            <a:schemeClr val="bg2">
              <a:alpha val="1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A18EE3BA-5F3A-4F48-8A1F-E0C79FC0F78F}"/>
              </a:ext>
            </a:extLst>
          </p:cNvPr>
          <p:cNvSpPr/>
          <p:nvPr/>
        </p:nvSpPr>
        <p:spPr>
          <a:xfrm>
            <a:off x="2157411" y="1174433"/>
            <a:ext cx="492919" cy="174388"/>
          </a:xfrm>
          <a:prstGeom prst="rect">
            <a:avLst/>
          </a:prstGeom>
          <a:solidFill>
            <a:schemeClr val="tx1">
              <a:alpha val="1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6F960805-EC4A-42A4-8D90-286673E76834}"/>
              </a:ext>
            </a:extLst>
          </p:cNvPr>
          <p:cNvSpPr/>
          <p:nvPr/>
        </p:nvSpPr>
        <p:spPr>
          <a:xfrm>
            <a:off x="5484812" y="2656060"/>
            <a:ext cx="2161983" cy="3949030"/>
          </a:xfrm>
          <a:prstGeom prst="rect">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9F2A68BA-4671-4598-8922-810AA6AC75AF}"/>
              </a:ext>
            </a:extLst>
          </p:cNvPr>
          <p:cNvSpPr/>
          <p:nvPr/>
        </p:nvSpPr>
        <p:spPr>
          <a:xfrm>
            <a:off x="7937150" y="2190207"/>
            <a:ext cx="3132714" cy="3816851"/>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6103332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Instructions 2">
    <p:spTree>
      <p:nvGrpSpPr>
        <p:cNvPr id="1" name=""/>
        <p:cNvGrpSpPr/>
        <p:nvPr/>
      </p:nvGrpSpPr>
      <p:grpSpPr>
        <a:xfrm>
          <a:off x="0" y="0"/>
          <a:ext cx="0" cy="0"/>
          <a:chOff x="0" y="0"/>
          <a:chExt cx="0" cy="0"/>
        </a:xfrm>
      </p:grpSpPr>
      <p:sp>
        <p:nvSpPr>
          <p:cNvPr id="22" name="TextBox 21"/>
          <p:cNvSpPr txBox="1"/>
          <p:nvPr/>
        </p:nvSpPr>
        <p:spPr>
          <a:xfrm>
            <a:off x="804863" y="2938463"/>
            <a:ext cx="4067176" cy="1231106"/>
          </a:xfrm>
          <a:prstGeom prst="rect">
            <a:avLst/>
          </a:prstGeom>
          <a:noFill/>
        </p:spPr>
        <p:txBody>
          <a:bodyPr wrap="square" lIns="0" tIns="0" rIns="0" bIns="0" rtlCol="0">
            <a:spAutoFit/>
          </a:bodyPr>
          <a:lstStyle/>
          <a:p>
            <a:pPr marL="0" marR="0" lvl="4" indent="0" algn="l" defTabSz="806846" rtl="0" eaLnBrk="1" fontAlgn="auto" latinLnBrk="0" hangingPunct="1">
              <a:lnSpc>
                <a:spcPct val="100000"/>
              </a:lnSpc>
              <a:spcBef>
                <a:spcPts val="0"/>
              </a:spcBef>
              <a:spcAft>
                <a:spcPts val="0"/>
              </a:spcAft>
              <a:buClr>
                <a:srgbClr val="000000"/>
              </a:buClr>
              <a:buSzTx/>
              <a:buFontTx/>
              <a:buNone/>
              <a:tabLst/>
              <a:defRPr/>
            </a:pPr>
            <a: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t>There is no need to manually style text when using the Capita Theme. Text styles, </a:t>
            </a:r>
            <a:r>
              <a:rPr kumimoji="0" lang="en-US" sz="1400" b="0" i="0" u="sng" strike="noStrike" kern="1200" cap="none" spc="0" normalizeH="0" baseline="0" noProof="0">
                <a:ln>
                  <a:noFill/>
                </a:ln>
                <a:solidFill>
                  <a:schemeClr val="tx2"/>
                </a:solidFill>
                <a:effectLst/>
                <a:uLnTx/>
                <a:uFillTx/>
                <a:latin typeface="Arial Regular" charset="0"/>
                <a:ea typeface="Arial Regular" charset="0"/>
                <a:cs typeface="Arial Regular" charset="0"/>
              </a:rPr>
              <a:t>including bullets</a:t>
            </a:r>
            <a: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t>, are preset and can be found by using the </a:t>
            </a:r>
            <a:r>
              <a:rPr kumimoji="0" lang="en-US" sz="1400" b="0" i="0" u="sng" strike="noStrike" kern="1200" cap="none" spc="0" normalizeH="0" baseline="0" noProof="0">
                <a:ln>
                  <a:noFill/>
                </a:ln>
                <a:solidFill>
                  <a:schemeClr val="tx2"/>
                </a:solidFill>
                <a:effectLst/>
                <a:uLnTx/>
                <a:uFillTx/>
                <a:latin typeface="Arial Regular" charset="0"/>
                <a:ea typeface="Arial Regular" charset="0"/>
                <a:cs typeface="Arial Regular" charset="0"/>
              </a:rPr>
              <a:t>Indent tool</a:t>
            </a:r>
            <a: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t>.</a:t>
            </a:r>
          </a:p>
          <a:p>
            <a:pPr marL="0" marR="0" lvl="4" indent="0" algn="l" defTabSz="806846" rtl="0" eaLnBrk="1" fontAlgn="auto" latinLnBrk="0" hangingPunct="1">
              <a:lnSpc>
                <a:spcPct val="100000"/>
              </a:lnSpc>
              <a:spcBef>
                <a:spcPts val="1200"/>
              </a:spcBef>
              <a:spcAft>
                <a:spcPts val="0"/>
              </a:spcAft>
              <a:buClr>
                <a:srgbClr val="000000"/>
              </a:buClr>
              <a:buSzTx/>
              <a:buFontTx/>
              <a:buNone/>
              <a:tabLst/>
              <a:defRPr/>
            </a:pPr>
            <a: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t>Use the </a:t>
            </a:r>
            <a:r>
              <a:rPr kumimoji="0" lang="en-US" sz="1400" b="0" i="0" u="sng" strike="noStrike" kern="1200" cap="none" spc="0" normalizeH="0" baseline="0" noProof="0">
                <a:ln>
                  <a:noFill/>
                </a:ln>
                <a:solidFill>
                  <a:schemeClr val="tx2"/>
                </a:solidFill>
                <a:effectLst/>
                <a:uLnTx/>
                <a:uFillTx/>
                <a:latin typeface="Arial Regular" charset="0"/>
                <a:ea typeface="Arial Regular" charset="0"/>
                <a:cs typeface="Arial Regular" charset="0"/>
              </a:rPr>
              <a:t>Indent Less</a:t>
            </a:r>
            <a: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t> and </a:t>
            </a:r>
            <a:r>
              <a:rPr kumimoji="0" lang="en-US" sz="1400" b="0" i="0" u="sng" strike="noStrike" kern="1200" cap="none" spc="0" normalizeH="0" baseline="0" noProof="0">
                <a:ln>
                  <a:noFill/>
                </a:ln>
                <a:solidFill>
                  <a:schemeClr val="tx2"/>
                </a:solidFill>
                <a:effectLst/>
                <a:uLnTx/>
                <a:uFillTx/>
                <a:latin typeface="Arial Regular" charset="0"/>
                <a:ea typeface="Arial Regular" charset="0"/>
                <a:cs typeface="Arial Regular" charset="0"/>
              </a:rPr>
              <a:t>Indent More</a:t>
            </a:r>
            <a: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t> buttons in the </a:t>
            </a:r>
            <a:b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br>
            <a:r>
              <a:rPr kumimoji="0" lang="en-US" sz="1400" b="0" i="0" u="sng" strike="noStrike" kern="1200" cap="none" spc="0" normalizeH="0" baseline="0" noProof="0">
                <a:ln>
                  <a:noFill/>
                </a:ln>
                <a:solidFill>
                  <a:schemeClr val="tx2"/>
                </a:solidFill>
                <a:effectLst/>
                <a:uLnTx/>
                <a:uFillTx/>
                <a:latin typeface="Arial Regular" charset="0"/>
                <a:ea typeface="Arial Regular" charset="0"/>
                <a:cs typeface="Arial Regular" charset="0"/>
              </a:rPr>
              <a:t>Home tab </a:t>
            </a:r>
            <a: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t>to navigate between preset text styles.</a:t>
            </a:r>
          </a:p>
        </p:txBody>
      </p:sp>
      <p:sp>
        <p:nvSpPr>
          <p:cNvPr id="17" name="TextBox 16">
            <a:extLst>
              <a:ext uri="{FF2B5EF4-FFF2-40B4-BE49-F238E27FC236}">
                <a16:creationId xmlns:a16="http://schemas.microsoft.com/office/drawing/2014/main" id="{7F092475-C4E8-4B87-8FDB-7AB2EEFECBA5}"/>
              </a:ext>
            </a:extLst>
          </p:cNvPr>
          <p:cNvSpPr txBox="1"/>
          <p:nvPr/>
        </p:nvSpPr>
        <p:spPr>
          <a:xfrm>
            <a:off x="814387" y="207440"/>
            <a:ext cx="8115301" cy="228600"/>
          </a:xfrm>
          <a:prstGeom prst="rect">
            <a:avLst/>
          </a:prstGeom>
          <a:noFill/>
        </p:spPr>
        <p:txBody>
          <a:bodyPr wrap="square" lIns="0" tIns="0" rIns="0" bIns="0" rtlCol="0">
            <a:noAutofit/>
          </a:bodyPr>
          <a:lstStyle/>
          <a:p>
            <a:pPr>
              <a:lnSpc>
                <a:spcPct val="90000"/>
              </a:lnSpc>
            </a:pPr>
            <a:r>
              <a:rPr lang="en-US" sz="1400" b="0">
                <a:solidFill>
                  <a:schemeClr val="tx2"/>
                </a:solidFill>
              </a:rPr>
              <a:t>Quick reference guide</a:t>
            </a:r>
          </a:p>
        </p:txBody>
      </p:sp>
      <p:sp>
        <p:nvSpPr>
          <p:cNvPr id="18" name="Line 11">
            <a:extLst>
              <a:ext uri="{FF2B5EF4-FFF2-40B4-BE49-F238E27FC236}">
                <a16:creationId xmlns:a16="http://schemas.microsoft.com/office/drawing/2014/main" id="{BB4C48B3-02BC-4895-A9FD-6CFD5D2AF5BE}"/>
              </a:ext>
            </a:extLst>
          </p:cNvPr>
          <p:cNvSpPr>
            <a:spLocks noChangeShapeType="1"/>
          </p:cNvSpPr>
          <p:nvPr/>
        </p:nvSpPr>
        <p:spPr bwMode="auto">
          <a:xfrm>
            <a:off x="614363" y="0"/>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 name="TextBox 18">
            <a:extLst>
              <a:ext uri="{FF2B5EF4-FFF2-40B4-BE49-F238E27FC236}">
                <a16:creationId xmlns:a16="http://schemas.microsoft.com/office/drawing/2014/main" id="{BD3EF62D-FD75-4F3A-86D4-6EA3101BA798}"/>
              </a:ext>
            </a:extLst>
          </p:cNvPr>
          <p:cNvSpPr txBox="1"/>
          <p:nvPr/>
        </p:nvSpPr>
        <p:spPr>
          <a:xfrm>
            <a:off x="6091237" y="2938463"/>
            <a:ext cx="5295899" cy="2958141"/>
          </a:xfrm>
          <a:prstGeom prst="rect">
            <a:avLst/>
          </a:prstGeom>
          <a:solidFill>
            <a:schemeClr val="bg1">
              <a:lumMod val="95000"/>
            </a:schemeClr>
          </a:solidFill>
        </p:spPr>
        <p:txBody>
          <a:bodyPr wrap="square" lIns="252000" tIns="180000" rIns="324000" bIns="108000" rtlCol="0">
            <a:noAutofit/>
          </a:bodyPr>
          <a:lstStyle/>
          <a:p>
            <a:pPr marL="0" marR="0" lvl="0" indent="0" algn="l" defTabSz="914400" rtl="0" eaLnBrk="1" fontAlgn="auto" latinLnBrk="0" hangingPunct="1">
              <a:lnSpc>
                <a:spcPct val="100000"/>
              </a:lnSpc>
              <a:spcBef>
                <a:spcPts val="1800"/>
              </a:spcBef>
              <a:spcAft>
                <a:spcPts val="0"/>
              </a:spcAft>
              <a:buClrTx/>
              <a:buSzTx/>
              <a:buFont typeface="Arial" panose="020B0604020202020204" pitchFamily="34" charset="0"/>
              <a:buNone/>
              <a:tabLst>
                <a:tab pos="1524000" algn="l"/>
              </a:tabLst>
              <a:defRPr/>
            </a:pPr>
            <a:r>
              <a:rPr kumimoji="0" lang="en-US" sz="1800" b="1" i="0" u="none" strike="noStrike" kern="1200" cap="none" spc="0" normalizeH="0" baseline="0" noProof="0">
                <a:ln>
                  <a:noFill/>
                </a:ln>
                <a:solidFill>
                  <a:srgbClr val="02083C"/>
                </a:solidFill>
                <a:effectLst/>
                <a:uLnTx/>
                <a:uFillTx/>
                <a:latin typeface="+mn-lt"/>
                <a:ea typeface="+mn-ea"/>
                <a:cs typeface="+mn-cs"/>
              </a:rPr>
              <a:t>First Level  	</a:t>
            </a:r>
            <a:r>
              <a:rPr kumimoji="0" lang="en-US" sz="1200" b="0" i="0" u="none" strike="noStrike" kern="1200" cap="none" spc="0" normalizeH="0" baseline="0" noProof="0">
                <a:ln>
                  <a:noFill/>
                </a:ln>
                <a:solidFill>
                  <a:schemeClr val="tx1">
                    <a:lumMod val="50000"/>
                    <a:lumOff val="50000"/>
                  </a:schemeClr>
                </a:solidFill>
                <a:effectLst/>
                <a:uLnTx/>
                <a:uFillTx/>
                <a:latin typeface="+mn-lt"/>
                <a:ea typeface="+mn-ea"/>
                <a:cs typeface="+mn-cs"/>
              </a:rPr>
              <a:t>= Subheading</a:t>
            </a:r>
          </a:p>
          <a:p>
            <a:pPr marL="0" marR="0" lvl="1"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tab pos="1524000" algn="l"/>
              </a:tabLst>
              <a:defRPr/>
            </a:pPr>
            <a:r>
              <a:rPr kumimoji="0" lang="en-US" sz="1800" b="0" i="0" u="none" strike="noStrike" kern="1200" cap="none" spc="0" normalizeH="0" baseline="0" noProof="0">
                <a:ln>
                  <a:noFill/>
                </a:ln>
                <a:solidFill>
                  <a:srgbClr val="02083C"/>
                </a:solidFill>
                <a:effectLst/>
                <a:uLnTx/>
                <a:uFillTx/>
                <a:latin typeface="+mn-lt"/>
                <a:ea typeface="+mn-ea"/>
                <a:cs typeface="+mn-cs"/>
              </a:rPr>
              <a:t>Second level	</a:t>
            </a:r>
            <a:r>
              <a:rPr kumimoji="0" lang="en-US" sz="1200" b="0" i="0" u="none" strike="noStrike" kern="1200" cap="none" spc="0" normalizeH="0" baseline="0" noProof="0">
                <a:ln>
                  <a:noFill/>
                </a:ln>
                <a:solidFill>
                  <a:schemeClr val="tx1">
                    <a:lumMod val="50000"/>
                    <a:lumOff val="50000"/>
                  </a:schemeClr>
                </a:solidFill>
                <a:effectLst/>
                <a:uLnTx/>
                <a:uFillTx/>
                <a:latin typeface="+mn-lt"/>
                <a:ea typeface="+mn-ea"/>
                <a:cs typeface="+mn-cs"/>
              </a:rPr>
              <a:t>= Body text</a:t>
            </a:r>
            <a:endParaRPr kumimoji="0" lang="en-US" sz="1800" b="0" i="0" u="none" strike="noStrike" kern="1200" cap="none" spc="0" normalizeH="0" baseline="0" noProof="0">
              <a:ln>
                <a:noFill/>
              </a:ln>
              <a:solidFill>
                <a:schemeClr val="tx1">
                  <a:lumMod val="50000"/>
                  <a:lumOff val="50000"/>
                </a:schemeClr>
              </a:solidFill>
              <a:effectLst/>
              <a:uLnTx/>
              <a:uFillTx/>
              <a:latin typeface="+mn-lt"/>
              <a:ea typeface="+mn-ea"/>
              <a:cs typeface="+mn-cs"/>
            </a:endParaRPr>
          </a:p>
          <a:p>
            <a:pPr marL="179388" marR="0" lvl="2" indent="-179388" algn="l" defTabSz="914400" rtl="0" eaLnBrk="1" fontAlgn="auto" latinLnBrk="0" hangingPunct="1">
              <a:lnSpc>
                <a:spcPct val="100000"/>
              </a:lnSpc>
              <a:spcBef>
                <a:spcPts val="600"/>
              </a:spcBef>
              <a:spcAft>
                <a:spcPts val="0"/>
              </a:spcAft>
              <a:buClr>
                <a:srgbClr val="02083C"/>
              </a:buClr>
              <a:buSzTx/>
              <a:buFont typeface="Arial" panose="020B0604020202020204" pitchFamily="34" charset="0"/>
              <a:buChar char="•"/>
              <a:tabLst>
                <a:tab pos="1524000" algn="l"/>
              </a:tabLst>
              <a:defRPr/>
            </a:pPr>
            <a:r>
              <a:rPr kumimoji="0" lang="en-US" sz="1800" b="0" i="0" u="none" strike="noStrike" kern="1200" cap="none" spc="0" normalizeH="0" baseline="0" noProof="0">
                <a:ln>
                  <a:noFill/>
                </a:ln>
                <a:solidFill>
                  <a:srgbClr val="02083C"/>
                </a:solidFill>
                <a:effectLst/>
                <a:uLnTx/>
                <a:uFillTx/>
                <a:latin typeface="+mn-lt"/>
                <a:ea typeface="+mn-ea"/>
                <a:cs typeface="+mn-cs"/>
              </a:rPr>
              <a:t>Third level	</a:t>
            </a:r>
            <a:r>
              <a:rPr kumimoji="0" lang="en-US" sz="1200" b="0" i="0" u="none" strike="noStrike" kern="1200" cap="none" spc="0" normalizeH="0" baseline="0" noProof="0">
                <a:ln>
                  <a:noFill/>
                </a:ln>
                <a:solidFill>
                  <a:schemeClr val="tx1">
                    <a:lumMod val="50000"/>
                    <a:lumOff val="50000"/>
                  </a:schemeClr>
                </a:solidFill>
                <a:effectLst/>
                <a:uLnTx/>
                <a:uFillTx/>
                <a:latin typeface="+mn-lt"/>
                <a:ea typeface="+mn-ea"/>
                <a:cs typeface="+mn-cs"/>
              </a:rPr>
              <a:t>= Bullet level one</a:t>
            </a:r>
            <a:endParaRPr kumimoji="0" lang="en-US" sz="1800" b="0" i="0" u="none" strike="noStrike" kern="1200" cap="none" spc="0" normalizeH="0" baseline="0" noProof="0">
              <a:ln>
                <a:noFill/>
              </a:ln>
              <a:solidFill>
                <a:schemeClr val="tx1">
                  <a:lumMod val="50000"/>
                  <a:lumOff val="50000"/>
                </a:schemeClr>
              </a:solidFill>
              <a:effectLst/>
              <a:uLnTx/>
              <a:uFillTx/>
              <a:latin typeface="+mn-lt"/>
              <a:ea typeface="+mn-ea"/>
              <a:cs typeface="+mn-cs"/>
            </a:endParaRPr>
          </a:p>
          <a:p>
            <a:pPr marL="357188" marR="0" lvl="3" indent="-171450" algn="l" defTabSz="914400" rtl="0" eaLnBrk="1" fontAlgn="auto" latinLnBrk="0" hangingPunct="1">
              <a:lnSpc>
                <a:spcPct val="100000"/>
              </a:lnSpc>
              <a:spcBef>
                <a:spcPts val="300"/>
              </a:spcBef>
              <a:spcAft>
                <a:spcPts val="0"/>
              </a:spcAft>
              <a:buClr>
                <a:srgbClr val="02083C"/>
              </a:buClr>
              <a:buSzTx/>
              <a:buFont typeface="Arial" panose="020B0604020202020204" pitchFamily="34" charset="0"/>
              <a:buChar char="•"/>
              <a:tabLst>
                <a:tab pos="1524000" algn="l"/>
              </a:tabLst>
              <a:defRPr/>
            </a:pPr>
            <a:r>
              <a:rPr kumimoji="0" lang="en-US" sz="1400" b="0" i="0" u="none" strike="noStrike" kern="1200" cap="none" spc="0" normalizeH="0" baseline="0" noProof="0">
                <a:ln>
                  <a:noFill/>
                </a:ln>
                <a:solidFill>
                  <a:srgbClr val="02083C"/>
                </a:solidFill>
                <a:effectLst/>
                <a:uLnTx/>
                <a:uFillTx/>
                <a:latin typeface="+mn-lt"/>
                <a:ea typeface="+mn-ea"/>
                <a:cs typeface="+mn-cs"/>
              </a:rPr>
              <a:t>Fourth level	</a:t>
            </a:r>
            <a:r>
              <a:rPr kumimoji="0" lang="en-US" sz="1200" b="0" i="0" u="none" strike="noStrike" kern="1200" cap="none" spc="0" normalizeH="0" baseline="0" noProof="0">
                <a:ln>
                  <a:noFill/>
                </a:ln>
                <a:solidFill>
                  <a:schemeClr val="tx1">
                    <a:lumMod val="50000"/>
                    <a:lumOff val="50000"/>
                  </a:schemeClr>
                </a:solidFill>
                <a:effectLst/>
                <a:uLnTx/>
                <a:uFillTx/>
                <a:latin typeface="+mn-lt"/>
                <a:ea typeface="+mn-ea"/>
                <a:cs typeface="+mn-cs"/>
              </a:rPr>
              <a:t>= Bullet level  two</a:t>
            </a:r>
            <a:endParaRPr kumimoji="0" lang="en-US" sz="1400" b="0" i="0" u="none" strike="noStrike" kern="1200" cap="none" spc="0" normalizeH="0" baseline="0" noProof="0">
              <a:ln>
                <a:noFill/>
              </a:ln>
              <a:solidFill>
                <a:schemeClr val="tx1">
                  <a:lumMod val="50000"/>
                  <a:lumOff val="50000"/>
                </a:schemeClr>
              </a:solidFill>
              <a:effectLst/>
              <a:uLnTx/>
              <a:uFillTx/>
              <a:latin typeface="+mn-lt"/>
              <a:ea typeface="+mn-ea"/>
              <a:cs typeface="+mn-cs"/>
            </a:endParaRPr>
          </a:p>
          <a:p>
            <a:pPr marL="536575" marR="0" lvl="4" indent="-182563" algn="l" defTabSz="914400" rtl="0" eaLnBrk="1" fontAlgn="auto" latinLnBrk="0" hangingPunct="1">
              <a:lnSpc>
                <a:spcPct val="100000"/>
              </a:lnSpc>
              <a:spcBef>
                <a:spcPts val="300"/>
              </a:spcBef>
              <a:spcAft>
                <a:spcPts val="0"/>
              </a:spcAft>
              <a:buClr>
                <a:srgbClr val="02083C"/>
              </a:buClr>
              <a:buSzTx/>
              <a:buFont typeface="Arial" panose="020B0604020202020204" pitchFamily="34" charset="0"/>
              <a:buChar char="•"/>
              <a:tabLst>
                <a:tab pos="1524000" algn="l"/>
              </a:tabLst>
              <a:defRPr/>
            </a:pPr>
            <a:r>
              <a:rPr kumimoji="0" lang="en-US" sz="1200" b="0" i="0" u="none" strike="noStrike" kern="1200" cap="none" spc="0" normalizeH="0" baseline="0" noProof="0">
                <a:ln>
                  <a:noFill/>
                </a:ln>
                <a:solidFill>
                  <a:srgbClr val="02083C"/>
                </a:solidFill>
                <a:effectLst/>
                <a:uLnTx/>
                <a:uFillTx/>
                <a:latin typeface="+mn-lt"/>
                <a:ea typeface="+mn-ea"/>
                <a:cs typeface="+mn-cs"/>
              </a:rPr>
              <a:t>Fifth level	</a:t>
            </a:r>
            <a:r>
              <a:rPr kumimoji="0" lang="en-US" sz="1200" b="0" i="0" u="none" strike="noStrike" kern="1200" cap="none" spc="0" normalizeH="0" baseline="0" noProof="0">
                <a:ln>
                  <a:noFill/>
                </a:ln>
                <a:solidFill>
                  <a:schemeClr val="tx1">
                    <a:lumMod val="50000"/>
                    <a:lumOff val="50000"/>
                  </a:schemeClr>
                </a:solidFill>
                <a:effectLst/>
                <a:uLnTx/>
                <a:uFillTx/>
                <a:latin typeface="+mn-lt"/>
                <a:ea typeface="+mn-ea"/>
                <a:cs typeface="+mn-cs"/>
              </a:rPr>
              <a:t>= Bullet level  three</a:t>
            </a:r>
          </a:p>
          <a:p>
            <a:pPr marL="0" marR="0" lvl="5" indent="0" algn="l" defTabSz="914400" rtl="0" eaLnBrk="1" fontAlgn="auto" latinLnBrk="0" hangingPunct="1">
              <a:lnSpc>
                <a:spcPct val="100000"/>
              </a:lnSpc>
              <a:spcBef>
                <a:spcPts val="500"/>
              </a:spcBef>
              <a:spcAft>
                <a:spcPts val="0"/>
              </a:spcAft>
              <a:buClr>
                <a:srgbClr val="02083C"/>
              </a:buClr>
              <a:buSzTx/>
              <a:buFont typeface="Arial" panose="020B0604020202020204" pitchFamily="34" charset="0"/>
              <a:buNone/>
              <a:tabLst>
                <a:tab pos="1524000" algn="l"/>
              </a:tabLst>
              <a:defRPr/>
            </a:pPr>
            <a:r>
              <a:rPr kumimoji="0" lang="en-US" sz="1200" b="0" i="1" u="none" strike="noStrike" kern="1200" cap="none" spc="0" normalizeH="0" baseline="0" noProof="0">
                <a:ln>
                  <a:noFill/>
                </a:ln>
                <a:solidFill>
                  <a:srgbClr val="02083C"/>
                </a:solidFill>
                <a:effectLst/>
                <a:uLnTx/>
                <a:uFillTx/>
                <a:latin typeface="+mn-lt"/>
                <a:ea typeface="+mn-ea"/>
                <a:cs typeface="+mn-cs"/>
              </a:rPr>
              <a:t>Sixth level	</a:t>
            </a:r>
            <a:r>
              <a:rPr kumimoji="0" lang="en-US" sz="1200" b="0" i="0" u="none" strike="noStrike" kern="1200" cap="none" spc="0" normalizeH="0" baseline="0" noProof="0">
                <a:ln>
                  <a:noFill/>
                </a:ln>
                <a:solidFill>
                  <a:schemeClr val="tx1">
                    <a:lumMod val="50000"/>
                    <a:lumOff val="50000"/>
                  </a:schemeClr>
                </a:solidFill>
                <a:effectLst/>
                <a:uLnTx/>
                <a:uFillTx/>
                <a:latin typeface="+mn-lt"/>
                <a:ea typeface="+mn-ea"/>
                <a:cs typeface="+mn-cs"/>
              </a:rPr>
              <a:t>= Captions/footnotes</a:t>
            </a:r>
            <a:endParaRPr kumimoji="0" lang="en-US" sz="1200" b="0" i="1" u="none" strike="noStrike" kern="1200" cap="none" spc="0" normalizeH="0" baseline="0" noProof="0">
              <a:ln>
                <a:noFill/>
              </a:ln>
              <a:solidFill>
                <a:schemeClr val="tx1">
                  <a:lumMod val="50000"/>
                  <a:lumOff val="50000"/>
                </a:schemeClr>
              </a:solidFill>
              <a:effectLst/>
              <a:uLnTx/>
              <a:uFillTx/>
              <a:latin typeface="+mn-lt"/>
              <a:ea typeface="+mn-ea"/>
              <a:cs typeface="+mn-cs"/>
            </a:endParaRPr>
          </a:p>
          <a:p>
            <a:pPr marL="0" marR="0" lvl="6" indent="0" algn="l" defTabSz="914400" rtl="0" eaLnBrk="1" fontAlgn="auto" latinLnBrk="0" hangingPunct="1">
              <a:lnSpc>
                <a:spcPct val="100000"/>
              </a:lnSpc>
              <a:spcBef>
                <a:spcPts val="1200"/>
              </a:spcBef>
              <a:spcAft>
                <a:spcPts val="0"/>
              </a:spcAft>
              <a:buClr>
                <a:srgbClr val="02083C"/>
              </a:buClr>
              <a:buSzTx/>
              <a:buFont typeface="Arial" panose="020B0604020202020204" pitchFamily="34" charset="0"/>
              <a:buNone/>
              <a:tabLst>
                <a:tab pos="1524000" algn="l"/>
              </a:tabLst>
              <a:defRPr/>
            </a:pPr>
            <a:r>
              <a:rPr kumimoji="0" lang="en-US" sz="1200" b="1" i="0" u="none" strike="noStrike" kern="1200" cap="all" spc="0" normalizeH="0" baseline="0" noProof="0">
                <a:ln>
                  <a:noFill/>
                </a:ln>
                <a:solidFill>
                  <a:srgbClr val="02083C"/>
                </a:solidFill>
                <a:effectLst/>
                <a:uLnTx/>
                <a:uFillTx/>
                <a:latin typeface="+mn-lt"/>
                <a:ea typeface="+mn-ea"/>
                <a:cs typeface="+mn-cs"/>
              </a:rPr>
              <a:t>Seventh level	</a:t>
            </a:r>
            <a:r>
              <a:rPr kumimoji="0" lang="en-US" sz="1200" b="0" i="0" u="none" strike="noStrike" kern="1200" cap="none" spc="0" normalizeH="0" baseline="0" noProof="0">
                <a:ln>
                  <a:noFill/>
                </a:ln>
                <a:solidFill>
                  <a:schemeClr val="tx1">
                    <a:lumMod val="50000"/>
                    <a:lumOff val="50000"/>
                  </a:schemeClr>
                </a:solidFill>
                <a:effectLst/>
                <a:uLnTx/>
                <a:uFillTx/>
                <a:latin typeface="+mn-lt"/>
                <a:ea typeface="+mn-ea"/>
                <a:cs typeface="+mn-cs"/>
              </a:rPr>
              <a:t>= Captions/footnotes Caps Bold</a:t>
            </a:r>
            <a:endParaRPr kumimoji="0" lang="en-US" sz="1200" b="1" i="0" u="none" strike="noStrike" kern="1200" cap="all" spc="0" normalizeH="0" baseline="0" noProof="0">
              <a:ln>
                <a:noFill/>
              </a:ln>
              <a:solidFill>
                <a:schemeClr val="tx1">
                  <a:lumMod val="50000"/>
                  <a:lumOff val="50000"/>
                </a:schemeClr>
              </a:solidFill>
              <a:effectLst/>
              <a:uLnTx/>
              <a:uFillTx/>
              <a:latin typeface="+mn-lt"/>
              <a:ea typeface="+mn-ea"/>
              <a:cs typeface="+mn-cs"/>
            </a:endParaRPr>
          </a:p>
          <a:p>
            <a:pPr marL="0" marR="0" lvl="7" indent="0" algn="l" defTabSz="914400" rtl="0" eaLnBrk="1" fontAlgn="auto" latinLnBrk="0" hangingPunct="1">
              <a:lnSpc>
                <a:spcPct val="100000"/>
              </a:lnSpc>
              <a:spcBef>
                <a:spcPts val="1200"/>
              </a:spcBef>
              <a:spcAft>
                <a:spcPts val="0"/>
              </a:spcAft>
              <a:buClr>
                <a:srgbClr val="02083C"/>
              </a:buClr>
              <a:buSzTx/>
              <a:buFont typeface="Arial" panose="020B0604020202020204" pitchFamily="34" charset="0"/>
              <a:buNone/>
              <a:tabLst>
                <a:tab pos="1524000" algn="l"/>
              </a:tabLst>
              <a:defRPr/>
            </a:pPr>
            <a:r>
              <a:rPr kumimoji="0" lang="en-US" sz="1200" b="0" i="0" u="none" strike="noStrike" kern="1200" cap="all" spc="0" normalizeH="0" baseline="0" noProof="0">
                <a:ln>
                  <a:noFill/>
                </a:ln>
                <a:solidFill>
                  <a:srgbClr val="02083C"/>
                </a:solidFill>
                <a:effectLst/>
                <a:uLnTx/>
                <a:uFillTx/>
                <a:latin typeface="+mn-lt"/>
                <a:ea typeface="+mn-ea"/>
                <a:cs typeface="+mn-cs"/>
              </a:rPr>
              <a:t>Eighth level	</a:t>
            </a:r>
            <a:r>
              <a:rPr kumimoji="0" lang="en-US" sz="1200" b="0" i="0" u="none" strike="noStrike" kern="1200" cap="none" spc="0" normalizeH="0" baseline="0" noProof="0">
                <a:ln>
                  <a:noFill/>
                </a:ln>
                <a:solidFill>
                  <a:schemeClr val="tx1">
                    <a:lumMod val="50000"/>
                    <a:lumOff val="50000"/>
                  </a:schemeClr>
                </a:solidFill>
                <a:effectLst/>
                <a:uLnTx/>
                <a:uFillTx/>
                <a:latin typeface="+mn-lt"/>
                <a:ea typeface="+mn-ea"/>
                <a:cs typeface="+mn-cs"/>
              </a:rPr>
              <a:t>= Captions/footnotes Caps </a:t>
            </a:r>
            <a:endParaRPr kumimoji="0" lang="en-US" sz="1200" b="0" i="0" u="none" strike="noStrike" kern="1200" cap="all" spc="0" normalizeH="0" baseline="0" noProof="0">
              <a:ln>
                <a:noFill/>
              </a:ln>
              <a:solidFill>
                <a:schemeClr val="tx1">
                  <a:lumMod val="50000"/>
                  <a:lumOff val="50000"/>
                </a:schemeClr>
              </a:solidFill>
              <a:effectLst/>
              <a:uLnTx/>
              <a:uFillTx/>
              <a:latin typeface="+mn-lt"/>
              <a:ea typeface="+mn-ea"/>
              <a:cs typeface="+mn-cs"/>
            </a:endParaRPr>
          </a:p>
          <a:p>
            <a:pPr marL="0" marR="0" lvl="8" indent="0" algn="l" defTabSz="914400" rtl="0" eaLnBrk="1" fontAlgn="auto" latinLnBrk="0" hangingPunct="1">
              <a:lnSpc>
                <a:spcPct val="90000"/>
              </a:lnSpc>
              <a:spcBef>
                <a:spcPts val="600"/>
              </a:spcBef>
              <a:spcAft>
                <a:spcPts val="0"/>
              </a:spcAft>
              <a:buClr>
                <a:srgbClr val="02083C"/>
              </a:buClr>
              <a:buSzTx/>
              <a:buFont typeface="Arial" panose="020B0604020202020204" pitchFamily="34" charset="0"/>
              <a:buNone/>
              <a:tabLst>
                <a:tab pos="1524000" algn="l"/>
              </a:tabLst>
              <a:defRPr/>
            </a:pPr>
            <a:r>
              <a:rPr kumimoji="0" lang="en-US" sz="900" b="0" i="0" u="none" strike="noStrike" kern="1200" cap="none" spc="0" normalizeH="0" baseline="0" noProof="0">
                <a:ln>
                  <a:noFill/>
                </a:ln>
                <a:solidFill>
                  <a:srgbClr val="02083C"/>
                </a:solidFill>
                <a:effectLst/>
                <a:uLnTx/>
                <a:uFillTx/>
                <a:latin typeface="+mn-lt"/>
                <a:ea typeface="+mn-ea"/>
                <a:cs typeface="+mn-cs"/>
              </a:rPr>
              <a:t>Ninth level	</a:t>
            </a:r>
            <a:r>
              <a:rPr kumimoji="0" lang="en-US" sz="1200" b="0" i="0" u="none" strike="noStrike" kern="1200" cap="none" spc="0" normalizeH="0" baseline="0" noProof="0">
                <a:ln>
                  <a:noFill/>
                </a:ln>
                <a:solidFill>
                  <a:schemeClr val="tx1">
                    <a:lumMod val="50000"/>
                    <a:lumOff val="50000"/>
                  </a:schemeClr>
                </a:solidFill>
                <a:effectLst/>
                <a:uLnTx/>
                <a:uFillTx/>
                <a:latin typeface="+mn-lt"/>
                <a:ea typeface="+mn-ea"/>
                <a:cs typeface="+mn-cs"/>
              </a:rPr>
              <a:t>= </a:t>
            </a:r>
            <a:r>
              <a:rPr kumimoji="0" lang="en-US" sz="1200" b="0" i="0" u="none" strike="noStrike" kern="1200" cap="none" spc="0" normalizeH="0" baseline="0" noProof="0" err="1">
                <a:ln>
                  <a:noFill/>
                </a:ln>
                <a:solidFill>
                  <a:schemeClr val="tx1">
                    <a:lumMod val="50000"/>
                    <a:lumOff val="50000"/>
                  </a:schemeClr>
                </a:solidFill>
                <a:effectLst/>
                <a:uLnTx/>
                <a:uFillTx/>
                <a:latin typeface="+mn-lt"/>
                <a:ea typeface="+mn-ea"/>
                <a:cs typeface="+mn-cs"/>
              </a:rPr>
              <a:t>Smallprint</a:t>
            </a:r>
            <a:r>
              <a:rPr kumimoji="0" lang="en-US" sz="1200" b="0" i="0" u="none" strike="noStrike" kern="1200" cap="none" spc="0" normalizeH="0" baseline="0" noProof="0">
                <a:ln>
                  <a:noFill/>
                </a:ln>
                <a:solidFill>
                  <a:schemeClr val="tx1">
                    <a:lumMod val="50000"/>
                    <a:lumOff val="50000"/>
                  </a:schemeClr>
                </a:solidFill>
                <a:effectLst/>
                <a:uLnTx/>
                <a:uFillTx/>
                <a:latin typeface="+mn-lt"/>
                <a:ea typeface="+mn-ea"/>
                <a:cs typeface="+mn-cs"/>
              </a:rPr>
              <a:t> 9pt</a:t>
            </a:r>
            <a:endParaRPr kumimoji="0" lang="en-US" sz="900" b="0" i="0" u="none" strike="noStrike" kern="1200" cap="none" spc="0" normalizeH="0" baseline="0" noProof="0">
              <a:ln>
                <a:noFill/>
              </a:ln>
              <a:solidFill>
                <a:schemeClr val="tx1">
                  <a:lumMod val="50000"/>
                  <a:lumOff val="50000"/>
                </a:schemeClr>
              </a:solidFill>
              <a:effectLst/>
              <a:uLnTx/>
              <a:uFillTx/>
              <a:latin typeface="+mn-lt"/>
              <a:ea typeface="+mn-ea"/>
              <a:cs typeface="+mn-cs"/>
            </a:endParaRPr>
          </a:p>
        </p:txBody>
      </p:sp>
      <p:sp>
        <p:nvSpPr>
          <p:cNvPr id="10" name="Rectangle 9">
            <a:extLst>
              <a:ext uri="{FF2B5EF4-FFF2-40B4-BE49-F238E27FC236}">
                <a16:creationId xmlns:a16="http://schemas.microsoft.com/office/drawing/2014/main" id="{7C9DAB74-D510-4A0E-A0EC-8A33EBF09195}"/>
              </a:ext>
            </a:extLst>
          </p:cNvPr>
          <p:cNvSpPr/>
          <p:nvPr/>
        </p:nvSpPr>
        <p:spPr>
          <a:xfrm>
            <a:off x="800919" y="625655"/>
            <a:ext cx="3164328" cy="369332"/>
          </a:xfrm>
          <a:prstGeom prst="rect">
            <a:avLst/>
          </a:prstGeom>
        </p:spPr>
        <p:txBody>
          <a:bodyPr wrap="none" lIns="0" tIns="0" rIns="0" bIns="0">
            <a:spAutoFit/>
          </a:bodyPr>
          <a:lstStyle/>
          <a:p>
            <a:r>
              <a:rPr lang="en-US" sz="2400" b="1">
                <a:solidFill>
                  <a:schemeClr val="tx2"/>
                </a:solidFill>
              </a:rPr>
              <a:t>Navigating text styles</a:t>
            </a:r>
          </a:p>
        </p:txBody>
      </p:sp>
      <p:pic>
        <p:nvPicPr>
          <p:cNvPr id="23" name="Picture 22" descr="A picture containing device, meter&#10;&#10;Description automatically generated">
            <a:extLst>
              <a:ext uri="{FF2B5EF4-FFF2-40B4-BE49-F238E27FC236}">
                <a16:creationId xmlns:a16="http://schemas.microsoft.com/office/drawing/2014/main" id="{2E9A5B43-D270-4E11-9B02-369B85862A82}"/>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06399" y="979487"/>
            <a:ext cx="10584000" cy="800100"/>
          </a:xfrm>
          <a:prstGeom prst="rect">
            <a:avLst/>
          </a:prstGeom>
        </p:spPr>
      </p:pic>
      <p:sp>
        <p:nvSpPr>
          <p:cNvPr id="24" name="Rectangle 23">
            <a:extLst>
              <a:ext uri="{FF2B5EF4-FFF2-40B4-BE49-F238E27FC236}">
                <a16:creationId xmlns:a16="http://schemas.microsoft.com/office/drawing/2014/main" id="{C693921F-6BE1-4432-8D8B-025AB3CFFE9A}"/>
              </a:ext>
            </a:extLst>
          </p:cNvPr>
          <p:cNvSpPr/>
          <p:nvPr/>
        </p:nvSpPr>
        <p:spPr>
          <a:xfrm>
            <a:off x="5017293" y="1223964"/>
            <a:ext cx="340519" cy="188117"/>
          </a:xfrm>
          <a:prstGeom prst="rect">
            <a:avLst/>
          </a:prstGeom>
          <a:solidFill>
            <a:schemeClr val="tx1">
              <a:alpha val="1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6" name="Picture 45">
            <a:extLst>
              <a:ext uri="{FF2B5EF4-FFF2-40B4-BE49-F238E27FC236}">
                <a16:creationId xmlns:a16="http://schemas.microsoft.com/office/drawing/2014/main" id="{8FCE6E67-9BE9-4D36-8EC6-3D2F5B340CF3}"/>
              </a:ext>
            </a:extLst>
          </p:cNvPr>
          <p:cNvPicPr>
            <a:picLocks noChangeAspect="1"/>
          </p:cNvPicPr>
          <p:nvPr/>
        </p:nvPicPr>
        <p:blipFill>
          <a:blip r:embed="rId3">
            <a:extLst>
              <a:ext uri="{28A0092B-C50C-407E-A947-70E740481C1C}">
                <a14:useLocalDpi xmlns:a14="http://schemas.microsoft.com/office/drawing/2010/main"/>
              </a:ext>
            </a:extLst>
          </a:blip>
          <a:stretch/>
        </p:blipFill>
        <p:spPr>
          <a:xfrm>
            <a:off x="5203323" y="1193270"/>
            <a:ext cx="2047875" cy="1323975"/>
          </a:xfrm>
          <a:prstGeom prst="rect">
            <a:avLst/>
          </a:prstGeom>
        </p:spPr>
      </p:pic>
      <p:pic>
        <p:nvPicPr>
          <p:cNvPr id="47" name="Picture 46">
            <a:extLst>
              <a:ext uri="{FF2B5EF4-FFF2-40B4-BE49-F238E27FC236}">
                <a16:creationId xmlns:a16="http://schemas.microsoft.com/office/drawing/2014/main" id="{F644CC86-F22A-4778-A5A5-DD1692C17D55}"/>
              </a:ext>
            </a:extLst>
          </p:cNvPr>
          <p:cNvPicPr>
            <a:picLocks noChangeAspect="1"/>
          </p:cNvPicPr>
          <p:nvPr/>
        </p:nvPicPr>
        <p:blipFill>
          <a:blip r:embed="rId4">
            <a:extLst>
              <a:ext uri="{28A0092B-C50C-407E-A947-70E740481C1C}">
                <a14:useLocalDpi xmlns:a14="http://schemas.microsoft.com/office/drawing/2010/main"/>
              </a:ext>
            </a:extLst>
          </a:blip>
          <a:stretch/>
        </p:blipFill>
        <p:spPr>
          <a:xfrm>
            <a:off x="3155448" y="1193270"/>
            <a:ext cx="2047875" cy="1323975"/>
          </a:xfrm>
          <a:prstGeom prst="rect">
            <a:avLst/>
          </a:prstGeom>
        </p:spPr>
      </p:pic>
      <p:sp>
        <p:nvSpPr>
          <p:cNvPr id="48" name="Rectangle 47">
            <a:extLst>
              <a:ext uri="{FF2B5EF4-FFF2-40B4-BE49-F238E27FC236}">
                <a16:creationId xmlns:a16="http://schemas.microsoft.com/office/drawing/2014/main" id="{5FA619E1-2123-4C9B-92CA-661F2069437D}"/>
              </a:ext>
            </a:extLst>
          </p:cNvPr>
          <p:cNvSpPr/>
          <p:nvPr/>
        </p:nvSpPr>
        <p:spPr>
          <a:xfrm>
            <a:off x="5206012" y="1193270"/>
            <a:ext cx="206861" cy="219372"/>
          </a:xfrm>
          <a:prstGeom prst="rect">
            <a:avLst/>
          </a:prstGeom>
          <a:solidFill>
            <a:schemeClr val="tx2">
              <a:alpha val="3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ectangle 48">
            <a:extLst>
              <a:ext uri="{FF2B5EF4-FFF2-40B4-BE49-F238E27FC236}">
                <a16:creationId xmlns:a16="http://schemas.microsoft.com/office/drawing/2014/main" id="{0BF7C738-C4EE-439C-96A4-A994EFCB0D2E}"/>
              </a:ext>
            </a:extLst>
          </p:cNvPr>
          <p:cNvSpPr/>
          <p:nvPr/>
        </p:nvSpPr>
        <p:spPr>
          <a:xfrm>
            <a:off x="4994079" y="1193270"/>
            <a:ext cx="206861" cy="219372"/>
          </a:xfrm>
          <a:prstGeom prst="rect">
            <a:avLst/>
          </a:prstGeom>
          <a:solidFill>
            <a:schemeClr val="bg2">
              <a:alpha val="3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Rectangle 49">
            <a:extLst>
              <a:ext uri="{FF2B5EF4-FFF2-40B4-BE49-F238E27FC236}">
                <a16:creationId xmlns:a16="http://schemas.microsoft.com/office/drawing/2014/main" id="{E1D7EDDB-E844-46E4-89F5-528F81A63A63}"/>
              </a:ext>
            </a:extLst>
          </p:cNvPr>
          <p:cNvSpPr/>
          <p:nvPr/>
        </p:nvSpPr>
        <p:spPr>
          <a:xfrm>
            <a:off x="5206012" y="2003968"/>
            <a:ext cx="2045186" cy="508810"/>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tangle 50">
            <a:extLst>
              <a:ext uri="{FF2B5EF4-FFF2-40B4-BE49-F238E27FC236}">
                <a16:creationId xmlns:a16="http://schemas.microsoft.com/office/drawing/2014/main" id="{9A10AD6B-B087-4F26-AB37-404244046F67}"/>
              </a:ext>
            </a:extLst>
          </p:cNvPr>
          <p:cNvSpPr/>
          <p:nvPr/>
        </p:nvSpPr>
        <p:spPr>
          <a:xfrm>
            <a:off x="3150685" y="2003967"/>
            <a:ext cx="2045493" cy="508811"/>
          </a:xfrm>
          <a:prstGeom prst="rect">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2" name="Connector: Elbow 51">
            <a:extLst>
              <a:ext uri="{FF2B5EF4-FFF2-40B4-BE49-F238E27FC236}">
                <a16:creationId xmlns:a16="http://schemas.microsoft.com/office/drawing/2014/main" id="{7055443B-3730-4CA9-91BA-103C00717E6C}"/>
              </a:ext>
            </a:extLst>
          </p:cNvPr>
          <p:cNvCxnSpPr>
            <a:stCxn id="49" idx="2"/>
            <a:endCxn id="51" idx="0"/>
          </p:cNvCxnSpPr>
          <p:nvPr/>
        </p:nvCxnSpPr>
        <p:spPr>
          <a:xfrm rot="5400000">
            <a:off x="4339809" y="1246265"/>
            <a:ext cx="591325" cy="924078"/>
          </a:xfrm>
          <a:prstGeom prst="bentConnector3">
            <a:avLst/>
          </a:prstGeom>
          <a:ln w="1270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3" name="Connector: Elbow 52">
            <a:extLst>
              <a:ext uri="{FF2B5EF4-FFF2-40B4-BE49-F238E27FC236}">
                <a16:creationId xmlns:a16="http://schemas.microsoft.com/office/drawing/2014/main" id="{DF7097EC-56CB-4A7F-AB54-489E1394D630}"/>
              </a:ext>
            </a:extLst>
          </p:cNvPr>
          <p:cNvCxnSpPr>
            <a:cxnSpLocks/>
            <a:stCxn id="48" idx="2"/>
            <a:endCxn id="50" idx="0"/>
          </p:cNvCxnSpPr>
          <p:nvPr/>
        </p:nvCxnSpPr>
        <p:spPr>
          <a:xfrm rot="16200000" flipH="1">
            <a:off x="5473361" y="1248724"/>
            <a:ext cx="591326" cy="919162"/>
          </a:xfrm>
          <a:prstGeom prst="bentConnector3">
            <a:avLst>
              <a:gd name="adj1" fmla="val 50000"/>
            </a:avLst>
          </a:prstGeom>
          <a:ln w="12700">
            <a:solidFill>
              <a:schemeClr val="tx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494561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Instructions 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3FD60F-62BB-450D-808E-2B06F0909D2B}"/>
              </a:ext>
            </a:extLst>
          </p:cNvPr>
          <p:cNvSpPr/>
          <p:nvPr/>
        </p:nvSpPr>
        <p:spPr>
          <a:xfrm>
            <a:off x="4872037" y="1957388"/>
            <a:ext cx="6505576" cy="294163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p:cNvSpPr txBox="1"/>
          <p:nvPr/>
        </p:nvSpPr>
        <p:spPr>
          <a:xfrm>
            <a:off x="814387" y="1957387"/>
            <a:ext cx="3446463" cy="2941637"/>
          </a:xfrm>
          <a:prstGeom prst="rect">
            <a:avLst/>
          </a:prstGeom>
          <a:noFill/>
        </p:spPr>
        <p:txBody>
          <a:bodyPr wrap="square" lIns="0" tIns="0" rIns="0" bIns="0" rtlCol="0">
            <a:noAutofit/>
          </a:bodyPr>
          <a:lstStyle/>
          <a:p>
            <a:pPr marL="0" marR="0" lvl="4" indent="0" algn="l" defTabSz="806846" rtl="0" eaLnBrk="1" fontAlgn="auto" latinLnBrk="0" hangingPunct="1">
              <a:lnSpc>
                <a:spcPct val="100000"/>
              </a:lnSpc>
              <a:spcBef>
                <a:spcPts val="1200"/>
              </a:spcBef>
              <a:spcAft>
                <a:spcPts val="0"/>
              </a:spcAft>
              <a:buClr>
                <a:srgbClr val="000000"/>
              </a:buClr>
              <a:buSzTx/>
              <a:buFontTx/>
              <a:buNone/>
              <a:tabLst/>
              <a:defRPr/>
            </a:pPr>
            <a:r>
              <a:rPr kumimoji="0" lang="en-US" sz="1400" b="1" i="0" u="none" strike="noStrike" kern="1200" cap="none" spc="0" normalizeH="0" baseline="0" noProof="0">
                <a:ln>
                  <a:noFill/>
                </a:ln>
                <a:solidFill>
                  <a:schemeClr val="tx2"/>
                </a:solidFill>
                <a:effectLst/>
                <a:uLnTx/>
                <a:uFillTx/>
                <a:latin typeface="Arial Regular" charset="0"/>
                <a:ea typeface="Arial Regular" charset="0"/>
                <a:cs typeface="Arial Regular" charset="0"/>
              </a:rPr>
              <a:t>Headings</a:t>
            </a:r>
            <a:b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br>
            <a: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t>Placeholders for slide titles exist on most slides. Do not rearrange or reformat these placeholders. If you do so accidentally, any reformatting can be returned to the original style by clicking </a:t>
            </a:r>
            <a:r>
              <a:rPr kumimoji="0" lang="en-US" sz="1400" b="0" i="0" u="sng" strike="noStrike" kern="1200" cap="none" spc="0" normalizeH="0" baseline="0" noProof="0">
                <a:ln>
                  <a:noFill/>
                </a:ln>
                <a:solidFill>
                  <a:schemeClr val="tx2"/>
                </a:solidFill>
                <a:effectLst/>
                <a:uLnTx/>
                <a:uFillTx/>
                <a:latin typeface="Arial Regular" charset="0"/>
                <a:ea typeface="Arial Regular" charset="0"/>
                <a:cs typeface="Arial Regular" charset="0"/>
              </a:rPr>
              <a:t>Reset</a:t>
            </a:r>
            <a: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t> in the </a:t>
            </a:r>
            <a:r>
              <a:rPr kumimoji="0" lang="en-US" sz="1400" b="0" i="0" u="sng" strike="noStrike" kern="1200" cap="none" spc="0" normalizeH="0" baseline="0" noProof="0">
                <a:ln>
                  <a:noFill/>
                </a:ln>
                <a:solidFill>
                  <a:schemeClr val="tx2"/>
                </a:solidFill>
                <a:effectLst/>
                <a:uLnTx/>
                <a:uFillTx/>
                <a:latin typeface="Arial Regular" charset="0"/>
                <a:ea typeface="Arial Regular" charset="0"/>
                <a:cs typeface="Arial Regular" charset="0"/>
              </a:rPr>
              <a:t>Home tab</a:t>
            </a:r>
            <a: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t>. </a:t>
            </a:r>
          </a:p>
          <a:p>
            <a:pPr marL="0" marR="0" lvl="4" indent="0" algn="l" defTabSz="806846" rtl="0" eaLnBrk="1" fontAlgn="auto" latinLnBrk="0" hangingPunct="1">
              <a:lnSpc>
                <a:spcPct val="100000"/>
              </a:lnSpc>
              <a:spcBef>
                <a:spcPts val="1200"/>
              </a:spcBef>
              <a:spcAft>
                <a:spcPts val="0"/>
              </a:spcAft>
              <a:buClr>
                <a:srgbClr val="000000"/>
              </a:buClr>
              <a:buSzTx/>
              <a:buFontTx/>
              <a:buNone/>
              <a:tabLst/>
              <a:defRPr/>
            </a:pPr>
            <a:r>
              <a:rPr kumimoji="0" lang="en-US" sz="1400" b="1" i="0" u="none" strike="noStrike" kern="1200" cap="none" spc="0" normalizeH="0" baseline="0" noProof="0">
                <a:ln>
                  <a:noFill/>
                </a:ln>
                <a:solidFill>
                  <a:schemeClr val="tx2"/>
                </a:solidFill>
                <a:effectLst/>
                <a:uLnTx/>
                <a:uFillTx/>
                <a:latin typeface="Arial Regular" charset="0"/>
                <a:ea typeface="Arial Regular" charset="0"/>
                <a:cs typeface="Arial Regular" charset="0"/>
              </a:rPr>
              <a:t>Footers</a:t>
            </a:r>
            <a:br>
              <a:rPr kumimoji="0" lang="en-US" sz="1400" b="1" i="0" u="none" strike="noStrike" kern="1200" cap="none" spc="0" normalizeH="0" baseline="0" noProof="0">
                <a:ln>
                  <a:noFill/>
                </a:ln>
                <a:solidFill>
                  <a:schemeClr val="tx2"/>
                </a:solidFill>
                <a:effectLst/>
                <a:uLnTx/>
                <a:uFillTx/>
                <a:latin typeface="Arial Regular" charset="0"/>
                <a:ea typeface="Arial Regular" charset="0"/>
                <a:cs typeface="Arial Regular" charset="0"/>
              </a:rPr>
            </a:br>
            <a: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t>Ensure footers are consistent by building your presentation from only one theme. </a:t>
            </a:r>
            <a:b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br>
            <a:r>
              <a:rPr kumimoji="0" lang="en-US" sz="1400" b="0" i="1" u="none" strike="noStrike" kern="1200" cap="none" spc="0" normalizeH="0" baseline="0" noProof="0">
                <a:ln>
                  <a:noFill/>
                </a:ln>
                <a:solidFill>
                  <a:schemeClr val="tx2"/>
                </a:solidFill>
                <a:effectLst/>
                <a:uLnTx/>
                <a:uFillTx/>
                <a:latin typeface="Arial Regular" charset="0"/>
                <a:ea typeface="Arial Regular" charset="0"/>
                <a:cs typeface="Arial Regular" charset="0"/>
              </a:rPr>
              <a:t>Do not edit footers on individual slides</a:t>
            </a:r>
            <a: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t>. </a:t>
            </a:r>
          </a:p>
          <a:p>
            <a:pPr marL="0" marR="0" lvl="4" indent="0" algn="l" defTabSz="806846" rtl="0" eaLnBrk="1" fontAlgn="auto" latinLnBrk="0" hangingPunct="1">
              <a:lnSpc>
                <a:spcPct val="100000"/>
              </a:lnSpc>
              <a:spcBef>
                <a:spcPts val="1200"/>
              </a:spcBef>
              <a:spcAft>
                <a:spcPts val="0"/>
              </a:spcAft>
              <a:buClr>
                <a:srgbClr val="000000"/>
              </a:buClr>
              <a:buSzTx/>
              <a:buFontTx/>
              <a:buNone/>
              <a:tabLst/>
              <a:defRPr/>
            </a:pPr>
            <a: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t>To add/edit footer content, go to the </a:t>
            </a:r>
            <a:r>
              <a:rPr kumimoji="0" lang="en-US" sz="1400" b="0" i="0" u="sng" strike="noStrike" kern="1200" cap="none" spc="0" normalizeH="0" baseline="0" noProof="0">
                <a:ln>
                  <a:noFill/>
                </a:ln>
                <a:solidFill>
                  <a:schemeClr val="tx2"/>
                </a:solidFill>
                <a:effectLst/>
                <a:uLnTx/>
                <a:uFillTx/>
                <a:latin typeface="Arial Regular" charset="0"/>
                <a:ea typeface="Arial Regular" charset="0"/>
                <a:cs typeface="Arial Regular" charset="0"/>
              </a:rPr>
              <a:t>Insert tab</a:t>
            </a:r>
            <a: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t> and click </a:t>
            </a:r>
            <a:r>
              <a:rPr kumimoji="0" lang="en-US" sz="1400" b="0" i="0" u="sng" strike="noStrike" kern="1200" cap="none" spc="0" normalizeH="0" baseline="0" noProof="0">
                <a:ln>
                  <a:noFill/>
                </a:ln>
                <a:solidFill>
                  <a:schemeClr val="tx2"/>
                </a:solidFill>
                <a:effectLst/>
                <a:uLnTx/>
                <a:uFillTx/>
                <a:latin typeface="Arial Regular" charset="0"/>
                <a:ea typeface="Arial Regular" charset="0"/>
                <a:cs typeface="Arial Regular" charset="0"/>
              </a:rPr>
              <a:t>Header &amp; Footer</a:t>
            </a:r>
            <a: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t>.</a:t>
            </a:r>
          </a:p>
        </p:txBody>
      </p:sp>
      <p:sp>
        <p:nvSpPr>
          <p:cNvPr id="8" name="TextBox 7"/>
          <p:cNvSpPr txBox="1"/>
          <p:nvPr/>
        </p:nvSpPr>
        <p:spPr>
          <a:xfrm>
            <a:off x="5088430" y="2131062"/>
            <a:ext cx="6102348" cy="2623818"/>
          </a:xfrm>
          <a:prstGeom prst="rect">
            <a:avLst/>
          </a:prstGeom>
          <a:noFill/>
        </p:spPr>
        <p:txBody>
          <a:bodyPr wrap="square" lIns="0" tIns="0" rIns="0" bIns="0" rtlCol="0">
            <a:noAutofit/>
          </a:bodyPr>
          <a:lstStyle/>
          <a:p>
            <a:pPr marL="0" marR="0" lvl="4" indent="0" algn="l" defTabSz="806846" rtl="0" eaLnBrk="1" fontAlgn="auto" latinLnBrk="0" hangingPunct="1">
              <a:lnSpc>
                <a:spcPct val="100000"/>
              </a:lnSpc>
              <a:spcBef>
                <a:spcPts val="600"/>
              </a:spcBef>
              <a:spcAft>
                <a:spcPts val="0"/>
              </a:spcAft>
              <a:buClr>
                <a:srgbClr val="000000"/>
              </a:buClr>
              <a:buSzTx/>
              <a:buFontTx/>
              <a:buNone/>
              <a:tabLst/>
              <a:defRPr/>
            </a:pPr>
            <a:r>
              <a:rPr kumimoji="0" lang="en-US" sz="1100" b="1" i="0" u="none" strike="noStrike" kern="1200" cap="none" spc="0" normalizeH="0" baseline="0" noProof="0">
                <a:ln>
                  <a:noFill/>
                </a:ln>
                <a:solidFill>
                  <a:schemeClr val="tx2"/>
                </a:solidFill>
                <a:effectLst/>
                <a:uLnTx/>
                <a:uFillTx/>
                <a:latin typeface="+mn-lt"/>
                <a:ea typeface="Arial Regular" charset="0"/>
                <a:cs typeface="Arial Regular" charset="0"/>
              </a:rPr>
              <a:t>Misaligned headers and footers</a:t>
            </a:r>
            <a:br>
              <a:rPr kumimoji="0" lang="en-US" sz="1100" b="1" i="0" u="none" strike="noStrike" kern="1200" cap="none" spc="0" normalizeH="0" baseline="0" noProof="0">
                <a:ln>
                  <a:noFill/>
                </a:ln>
                <a:solidFill>
                  <a:schemeClr val="tx2"/>
                </a:solidFill>
                <a:effectLst/>
                <a:uLnTx/>
                <a:uFillTx/>
                <a:latin typeface="+mn-lt"/>
                <a:ea typeface="Arial Regular" charset="0"/>
                <a:cs typeface="Arial Regular" charset="0"/>
              </a:rPr>
            </a:br>
            <a:r>
              <a:rPr kumimoji="0" lang="en-US" sz="1100" b="0" i="0" u="none" strike="noStrike" kern="1200" cap="none" spc="0" normalizeH="0" baseline="0" noProof="0">
                <a:ln>
                  <a:noFill/>
                </a:ln>
                <a:solidFill>
                  <a:schemeClr val="tx2"/>
                </a:solidFill>
                <a:effectLst/>
                <a:uLnTx/>
                <a:uFillTx/>
                <a:latin typeface="+mn-lt"/>
                <a:ea typeface="Arial Regular" charset="0"/>
                <a:cs typeface="Arial Regular" charset="0"/>
              </a:rPr>
              <a:t>Misaligned headers and footers occur from dragging in slides from other templates. </a:t>
            </a:r>
            <a:br>
              <a:rPr kumimoji="0" lang="en-US" sz="1100" b="0" i="0" u="none" strike="noStrike" kern="1200" cap="none" spc="0" normalizeH="0" baseline="0" noProof="0">
                <a:ln>
                  <a:noFill/>
                </a:ln>
                <a:solidFill>
                  <a:schemeClr val="tx2"/>
                </a:solidFill>
                <a:effectLst/>
                <a:uLnTx/>
                <a:uFillTx/>
                <a:latin typeface="+mn-lt"/>
                <a:ea typeface="Arial Regular" charset="0"/>
                <a:cs typeface="Arial Regular" charset="0"/>
              </a:rPr>
            </a:br>
            <a:r>
              <a:rPr kumimoji="0" lang="en-US" sz="1100" b="0" i="0" u="none" strike="noStrike" kern="1200" cap="none" spc="0" normalizeH="0" baseline="0" noProof="0">
                <a:ln>
                  <a:noFill/>
                </a:ln>
                <a:solidFill>
                  <a:schemeClr val="tx2"/>
                </a:solidFill>
                <a:effectLst/>
                <a:uLnTx/>
                <a:uFillTx/>
                <a:latin typeface="+mn-lt"/>
                <a:ea typeface="Arial Regular" charset="0"/>
                <a:cs typeface="Arial Regular" charset="0"/>
              </a:rPr>
              <a:t>To realign broken footers, first ensure that all slides are based on ONE master theme. </a:t>
            </a:r>
          </a:p>
          <a:p>
            <a:pPr marL="0" marR="0" lvl="4" indent="0" algn="l" defTabSz="806846" rtl="0" eaLnBrk="1" fontAlgn="auto" latinLnBrk="0" hangingPunct="1">
              <a:lnSpc>
                <a:spcPct val="100000"/>
              </a:lnSpc>
              <a:spcBef>
                <a:spcPts val="600"/>
              </a:spcBef>
              <a:spcAft>
                <a:spcPts val="0"/>
              </a:spcAft>
              <a:buClr>
                <a:srgbClr val="000000"/>
              </a:buClr>
              <a:buSzTx/>
              <a:buFontTx/>
              <a:buNone/>
              <a:tabLst/>
              <a:defRPr/>
            </a:pPr>
            <a:r>
              <a:rPr kumimoji="0" lang="en-US" sz="1100" b="1" i="0" u="none" strike="noStrike" kern="1200" cap="none" spc="0" normalizeH="0" baseline="0" noProof="0">
                <a:ln>
                  <a:noFill/>
                </a:ln>
                <a:solidFill>
                  <a:schemeClr val="tx2"/>
                </a:solidFill>
                <a:effectLst/>
                <a:uLnTx/>
                <a:uFillTx/>
                <a:latin typeface="+mn-lt"/>
                <a:ea typeface="+mn-ea"/>
                <a:cs typeface="+mn-cs"/>
              </a:rPr>
              <a:t>1. </a:t>
            </a:r>
            <a:r>
              <a:rPr kumimoji="0" lang="en-US" sz="1100" b="0" i="0" u="none" strike="noStrike" kern="1200" cap="none" spc="0" normalizeH="0" baseline="0" noProof="0">
                <a:ln>
                  <a:noFill/>
                </a:ln>
                <a:solidFill>
                  <a:schemeClr val="tx2"/>
                </a:solidFill>
                <a:effectLst/>
                <a:uLnTx/>
                <a:uFillTx/>
                <a:latin typeface="+mn-lt"/>
                <a:ea typeface="+mn-ea"/>
                <a:cs typeface="+mn-cs"/>
              </a:rPr>
              <a:t>To make this process as simple as possible, delete the layouts that are NOT used in your presentation. From </a:t>
            </a:r>
            <a:r>
              <a:rPr kumimoji="0" lang="en-US" sz="1100" b="0" i="0" u="sng" strike="noStrike" kern="1200" cap="none" spc="0" normalizeH="0" baseline="0" noProof="0">
                <a:ln>
                  <a:noFill/>
                </a:ln>
                <a:solidFill>
                  <a:schemeClr val="tx2"/>
                </a:solidFill>
                <a:effectLst/>
                <a:uLnTx/>
                <a:uFillTx/>
                <a:latin typeface="+mn-lt"/>
                <a:ea typeface="+mn-ea"/>
                <a:cs typeface="+mn-cs"/>
              </a:rPr>
              <a:t>Slide Master view</a:t>
            </a:r>
            <a:r>
              <a:rPr kumimoji="0" lang="en-US" sz="1100" b="0" i="0" u="none" strike="noStrike" kern="1200" cap="none" spc="0" normalizeH="0" baseline="0" noProof="0">
                <a:ln>
                  <a:noFill/>
                </a:ln>
                <a:solidFill>
                  <a:schemeClr val="tx2"/>
                </a:solidFill>
                <a:effectLst/>
                <a:uLnTx/>
                <a:uFillTx/>
                <a:latin typeface="+mn-lt"/>
                <a:ea typeface="+mn-ea"/>
                <a:cs typeface="+mn-cs"/>
              </a:rPr>
              <a:t>, select all layouts in the master theme(s) and press the delete button. </a:t>
            </a:r>
            <a:r>
              <a:rPr kumimoji="0" lang="en-US" sz="1100" b="0" i="1" u="none" strike="noStrike" kern="1200" cap="none" spc="0" normalizeH="0" baseline="0" noProof="0">
                <a:ln>
                  <a:noFill/>
                </a:ln>
                <a:solidFill>
                  <a:schemeClr val="tx2"/>
                </a:solidFill>
                <a:effectLst/>
                <a:uLnTx/>
                <a:uFillTx/>
                <a:latin typeface="+mn-lt"/>
                <a:ea typeface="+mn-ea"/>
                <a:cs typeface="+mn-cs"/>
              </a:rPr>
              <a:t>Only the layouts that ARE used in your presentation will remain</a:t>
            </a:r>
            <a:r>
              <a:rPr kumimoji="0" lang="en-US" sz="1100" b="0" i="0" u="none" strike="noStrike" kern="1200" cap="none" spc="0" normalizeH="0" baseline="0" noProof="0">
                <a:ln>
                  <a:noFill/>
                </a:ln>
                <a:solidFill>
                  <a:schemeClr val="tx2"/>
                </a:solidFill>
                <a:effectLst/>
                <a:uLnTx/>
                <a:uFillTx/>
                <a:latin typeface="+mn-lt"/>
                <a:ea typeface="+mn-ea"/>
                <a:cs typeface="+mn-cs"/>
              </a:rPr>
              <a:t>.</a:t>
            </a:r>
            <a:r>
              <a:rPr kumimoji="0" lang="en-US" sz="1100" b="0" i="0" u="sng" strike="noStrike" kern="1200" cap="none" spc="0" normalizeH="0" baseline="0" noProof="0">
                <a:ln>
                  <a:noFill/>
                </a:ln>
                <a:solidFill>
                  <a:schemeClr val="tx2"/>
                </a:solidFill>
                <a:effectLst/>
                <a:uLnTx/>
                <a:uFillTx/>
                <a:latin typeface="+mn-lt"/>
                <a:ea typeface="+mn-ea"/>
                <a:cs typeface="+mn-cs"/>
              </a:rPr>
              <a:t> </a:t>
            </a:r>
            <a:endParaRPr kumimoji="0" lang="en-US" sz="1100" b="0" i="0" u="sng" strike="noStrike" kern="1200" cap="none" spc="0" normalizeH="0" baseline="0" noProof="0">
              <a:ln>
                <a:noFill/>
              </a:ln>
              <a:solidFill>
                <a:schemeClr val="tx2"/>
              </a:solidFill>
              <a:effectLst/>
              <a:uLnTx/>
              <a:uFillTx/>
              <a:latin typeface="+mn-lt"/>
              <a:ea typeface="Arial Regular" charset="0"/>
              <a:cs typeface="Arial Regular" charset="0"/>
            </a:endParaRPr>
          </a:p>
          <a:p>
            <a:pPr marL="0" marR="0" lvl="4" indent="0" algn="l" defTabSz="806846" rtl="0" eaLnBrk="1" fontAlgn="auto" latinLnBrk="0" hangingPunct="1">
              <a:lnSpc>
                <a:spcPct val="100000"/>
              </a:lnSpc>
              <a:spcBef>
                <a:spcPts val="600"/>
              </a:spcBef>
              <a:spcAft>
                <a:spcPts val="0"/>
              </a:spcAft>
              <a:buClr>
                <a:srgbClr val="000000"/>
              </a:buClr>
              <a:buSzTx/>
              <a:buFontTx/>
              <a:buNone/>
              <a:tabLst/>
              <a:defRPr/>
            </a:pPr>
            <a:r>
              <a:rPr kumimoji="0" lang="en-US" sz="1100" b="1" i="0" u="none" strike="noStrike" kern="1200" cap="none" spc="0" normalizeH="0" baseline="0" noProof="0">
                <a:ln>
                  <a:noFill/>
                </a:ln>
                <a:solidFill>
                  <a:schemeClr val="tx2"/>
                </a:solidFill>
                <a:effectLst/>
                <a:uLnTx/>
                <a:uFillTx/>
                <a:latin typeface="+mn-lt"/>
                <a:ea typeface="Arial Regular" charset="0"/>
                <a:cs typeface="Arial Regular" charset="0"/>
              </a:rPr>
              <a:t>2. </a:t>
            </a:r>
            <a:r>
              <a:rPr kumimoji="0" lang="en-US" sz="1100" b="0" i="0" u="none" strike="noStrike" kern="1200" cap="none" spc="0" normalizeH="0" baseline="0" noProof="0">
                <a:ln>
                  <a:noFill/>
                </a:ln>
                <a:solidFill>
                  <a:schemeClr val="tx2"/>
                </a:solidFill>
                <a:effectLst/>
                <a:uLnTx/>
                <a:uFillTx/>
                <a:latin typeface="+mn-lt"/>
                <a:ea typeface="Arial Regular" charset="0"/>
                <a:cs typeface="Arial Regular" charset="0"/>
              </a:rPr>
              <a:t>Now, find the layout in the master theme with a misaligned header or footer. Delete the header/footer placeholders on that layout. Next, from </a:t>
            </a:r>
            <a:r>
              <a:rPr kumimoji="0" lang="en-US" sz="1100" b="0" i="0" u="sng" strike="noStrike" kern="1200" cap="none" spc="0" normalizeH="0" baseline="0" noProof="0">
                <a:ln>
                  <a:noFill/>
                </a:ln>
                <a:solidFill>
                  <a:schemeClr val="tx2"/>
                </a:solidFill>
                <a:effectLst/>
                <a:uLnTx/>
                <a:uFillTx/>
                <a:latin typeface="+mn-lt"/>
                <a:ea typeface="Arial Regular" charset="0"/>
                <a:cs typeface="Arial Regular" charset="0"/>
              </a:rPr>
              <a:t>Slide Master view</a:t>
            </a:r>
            <a:r>
              <a:rPr kumimoji="0" lang="en-US" sz="1100" b="0" i="0" u="none" strike="noStrike" kern="1200" cap="none" spc="0" normalizeH="0" baseline="0" noProof="0">
                <a:ln>
                  <a:noFill/>
                </a:ln>
                <a:solidFill>
                  <a:schemeClr val="tx2"/>
                </a:solidFill>
                <a:effectLst/>
                <a:uLnTx/>
                <a:uFillTx/>
                <a:latin typeface="+mn-lt"/>
                <a:ea typeface="Arial Regular" charset="0"/>
                <a:cs typeface="Arial Regular" charset="0"/>
              </a:rPr>
              <a:t>, check the </a:t>
            </a:r>
            <a:r>
              <a:rPr kumimoji="0" lang="en-US" sz="1100" b="0" i="0" u="sng" strike="noStrike" kern="1200" cap="none" spc="0" normalizeH="0" baseline="0" noProof="0">
                <a:ln>
                  <a:noFill/>
                </a:ln>
                <a:solidFill>
                  <a:schemeClr val="tx2"/>
                </a:solidFill>
                <a:effectLst/>
                <a:uLnTx/>
                <a:uFillTx/>
                <a:latin typeface="+mn-lt"/>
                <a:ea typeface="Arial Regular" charset="0"/>
                <a:cs typeface="Arial Regular" charset="0"/>
              </a:rPr>
              <a:t>Header</a:t>
            </a:r>
            <a:br>
              <a:rPr kumimoji="0" lang="en-US" sz="1100" b="0" i="0" u="sng" strike="noStrike" kern="1200" cap="none" spc="0" normalizeH="0" baseline="0" noProof="0">
                <a:ln>
                  <a:noFill/>
                </a:ln>
                <a:solidFill>
                  <a:schemeClr val="tx2"/>
                </a:solidFill>
                <a:effectLst/>
                <a:uLnTx/>
                <a:uFillTx/>
                <a:latin typeface="+mn-lt"/>
                <a:ea typeface="Arial Regular" charset="0"/>
                <a:cs typeface="Arial Regular" charset="0"/>
              </a:rPr>
            </a:br>
            <a:r>
              <a:rPr kumimoji="0" lang="en-US" sz="1100" b="0" i="0" u="sng" strike="noStrike" kern="1200" cap="none" spc="0" normalizeH="0" baseline="0" noProof="0">
                <a:ln>
                  <a:noFill/>
                </a:ln>
                <a:solidFill>
                  <a:schemeClr val="tx2"/>
                </a:solidFill>
                <a:effectLst/>
                <a:uLnTx/>
                <a:uFillTx/>
                <a:latin typeface="+mn-lt"/>
                <a:ea typeface="Arial Regular" charset="0"/>
                <a:cs typeface="Arial Regular" charset="0"/>
              </a:rPr>
              <a:t>and/or Footer box</a:t>
            </a:r>
            <a:r>
              <a:rPr kumimoji="0" lang="en-US" sz="1100" b="0" i="0" u="none" strike="noStrike" kern="1200" cap="none" spc="0" normalizeH="0" baseline="0" noProof="0">
                <a:ln>
                  <a:noFill/>
                </a:ln>
                <a:solidFill>
                  <a:schemeClr val="tx2"/>
                </a:solidFill>
                <a:effectLst/>
                <a:uLnTx/>
                <a:uFillTx/>
                <a:latin typeface="+mn-lt"/>
                <a:ea typeface="Arial Regular" charset="0"/>
                <a:cs typeface="Arial Regular" charset="0"/>
              </a:rPr>
              <a:t> to reset the placeholder(s). Repeat this for each layout as needed.</a:t>
            </a:r>
          </a:p>
          <a:p>
            <a:pPr marL="0" marR="0" lvl="4" indent="0" algn="l" defTabSz="806846" rtl="0" eaLnBrk="1" fontAlgn="auto" latinLnBrk="0" hangingPunct="1">
              <a:lnSpc>
                <a:spcPct val="100000"/>
              </a:lnSpc>
              <a:spcBef>
                <a:spcPts val="600"/>
              </a:spcBef>
              <a:spcAft>
                <a:spcPts val="0"/>
              </a:spcAft>
              <a:buClr>
                <a:srgbClr val="000000"/>
              </a:buClr>
              <a:buSzTx/>
              <a:buFontTx/>
              <a:buNone/>
              <a:tabLst/>
              <a:defRPr/>
            </a:pPr>
            <a:r>
              <a:rPr kumimoji="0" lang="en-US" sz="1100" b="1" i="0" u="none" strike="noStrike" kern="1200" cap="none" spc="0" normalizeH="0" baseline="0" noProof="0">
                <a:ln>
                  <a:noFill/>
                </a:ln>
                <a:solidFill>
                  <a:schemeClr val="tx2"/>
                </a:solidFill>
                <a:effectLst/>
                <a:uLnTx/>
                <a:uFillTx/>
                <a:latin typeface="+mn-lt"/>
                <a:ea typeface="Arial Regular" charset="0"/>
                <a:cs typeface="Arial Regular" charset="0"/>
              </a:rPr>
              <a:t>3. </a:t>
            </a:r>
            <a:r>
              <a:rPr kumimoji="0" lang="en-US" sz="1100" b="0" i="0" u="none" strike="noStrike" kern="1200" cap="none" spc="0" normalizeH="0" baseline="0" noProof="0">
                <a:ln>
                  <a:noFill/>
                </a:ln>
                <a:solidFill>
                  <a:schemeClr val="tx2"/>
                </a:solidFill>
                <a:effectLst/>
                <a:uLnTx/>
                <a:uFillTx/>
                <a:latin typeface="+mn-lt"/>
                <a:ea typeface="Arial Regular" charset="0"/>
                <a:cs typeface="Arial Regular" charset="0"/>
              </a:rPr>
              <a:t>To reset footers throughout the document, go to the </a:t>
            </a:r>
            <a:r>
              <a:rPr kumimoji="0" lang="en-US" sz="1100" b="0" i="0" u="sng" strike="noStrike" kern="1200" cap="none" spc="0" normalizeH="0" baseline="0" noProof="0">
                <a:ln>
                  <a:noFill/>
                </a:ln>
                <a:solidFill>
                  <a:schemeClr val="tx2"/>
                </a:solidFill>
                <a:effectLst/>
                <a:uLnTx/>
                <a:uFillTx/>
                <a:latin typeface="+mn-lt"/>
                <a:ea typeface="Arial Regular" charset="0"/>
                <a:cs typeface="Arial Regular" charset="0"/>
              </a:rPr>
              <a:t>Insert tab</a:t>
            </a:r>
            <a:r>
              <a:rPr kumimoji="0" lang="en-US" sz="1100" b="0" i="0" u="none" strike="noStrike" kern="1200" cap="none" spc="0" normalizeH="0" baseline="0" noProof="0">
                <a:ln>
                  <a:noFill/>
                </a:ln>
                <a:solidFill>
                  <a:schemeClr val="tx2"/>
                </a:solidFill>
                <a:effectLst/>
                <a:uLnTx/>
                <a:uFillTx/>
                <a:latin typeface="+mn-lt"/>
                <a:ea typeface="Arial Regular" charset="0"/>
                <a:cs typeface="Arial Regular" charset="0"/>
              </a:rPr>
              <a:t>, select </a:t>
            </a:r>
            <a:r>
              <a:rPr kumimoji="0" lang="en-US" sz="1100" b="0" i="0" u="sng" strike="noStrike" kern="1200" cap="none" spc="0" normalizeH="0" baseline="0" noProof="0">
                <a:ln>
                  <a:noFill/>
                </a:ln>
                <a:solidFill>
                  <a:schemeClr val="tx2"/>
                </a:solidFill>
                <a:effectLst/>
                <a:uLnTx/>
                <a:uFillTx/>
                <a:latin typeface="+mn-lt"/>
                <a:ea typeface="Arial Regular" charset="0"/>
                <a:cs typeface="Arial Regular" charset="0"/>
              </a:rPr>
              <a:t>Header &amp; Footer</a:t>
            </a:r>
            <a:r>
              <a:rPr kumimoji="0" lang="en-US" sz="1100" b="0" i="0" u="none" strike="noStrike" kern="1200" cap="none" spc="0" normalizeH="0" baseline="0" noProof="0">
                <a:ln>
                  <a:noFill/>
                </a:ln>
                <a:solidFill>
                  <a:schemeClr val="tx2"/>
                </a:solidFill>
                <a:effectLst/>
                <a:uLnTx/>
                <a:uFillTx/>
                <a:latin typeface="+mn-lt"/>
                <a:ea typeface="Arial Regular" charset="0"/>
                <a:cs typeface="Arial Regular" charset="0"/>
              </a:rPr>
              <a:t>, then uncheck all options and click </a:t>
            </a:r>
            <a:r>
              <a:rPr kumimoji="0" lang="en-US" sz="1100" b="0" i="0" u="sng" strike="noStrike" kern="1200" cap="none" spc="0" normalizeH="0" baseline="0" noProof="0">
                <a:ln>
                  <a:noFill/>
                </a:ln>
                <a:solidFill>
                  <a:schemeClr val="tx2"/>
                </a:solidFill>
                <a:effectLst/>
                <a:uLnTx/>
                <a:uFillTx/>
                <a:latin typeface="+mn-lt"/>
                <a:ea typeface="Arial Regular" charset="0"/>
                <a:cs typeface="Arial Regular" charset="0"/>
              </a:rPr>
              <a:t>Apply to All</a:t>
            </a:r>
            <a:r>
              <a:rPr kumimoji="0" lang="en-US" sz="1100" b="0" i="0" u="none" strike="noStrike" kern="1200" cap="none" spc="0" normalizeH="0" baseline="0" noProof="0">
                <a:ln>
                  <a:noFill/>
                </a:ln>
                <a:solidFill>
                  <a:schemeClr val="tx2"/>
                </a:solidFill>
                <a:effectLst/>
                <a:uLnTx/>
                <a:uFillTx/>
                <a:latin typeface="+mn-lt"/>
                <a:ea typeface="Arial Regular" charset="0"/>
                <a:cs typeface="Arial Regular" charset="0"/>
              </a:rPr>
              <a:t>. This will remove all footers from your presentation slides. </a:t>
            </a:r>
          </a:p>
          <a:p>
            <a:pPr marL="0" marR="0" lvl="4" indent="0" algn="l" defTabSz="806846" rtl="0" eaLnBrk="1" fontAlgn="auto" latinLnBrk="0" hangingPunct="1">
              <a:lnSpc>
                <a:spcPct val="100000"/>
              </a:lnSpc>
              <a:spcBef>
                <a:spcPts val="600"/>
              </a:spcBef>
              <a:spcAft>
                <a:spcPts val="0"/>
              </a:spcAft>
              <a:buClr>
                <a:srgbClr val="000000"/>
              </a:buClr>
              <a:buSzTx/>
              <a:buFontTx/>
              <a:buNone/>
              <a:tabLst/>
              <a:defRPr/>
            </a:pPr>
            <a:r>
              <a:rPr kumimoji="0" lang="en-US" sz="1100" b="1" i="0" u="none" strike="noStrike" kern="1200" cap="none" spc="0" normalizeH="0" baseline="0" noProof="0">
                <a:ln>
                  <a:noFill/>
                </a:ln>
                <a:solidFill>
                  <a:schemeClr val="tx2"/>
                </a:solidFill>
                <a:effectLst/>
                <a:uLnTx/>
                <a:uFillTx/>
                <a:latin typeface="+mn-lt"/>
                <a:ea typeface="Arial Regular" charset="0"/>
                <a:cs typeface="Arial Regular" charset="0"/>
              </a:rPr>
              <a:t>4. </a:t>
            </a:r>
            <a:r>
              <a:rPr kumimoji="0" lang="en-US" sz="1100" b="0" i="0" u="none" strike="noStrike" kern="1200" cap="none" spc="0" normalizeH="0" baseline="0" noProof="0">
                <a:ln>
                  <a:noFill/>
                </a:ln>
                <a:solidFill>
                  <a:schemeClr val="tx2"/>
                </a:solidFill>
                <a:effectLst/>
                <a:uLnTx/>
                <a:uFillTx/>
                <a:latin typeface="+mn-lt"/>
                <a:ea typeface="Arial Regular" charset="0"/>
                <a:cs typeface="Arial Regular" charset="0"/>
              </a:rPr>
              <a:t>Then, following the same steps as above, check </a:t>
            </a:r>
            <a:r>
              <a:rPr kumimoji="0" lang="en-US" sz="1100" b="0" i="0" u="sng" strike="noStrike" kern="1200" cap="none" spc="0" normalizeH="0" baseline="0" noProof="0">
                <a:ln>
                  <a:noFill/>
                </a:ln>
                <a:solidFill>
                  <a:schemeClr val="tx2"/>
                </a:solidFill>
                <a:effectLst/>
                <a:uLnTx/>
                <a:uFillTx/>
                <a:latin typeface="+mn-lt"/>
                <a:ea typeface="Arial Regular" charset="0"/>
                <a:cs typeface="Arial Regular" charset="0"/>
              </a:rPr>
              <a:t>Slide Number and Footer </a:t>
            </a:r>
            <a:r>
              <a:rPr kumimoji="0" lang="en-US" sz="1100" b="0" i="0" u="none" strike="noStrike" kern="1200" cap="none" spc="0" normalizeH="0" baseline="0" noProof="0">
                <a:ln>
                  <a:noFill/>
                </a:ln>
                <a:solidFill>
                  <a:schemeClr val="tx2"/>
                </a:solidFill>
                <a:effectLst/>
                <a:uLnTx/>
                <a:uFillTx/>
                <a:latin typeface="+mn-lt"/>
                <a:ea typeface="Arial Regular" charset="0"/>
                <a:cs typeface="Arial Regular" charset="0"/>
              </a:rPr>
              <a:t>(ensure text is </a:t>
            </a:r>
            <a:br>
              <a:rPr kumimoji="0" lang="en-US" sz="1100" b="0" i="0" u="none" strike="noStrike" kern="1200" cap="none" spc="0" normalizeH="0" baseline="0" noProof="0">
                <a:ln>
                  <a:noFill/>
                </a:ln>
                <a:solidFill>
                  <a:schemeClr val="tx2"/>
                </a:solidFill>
                <a:effectLst/>
                <a:uLnTx/>
                <a:uFillTx/>
                <a:latin typeface="+mn-lt"/>
                <a:ea typeface="Arial Regular" charset="0"/>
                <a:cs typeface="Arial Regular" charset="0"/>
              </a:rPr>
            </a:br>
            <a:r>
              <a:rPr kumimoji="0" lang="en-US" sz="1100" b="0" i="0" u="none" strike="noStrike" kern="1200" cap="none" spc="0" normalizeH="0" baseline="0" noProof="0">
                <a:ln>
                  <a:noFill/>
                </a:ln>
                <a:solidFill>
                  <a:schemeClr val="tx2"/>
                </a:solidFill>
                <a:effectLst/>
                <a:uLnTx/>
                <a:uFillTx/>
                <a:latin typeface="+mn-lt"/>
                <a:ea typeface="Arial Regular" charset="0"/>
                <a:cs typeface="Arial Regular" charset="0"/>
              </a:rPr>
              <a:t>correct in all fields), then </a:t>
            </a:r>
            <a:r>
              <a:rPr kumimoji="0" lang="en-US" sz="1100" b="0" i="0" u="sng" strike="noStrike" kern="1200" cap="none" spc="0" normalizeH="0" baseline="0" noProof="0">
                <a:ln>
                  <a:noFill/>
                </a:ln>
                <a:solidFill>
                  <a:schemeClr val="tx2"/>
                </a:solidFill>
                <a:effectLst/>
                <a:uLnTx/>
                <a:uFillTx/>
                <a:latin typeface="+mn-lt"/>
                <a:ea typeface="Arial Regular" charset="0"/>
                <a:cs typeface="Arial Regular" charset="0"/>
              </a:rPr>
              <a:t>Apply to All</a:t>
            </a:r>
            <a:r>
              <a:rPr kumimoji="0" lang="en-US" sz="1100" b="0" i="0" u="none" strike="noStrike" kern="1200" cap="none" spc="0" normalizeH="0" baseline="0" noProof="0">
                <a:ln>
                  <a:noFill/>
                </a:ln>
                <a:solidFill>
                  <a:schemeClr val="tx2"/>
                </a:solidFill>
                <a:effectLst/>
                <a:uLnTx/>
                <a:uFillTx/>
                <a:latin typeface="+mn-lt"/>
                <a:ea typeface="Arial Regular" charset="0"/>
                <a:cs typeface="Arial Regular" charset="0"/>
              </a:rPr>
              <a:t> again.</a:t>
            </a:r>
          </a:p>
        </p:txBody>
      </p:sp>
      <p:sp>
        <p:nvSpPr>
          <p:cNvPr id="9" name="TextBox 8">
            <a:extLst>
              <a:ext uri="{FF2B5EF4-FFF2-40B4-BE49-F238E27FC236}">
                <a16:creationId xmlns:a16="http://schemas.microsoft.com/office/drawing/2014/main" id="{12C1CD57-3CE7-4CCD-9BEC-9A7FA8360F6B}"/>
              </a:ext>
            </a:extLst>
          </p:cNvPr>
          <p:cNvSpPr txBox="1"/>
          <p:nvPr/>
        </p:nvSpPr>
        <p:spPr>
          <a:xfrm>
            <a:off x="814387" y="207440"/>
            <a:ext cx="8115301" cy="228600"/>
          </a:xfrm>
          <a:prstGeom prst="rect">
            <a:avLst/>
          </a:prstGeom>
          <a:noFill/>
        </p:spPr>
        <p:txBody>
          <a:bodyPr wrap="square" lIns="0" tIns="0" rIns="0" bIns="0" rtlCol="0">
            <a:noAutofit/>
          </a:bodyPr>
          <a:lstStyle/>
          <a:p>
            <a:pPr>
              <a:lnSpc>
                <a:spcPct val="90000"/>
              </a:lnSpc>
            </a:pPr>
            <a:r>
              <a:rPr lang="en-US" sz="1400" b="0">
                <a:solidFill>
                  <a:schemeClr val="tx2"/>
                </a:solidFill>
              </a:rPr>
              <a:t>Quick reference guide</a:t>
            </a:r>
          </a:p>
        </p:txBody>
      </p:sp>
      <p:sp>
        <p:nvSpPr>
          <p:cNvPr id="10" name="Rectangle 9">
            <a:extLst>
              <a:ext uri="{FF2B5EF4-FFF2-40B4-BE49-F238E27FC236}">
                <a16:creationId xmlns:a16="http://schemas.microsoft.com/office/drawing/2014/main" id="{688D5E59-EE7D-4BA3-8290-F52F6D2F51EF}"/>
              </a:ext>
            </a:extLst>
          </p:cNvPr>
          <p:cNvSpPr/>
          <p:nvPr/>
        </p:nvSpPr>
        <p:spPr>
          <a:xfrm>
            <a:off x="800919" y="625655"/>
            <a:ext cx="2976777" cy="738664"/>
          </a:xfrm>
          <a:prstGeom prst="rect">
            <a:avLst/>
          </a:prstGeom>
        </p:spPr>
        <p:txBody>
          <a:bodyPr wrap="none" lIns="0" tIns="0" rIns="0" bIns="0">
            <a:spAutoFit/>
          </a:bodyPr>
          <a:lstStyle/>
          <a:p>
            <a:r>
              <a:rPr lang="en-US" sz="2400" b="1">
                <a:solidFill>
                  <a:schemeClr val="tx2"/>
                </a:solidFill>
              </a:rPr>
              <a:t>Headers and footers</a:t>
            </a:r>
          </a:p>
          <a:p>
            <a:endParaRPr lang="en-US" sz="2400" b="1">
              <a:solidFill>
                <a:schemeClr val="tx2"/>
              </a:solidFill>
            </a:endParaRPr>
          </a:p>
        </p:txBody>
      </p:sp>
      <p:sp>
        <p:nvSpPr>
          <p:cNvPr id="11" name="Line 11">
            <a:extLst>
              <a:ext uri="{FF2B5EF4-FFF2-40B4-BE49-F238E27FC236}">
                <a16:creationId xmlns:a16="http://schemas.microsoft.com/office/drawing/2014/main" id="{4E68627D-C3EF-41B5-993E-282DB402BF03}"/>
              </a:ext>
            </a:extLst>
          </p:cNvPr>
          <p:cNvSpPr>
            <a:spLocks noChangeShapeType="1"/>
          </p:cNvSpPr>
          <p:nvPr/>
        </p:nvSpPr>
        <p:spPr bwMode="auto">
          <a:xfrm>
            <a:off x="614363" y="0"/>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2" name="Picture 11" descr="A picture containing device, meter&#10;&#10;Description automatically generated">
            <a:extLst>
              <a:ext uri="{FF2B5EF4-FFF2-40B4-BE49-F238E27FC236}">
                <a16:creationId xmlns:a16="http://schemas.microsoft.com/office/drawing/2014/main" id="{D52F8B21-4B2C-4359-8671-CF0462FD7364}"/>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06399" y="979487"/>
            <a:ext cx="10584000" cy="800100"/>
          </a:xfrm>
          <a:prstGeom prst="rect">
            <a:avLst/>
          </a:prstGeom>
        </p:spPr>
      </p:pic>
      <p:sp>
        <p:nvSpPr>
          <p:cNvPr id="13" name="Rectangle 12">
            <a:extLst>
              <a:ext uri="{FF2B5EF4-FFF2-40B4-BE49-F238E27FC236}">
                <a16:creationId xmlns:a16="http://schemas.microsoft.com/office/drawing/2014/main" id="{98CA67F3-2E0D-4130-B05D-5FE972688668}"/>
              </a:ext>
            </a:extLst>
          </p:cNvPr>
          <p:cNvSpPr/>
          <p:nvPr/>
        </p:nvSpPr>
        <p:spPr>
          <a:xfrm>
            <a:off x="2157411" y="1325153"/>
            <a:ext cx="492919" cy="174388"/>
          </a:xfrm>
          <a:prstGeom prst="rect">
            <a:avLst/>
          </a:prstGeom>
          <a:solidFill>
            <a:schemeClr val="bg2">
              <a:alpha val="1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Picture 13">
            <a:extLst>
              <a:ext uri="{FF2B5EF4-FFF2-40B4-BE49-F238E27FC236}">
                <a16:creationId xmlns:a16="http://schemas.microsoft.com/office/drawing/2014/main" id="{7A6667F7-F147-4C09-9455-62CD2ACCB0F5}"/>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806399" y="5071196"/>
            <a:ext cx="10584000" cy="800100"/>
          </a:xfrm>
          <a:prstGeom prst="rect">
            <a:avLst/>
          </a:prstGeom>
        </p:spPr>
      </p:pic>
      <p:sp>
        <p:nvSpPr>
          <p:cNvPr id="17" name="Rectangle 16">
            <a:extLst>
              <a:ext uri="{FF2B5EF4-FFF2-40B4-BE49-F238E27FC236}">
                <a16:creationId xmlns:a16="http://schemas.microsoft.com/office/drawing/2014/main" id="{346BF0C8-B624-43FA-9E0A-452FB3DB6E26}"/>
              </a:ext>
            </a:extLst>
          </p:cNvPr>
          <p:cNvSpPr/>
          <p:nvPr/>
        </p:nvSpPr>
        <p:spPr>
          <a:xfrm>
            <a:off x="7330440" y="5257488"/>
            <a:ext cx="364330" cy="462592"/>
          </a:xfrm>
          <a:prstGeom prst="rect">
            <a:avLst/>
          </a:prstGeom>
          <a:solidFill>
            <a:schemeClr val="tx2">
              <a:alpha val="1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Freeform: Shape 5">
            <a:extLst>
              <a:ext uri="{FF2B5EF4-FFF2-40B4-BE49-F238E27FC236}">
                <a16:creationId xmlns:a16="http://schemas.microsoft.com/office/drawing/2014/main" id="{D917F81D-AF64-4987-A098-BE244A8BA22A}"/>
              </a:ext>
            </a:extLst>
          </p:cNvPr>
          <p:cNvSpPr/>
          <p:nvPr/>
        </p:nvSpPr>
        <p:spPr>
          <a:xfrm>
            <a:off x="3281680" y="4724400"/>
            <a:ext cx="4236720" cy="518160"/>
          </a:xfrm>
          <a:custGeom>
            <a:avLst/>
            <a:gdLst>
              <a:gd name="connsiteX0" fmla="*/ 0 w 4236720"/>
              <a:gd name="connsiteY0" fmla="*/ 0 h 518160"/>
              <a:gd name="connsiteX1" fmla="*/ 1432560 w 4236720"/>
              <a:gd name="connsiteY1" fmla="*/ 0 h 518160"/>
              <a:gd name="connsiteX2" fmla="*/ 1432560 w 4236720"/>
              <a:gd name="connsiteY2" fmla="*/ 264160 h 518160"/>
              <a:gd name="connsiteX3" fmla="*/ 4236720 w 4236720"/>
              <a:gd name="connsiteY3" fmla="*/ 264160 h 518160"/>
              <a:gd name="connsiteX4" fmla="*/ 4236720 w 4236720"/>
              <a:gd name="connsiteY4" fmla="*/ 518160 h 518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36720" h="518160">
                <a:moveTo>
                  <a:pt x="0" y="0"/>
                </a:moveTo>
                <a:lnTo>
                  <a:pt x="1432560" y="0"/>
                </a:lnTo>
                <a:lnTo>
                  <a:pt x="1432560" y="264160"/>
                </a:lnTo>
                <a:lnTo>
                  <a:pt x="4236720" y="264160"/>
                </a:lnTo>
                <a:lnTo>
                  <a:pt x="4236720" y="518160"/>
                </a:lnTo>
              </a:path>
            </a:pathLst>
          </a:custGeom>
          <a:noFill/>
          <a:ln w="6350">
            <a:solidFill>
              <a:schemeClr val="accent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reeform: Shape 6">
            <a:extLst>
              <a:ext uri="{FF2B5EF4-FFF2-40B4-BE49-F238E27FC236}">
                <a16:creationId xmlns:a16="http://schemas.microsoft.com/office/drawing/2014/main" id="{3119F927-0C00-4057-A6AD-E74DEEC9ABA7}"/>
              </a:ext>
            </a:extLst>
          </p:cNvPr>
          <p:cNvSpPr/>
          <p:nvPr/>
        </p:nvSpPr>
        <p:spPr>
          <a:xfrm>
            <a:off x="2403871" y="1499541"/>
            <a:ext cx="2133600" cy="1574800"/>
          </a:xfrm>
          <a:custGeom>
            <a:avLst/>
            <a:gdLst>
              <a:gd name="connsiteX0" fmla="*/ 1584960 w 2133600"/>
              <a:gd name="connsiteY0" fmla="*/ 1574800 h 1574800"/>
              <a:gd name="connsiteX1" fmla="*/ 2133600 w 2133600"/>
              <a:gd name="connsiteY1" fmla="*/ 1574800 h 1574800"/>
              <a:gd name="connsiteX2" fmla="*/ 2133600 w 2133600"/>
              <a:gd name="connsiteY2" fmla="*/ 487680 h 1574800"/>
              <a:gd name="connsiteX3" fmla="*/ 0 w 2133600"/>
              <a:gd name="connsiteY3" fmla="*/ 487680 h 1574800"/>
              <a:gd name="connsiteX4" fmla="*/ 0 w 2133600"/>
              <a:gd name="connsiteY4" fmla="*/ 0 h 1574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3600" h="1574800">
                <a:moveTo>
                  <a:pt x="1584960" y="1574800"/>
                </a:moveTo>
                <a:lnTo>
                  <a:pt x="2133600" y="1574800"/>
                </a:lnTo>
                <a:lnTo>
                  <a:pt x="2133600" y="487680"/>
                </a:lnTo>
                <a:lnTo>
                  <a:pt x="0" y="487680"/>
                </a:lnTo>
                <a:lnTo>
                  <a:pt x="0" y="0"/>
                </a:lnTo>
              </a:path>
            </a:pathLst>
          </a:custGeom>
          <a:noFill/>
          <a:ln w="6350">
            <a:solidFill>
              <a:schemeClr val="accent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GB"/>
          </a:p>
        </p:txBody>
      </p:sp>
    </p:spTree>
    <p:extLst>
      <p:ext uri="{BB962C8B-B14F-4D97-AF65-F5344CB8AC3E}">
        <p14:creationId xmlns:p14="http://schemas.microsoft.com/office/powerpoint/2010/main" val="20098068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Instructions 4">
    <p:spTree>
      <p:nvGrpSpPr>
        <p:cNvPr id="1" name=""/>
        <p:cNvGrpSpPr/>
        <p:nvPr/>
      </p:nvGrpSpPr>
      <p:grpSpPr>
        <a:xfrm>
          <a:off x="0" y="0"/>
          <a:ext cx="0" cy="0"/>
          <a:chOff x="0" y="0"/>
          <a:chExt cx="0" cy="0"/>
        </a:xfrm>
      </p:grpSpPr>
      <p:pic>
        <p:nvPicPr>
          <p:cNvPr id="11" name="Picture 10" descr="A picture containing device, meter&#10;&#10;Description automatically generated">
            <a:extLst>
              <a:ext uri="{FF2B5EF4-FFF2-40B4-BE49-F238E27FC236}">
                <a16:creationId xmlns:a16="http://schemas.microsoft.com/office/drawing/2014/main" id="{1341CDC2-B1AD-46A0-AAF9-340A4C4C94F2}"/>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06399" y="979487"/>
            <a:ext cx="10584000" cy="800100"/>
          </a:xfrm>
          <a:prstGeom prst="rect">
            <a:avLst/>
          </a:prstGeom>
        </p:spPr>
      </p:pic>
      <p:pic>
        <p:nvPicPr>
          <p:cNvPr id="18" name="Picture 17">
            <a:extLst>
              <a:ext uri="{FF2B5EF4-FFF2-40B4-BE49-F238E27FC236}">
                <a16:creationId xmlns:a16="http://schemas.microsoft.com/office/drawing/2014/main" id="{1E92D15B-CFE8-4586-A871-3003B72435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203323" y="1193271"/>
            <a:ext cx="244977" cy="248180"/>
          </a:xfrm>
          <a:prstGeom prst="rect">
            <a:avLst/>
          </a:prstGeom>
        </p:spPr>
      </p:pic>
      <p:pic>
        <p:nvPicPr>
          <p:cNvPr id="19" name="Picture 18">
            <a:extLst>
              <a:ext uri="{FF2B5EF4-FFF2-40B4-BE49-F238E27FC236}">
                <a16:creationId xmlns:a16="http://schemas.microsoft.com/office/drawing/2014/main" id="{4F4303A3-1277-471D-819D-DB7875C2C66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958346" y="1193270"/>
            <a:ext cx="244977" cy="276755"/>
          </a:xfrm>
          <a:prstGeom prst="rect">
            <a:avLst/>
          </a:prstGeom>
        </p:spPr>
      </p:pic>
      <p:sp>
        <p:nvSpPr>
          <p:cNvPr id="22" name="TextBox 21"/>
          <p:cNvSpPr txBox="1"/>
          <p:nvPr/>
        </p:nvSpPr>
        <p:spPr>
          <a:xfrm>
            <a:off x="806399" y="1985944"/>
            <a:ext cx="8242351" cy="2913081"/>
          </a:xfrm>
          <a:prstGeom prst="rect">
            <a:avLst/>
          </a:prstGeom>
          <a:noFill/>
        </p:spPr>
        <p:txBody>
          <a:bodyPr wrap="square" lIns="0" tIns="0" rIns="0" bIns="0" rtlCol="0">
            <a:noAutofit/>
          </a:bodyPr>
          <a:lstStyle/>
          <a:p>
            <a:pPr marL="0" marR="0" lvl="4" indent="0" algn="l" defTabSz="806846" rtl="0" eaLnBrk="1" fontAlgn="auto" latinLnBrk="0" hangingPunct="1">
              <a:lnSpc>
                <a:spcPct val="100000"/>
              </a:lnSpc>
              <a:spcBef>
                <a:spcPts val="1200"/>
              </a:spcBef>
              <a:spcAft>
                <a:spcPts val="0"/>
              </a:spcAft>
              <a:buClr>
                <a:srgbClr val="000000"/>
              </a:buClr>
              <a:buSzTx/>
              <a:buFontTx/>
              <a:buNone/>
              <a:tabLst/>
              <a:defRPr/>
            </a:pPr>
            <a: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t>If you are adding text to a placeholder, simply click within the placeholder, then begin typing. </a:t>
            </a:r>
            <a:r>
              <a:rPr kumimoji="0" lang="en-US" sz="1400" b="0" i="0" u="sng" strike="noStrike" kern="1200" cap="none" spc="0" normalizeH="0" baseline="0" noProof="0">
                <a:ln>
                  <a:noFill/>
                </a:ln>
                <a:solidFill>
                  <a:schemeClr val="tx2"/>
                </a:solidFill>
                <a:effectLst/>
                <a:uLnTx/>
                <a:uFillTx/>
                <a:latin typeface="Arial Regular" charset="0"/>
                <a:ea typeface="Arial Regular" charset="0"/>
                <a:cs typeface="Arial Regular" charset="0"/>
              </a:rPr>
              <a:t>Use the Indent tool to navigate preset text styles, rather than manually modifying text, adding bullets, etc.</a:t>
            </a:r>
            <a: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t> </a:t>
            </a:r>
          </a:p>
          <a:p>
            <a:pPr marL="0" marR="0" lvl="4" indent="0" algn="l" defTabSz="806846" rtl="0" eaLnBrk="1" fontAlgn="auto" latinLnBrk="0" hangingPunct="1">
              <a:lnSpc>
                <a:spcPct val="100000"/>
              </a:lnSpc>
              <a:spcBef>
                <a:spcPts val="1200"/>
              </a:spcBef>
              <a:spcAft>
                <a:spcPts val="0"/>
              </a:spcAft>
              <a:buClr>
                <a:srgbClr val="000000"/>
              </a:buClr>
              <a:buSzTx/>
              <a:buFontTx/>
              <a:buNone/>
              <a:tabLst/>
              <a:defRPr/>
            </a:pPr>
            <a: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t>The simplest way to add content other than text to a placeholder is by clicking the icon at the center </a:t>
            </a:r>
            <a:b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br>
            <a: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t>of the placeholder and choosing the content you want to add.</a:t>
            </a:r>
          </a:p>
          <a:p>
            <a:pPr marL="0" marR="0" lvl="4" indent="0" algn="l" defTabSz="806846" rtl="0" eaLnBrk="1" fontAlgn="auto" latinLnBrk="0" hangingPunct="1">
              <a:lnSpc>
                <a:spcPct val="100000"/>
              </a:lnSpc>
              <a:spcBef>
                <a:spcPts val="1200"/>
              </a:spcBef>
              <a:spcAft>
                <a:spcPts val="0"/>
              </a:spcAft>
              <a:buClr>
                <a:srgbClr val="000000"/>
              </a:buClr>
              <a:buSzTx/>
              <a:buFontTx/>
              <a:buNone/>
              <a:tabLst/>
              <a:defRPr/>
            </a:pPr>
            <a: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t>You can also drag an image file from your computer into the placeholder or right-click on the placeholder and use the menu that appears to place (and even change existing) content into the placeholder.</a:t>
            </a:r>
          </a:p>
          <a:p>
            <a:pPr marL="0" marR="0" lvl="3" indent="0" algn="l" defTabSz="806846" rtl="0" eaLnBrk="1" fontAlgn="auto" latinLnBrk="0" hangingPunct="1">
              <a:lnSpc>
                <a:spcPct val="100000"/>
              </a:lnSpc>
              <a:spcBef>
                <a:spcPts val="1200"/>
              </a:spcBef>
              <a:spcAft>
                <a:spcPts val="0"/>
              </a:spcAft>
              <a:buClrTx/>
              <a:buSzTx/>
              <a:buFontTx/>
              <a:buNone/>
              <a:tabLst/>
              <a:defRPr/>
            </a:pPr>
            <a:endParaRPr kumimoji="0" lang="en-US" sz="1400" b="1" i="0" u="none" strike="noStrike" kern="1200" cap="none" spc="0" normalizeH="0" baseline="0" noProof="0">
              <a:ln>
                <a:noFill/>
              </a:ln>
              <a:solidFill>
                <a:schemeClr val="tx2"/>
              </a:solidFill>
              <a:effectLst/>
              <a:uLnTx/>
              <a:uFillTx/>
              <a:latin typeface="Arial Regular" charset="0"/>
              <a:ea typeface="Arial Regular" charset="0"/>
              <a:cs typeface="Arial Regular" charset="0"/>
            </a:endParaRPr>
          </a:p>
          <a:p>
            <a:pPr marL="0" marR="0" lvl="3" indent="0" algn="l" defTabSz="806846" rtl="0" eaLnBrk="1" fontAlgn="auto" latinLnBrk="0" hangingPunct="1">
              <a:lnSpc>
                <a:spcPct val="100000"/>
              </a:lnSpc>
              <a:spcBef>
                <a:spcPts val="1200"/>
              </a:spcBef>
              <a:spcAft>
                <a:spcPts val="0"/>
              </a:spcAft>
              <a:buClrTx/>
              <a:buSzTx/>
              <a:buFontTx/>
              <a:buNone/>
              <a:tabLst/>
              <a:defRPr/>
            </a:pPr>
            <a:endParaRPr kumimoji="0" lang="en-US" sz="1800" b="1" i="0" u="none" strike="noStrike" kern="1200" cap="none" spc="0" normalizeH="0" baseline="0" noProof="0">
              <a:ln>
                <a:noFill/>
              </a:ln>
              <a:solidFill>
                <a:schemeClr val="tx2"/>
              </a:solidFill>
              <a:effectLst/>
              <a:uLnTx/>
              <a:uFillTx/>
              <a:latin typeface="Arial Regular" charset="0"/>
              <a:ea typeface="Arial Regular" charset="0"/>
              <a:cs typeface="Arial Regular" charset="0"/>
            </a:endParaRPr>
          </a:p>
          <a:p>
            <a:pPr marL="0" marR="0" lvl="3" indent="0" algn="l" defTabSz="806846" rtl="0" eaLnBrk="1" fontAlgn="auto" latinLnBrk="0" hangingPunct="1">
              <a:lnSpc>
                <a:spcPct val="100000"/>
              </a:lnSpc>
              <a:spcBef>
                <a:spcPts val="1200"/>
              </a:spcBef>
              <a:spcAft>
                <a:spcPts val="0"/>
              </a:spcAft>
              <a:buClrTx/>
              <a:buSzTx/>
              <a:buFontTx/>
              <a:buNone/>
              <a:tabLst/>
              <a:defRPr/>
            </a:pPr>
            <a:endParaRPr kumimoji="0" lang="en-US" sz="1800" b="1" i="0" u="none" strike="noStrike" kern="1200" cap="none" spc="0" normalizeH="0" baseline="0" noProof="0">
              <a:ln>
                <a:noFill/>
              </a:ln>
              <a:solidFill>
                <a:schemeClr val="tx2"/>
              </a:solidFill>
              <a:effectLst/>
              <a:uLnTx/>
              <a:uFillTx/>
              <a:latin typeface="Arial Regular" charset="0"/>
              <a:ea typeface="Arial Regular" charset="0"/>
              <a:cs typeface="Arial Regular" charset="0"/>
            </a:endParaRPr>
          </a:p>
        </p:txBody>
      </p:sp>
      <p:sp>
        <p:nvSpPr>
          <p:cNvPr id="8" name="TextBox 7"/>
          <p:cNvSpPr txBox="1"/>
          <p:nvPr/>
        </p:nvSpPr>
        <p:spPr>
          <a:xfrm>
            <a:off x="806399" y="4893717"/>
            <a:ext cx="10553952" cy="843523"/>
          </a:xfrm>
          <a:prstGeom prst="rect">
            <a:avLst/>
          </a:prstGeom>
          <a:noFill/>
        </p:spPr>
        <p:txBody>
          <a:bodyPr wrap="square" lIns="0" tIns="0" rIns="0" bIns="0" rtlCol="0">
            <a:noAutofit/>
          </a:bodyPr>
          <a:lstStyle/>
          <a:p>
            <a:pPr marL="0" marR="0" lvl="3" indent="0" algn="l" defTabSz="806846" rtl="0" eaLnBrk="1" fontAlgn="auto" latinLnBrk="0" hangingPunct="1">
              <a:lnSpc>
                <a:spcPct val="100000"/>
              </a:lnSpc>
              <a:spcBef>
                <a:spcPts val="1200"/>
              </a:spcBef>
              <a:spcAft>
                <a:spcPts val="0"/>
              </a:spcAft>
              <a:buClrTx/>
              <a:buSzTx/>
              <a:buFontTx/>
              <a:buNone/>
              <a:tabLst/>
              <a:defRPr/>
            </a:pPr>
            <a:r>
              <a:rPr kumimoji="0" lang="en-US" sz="1400" b="1" i="0" u="none" strike="noStrike" kern="1200" cap="none" spc="0" normalizeH="0" baseline="0" noProof="0">
                <a:ln>
                  <a:noFill/>
                </a:ln>
                <a:solidFill>
                  <a:schemeClr val="tx2"/>
                </a:solidFill>
                <a:effectLst/>
                <a:uLnTx/>
                <a:uFillTx/>
                <a:latin typeface="Arial Regular" charset="0"/>
                <a:ea typeface="Arial Regular" charset="0"/>
                <a:cs typeface="Arial Regular" charset="0"/>
              </a:rPr>
              <a:t>Margins and guidelines</a:t>
            </a:r>
          </a:p>
          <a:p>
            <a:pPr marL="0" marR="0" lvl="4" indent="0" algn="l" defTabSz="806846" rtl="0" eaLnBrk="1" fontAlgn="auto" latinLnBrk="0" hangingPunct="1">
              <a:lnSpc>
                <a:spcPct val="100000"/>
              </a:lnSpc>
              <a:spcBef>
                <a:spcPts val="0"/>
              </a:spcBef>
              <a:spcAft>
                <a:spcPts val="0"/>
              </a:spcAft>
              <a:buClr>
                <a:srgbClr val="000000"/>
              </a:buClr>
              <a:buSzTx/>
              <a:buFontTx/>
              <a:buNone/>
              <a:tabLst/>
              <a:defRPr/>
            </a:pPr>
            <a: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t>When adding or resizing elements in your slide, refer to guidelines to maintain proper alignment, spacing and margins. </a:t>
            </a:r>
            <a:b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br>
            <a: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t>To view guidelines, select the </a:t>
            </a:r>
            <a:r>
              <a:rPr kumimoji="0" lang="en-US" sz="1400" b="0" i="0" u="sng" strike="noStrike" kern="1200" cap="none" spc="0" normalizeH="0" baseline="0" noProof="0">
                <a:ln>
                  <a:noFill/>
                </a:ln>
                <a:solidFill>
                  <a:schemeClr val="tx2"/>
                </a:solidFill>
                <a:effectLst/>
                <a:uLnTx/>
                <a:uFillTx/>
                <a:latin typeface="Arial Regular" charset="0"/>
                <a:ea typeface="Arial Regular" charset="0"/>
                <a:cs typeface="Arial Regular" charset="0"/>
              </a:rPr>
              <a:t>View tab</a:t>
            </a:r>
            <a: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t>, and check the checkbox next to </a:t>
            </a:r>
            <a:r>
              <a:rPr kumimoji="0" lang="en-US" sz="1400" b="0" i="0" u="sng" strike="noStrike" kern="1200" cap="none" spc="0" normalizeH="0" baseline="0" noProof="0">
                <a:ln>
                  <a:noFill/>
                </a:ln>
                <a:solidFill>
                  <a:schemeClr val="tx2"/>
                </a:solidFill>
                <a:effectLst/>
                <a:uLnTx/>
                <a:uFillTx/>
                <a:latin typeface="Arial Regular" charset="0"/>
                <a:ea typeface="Arial Regular" charset="0"/>
                <a:cs typeface="Arial Regular" charset="0"/>
              </a:rPr>
              <a:t>Guides</a:t>
            </a:r>
            <a: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t>.</a:t>
            </a:r>
          </a:p>
        </p:txBody>
      </p:sp>
      <p:sp>
        <p:nvSpPr>
          <p:cNvPr id="12" name="TextBox 11">
            <a:extLst>
              <a:ext uri="{FF2B5EF4-FFF2-40B4-BE49-F238E27FC236}">
                <a16:creationId xmlns:a16="http://schemas.microsoft.com/office/drawing/2014/main" id="{00F90716-BD58-48DC-800C-990BC67CE6D2}"/>
              </a:ext>
            </a:extLst>
          </p:cNvPr>
          <p:cNvSpPr txBox="1"/>
          <p:nvPr/>
        </p:nvSpPr>
        <p:spPr>
          <a:xfrm>
            <a:off x="814387" y="207440"/>
            <a:ext cx="8115301" cy="228600"/>
          </a:xfrm>
          <a:prstGeom prst="rect">
            <a:avLst/>
          </a:prstGeom>
          <a:noFill/>
        </p:spPr>
        <p:txBody>
          <a:bodyPr wrap="square" lIns="0" tIns="0" rIns="0" bIns="0" rtlCol="0">
            <a:noAutofit/>
          </a:bodyPr>
          <a:lstStyle/>
          <a:p>
            <a:pPr>
              <a:lnSpc>
                <a:spcPct val="90000"/>
              </a:lnSpc>
            </a:pPr>
            <a:r>
              <a:rPr lang="en-US" sz="1400" b="0">
                <a:solidFill>
                  <a:schemeClr val="tx2"/>
                </a:solidFill>
              </a:rPr>
              <a:t>Quick reference guide</a:t>
            </a:r>
          </a:p>
        </p:txBody>
      </p:sp>
      <p:sp>
        <p:nvSpPr>
          <p:cNvPr id="13" name="Rectangle 12">
            <a:extLst>
              <a:ext uri="{FF2B5EF4-FFF2-40B4-BE49-F238E27FC236}">
                <a16:creationId xmlns:a16="http://schemas.microsoft.com/office/drawing/2014/main" id="{C8738BBA-7747-438D-82A4-8A51E8CFEFB1}"/>
              </a:ext>
            </a:extLst>
          </p:cNvPr>
          <p:cNvSpPr/>
          <p:nvPr/>
        </p:nvSpPr>
        <p:spPr>
          <a:xfrm>
            <a:off x="800919" y="625655"/>
            <a:ext cx="4611840" cy="369332"/>
          </a:xfrm>
          <a:prstGeom prst="rect">
            <a:avLst/>
          </a:prstGeom>
        </p:spPr>
        <p:txBody>
          <a:bodyPr wrap="none" lIns="0" tIns="0" rIns="0" bIns="0">
            <a:spAutoFit/>
          </a:bodyPr>
          <a:lstStyle/>
          <a:p>
            <a:r>
              <a:rPr lang="en-US" sz="2400" b="1">
                <a:solidFill>
                  <a:schemeClr val="tx2"/>
                </a:solidFill>
              </a:rPr>
              <a:t>Adding content to placeholders</a:t>
            </a:r>
          </a:p>
        </p:txBody>
      </p:sp>
      <p:sp>
        <p:nvSpPr>
          <p:cNvPr id="14" name="Line 11">
            <a:extLst>
              <a:ext uri="{FF2B5EF4-FFF2-40B4-BE49-F238E27FC236}">
                <a16:creationId xmlns:a16="http://schemas.microsoft.com/office/drawing/2014/main" id="{958D35BB-FC84-4B54-8F75-F124892C06DC}"/>
              </a:ext>
            </a:extLst>
          </p:cNvPr>
          <p:cNvSpPr>
            <a:spLocks noChangeShapeType="1"/>
          </p:cNvSpPr>
          <p:nvPr/>
        </p:nvSpPr>
        <p:spPr bwMode="auto">
          <a:xfrm>
            <a:off x="614363" y="0"/>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 name="Rectangle 19">
            <a:extLst>
              <a:ext uri="{FF2B5EF4-FFF2-40B4-BE49-F238E27FC236}">
                <a16:creationId xmlns:a16="http://schemas.microsoft.com/office/drawing/2014/main" id="{4D76683B-EC35-45EC-9B9E-826AB4185E40}"/>
              </a:ext>
            </a:extLst>
          </p:cNvPr>
          <p:cNvSpPr/>
          <p:nvPr/>
        </p:nvSpPr>
        <p:spPr>
          <a:xfrm>
            <a:off x="5206012" y="1193270"/>
            <a:ext cx="206861" cy="219372"/>
          </a:xfrm>
          <a:prstGeom prst="rect">
            <a:avLst/>
          </a:prstGeom>
          <a:solidFill>
            <a:schemeClr val="tx2">
              <a:alpha val="3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F1868793-695A-437F-B4C9-351F06B880BA}"/>
              </a:ext>
            </a:extLst>
          </p:cNvPr>
          <p:cNvSpPr/>
          <p:nvPr/>
        </p:nvSpPr>
        <p:spPr>
          <a:xfrm>
            <a:off x="4994079" y="1193270"/>
            <a:ext cx="206861" cy="219372"/>
          </a:xfrm>
          <a:prstGeom prst="rect">
            <a:avLst/>
          </a:prstGeom>
          <a:solidFill>
            <a:schemeClr val="bg2">
              <a:alpha val="3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CFCDC32C-0E2C-4822-9E4F-B258F9A144AB}"/>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9780588" y="2399618"/>
            <a:ext cx="1162050" cy="790575"/>
          </a:xfrm>
          <a:prstGeom prst="rect">
            <a:avLst/>
          </a:prstGeom>
          <a:ln w="6350">
            <a:solidFill>
              <a:schemeClr val="tx2"/>
            </a:solidFill>
          </a:ln>
        </p:spPr>
      </p:pic>
      <p:cxnSp>
        <p:nvCxnSpPr>
          <p:cNvPr id="7" name="Straight Arrow Connector 6">
            <a:extLst>
              <a:ext uri="{FF2B5EF4-FFF2-40B4-BE49-F238E27FC236}">
                <a16:creationId xmlns:a16="http://schemas.microsoft.com/office/drawing/2014/main" id="{5E210CCD-C92E-4ACD-95EC-A249B304AE00}"/>
              </a:ext>
            </a:extLst>
          </p:cNvPr>
          <p:cNvCxnSpPr>
            <a:cxnSpLocks/>
          </p:cNvCxnSpPr>
          <p:nvPr/>
        </p:nvCxnSpPr>
        <p:spPr>
          <a:xfrm>
            <a:off x="8710413" y="2683962"/>
            <a:ext cx="1041600" cy="0"/>
          </a:xfrm>
          <a:prstGeom prst="straightConnector1">
            <a:avLst/>
          </a:prstGeom>
          <a:noFill/>
          <a:ln w="6350">
            <a:solidFill>
              <a:schemeClr val="accent1"/>
            </a:solidFill>
            <a:tailEnd type="triangle"/>
          </a:ln>
        </p:spPr>
        <p:style>
          <a:lnRef idx="2">
            <a:schemeClr val="accent1">
              <a:shade val="50000"/>
            </a:schemeClr>
          </a:lnRef>
          <a:fillRef idx="1">
            <a:schemeClr val="accent1"/>
          </a:fillRef>
          <a:effectRef idx="0">
            <a:schemeClr val="accent1"/>
          </a:effectRef>
          <a:fontRef idx="minor">
            <a:schemeClr val="lt1"/>
          </a:fontRef>
        </p:style>
      </p:cxnSp>
      <p:pic>
        <p:nvPicPr>
          <p:cNvPr id="23" name="Picture 22">
            <a:extLst>
              <a:ext uri="{FF2B5EF4-FFF2-40B4-BE49-F238E27FC236}">
                <a16:creationId xmlns:a16="http://schemas.microsoft.com/office/drawing/2014/main" id="{82CB623B-8383-48C8-92D9-21B551175835}"/>
              </a:ext>
            </a:extLst>
          </p:cNvPr>
          <p:cNvPicPr>
            <a:picLocks noChangeAspect="1"/>
          </p:cNvPicPr>
          <p:nvPr/>
        </p:nvPicPr>
        <p:blipFill>
          <a:blip r:embed="rId6">
            <a:extLst>
              <a:ext uri="{28A0092B-C50C-407E-A947-70E740481C1C}">
                <a14:useLocalDpi xmlns:a14="http://schemas.microsoft.com/office/drawing/2010/main"/>
              </a:ext>
            </a:extLst>
          </a:blip>
          <a:srcRect/>
          <a:stretch/>
        </p:blipFill>
        <p:spPr>
          <a:xfrm>
            <a:off x="806399" y="3917692"/>
            <a:ext cx="10584000" cy="800100"/>
          </a:xfrm>
          <a:prstGeom prst="rect">
            <a:avLst/>
          </a:prstGeom>
        </p:spPr>
      </p:pic>
      <p:sp>
        <p:nvSpPr>
          <p:cNvPr id="24" name="Rectangle 23">
            <a:extLst>
              <a:ext uri="{FF2B5EF4-FFF2-40B4-BE49-F238E27FC236}">
                <a16:creationId xmlns:a16="http://schemas.microsoft.com/office/drawing/2014/main" id="{BBBF40B4-45AB-4BD4-B35A-4CB0D49AD866}"/>
              </a:ext>
            </a:extLst>
          </p:cNvPr>
          <p:cNvSpPr/>
          <p:nvPr/>
        </p:nvSpPr>
        <p:spPr>
          <a:xfrm>
            <a:off x="3291840" y="4103984"/>
            <a:ext cx="480060" cy="462592"/>
          </a:xfrm>
          <a:prstGeom prst="rect">
            <a:avLst/>
          </a:prstGeom>
          <a:solidFill>
            <a:schemeClr val="tx2">
              <a:alpha val="1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Freeform: Shape 25">
            <a:extLst>
              <a:ext uri="{FF2B5EF4-FFF2-40B4-BE49-F238E27FC236}">
                <a16:creationId xmlns:a16="http://schemas.microsoft.com/office/drawing/2014/main" id="{80CB3C5E-5444-4840-9CB4-A90E680F878D}"/>
              </a:ext>
            </a:extLst>
          </p:cNvPr>
          <p:cNvSpPr/>
          <p:nvPr/>
        </p:nvSpPr>
        <p:spPr>
          <a:xfrm>
            <a:off x="5200650" y="1419225"/>
            <a:ext cx="3724275" cy="695325"/>
          </a:xfrm>
          <a:custGeom>
            <a:avLst/>
            <a:gdLst>
              <a:gd name="connsiteX0" fmla="*/ 3552825 w 3724275"/>
              <a:gd name="connsiteY0" fmla="*/ 695325 h 695325"/>
              <a:gd name="connsiteX1" fmla="*/ 3724275 w 3724275"/>
              <a:gd name="connsiteY1" fmla="*/ 695325 h 695325"/>
              <a:gd name="connsiteX2" fmla="*/ 3724275 w 3724275"/>
              <a:gd name="connsiteY2" fmla="*/ 466725 h 695325"/>
              <a:gd name="connsiteX3" fmla="*/ 0 w 3724275"/>
              <a:gd name="connsiteY3" fmla="*/ 466725 h 695325"/>
              <a:gd name="connsiteX4" fmla="*/ 0 w 3724275"/>
              <a:gd name="connsiteY4" fmla="*/ 0 h 695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4275" h="695325">
                <a:moveTo>
                  <a:pt x="3552825" y="695325"/>
                </a:moveTo>
                <a:lnTo>
                  <a:pt x="3724275" y="695325"/>
                </a:lnTo>
                <a:lnTo>
                  <a:pt x="3724275" y="466725"/>
                </a:lnTo>
                <a:lnTo>
                  <a:pt x="0" y="466725"/>
                </a:lnTo>
                <a:lnTo>
                  <a:pt x="0" y="0"/>
                </a:lnTo>
              </a:path>
            </a:pathLst>
          </a:custGeom>
          <a:noFill/>
          <a:ln w="6350">
            <a:solidFill>
              <a:schemeClr val="accent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GB"/>
          </a:p>
        </p:txBody>
      </p:sp>
      <p:sp>
        <p:nvSpPr>
          <p:cNvPr id="27" name="Freeform: Shape 26">
            <a:extLst>
              <a:ext uri="{FF2B5EF4-FFF2-40B4-BE49-F238E27FC236}">
                <a16:creationId xmlns:a16="http://schemas.microsoft.com/office/drawing/2014/main" id="{EC2B33CA-FABC-4792-9A2E-237FAEB0548B}"/>
              </a:ext>
            </a:extLst>
          </p:cNvPr>
          <p:cNvSpPr/>
          <p:nvPr/>
        </p:nvSpPr>
        <p:spPr>
          <a:xfrm>
            <a:off x="2962275" y="4610100"/>
            <a:ext cx="542925" cy="400050"/>
          </a:xfrm>
          <a:custGeom>
            <a:avLst/>
            <a:gdLst>
              <a:gd name="connsiteX0" fmla="*/ 0 w 542925"/>
              <a:gd name="connsiteY0" fmla="*/ 400050 h 400050"/>
              <a:gd name="connsiteX1" fmla="*/ 542925 w 542925"/>
              <a:gd name="connsiteY1" fmla="*/ 400050 h 400050"/>
              <a:gd name="connsiteX2" fmla="*/ 542925 w 542925"/>
              <a:gd name="connsiteY2" fmla="*/ 0 h 400050"/>
            </a:gdLst>
            <a:ahLst/>
            <a:cxnLst>
              <a:cxn ang="0">
                <a:pos x="connsiteX0" y="connsiteY0"/>
              </a:cxn>
              <a:cxn ang="0">
                <a:pos x="connsiteX1" y="connsiteY1"/>
              </a:cxn>
              <a:cxn ang="0">
                <a:pos x="connsiteX2" y="connsiteY2"/>
              </a:cxn>
            </a:cxnLst>
            <a:rect l="l" t="t" r="r" b="b"/>
            <a:pathLst>
              <a:path w="542925" h="400050">
                <a:moveTo>
                  <a:pt x="0" y="400050"/>
                </a:moveTo>
                <a:lnTo>
                  <a:pt x="542925" y="400050"/>
                </a:lnTo>
                <a:lnTo>
                  <a:pt x="542925" y="0"/>
                </a:lnTo>
              </a:path>
            </a:pathLst>
          </a:custGeom>
          <a:noFill/>
          <a:ln w="6350">
            <a:solidFill>
              <a:schemeClr val="accent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GB"/>
          </a:p>
        </p:txBody>
      </p:sp>
    </p:spTree>
    <p:extLst>
      <p:ext uri="{BB962C8B-B14F-4D97-AF65-F5344CB8AC3E}">
        <p14:creationId xmlns:p14="http://schemas.microsoft.com/office/powerpoint/2010/main" val="135291674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p:cSld name="1_Instructions 6">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00F90716-BD58-48DC-800C-990BC67CE6D2}"/>
              </a:ext>
            </a:extLst>
          </p:cNvPr>
          <p:cNvSpPr txBox="1"/>
          <p:nvPr/>
        </p:nvSpPr>
        <p:spPr>
          <a:xfrm>
            <a:off x="814387" y="207440"/>
            <a:ext cx="8115301" cy="228600"/>
          </a:xfrm>
          <a:prstGeom prst="rect">
            <a:avLst/>
          </a:prstGeom>
          <a:noFill/>
        </p:spPr>
        <p:txBody>
          <a:bodyPr wrap="square" lIns="0" tIns="0" rIns="0" bIns="0" rtlCol="0">
            <a:noAutofit/>
          </a:bodyPr>
          <a:lstStyle/>
          <a:p>
            <a:pPr>
              <a:lnSpc>
                <a:spcPct val="90000"/>
              </a:lnSpc>
            </a:pPr>
            <a:r>
              <a:rPr lang="en-US" sz="1400" b="0">
                <a:solidFill>
                  <a:schemeClr val="tx2"/>
                </a:solidFill>
              </a:rPr>
              <a:t>Quick reference guide</a:t>
            </a:r>
          </a:p>
        </p:txBody>
      </p:sp>
      <p:sp>
        <p:nvSpPr>
          <p:cNvPr id="13" name="Rectangle 12">
            <a:extLst>
              <a:ext uri="{FF2B5EF4-FFF2-40B4-BE49-F238E27FC236}">
                <a16:creationId xmlns:a16="http://schemas.microsoft.com/office/drawing/2014/main" id="{C8738BBA-7747-438D-82A4-8A51E8CFEFB1}"/>
              </a:ext>
            </a:extLst>
          </p:cNvPr>
          <p:cNvSpPr/>
          <p:nvPr/>
        </p:nvSpPr>
        <p:spPr>
          <a:xfrm>
            <a:off x="800919" y="620205"/>
            <a:ext cx="4611840" cy="369332"/>
          </a:xfrm>
          <a:prstGeom prst="rect">
            <a:avLst/>
          </a:prstGeom>
        </p:spPr>
        <p:txBody>
          <a:bodyPr wrap="none" lIns="0" tIns="0" rIns="0" bIns="0">
            <a:spAutoFit/>
          </a:bodyPr>
          <a:lstStyle/>
          <a:p>
            <a:r>
              <a:rPr lang="en-US" sz="2400" b="1">
                <a:solidFill>
                  <a:schemeClr val="tx2"/>
                </a:solidFill>
              </a:rPr>
              <a:t>Adding content to placeholders</a:t>
            </a:r>
          </a:p>
        </p:txBody>
      </p:sp>
      <p:sp>
        <p:nvSpPr>
          <p:cNvPr id="14" name="Line 11">
            <a:extLst>
              <a:ext uri="{FF2B5EF4-FFF2-40B4-BE49-F238E27FC236}">
                <a16:creationId xmlns:a16="http://schemas.microsoft.com/office/drawing/2014/main" id="{958D35BB-FC84-4B54-8F75-F124892C06DC}"/>
              </a:ext>
            </a:extLst>
          </p:cNvPr>
          <p:cNvSpPr>
            <a:spLocks noChangeShapeType="1"/>
          </p:cNvSpPr>
          <p:nvPr/>
        </p:nvSpPr>
        <p:spPr bwMode="auto">
          <a:xfrm>
            <a:off x="614363" y="0"/>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4" name="TextBox 43">
            <a:extLst>
              <a:ext uri="{FF2B5EF4-FFF2-40B4-BE49-F238E27FC236}">
                <a16:creationId xmlns:a16="http://schemas.microsoft.com/office/drawing/2014/main" id="{EBC56938-B978-454C-814B-52EF090A2DE4}"/>
              </a:ext>
            </a:extLst>
          </p:cNvPr>
          <p:cNvSpPr txBox="1"/>
          <p:nvPr/>
        </p:nvSpPr>
        <p:spPr>
          <a:xfrm>
            <a:off x="814386" y="1957388"/>
            <a:ext cx="4824413" cy="3884464"/>
          </a:xfrm>
          <a:prstGeom prst="rect">
            <a:avLst/>
          </a:prstGeom>
          <a:noFill/>
        </p:spPr>
        <p:txBody>
          <a:bodyPr wrap="square" lIns="0" tIns="0" rIns="0" bIns="0" rtlCol="0">
            <a:noAutofit/>
          </a:bodyPr>
          <a:lstStyle/>
          <a:p>
            <a:pPr marL="0" marR="0" lvl="4" indent="0" algn="l" defTabSz="806846" rtl="0" eaLnBrk="1" fontAlgn="auto" latinLnBrk="0" hangingPunct="1">
              <a:lnSpc>
                <a:spcPct val="100000"/>
              </a:lnSpc>
              <a:spcBef>
                <a:spcPts val="1200"/>
              </a:spcBef>
              <a:spcAft>
                <a:spcPts val="0"/>
              </a:spcAft>
              <a:buClr>
                <a:srgbClr val="000000"/>
              </a:buClr>
              <a:buSzTx/>
              <a:buFontTx/>
              <a:buNone/>
              <a:tabLst/>
              <a:defRPr/>
            </a:pPr>
            <a:r>
              <a:rPr kumimoji="0" lang="en-US" sz="1400" b="0" i="0" u="sng" strike="noStrike" kern="1200" cap="none" spc="0" normalizeH="0" baseline="0" noProof="0">
                <a:ln>
                  <a:noFill/>
                </a:ln>
                <a:solidFill>
                  <a:schemeClr val="tx2"/>
                </a:solidFill>
                <a:effectLst/>
                <a:uLnTx/>
                <a:uFillTx/>
                <a:latin typeface="Arial Regular" charset="0"/>
                <a:ea typeface="Arial Regular" charset="0"/>
                <a:cs typeface="Arial Regular" charset="0"/>
              </a:rPr>
              <a:t>Do not drag and drop or copy/paste whole slides into your presentation </a:t>
            </a:r>
            <a: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t>(unless they were constructed from the exact same theme). This will transfer a new Master theme into your template (when using </a:t>
            </a:r>
            <a:r>
              <a:rPr kumimoji="0" lang="en-US" sz="1400" b="0" i="1" u="none" strike="noStrike" kern="1200" cap="none" spc="0" normalizeH="0" baseline="0" noProof="0">
                <a:ln>
                  <a:noFill/>
                </a:ln>
                <a:solidFill>
                  <a:schemeClr val="tx2"/>
                </a:solidFill>
                <a:effectLst/>
                <a:uLnTx/>
                <a:uFillTx/>
                <a:latin typeface="Arial Regular" charset="0"/>
                <a:ea typeface="Arial Regular" charset="0"/>
                <a:cs typeface="Arial Regular" charset="0"/>
              </a:rPr>
              <a:t>source formatting</a:t>
            </a:r>
            <a: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t>) or a new layout into your Master theme (when using </a:t>
            </a:r>
            <a:r>
              <a:rPr kumimoji="0" lang="en-US" sz="1400" b="0" i="1" u="none" strike="noStrike" kern="1200" cap="none" spc="0" normalizeH="0" baseline="0" noProof="0">
                <a:ln>
                  <a:noFill/>
                </a:ln>
                <a:solidFill>
                  <a:schemeClr val="tx2"/>
                </a:solidFill>
                <a:effectLst/>
                <a:uLnTx/>
                <a:uFillTx/>
                <a:latin typeface="Arial Regular" charset="0"/>
                <a:ea typeface="Arial Regular" charset="0"/>
                <a:cs typeface="Arial Regular" charset="0"/>
              </a:rPr>
              <a:t>destination theme</a:t>
            </a:r>
            <a: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t>), which often results in inconsistent headers, footers, margins and general formatting.</a:t>
            </a:r>
          </a:p>
          <a:p>
            <a:pPr marL="0" marR="0" lvl="4" indent="0" algn="l" defTabSz="806846" rtl="0" eaLnBrk="1" fontAlgn="auto" latinLnBrk="0" hangingPunct="1">
              <a:lnSpc>
                <a:spcPct val="100000"/>
              </a:lnSpc>
              <a:spcBef>
                <a:spcPts val="1200"/>
              </a:spcBef>
              <a:spcAft>
                <a:spcPts val="0"/>
              </a:spcAft>
              <a:buClr>
                <a:srgbClr val="000000"/>
              </a:buClr>
              <a:buSzTx/>
              <a:buFontTx/>
              <a:buNone/>
              <a:tabLst/>
              <a:defRPr/>
            </a:pPr>
            <a: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t>Instead, </a:t>
            </a:r>
            <a:r>
              <a:rPr kumimoji="0" lang="en-US" sz="1400" b="0" i="0" u="sng" strike="noStrike" kern="1200" cap="none" spc="0" normalizeH="0" baseline="0" noProof="0">
                <a:ln>
                  <a:noFill/>
                </a:ln>
                <a:solidFill>
                  <a:schemeClr val="tx2"/>
                </a:solidFill>
                <a:effectLst/>
                <a:uLnTx/>
                <a:uFillTx/>
                <a:latin typeface="Arial Regular" charset="0"/>
                <a:ea typeface="Arial Regular" charset="0"/>
                <a:cs typeface="Arial Regular" charset="0"/>
              </a:rPr>
              <a:t>always start by selecting a layout from your Master theme</a:t>
            </a:r>
            <a: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t>, then copy/paste bodies of text from a text box in your old presentation file to your new presentation file. Choose </a:t>
            </a:r>
            <a:r>
              <a:rPr kumimoji="0" lang="en-US" sz="1400" b="0" i="0" u="sng" strike="noStrike" kern="1200" cap="none" spc="0" normalizeH="0" baseline="0" noProof="0">
                <a:ln>
                  <a:noFill/>
                </a:ln>
                <a:solidFill>
                  <a:schemeClr val="tx2"/>
                </a:solidFill>
                <a:effectLst/>
                <a:uLnTx/>
                <a:uFillTx/>
                <a:latin typeface="Arial Regular" charset="0"/>
                <a:ea typeface="Arial Regular" charset="0"/>
                <a:cs typeface="Arial Regular" charset="0"/>
              </a:rPr>
              <a:t>Keep Text Only</a:t>
            </a:r>
            <a: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t>, then use </a:t>
            </a:r>
            <a:r>
              <a:rPr kumimoji="0" lang="en-US" sz="1400" b="0" i="0" u="sng" strike="noStrike" kern="1200" cap="none" spc="0" normalizeH="0" baseline="0" noProof="0">
                <a:ln>
                  <a:noFill/>
                </a:ln>
                <a:solidFill>
                  <a:schemeClr val="tx2"/>
                </a:solidFill>
                <a:effectLst/>
                <a:uLnTx/>
                <a:uFillTx/>
                <a:latin typeface="Arial Regular" charset="0"/>
                <a:ea typeface="Arial Regular" charset="0"/>
                <a:cs typeface="Arial Regular" charset="0"/>
              </a:rPr>
              <a:t>Indent</a:t>
            </a:r>
            <a: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t> buttons to format text. </a:t>
            </a:r>
            <a:r>
              <a:rPr kumimoji="0" lang="en-US" sz="1400" b="0" i="0" u="sng" strike="noStrike" kern="1200" cap="none" spc="0" normalizeH="0" baseline="0" noProof="0">
                <a:ln>
                  <a:noFill/>
                </a:ln>
                <a:solidFill>
                  <a:schemeClr val="tx2"/>
                </a:solidFill>
                <a:effectLst/>
                <a:uLnTx/>
                <a:uFillTx/>
                <a:latin typeface="Arial Regular" charset="0"/>
                <a:ea typeface="Arial Regular" charset="0"/>
                <a:cs typeface="Arial Regular" charset="0"/>
              </a:rPr>
              <a:t>This method will preserve the integrity of your Master theme</a:t>
            </a:r>
            <a: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t>.</a:t>
            </a:r>
          </a:p>
          <a:p>
            <a:pPr marL="0" marR="0" lvl="4" indent="0" algn="l" defTabSz="806846" rtl="0" eaLnBrk="1" fontAlgn="auto" latinLnBrk="0" hangingPunct="1">
              <a:lnSpc>
                <a:spcPct val="100000"/>
              </a:lnSpc>
              <a:spcBef>
                <a:spcPts val="1200"/>
              </a:spcBef>
              <a:spcAft>
                <a:spcPts val="0"/>
              </a:spcAft>
              <a:buClr>
                <a:srgbClr val="000000"/>
              </a:buClr>
              <a:buSzTx/>
              <a:buFontTx/>
              <a:buNone/>
              <a:tabLst/>
              <a:defRPr/>
            </a:pPr>
            <a: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t>Do not copy/paste images from one file to another. Instead, save the image on your computer, then upload the image to the image placeholder within your selected layout.</a:t>
            </a:r>
          </a:p>
          <a:p>
            <a:pPr marL="0" marR="0" lvl="3" indent="0" algn="l" defTabSz="806846" rtl="0" eaLnBrk="1" fontAlgn="auto" latinLnBrk="0" hangingPunct="1">
              <a:lnSpc>
                <a:spcPct val="100000"/>
              </a:lnSpc>
              <a:spcBef>
                <a:spcPts val="1200"/>
              </a:spcBef>
              <a:spcAft>
                <a:spcPts val="0"/>
              </a:spcAft>
              <a:buClrTx/>
              <a:buSzTx/>
              <a:buFontTx/>
              <a:buNone/>
              <a:tabLst/>
              <a:defRPr/>
            </a:pPr>
            <a:endParaRPr kumimoji="0" lang="en-US" sz="1800" b="1" i="0" u="none" strike="noStrike" kern="1200" cap="none" spc="0" normalizeH="0" baseline="0" noProof="0">
              <a:ln>
                <a:noFill/>
              </a:ln>
              <a:solidFill>
                <a:schemeClr val="tx2"/>
              </a:solidFill>
              <a:effectLst/>
              <a:uLnTx/>
              <a:uFillTx/>
              <a:latin typeface="Arial Regular" charset="0"/>
              <a:ea typeface="Arial Regular" charset="0"/>
              <a:cs typeface="Arial Regular" charset="0"/>
            </a:endParaRPr>
          </a:p>
        </p:txBody>
      </p:sp>
    </p:spTree>
    <p:extLst>
      <p:ext uri="{BB962C8B-B14F-4D97-AF65-F5344CB8AC3E}">
        <p14:creationId xmlns:p14="http://schemas.microsoft.com/office/powerpoint/2010/main" val="31721324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2_Title Slide">
    <p:bg>
      <p:bgRef idx="1001">
        <a:schemeClr val="bg2"/>
      </p:bgRef>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1FDE89CB-1528-4465-835F-0923AABD5B26}"/>
              </a:ext>
            </a:extLst>
          </p:cNvPr>
          <p:cNvSpPr>
            <a:spLocks noGrp="1"/>
          </p:cNvSpPr>
          <p:nvPr>
            <p:ph type="pic" sz="quarter" idx="10"/>
          </p:nvPr>
        </p:nvSpPr>
        <p:spPr>
          <a:xfrm>
            <a:off x="0" y="2100135"/>
            <a:ext cx="12192000" cy="3708000"/>
          </a:xfrm>
          <a:solidFill>
            <a:schemeClr val="tx1">
              <a:alpha val="22000"/>
            </a:schemeClr>
          </a:solidFill>
        </p:spPr>
        <p:txBody>
          <a:bodyPr/>
          <a:lstStyle/>
          <a:p>
            <a:r>
              <a:rPr lang="en-US"/>
              <a:t>Click icon to add picture</a:t>
            </a:r>
            <a:endParaRPr lang="en-GB"/>
          </a:p>
        </p:txBody>
      </p:sp>
      <p:sp>
        <p:nvSpPr>
          <p:cNvPr id="2" name="Title 1">
            <a:extLst>
              <a:ext uri="{FF2B5EF4-FFF2-40B4-BE49-F238E27FC236}">
                <a16:creationId xmlns:a16="http://schemas.microsoft.com/office/drawing/2014/main" id="{5078AF8E-FC24-4DFD-AA4F-72B5E1F75C70}"/>
              </a:ext>
            </a:extLst>
          </p:cNvPr>
          <p:cNvSpPr>
            <a:spLocks noGrp="1"/>
          </p:cNvSpPr>
          <p:nvPr>
            <p:ph type="ctrTitle"/>
          </p:nvPr>
        </p:nvSpPr>
        <p:spPr>
          <a:xfrm>
            <a:off x="2255598" y="2236579"/>
            <a:ext cx="2736000" cy="1237665"/>
          </a:xfrm>
        </p:spPr>
        <p:txBody>
          <a:bodyPr anchor="b"/>
          <a:lstStyle>
            <a:lvl1pPr algn="l">
              <a:defRPr sz="2800">
                <a:solidFill>
                  <a:schemeClr val="bg2"/>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71E07F18-3FB0-4875-B8A6-BB5DA40D511D}"/>
              </a:ext>
            </a:extLst>
          </p:cNvPr>
          <p:cNvSpPr>
            <a:spLocks noGrp="1"/>
          </p:cNvSpPr>
          <p:nvPr>
            <p:ph type="subTitle" idx="1"/>
          </p:nvPr>
        </p:nvSpPr>
        <p:spPr>
          <a:xfrm>
            <a:off x="2255598" y="3590704"/>
            <a:ext cx="2736000" cy="998411"/>
          </a:xfrm>
        </p:spPr>
        <p:txBody>
          <a:bodyPr/>
          <a:lstStyle>
            <a:lvl1pPr marL="0" indent="0" algn="l">
              <a:buNone/>
              <a:defRPr sz="1000" b="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8" name="Freeform 26">
            <a:extLst>
              <a:ext uri="{FF2B5EF4-FFF2-40B4-BE49-F238E27FC236}">
                <a16:creationId xmlns:a16="http://schemas.microsoft.com/office/drawing/2014/main" id="{9564A37E-F656-496B-825C-5F1F31C37556}"/>
              </a:ext>
            </a:extLst>
          </p:cNvPr>
          <p:cNvSpPr>
            <a:spLocks noEditPoints="1"/>
          </p:cNvSpPr>
          <p:nvPr/>
        </p:nvSpPr>
        <p:spPr bwMode="auto">
          <a:xfrm>
            <a:off x="2779976" y="1464181"/>
            <a:ext cx="276363" cy="357291"/>
          </a:xfrm>
          <a:custGeom>
            <a:avLst/>
            <a:gdLst>
              <a:gd name="T0" fmla="*/ 66 w 866"/>
              <a:gd name="T1" fmla="*/ 1123 h 1123"/>
              <a:gd name="T2" fmla="*/ 66 w 866"/>
              <a:gd name="T3" fmla="*/ 152 h 1123"/>
              <a:gd name="T4" fmla="*/ 0 w 866"/>
              <a:gd name="T5" fmla="*/ 152 h 1123"/>
              <a:gd name="T6" fmla="*/ 0 w 866"/>
              <a:gd name="T7" fmla="*/ 15 h 1123"/>
              <a:gd name="T8" fmla="*/ 256 w 866"/>
              <a:gd name="T9" fmla="*/ 15 h 1123"/>
              <a:gd name="T10" fmla="*/ 296 w 866"/>
              <a:gd name="T11" fmla="*/ 100 h 1123"/>
              <a:gd name="T12" fmla="*/ 530 w 866"/>
              <a:gd name="T13" fmla="*/ 0 h 1123"/>
              <a:gd name="T14" fmla="*/ 866 w 866"/>
              <a:gd name="T15" fmla="*/ 395 h 1123"/>
              <a:gd name="T16" fmla="*/ 474 w 866"/>
              <a:gd name="T17" fmla="*/ 825 h 1123"/>
              <a:gd name="T18" fmla="*/ 259 w 866"/>
              <a:gd name="T19" fmla="*/ 741 h 1123"/>
              <a:gd name="T20" fmla="*/ 259 w 866"/>
              <a:gd name="T21" fmla="*/ 1123 h 1123"/>
              <a:gd name="T22" fmla="*/ 66 w 866"/>
              <a:gd name="T23" fmla="*/ 1123 h 1123"/>
              <a:gd name="T24" fmla="*/ 458 w 866"/>
              <a:gd name="T25" fmla="*/ 149 h 1123"/>
              <a:gd name="T26" fmla="*/ 251 w 866"/>
              <a:gd name="T27" fmla="*/ 415 h 1123"/>
              <a:gd name="T28" fmla="*/ 450 w 866"/>
              <a:gd name="T29" fmla="*/ 681 h 1123"/>
              <a:gd name="T30" fmla="*/ 672 w 866"/>
              <a:gd name="T31" fmla="*/ 405 h 1123"/>
              <a:gd name="T32" fmla="*/ 458 w 866"/>
              <a:gd name="T33" fmla="*/ 149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66" h="1123">
                <a:moveTo>
                  <a:pt x="66" y="1123"/>
                </a:moveTo>
                <a:cubicBezTo>
                  <a:pt x="66" y="152"/>
                  <a:pt x="66" y="152"/>
                  <a:pt x="66" y="152"/>
                </a:cubicBezTo>
                <a:cubicBezTo>
                  <a:pt x="0" y="152"/>
                  <a:pt x="0" y="152"/>
                  <a:pt x="0" y="152"/>
                </a:cubicBezTo>
                <a:cubicBezTo>
                  <a:pt x="0" y="15"/>
                  <a:pt x="0" y="15"/>
                  <a:pt x="0" y="15"/>
                </a:cubicBezTo>
                <a:cubicBezTo>
                  <a:pt x="256" y="15"/>
                  <a:pt x="256" y="15"/>
                  <a:pt x="256" y="15"/>
                </a:cubicBezTo>
                <a:cubicBezTo>
                  <a:pt x="296" y="100"/>
                  <a:pt x="296" y="100"/>
                  <a:pt x="296" y="100"/>
                </a:cubicBezTo>
                <a:cubicBezTo>
                  <a:pt x="363" y="19"/>
                  <a:pt x="450" y="0"/>
                  <a:pt x="530" y="0"/>
                </a:cubicBezTo>
                <a:cubicBezTo>
                  <a:pt x="728" y="0"/>
                  <a:pt x="866" y="165"/>
                  <a:pt x="866" y="395"/>
                </a:cubicBezTo>
                <a:cubicBezTo>
                  <a:pt x="866" y="637"/>
                  <a:pt x="738" y="825"/>
                  <a:pt x="474" y="825"/>
                </a:cubicBezTo>
                <a:cubicBezTo>
                  <a:pt x="383" y="825"/>
                  <a:pt x="310" y="790"/>
                  <a:pt x="259" y="741"/>
                </a:cubicBezTo>
                <a:cubicBezTo>
                  <a:pt x="259" y="1123"/>
                  <a:pt x="259" y="1123"/>
                  <a:pt x="259" y="1123"/>
                </a:cubicBezTo>
                <a:lnTo>
                  <a:pt x="66" y="1123"/>
                </a:lnTo>
                <a:close/>
                <a:moveTo>
                  <a:pt x="458" y="149"/>
                </a:moveTo>
                <a:cubicBezTo>
                  <a:pt x="315" y="149"/>
                  <a:pt x="251" y="231"/>
                  <a:pt x="251" y="415"/>
                </a:cubicBezTo>
                <a:cubicBezTo>
                  <a:pt x="251" y="594"/>
                  <a:pt x="316" y="681"/>
                  <a:pt x="450" y="681"/>
                </a:cubicBezTo>
                <a:cubicBezTo>
                  <a:pt x="589" y="681"/>
                  <a:pt x="672" y="578"/>
                  <a:pt x="672" y="405"/>
                </a:cubicBezTo>
                <a:cubicBezTo>
                  <a:pt x="672" y="249"/>
                  <a:pt x="588" y="149"/>
                  <a:pt x="458" y="149"/>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 name="Freeform 27">
            <a:extLst>
              <a:ext uri="{FF2B5EF4-FFF2-40B4-BE49-F238E27FC236}">
                <a16:creationId xmlns:a16="http://schemas.microsoft.com/office/drawing/2014/main" id="{C4F7968C-35D6-4225-9D86-FAC8701BDB7F}"/>
              </a:ext>
            </a:extLst>
          </p:cNvPr>
          <p:cNvSpPr>
            <a:spLocks/>
          </p:cNvSpPr>
          <p:nvPr/>
        </p:nvSpPr>
        <p:spPr bwMode="auto">
          <a:xfrm>
            <a:off x="3234554" y="1426299"/>
            <a:ext cx="136029" cy="299608"/>
          </a:xfrm>
          <a:custGeom>
            <a:avLst/>
            <a:gdLst>
              <a:gd name="T0" fmla="*/ 427 w 427"/>
              <a:gd name="T1" fmla="*/ 269 h 940"/>
              <a:gd name="T2" fmla="*/ 427 w 427"/>
              <a:gd name="T3" fmla="*/ 132 h 940"/>
              <a:gd name="T4" fmla="*/ 256 w 427"/>
              <a:gd name="T5" fmla="*/ 132 h 940"/>
              <a:gd name="T6" fmla="*/ 256 w 427"/>
              <a:gd name="T7" fmla="*/ 0 h 940"/>
              <a:gd name="T8" fmla="*/ 63 w 427"/>
              <a:gd name="T9" fmla="*/ 0 h 940"/>
              <a:gd name="T10" fmla="*/ 63 w 427"/>
              <a:gd name="T11" fmla="*/ 132 h 940"/>
              <a:gd name="T12" fmla="*/ 0 w 427"/>
              <a:gd name="T13" fmla="*/ 132 h 940"/>
              <a:gd name="T14" fmla="*/ 0 w 427"/>
              <a:gd name="T15" fmla="*/ 269 h 940"/>
              <a:gd name="T16" fmla="*/ 63 w 427"/>
              <a:gd name="T17" fmla="*/ 269 h 940"/>
              <a:gd name="T18" fmla="*/ 63 w 427"/>
              <a:gd name="T19" fmla="*/ 725 h 940"/>
              <a:gd name="T20" fmla="*/ 269 w 427"/>
              <a:gd name="T21" fmla="*/ 940 h 940"/>
              <a:gd name="T22" fmla="*/ 405 w 427"/>
              <a:gd name="T23" fmla="*/ 927 h 940"/>
              <a:gd name="T24" fmla="*/ 405 w 427"/>
              <a:gd name="T25" fmla="*/ 801 h 940"/>
              <a:gd name="T26" fmla="*/ 359 w 427"/>
              <a:gd name="T27" fmla="*/ 803 h 940"/>
              <a:gd name="T28" fmla="*/ 256 w 427"/>
              <a:gd name="T29" fmla="*/ 693 h 940"/>
              <a:gd name="T30" fmla="*/ 256 w 427"/>
              <a:gd name="T31" fmla="*/ 269 h 940"/>
              <a:gd name="T32" fmla="*/ 427 w 427"/>
              <a:gd name="T33" fmla="*/ 269 h 9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7" h="940">
                <a:moveTo>
                  <a:pt x="427" y="269"/>
                </a:moveTo>
                <a:cubicBezTo>
                  <a:pt x="427" y="132"/>
                  <a:pt x="427" y="132"/>
                  <a:pt x="427" y="132"/>
                </a:cubicBezTo>
                <a:cubicBezTo>
                  <a:pt x="256" y="132"/>
                  <a:pt x="256" y="132"/>
                  <a:pt x="256" y="132"/>
                </a:cubicBezTo>
                <a:cubicBezTo>
                  <a:pt x="256" y="0"/>
                  <a:pt x="256" y="0"/>
                  <a:pt x="256" y="0"/>
                </a:cubicBezTo>
                <a:cubicBezTo>
                  <a:pt x="63" y="0"/>
                  <a:pt x="63" y="0"/>
                  <a:pt x="63" y="0"/>
                </a:cubicBezTo>
                <a:cubicBezTo>
                  <a:pt x="63" y="132"/>
                  <a:pt x="63" y="132"/>
                  <a:pt x="63" y="132"/>
                </a:cubicBezTo>
                <a:cubicBezTo>
                  <a:pt x="0" y="132"/>
                  <a:pt x="0" y="132"/>
                  <a:pt x="0" y="132"/>
                </a:cubicBezTo>
                <a:cubicBezTo>
                  <a:pt x="0" y="269"/>
                  <a:pt x="0" y="269"/>
                  <a:pt x="0" y="269"/>
                </a:cubicBezTo>
                <a:cubicBezTo>
                  <a:pt x="63" y="269"/>
                  <a:pt x="63" y="269"/>
                  <a:pt x="63" y="269"/>
                </a:cubicBezTo>
                <a:cubicBezTo>
                  <a:pt x="63" y="725"/>
                  <a:pt x="63" y="725"/>
                  <a:pt x="63" y="725"/>
                </a:cubicBezTo>
                <a:cubicBezTo>
                  <a:pt x="63" y="878"/>
                  <a:pt x="122" y="940"/>
                  <a:pt x="269" y="940"/>
                </a:cubicBezTo>
                <a:cubicBezTo>
                  <a:pt x="315" y="940"/>
                  <a:pt x="364" y="938"/>
                  <a:pt x="405" y="927"/>
                </a:cubicBezTo>
                <a:cubicBezTo>
                  <a:pt x="405" y="801"/>
                  <a:pt x="405" y="801"/>
                  <a:pt x="405" y="801"/>
                </a:cubicBezTo>
                <a:cubicBezTo>
                  <a:pt x="389" y="802"/>
                  <a:pt x="373" y="803"/>
                  <a:pt x="359" y="803"/>
                </a:cubicBezTo>
                <a:cubicBezTo>
                  <a:pt x="273" y="803"/>
                  <a:pt x="256" y="761"/>
                  <a:pt x="256" y="693"/>
                </a:cubicBezTo>
                <a:cubicBezTo>
                  <a:pt x="256" y="269"/>
                  <a:pt x="256" y="269"/>
                  <a:pt x="256" y="269"/>
                </a:cubicBezTo>
                <a:lnTo>
                  <a:pt x="427" y="26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 name="Freeform 28">
            <a:extLst>
              <a:ext uri="{FF2B5EF4-FFF2-40B4-BE49-F238E27FC236}">
                <a16:creationId xmlns:a16="http://schemas.microsoft.com/office/drawing/2014/main" id="{146C1E34-4286-43D6-92DB-4A677FD9404F}"/>
              </a:ext>
            </a:extLst>
          </p:cNvPr>
          <p:cNvSpPr>
            <a:spLocks/>
          </p:cNvSpPr>
          <p:nvPr/>
        </p:nvSpPr>
        <p:spPr bwMode="auto">
          <a:xfrm>
            <a:off x="2171289" y="1408220"/>
            <a:ext cx="300469" cy="320270"/>
          </a:xfrm>
          <a:custGeom>
            <a:avLst/>
            <a:gdLst>
              <a:gd name="T0" fmla="*/ 483 w 942"/>
              <a:gd name="T1" fmla="*/ 1007 h 1007"/>
              <a:gd name="T2" fmla="*/ 0 w 942"/>
              <a:gd name="T3" fmla="*/ 508 h 1007"/>
              <a:gd name="T4" fmla="*/ 129 w 942"/>
              <a:gd name="T5" fmla="*/ 150 h 1007"/>
              <a:gd name="T6" fmla="*/ 494 w 942"/>
              <a:gd name="T7" fmla="*/ 0 h 1007"/>
              <a:gd name="T8" fmla="*/ 942 w 942"/>
              <a:gd name="T9" fmla="*/ 342 h 1007"/>
              <a:gd name="T10" fmla="*/ 724 w 942"/>
              <a:gd name="T11" fmla="*/ 342 h 1007"/>
              <a:gd name="T12" fmla="*/ 490 w 942"/>
              <a:gd name="T13" fmla="*/ 152 h 1007"/>
              <a:gd name="T14" fmla="*/ 215 w 942"/>
              <a:gd name="T15" fmla="*/ 501 h 1007"/>
              <a:gd name="T16" fmla="*/ 488 w 942"/>
              <a:gd name="T17" fmla="*/ 855 h 1007"/>
              <a:gd name="T18" fmla="*/ 720 w 942"/>
              <a:gd name="T19" fmla="*/ 697 h 1007"/>
              <a:gd name="T20" fmla="*/ 938 w 942"/>
              <a:gd name="T21" fmla="*/ 697 h 1007"/>
              <a:gd name="T22" fmla="*/ 483 w 942"/>
              <a:gd name="T23" fmla="*/ 1007 h 10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42" h="1007">
                <a:moveTo>
                  <a:pt x="483" y="1007"/>
                </a:moveTo>
                <a:cubicBezTo>
                  <a:pt x="181" y="1007"/>
                  <a:pt x="0" y="821"/>
                  <a:pt x="0" y="508"/>
                </a:cubicBezTo>
                <a:cubicBezTo>
                  <a:pt x="0" y="368"/>
                  <a:pt x="46" y="241"/>
                  <a:pt x="129" y="150"/>
                </a:cubicBezTo>
                <a:cubicBezTo>
                  <a:pt x="218" y="52"/>
                  <a:pt x="344" y="0"/>
                  <a:pt x="494" y="0"/>
                </a:cubicBezTo>
                <a:cubicBezTo>
                  <a:pt x="756" y="0"/>
                  <a:pt x="920" y="143"/>
                  <a:pt x="942" y="342"/>
                </a:cubicBezTo>
                <a:cubicBezTo>
                  <a:pt x="724" y="342"/>
                  <a:pt x="724" y="342"/>
                  <a:pt x="724" y="342"/>
                </a:cubicBezTo>
                <a:cubicBezTo>
                  <a:pt x="700" y="203"/>
                  <a:pt x="604" y="152"/>
                  <a:pt x="490" y="152"/>
                </a:cubicBezTo>
                <a:cubicBezTo>
                  <a:pt x="321" y="152"/>
                  <a:pt x="215" y="286"/>
                  <a:pt x="215" y="501"/>
                </a:cubicBezTo>
                <a:cubicBezTo>
                  <a:pt x="215" y="723"/>
                  <a:pt x="318" y="855"/>
                  <a:pt x="488" y="855"/>
                </a:cubicBezTo>
                <a:cubicBezTo>
                  <a:pt x="596" y="855"/>
                  <a:pt x="671" y="811"/>
                  <a:pt x="720" y="697"/>
                </a:cubicBezTo>
                <a:cubicBezTo>
                  <a:pt x="938" y="697"/>
                  <a:pt x="938" y="697"/>
                  <a:pt x="938" y="697"/>
                </a:cubicBezTo>
                <a:cubicBezTo>
                  <a:pt x="895" y="851"/>
                  <a:pt x="777" y="1007"/>
                  <a:pt x="483" y="1007"/>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 name="Freeform 29">
            <a:extLst>
              <a:ext uri="{FF2B5EF4-FFF2-40B4-BE49-F238E27FC236}">
                <a16:creationId xmlns:a16="http://schemas.microsoft.com/office/drawing/2014/main" id="{37549AE3-D549-45AF-B121-73AB6D5A330B}"/>
              </a:ext>
            </a:extLst>
          </p:cNvPr>
          <p:cNvSpPr>
            <a:spLocks noEditPoints="1"/>
          </p:cNvSpPr>
          <p:nvPr/>
        </p:nvSpPr>
        <p:spPr bwMode="auto">
          <a:xfrm>
            <a:off x="3092498" y="1361729"/>
            <a:ext cx="80068" cy="359874"/>
          </a:xfrm>
          <a:custGeom>
            <a:avLst/>
            <a:gdLst>
              <a:gd name="T0" fmla="*/ 21 w 93"/>
              <a:gd name="T1" fmla="*/ 418 h 418"/>
              <a:gd name="T2" fmla="*/ 21 w 93"/>
              <a:gd name="T3" fmla="*/ 175 h 418"/>
              <a:gd name="T4" fmla="*/ 0 w 93"/>
              <a:gd name="T5" fmla="*/ 175 h 418"/>
              <a:gd name="T6" fmla="*/ 0 w 93"/>
              <a:gd name="T7" fmla="*/ 124 h 418"/>
              <a:gd name="T8" fmla="*/ 93 w 93"/>
              <a:gd name="T9" fmla="*/ 124 h 418"/>
              <a:gd name="T10" fmla="*/ 93 w 93"/>
              <a:gd name="T11" fmla="*/ 418 h 418"/>
              <a:gd name="T12" fmla="*/ 21 w 93"/>
              <a:gd name="T13" fmla="*/ 418 h 418"/>
              <a:gd name="T14" fmla="*/ 21 w 93"/>
              <a:gd name="T15" fmla="*/ 77 h 418"/>
              <a:gd name="T16" fmla="*/ 93 w 93"/>
              <a:gd name="T17" fmla="*/ 77 h 418"/>
              <a:gd name="T18" fmla="*/ 93 w 93"/>
              <a:gd name="T19" fmla="*/ 0 h 418"/>
              <a:gd name="T20" fmla="*/ 21 w 93"/>
              <a:gd name="T21" fmla="*/ 0 h 418"/>
              <a:gd name="T22" fmla="*/ 21 w 93"/>
              <a:gd name="T23" fmla="*/ 77 h 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3" h="418">
                <a:moveTo>
                  <a:pt x="21" y="418"/>
                </a:moveTo>
                <a:lnTo>
                  <a:pt x="21" y="175"/>
                </a:lnTo>
                <a:lnTo>
                  <a:pt x="0" y="175"/>
                </a:lnTo>
                <a:lnTo>
                  <a:pt x="0" y="124"/>
                </a:lnTo>
                <a:lnTo>
                  <a:pt x="93" y="124"/>
                </a:lnTo>
                <a:lnTo>
                  <a:pt x="93" y="418"/>
                </a:lnTo>
                <a:lnTo>
                  <a:pt x="21" y="418"/>
                </a:lnTo>
                <a:close/>
                <a:moveTo>
                  <a:pt x="21" y="77"/>
                </a:moveTo>
                <a:lnTo>
                  <a:pt x="93" y="77"/>
                </a:lnTo>
                <a:lnTo>
                  <a:pt x="93" y="0"/>
                </a:lnTo>
                <a:lnTo>
                  <a:pt x="21" y="0"/>
                </a:lnTo>
                <a:lnTo>
                  <a:pt x="21" y="7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 name="Freeform 30">
            <a:extLst>
              <a:ext uri="{FF2B5EF4-FFF2-40B4-BE49-F238E27FC236}">
                <a16:creationId xmlns:a16="http://schemas.microsoft.com/office/drawing/2014/main" id="{653A8D44-CC25-4BA1-BEB4-E82873B94D6A}"/>
              </a:ext>
            </a:extLst>
          </p:cNvPr>
          <p:cNvSpPr>
            <a:spLocks noEditPoints="1"/>
          </p:cNvSpPr>
          <p:nvPr/>
        </p:nvSpPr>
        <p:spPr bwMode="auto">
          <a:xfrm>
            <a:off x="3401577" y="1464181"/>
            <a:ext cx="249673" cy="262588"/>
          </a:xfrm>
          <a:custGeom>
            <a:avLst/>
            <a:gdLst>
              <a:gd name="T0" fmla="*/ 721 w 782"/>
              <a:gd name="T1" fmla="*/ 677 h 823"/>
              <a:gd name="T2" fmla="*/ 721 w 782"/>
              <a:gd name="T3" fmla="*/ 252 h 823"/>
              <a:gd name="T4" fmla="*/ 384 w 782"/>
              <a:gd name="T5" fmla="*/ 0 h 823"/>
              <a:gd name="T6" fmla="*/ 212 w 782"/>
              <a:gd name="T7" fmla="*/ 8 h 823"/>
              <a:gd name="T8" fmla="*/ 212 w 782"/>
              <a:gd name="T9" fmla="*/ 156 h 823"/>
              <a:gd name="T10" fmla="*/ 379 w 782"/>
              <a:gd name="T11" fmla="*/ 149 h 823"/>
              <a:gd name="T12" fmla="*/ 533 w 782"/>
              <a:gd name="T13" fmla="*/ 268 h 823"/>
              <a:gd name="T14" fmla="*/ 533 w 782"/>
              <a:gd name="T15" fmla="*/ 326 h 823"/>
              <a:gd name="T16" fmla="*/ 384 w 782"/>
              <a:gd name="T17" fmla="*/ 326 h 823"/>
              <a:gd name="T18" fmla="*/ 0 w 782"/>
              <a:gd name="T19" fmla="*/ 584 h 823"/>
              <a:gd name="T20" fmla="*/ 274 w 782"/>
              <a:gd name="T21" fmla="*/ 823 h 823"/>
              <a:gd name="T22" fmla="*/ 528 w 782"/>
              <a:gd name="T23" fmla="*/ 740 h 823"/>
              <a:gd name="T24" fmla="*/ 562 w 782"/>
              <a:gd name="T25" fmla="*/ 807 h 823"/>
              <a:gd name="T26" fmla="*/ 782 w 782"/>
              <a:gd name="T27" fmla="*/ 807 h 823"/>
              <a:gd name="T28" fmla="*/ 782 w 782"/>
              <a:gd name="T29" fmla="*/ 677 h 823"/>
              <a:gd name="T30" fmla="*/ 721 w 782"/>
              <a:gd name="T31" fmla="*/ 677 h 823"/>
              <a:gd name="T32" fmla="*/ 335 w 782"/>
              <a:gd name="T33" fmla="*/ 697 h 823"/>
              <a:gd name="T34" fmla="*/ 191 w 782"/>
              <a:gd name="T35" fmla="*/ 571 h 823"/>
              <a:gd name="T36" fmla="*/ 402 w 782"/>
              <a:gd name="T37" fmla="*/ 444 h 823"/>
              <a:gd name="T38" fmla="*/ 533 w 782"/>
              <a:gd name="T39" fmla="*/ 444 h 823"/>
              <a:gd name="T40" fmla="*/ 533 w 782"/>
              <a:gd name="T41" fmla="*/ 471 h 823"/>
              <a:gd name="T42" fmla="*/ 335 w 782"/>
              <a:gd name="T43" fmla="*/ 697 h 8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82" h="823">
                <a:moveTo>
                  <a:pt x="721" y="677"/>
                </a:moveTo>
                <a:cubicBezTo>
                  <a:pt x="721" y="252"/>
                  <a:pt x="721" y="252"/>
                  <a:pt x="721" y="252"/>
                </a:cubicBezTo>
                <a:cubicBezTo>
                  <a:pt x="721" y="82"/>
                  <a:pt x="610" y="0"/>
                  <a:pt x="384" y="0"/>
                </a:cubicBezTo>
                <a:cubicBezTo>
                  <a:pt x="326" y="0"/>
                  <a:pt x="247" y="5"/>
                  <a:pt x="212" y="8"/>
                </a:cubicBezTo>
                <a:cubicBezTo>
                  <a:pt x="212" y="156"/>
                  <a:pt x="212" y="156"/>
                  <a:pt x="212" y="156"/>
                </a:cubicBezTo>
                <a:cubicBezTo>
                  <a:pt x="243" y="154"/>
                  <a:pt x="319" y="149"/>
                  <a:pt x="379" y="149"/>
                </a:cubicBezTo>
                <a:cubicBezTo>
                  <a:pt x="481" y="149"/>
                  <a:pt x="533" y="189"/>
                  <a:pt x="533" y="268"/>
                </a:cubicBezTo>
                <a:cubicBezTo>
                  <a:pt x="533" y="326"/>
                  <a:pt x="533" y="326"/>
                  <a:pt x="533" y="326"/>
                </a:cubicBezTo>
                <a:cubicBezTo>
                  <a:pt x="384" y="326"/>
                  <a:pt x="384" y="326"/>
                  <a:pt x="384" y="326"/>
                </a:cubicBezTo>
                <a:cubicBezTo>
                  <a:pt x="129" y="326"/>
                  <a:pt x="0" y="413"/>
                  <a:pt x="0" y="584"/>
                </a:cubicBezTo>
                <a:cubicBezTo>
                  <a:pt x="0" y="697"/>
                  <a:pt x="71" y="823"/>
                  <a:pt x="274" y="823"/>
                </a:cubicBezTo>
                <a:cubicBezTo>
                  <a:pt x="436" y="823"/>
                  <a:pt x="493" y="778"/>
                  <a:pt x="528" y="740"/>
                </a:cubicBezTo>
                <a:cubicBezTo>
                  <a:pt x="562" y="807"/>
                  <a:pt x="562" y="807"/>
                  <a:pt x="562" y="807"/>
                </a:cubicBezTo>
                <a:cubicBezTo>
                  <a:pt x="782" y="807"/>
                  <a:pt x="782" y="807"/>
                  <a:pt x="782" y="807"/>
                </a:cubicBezTo>
                <a:cubicBezTo>
                  <a:pt x="782" y="677"/>
                  <a:pt x="782" y="677"/>
                  <a:pt x="782" y="677"/>
                </a:cubicBezTo>
                <a:lnTo>
                  <a:pt x="721" y="677"/>
                </a:lnTo>
                <a:close/>
                <a:moveTo>
                  <a:pt x="335" y="697"/>
                </a:moveTo>
                <a:cubicBezTo>
                  <a:pt x="248" y="697"/>
                  <a:pt x="191" y="647"/>
                  <a:pt x="191" y="571"/>
                </a:cubicBezTo>
                <a:cubicBezTo>
                  <a:pt x="191" y="508"/>
                  <a:pt x="216" y="444"/>
                  <a:pt x="402" y="444"/>
                </a:cubicBezTo>
                <a:cubicBezTo>
                  <a:pt x="533" y="444"/>
                  <a:pt x="533" y="444"/>
                  <a:pt x="533" y="444"/>
                </a:cubicBezTo>
                <a:cubicBezTo>
                  <a:pt x="533" y="471"/>
                  <a:pt x="533" y="471"/>
                  <a:pt x="533" y="471"/>
                </a:cubicBezTo>
                <a:cubicBezTo>
                  <a:pt x="533" y="568"/>
                  <a:pt x="512" y="697"/>
                  <a:pt x="335" y="697"/>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 name="Freeform 31">
            <a:extLst>
              <a:ext uri="{FF2B5EF4-FFF2-40B4-BE49-F238E27FC236}">
                <a16:creationId xmlns:a16="http://schemas.microsoft.com/office/drawing/2014/main" id="{EA56B12D-11EC-4FC6-8A5F-A73551549B20}"/>
              </a:ext>
            </a:extLst>
          </p:cNvPr>
          <p:cNvSpPr>
            <a:spLocks noEditPoints="1"/>
          </p:cNvSpPr>
          <p:nvPr/>
        </p:nvSpPr>
        <p:spPr bwMode="auto">
          <a:xfrm>
            <a:off x="2497587" y="1464181"/>
            <a:ext cx="249673" cy="262588"/>
          </a:xfrm>
          <a:custGeom>
            <a:avLst/>
            <a:gdLst>
              <a:gd name="T0" fmla="*/ 722 w 783"/>
              <a:gd name="T1" fmla="*/ 677 h 823"/>
              <a:gd name="T2" fmla="*/ 722 w 783"/>
              <a:gd name="T3" fmla="*/ 252 h 823"/>
              <a:gd name="T4" fmla="*/ 385 w 783"/>
              <a:gd name="T5" fmla="*/ 0 h 823"/>
              <a:gd name="T6" fmla="*/ 213 w 783"/>
              <a:gd name="T7" fmla="*/ 8 h 823"/>
              <a:gd name="T8" fmla="*/ 213 w 783"/>
              <a:gd name="T9" fmla="*/ 156 h 823"/>
              <a:gd name="T10" fmla="*/ 380 w 783"/>
              <a:gd name="T11" fmla="*/ 149 h 823"/>
              <a:gd name="T12" fmla="*/ 534 w 783"/>
              <a:gd name="T13" fmla="*/ 268 h 823"/>
              <a:gd name="T14" fmla="*/ 534 w 783"/>
              <a:gd name="T15" fmla="*/ 326 h 823"/>
              <a:gd name="T16" fmla="*/ 385 w 783"/>
              <a:gd name="T17" fmla="*/ 326 h 823"/>
              <a:gd name="T18" fmla="*/ 0 w 783"/>
              <a:gd name="T19" fmla="*/ 584 h 823"/>
              <a:gd name="T20" fmla="*/ 275 w 783"/>
              <a:gd name="T21" fmla="*/ 823 h 823"/>
              <a:gd name="T22" fmla="*/ 529 w 783"/>
              <a:gd name="T23" fmla="*/ 740 h 823"/>
              <a:gd name="T24" fmla="*/ 562 w 783"/>
              <a:gd name="T25" fmla="*/ 807 h 823"/>
              <a:gd name="T26" fmla="*/ 783 w 783"/>
              <a:gd name="T27" fmla="*/ 807 h 823"/>
              <a:gd name="T28" fmla="*/ 783 w 783"/>
              <a:gd name="T29" fmla="*/ 677 h 823"/>
              <a:gd name="T30" fmla="*/ 722 w 783"/>
              <a:gd name="T31" fmla="*/ 677 h 823"/>
              <a:gd name="T32" fmla="*/ 336 w 783"/>
              <a:gd name="T33" fmla="*/ 697 h 823"/>
              <a:gd name="T34" fmla="*/ 192 w 783"/>
              <a:gd name="T35" fmla="*/ 571 h 823"/>
              <a:gd name="T36" fmla="*/ 403 w 783"/>
              <a:gd name="T37" fmla="*/ 444 h 823"/>
              <a:gd name="T38" fmla="*/ 534 w 783"/>
              <a:gd name="T39" fmla="*/ 444 h 823"/>
              <a:gd name="T40" fmla="*/ 534 w 783"/>
              <a:gd name="T41" fmla="*/ 471 h 823"/>
              <a:gd name="T42" fmla="*/ 336 w 783"/>
              <a:gd name="T43" fmla="*/ 697 h 8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83" h="823">
                <a:moveTo>
                  <a:pt x="722" y="677"/>
                </a:moveTo>
                <a:cubicBezTo>
                  <a:pt x="722" y="252"/>
                  <a:pt x="722" y="252"/>
                  <a:pt x="722" y="252"/>
                </a:cubicBezTo>
                <a:cubicBezTo>
                  <a:pt x="722" y="82"/>
                  <a:pt x="611" y="0"/>
                  <a:pt x="385" y="0"/>
                </a:cubicBezTo>
                <a:cubicBezTo>
                  <a:pt x="327" y="0"/>
                  <a:pt x="248" y="5"/>
                  <a:pt x="213" y="8"/>
                </a:cubicBezTo>
                <a:cubicBezTo>
                  <a:pt x="213" y="156"/>
                  <a:pt x="213" y="156"/>
                  <a:pt x="213" y="156"/>
                </a:cubicBezTo>
                <a:cubicBezTo>
                  <a:pt x="244" y="154"/>
                  <a:pt x="320" y="149"/>
                  <a:pt x="380" y="149"/>
                </a:cubicBezTo>
                <a:cubicBezTo>
                  <a:pt x="482" y="149"/>
                  <a:pt x="534" y="189"/>
                  <a:pt x="534" y="268"/>
                </a:cubicBezTo>
                <a:cubicBezTo>
                  <a:pt x="534" y="326"/>
                  <a:pt x="534" y="326"/>
                  <a:pt x="534" y="326"/>
                </a:cubicBezTo>
                <a:cubicBezTo>
                  <a:pt x="385" y="326"/>
                  <a:pt x="385" y="326"/>
                  <a:pt x="385" y="326"/>
                </a:cubicBezTo>
                <a:cubicBezTo>
                  <a:pt x="130" y="326"/>
                  <a:pt x="0" y="413"/>
                  <a:pt x="0" y="584"/>
                </a:cubicBezTo>
                <a:cubicBezTo>
                  <a:pt x="0" y="697"/>
                  <a:pt x="72" y="823"/>
                  <a:pt x="275" y="823"/>
                </a:cubicBezTo>
                <a:cubicBezTo>
                  <a:pt x="437" y="823"/>
                  <a:pt x="494" y="778"/>
                  <a:pt x="529" y="740"/>
                </a:cubicBezTo>
                <a:cubicBezTo>
                  <a:pt x="562" y="807"/>
                  <a:pt x="562" y="807"/>
                  <a:pt x="562" y="807"/>
                </a:cubicBezTo>
                <a:cubicBezTo>
                  <a:pt x="783" y="807"/>
                  <a:pt x="783" y="807"/>
                  <a:pt x="783" y="807"/>
                </a:cubicBezTo>
                <a:cubicBezTo>
                  <a:pt x="783" y="677"/>
                  <a:pt x="783" y="677"/>
                  <a:pt x="783" y="677"/>
                </a:cubicBezTo>
                <a:lnTo>
                  <a:pt x="722" y="677"/>
                </a:lnTo>
                <a:close/>
                <a:moveTo>
                  <a:pt x="336" y="697"/>
                </a:moveTo>
                <a:cubicBezTo>
                  <a:pt x="249" y="697"/>
                  <a:pt x="192" y="647"/>
                  <a:pt x="192" y="571"/>
                </a:cubicBezTo>
                <a:cubicBezTo>
                  <a:pt x="192" y="508"/>
                  <a:pt x="217" y="444"/>
                  <a:pt x="403" y="444"/>
                </a:cubicBezTo>
                <a:cubicBezTo>
                  <a:pt x="534" y="444"/>
                  <a:pt x="534" y="444"/>
                  <a:pt x="534" y="444"/>
                </a:cubicBezTo>
                <a:cubicBezTo>
                  <a:pt x="534" y="471"/>
                  <a:pt x="534" y="471"/>
                  <a:pt x="534" y="471"/>
                </a:cubicBezTo>
                <a:cubicBezTo>
                  <a:pt x="534" y="568"/>
                  <a:pt x="513" y="697"/>
                  <a:pt x="336" y="697"/>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 name="Rectangle 32">
            <a:extLst>
              <a:ext uri="{FF2B5EF4-FFF2-40B4-BE49-F238E27FC236}">
                <a16:creationId xmlns:a16="http://schemas.microsoft.com/office/drawing/2014/main" id="{526CAFFE-DEE9-4B85-9C09-9EEBE20D4A21}"/>
              </a:ext>
            </a:extLst>
          </p:cNvPr>
          <p:cNvSpPr>
            <a:spLocks noChangeArrowheads="1"/>
          </p:cNvSpPr>
          <p:nvPr/>
        </p:nvSpPr>
        <p:spPr bwMode="auto">
          <a:xfrm>
            <a:off x="2017181" y="1303185"/>
            <a:ext cx="8609" cy="213514"/>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 name="Rectangle 33">
            <a:extLst>
              <a:ext uri="{FF2B5EF4-FFF2-40B4-BE49-F238E27FC236}">
                <a16:creationId xmlns:a16="http://schemas.microsoft.com/office/drawing/2014/main" id="{1D4331E2-01FB-4C75-8C7A-5101368CDBBA}"/>
              </a:ext>
            </a:extLst>
          </p:cNvPr>
          <p:cNvSpPr>
            <a:spLocks noChangeArrowheads="1"/>
          </p:cNvSpPr>
          <p:nvPr/>
        </p:nvSpPr>
        <p:spPr bwMode="auto">
          <a:xfrm>
            <a:off x="2086056" y="1303185"/>
            <a:ext cx="47352" cy="213514"/>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 name="Rectangle 34">
            <a:extLst>
              <a:ext uri="{FF2B5EF4-FFF2-40B4-BE49-F238E27FC236}">
                <a16:creationId xmlns:a16="http://schemas.microsoft.com/office/drawing/2014/main" id="{FEE77C5C-FDE5-4440-B804-265B4CDCBFC2}"/>
              </a:ext>
            </a:extLst>
          </p:cNvPr>
          <p:cNvSpPr>
            <a:spLocks noChangeArrowheads="1"/>
          </p:cNvSpPr>
          <p:nvPr/>
        </p:nvSpPr>
        <p:spPr bwMode="auto">
          <a:xfrm>
            <a:off x="2199701" y="1303185"/>
            <a:ext cx="20663" cy="213514"/>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2100627249"/>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0-#ppt_w/2"/>
                                          </p:val>
                                        </p:tav>
                                        <p:tav tm="100000">
                                          <p:val>
                                            <p:strVal val="#ppt_x"/>
                                          </p:val>
                                        </p:tav>
                                      </p:tavLst>
                                    </p:anim>
                                    <p:anim calcmode="lin" valueType="num">
                                      <p:cBhvr additive="base">
                                        <p:cTn id="12" dur="500" fill="hold"/>
                                        <p:tgtEl>
                                          <p:spTgt spid="9"/>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0-#ppt_w/2"/>
                                          </p:val>
                                        </p:tav>
                                        <p:tav tm="100000">
                                          <p:val>
                                            <p:strVal val="#ppt_x"/>
                                          </p:val>
                                        </p:tav>
                                      </p:tavLst>
                                    </p:anim>
                                    <p:anim calcmode="lin" valueType="num">
                                      <p:cBhvr additive="base">
                                        <p:cTn id="16" dur="500" fill="hold"/>
                                        <p:tgtEl>
                                          <p:spTgt spid="10"/>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0-#ppt_w/2"/>
                                          </p:val>
                                        </p:tav>
                                        <p:tav tm="100000">
                                          <p:val>
                                            <p:strVal val="#ppt_x"/>
                                          </p:val>
                                        </p:tav>
                                      </p:tavLst>
                                    </p:anim>
                                    <p:anim calcmode="lin" valueType="num">
                                      <p:cBhvr additive="base">
                                        <p:cTn id="20" dur="500" fill="hold"/>
                                        <p:tgtEl>
                                          <p:spTgt spid="11"/>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additive="base">
                                        <p:cTn id="23" dur="500" fill="hold"/>
                                        <p:tgtEl>
                                          <p:spTgt spid="12"/>
                                        </p:tgtEl>
                                        <p:attrNameLst>
                                          <p:attrName>ppt_x</p:attrName>
                                        </p:attrNameLst>
                                      </p:cBhvr>
                                      <p:tavLst>
                                        <p:tav tm="0">
                                          <p:val>
                                            <p:strVal val="0-#ppt_w/2"/>
                                          </p:val>
                                        </p:tav>
                                        <p:tav tm="100000">
                                          <p:val>
                                            <p:strVal val="#ppt_x"/>
                                          </p:val>
                                        </p:tav>
                                      </p:tavLst>
                                    </p:anim>
                                    <p:anim calcmode="lin" valueType="num">
                                      <p:cBhvr additive="base">
                                        <p:cTn id="24" dur="500" fill="hold"/>
                                        <p:tgtEl>
                                          <p:spTgt spid="12"/>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additive="base">
                                        <p:cTn id="27" dur="500" fill="hold"/>
                                        <p:tgtEl>
                                          <p:spTgt spid="13"/>
                                        </p:tgtEl>
                                        <p:attrNameLst>
                                          <p:attrName>ppt_x</p:attrName>
                                        </p:attrNameLst>
                                      </p:cBhvr>
                                      <p:tavLst>
                                        <p:tav tm="0">
                                          <p:val>
                                            <p:strVal val="0-#ppt_w/2"/>
                                          </p:val>
                                        </p:tav>
                                        <p:tav tm="100000">
                                          <p:val>
                                            <p:strVal val="#ppt_x"/>
                                          </p:val>
                                        </p:tav>
                                      </p:tavLst>
                                    </p:anim>
                                    <p:anim calcmode="lin" valueType="num">
                                      <p:cBhvr additive="base">
                                        <p:cTn id="28" dur="500" fill="hold"/>
                                        <p:tgtEl>
                                          <p:spTgt spid="13"/>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0-#ppt_w/2"/>
                                          </p:val>
                                        </p:tav>
                                        <p:tav tm="100000">
                                          <p:val>
                                            <p:strVal val="#ppt_x"/>
                                          </p:val>
                                        </p:tav>
                                      </p:tavLst>
                                    </p:anim>
                                    <p:anim calcmode="lin" valueType="num">
                                      <p:cBhvr additive="base">
                                        <p:cTn id="32" dur="500" fill="hold"/>
                                        <p:tgtEl>
                                          <p:spTgt spid="14"/>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anim calcmode="lin" valueType="num">
                                      <p:cBhvr additive="base">
                                        <p:cTn id="35" dur="500" fill="hold"/>
                                        <p:tgtEl>
                                          <p:spTgt spid="15"/>
                                        </p:tgtEl>
                                        <p:attrNameLst>
                                          <p:attrName>ppt_x</p:attrName>
                                        </p:attrNameLst>
                                      </p:cBhvr>
                                      <p:tavLst>
                                        <p:tav tm="0">
                                          <p:val>
                                            <p:strVal val="0-#ppt_w/2"/>
                                          </p:val>
                                        </p:tav>
                                        <p:tav tm="100000">
                                          <p:val>
                                            <p:strVal val="#ppt_x"/>
                                          </p:val>
                                        </p:tav>
                                      </p:tavLst>
                                    </p:anim>
                                    <p:anim calcmode="lin" valueType="num">
                                      <p:cBhvr additive="base">
                                        <p:cTn id="36" dur="500" fill="hold"/>
                                        <p:tgtEl>
                                          <p:spTgt spid="15"/>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stCondLst>
                                    <p:cond delay="0"/>
                                  </p:stCondLst>
                                  <p:childTnLst>
                                    <p:set>
                                      <p:cBhvr>
                                        <p:cTn id="38" dur="1" fill="hold">
                                          <p:stCondLst>
                                            <p:cond delay="0"/>
                                          </p:stCondLst>
                                        </p:cTn>
                                        <p:tgtEl>
                                          <p:spTgt spid="16"/>
                                        </p:tgtEl>
                                        <p:attrNameLst>
                                          <p:attrName>style.visibility</p:attrName>
                                        </p:attrNameLst>
                                      </p:cBhvr>
                                      <p:to>
                                        <p:strVal val="visible"/>
                                      </p:to>
                                    </p:set>
                                    <p:anim calcmode="lin" valueType="num">
                                      <p:cBhvr additive="base">
                                        <p:cTn id="39" dur="500" fill="hold"/>
                                        <p:tgtEl>
                                          <p:spTgt spid="16"/>
                                        </p:tgtEl>
                                        <p:attrNameLst>
                                          <p:attrName>ppt_x</p:attrName>
                                        </p:attrNameLst>
                                      </p:cBhvr>
                                      <p:tavLst>
                                        <p:tav tm="0">
                                          <p:val>
                                            <p:strVal val="0-#ppt_w/2"/>
                                          </p:val>
                                        </p:tav>
                                        <p:tav tm="100000">
                                          <p:val>
                                            <p:strVal val="#ppt_x"/>
                                          </p:val>
                                        </p:tav>
                                      </p:tavLst>
                                    </p:anim>
                                    <p:anim calcmode="lin" valueType="num">
                                      <p:cBhvr additive="base">
                                        <p:cTn id="40"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P spid="14" grpId="0" animBg="1"/>
      <p:bldP spid="15" grpId="0" animBg="1"/>
      <p:bldP spid="16" grpId="0" animBg="1"/>
    </p:bld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Instructions 5">
    <p:spTree>
      <p:nvGrpSpPr>
        <p:cNvPr id="1" name=""/>
        <p:cNvGrpSpPr/>
        <p:nvPr/>
      </p:nvGrpSpPr>
      <p:grpSpPr>
        <a:xfrm>
          <a:off x="0" y="0"/>
          <a:ext cx="0" cy="0"/>
          <a:chOff x="0" y="0"/>
          <a:chExt cx="0" cy="0"/>
        </a:xfrm>
      </p:grpSpPr>
      <p:sp>
        <p:nvSpPr>
          <p:cNvPr id="22" name="TextBox 21"/>
          <p:cNvSpPr txBox="1"/>
          <p:nvPr/>
        </p:nvSpPr>
        <p:spPr>
          <a:xfrm>
            <a:off x="814386" y="1957388"/>
            <a:ext cx="4824413" cy="3884464"/>
          </a:xfrm>
          <a:prstGeom prst="rect">
            <a:avLst/>
          </a:prstGeom>
          <a:noFill/>
        </p:spPr>
        <p:txBody>
          <a:bodyPr wrap="square" lIns="0" tIns="0" rIns="0" bIns="0" rtlCol="0">
            <a:noAutofit/>
          </a:bodyPr>
          <a:lstStyle/>
          <a:p>
            <a:pPr marL="0" marR="0" lvl="4" indent="0" algn="l" defTabSz="806846" rtl="0" eaLnBrk="1" fontAlgn="auto" latinLnBrk="0" hangingPunct="1">
              <a:lnSpc>
                <a:spcPct val="100000"/>
              </a:lnSpc>
              <a:spcBef>
                <a:spcPts val="1200"/>
              </a:spcBef>
              <a:spcAft>
                <a:spcPts val="0"/>
              </a:spcAft>
              <a:buClr>
                <a:srgbClr val="000000"/>
              </a:buClr>
              <a:buSzTx/>
              <a:buFontTx/>
              <a:buNone/>
              <a:tabLst/>
              <a:defRPr/>
            </a:pPr>
            <a:r>
              <a:rPr kumimoji="0" lang="en-US" sz="1400" b="0" i="0" u="sng" strike="noStrike" kern="1200" cap="none" spc="0" normalizeH="0" baseline="0" noProof="0">
                <a:ln>
                  <a:noFill/>
                </a:ln>
                <a:solidFill>
                  <a:schemeClr val="tx2"/>
                </a:solidFill>
                <a:effectLst/>
                <a:uLnTx/>
                <a:uFillTx/>
                <a:latin typeface="Arial Regular" charset="0"/>
                <a:ea typeface="Arial Regular" charset="0"/>
                <a:cs typeface="Arial Regular" charset="0"/>
              </a:rPr>
              <a:t>Do not drag and drop or copy/paste whole slides into your presentation </a:t>
            </a:r>
            <a: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t>(unless they were constructed from the exact same theme). This will transfer a new Master theme into your template (when using </a:t>
            </a:r>
            <a:r>
              <a:rPr kumimoji="0" lang="en-US" sz="1400" b="0" i="1" u="none" strike="noStrike" kern="1200" cap="none" spc="0" normalizeH="0" baseline="0" noProof="0">
                <a:ln>
                  <a:noFill/>
                </a:ln>
                <a:solidFill>
                  <a:schemeClr val="tx2"/>
                </a:solidFill>
                <a:effectLst/>
                <a:uLnTx/>
                <a:uFillTx/>
                <a:latin typeface="Arial Regular" charset="0"/>
                <a:ea typeface="Arial Regular" charset="0"/>
                <a:cs typeface="Arial Regular" charset="0"/>
              </a:rPr>
              <a:t>source formatting</a:t>
            </a:r>
            <a: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t>) or a new layout into your Master theme (when using </a:t>
            </a:r>
            <a:r>
              <a:rPr kumimoji="0" lang="en-US" sz="1400" b="0" i="1" u="none" strike="noStrike" kern="1200" cap="none" spc="0" normalizeH="0" baseline="0" noProof="0">
                <a:ln>
                  <a:noFill/>
                </a:ln>
                <a:solidFill>
                  <a:schemeClr val="tx2"/>
                </a:solidFill>
                <a:effectLst/>
                <a:uLnTx/>
                <a:uFillTx/>
                <a:latin typeface="Arial Regular" charset="0"/>
                <a:ea typeface="Arial Regular" charset="0"/>
                <a:cs typeface="Arial Regular" charset="0"/>
              </a:rPr>
              <a:t>destination theme</a:t>
            </a:r>
            <a: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t>), which often results in inconsistent headers, footers, margins and general formatting.</a:t>
            </a:r>
          </a:p>
          <a:p>
            <a:pPr marL="0" marR="0" lvl="4" indent="0" algn="l" defTabSz="806846" rtl="0" eaLnBrk="1" fontAlgn="auto" latinLnBrk="0" hangingPunct="1">
              <a:lnSpc>
                <a:spcPct val="100000"/>
              </a:lnSpc>
              <a:spcBef>
                <a:spcPts val="1200"/>
              </a:spcBef>
              <a:spcAft>
                <a:spcPts val="0"/>
              </a:spcAft>
              <a:buClr>
                <a:srgbClr val="000000"/>
              </a:buClr>
              <a:buSzTx/>
              <a:buFontTx/>
              <a:buNone/>
              <a:tabLst/>
              <a:defRPr/>
            </a:pPr>
            <a: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t>Instead, </a:t>
            </a:r>
            <a:r>
              <a:rPr kumimoji="0" lang="en-US" sz="1400" b="0" i="0" u="sng" strike="noStrike" kern="1200" cap="none" spc="0" normalizeH="0" baseline="0" noProof="0">
                <a:ln>
                  <a:noFill/>
                </a:ln>
                <a:solidFill>
                  <a:schemeClr val="tx2"/>
                </a:solidFill>
                <a:effectLst/>
                <a:uLnTx/>
                <a:uFillTx/>
                <a:latin typeface="Arial Regular" charset="0"/>
                <a:ea typeface="Arial Regular" charset="0"/>
                <a:cs typeface="Arial Regular" charset="0"/>
              </a:rPr>
              <a:t>always start by selecting a layout from your Master theme</a:t>
            </a:r>
            <a: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t>, then copy/paste bodies of text from a text box in your old presentation file to your new presentation file. Choose </a:t>
            </a:r>
            <a:r>
              <a:rPr kumimoji="0" lang="en-US" sz="1400" b="0" i="0" u="sng" strike="noStrike" kern="1200" cap="none" spc="0" normalizeH="0" baseline="0" noProof="0">
                <a:ln>
                  <a:noFill/>
                </a:ln>
                <a:solidFill>
                  <a:schemeClr val="tx2"/>
                </a:solidFill>
                <a:effectLst/>
                <a:uLnTx/>
                <a:uFillTx/>
                <a:latin typeface="Arial Regular" charset="0"/>
                <a:ea typeface="Arial Regular" charset="0"/>
                <a:cs typeface="Arial Regular" charset="0"/>
              </a:rPr>
              <a:t>Keep Text Only</a:t>
            </a:r>
            <a: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t>, then use </a:t>
            </a:r>
            <a:r>
              <a:rPr kumimoji="0" lang="en-US" sz="1400" b="0" i="0" u="sng" strike="noStrike" kern="1200" cap="none" spc="0" normalizeH="0" baseline="0" noProof="0">
                <a:ln>
                  <a:noFill/>
                </a:ln>
                <a:solidFill>
                  <a:schemeClr val="tx2"/>
                </a:solidFill>
                <a:effectLst/>
                <a:uLnTx/>
                <a:uFillTx/>
                <a:latin typeface="Arial Regular" charset="0"/>
                <a:ea typeface="Arial Regular" charset="0"/>
                <a:cs typeface="Arial Regular" charset="0"/>
              </a:rPr>
              <a:t>Indent</a:t>
            </a:r>
            <a: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t> buttons to format text. </a:t>
            </a:r>
            <a:r>
              <a:rPr kumimoji="0" lang="en-US" sz="1400" b="0" i="0" u="sng" strike="noStrike" kern="1200" cap="none" spc="0" normalizeH="0" baseline="0" noProof="0">
                <a:ln>
                  <a:noFill/>
                </a:ln>
                <a:solidFill>
                  <a:schemeClr val="tx2"/>
                </a:solidFill>
                <a:effectLst/>
                <a:uLnTx/>
                <a:uFillTx/>
                <a:latin typeface="Arial Regular" charset="0"/>
                <a:ea typeface="Arial Regular" charset="0"/>
                <a:cs typeface="Arial Regular" charset="0"/>
              </a:rPr>
              <a:t>This method will preserve the integrity of your Master theme</a:t>
            </a:r>
            <a: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t>.</a:t>
            </a:r>
          </a:p>
          <a:p>
            <a:pPr marL="0" marR="0" lvl="4" indent="0" algn="l" defTabSz="806846" rtl="0" eaLnBrk="1" fontAlgn="auto" latinLnBrk="0" hangingPunct="1">
              <a:lnSpc>
                <a:spcPct val="100000"/>
              </a:lnSpc>
              <a:spcBef>
                <a:spcPts val="1200"/>
              </a:spcBef>
              <a:spcAft>
                <a:spcPts val="0"/>
              </a:spcAft>
              <a:buClr>
                <a:srgbClr val="000000"/>
              </a:buClr>
              <a:buSzTx/>
              <a:buFontTx/>
              <a:buNone/>
              <a:tabLst/>
              <a:defRPr/>
            </a:pPr>
            <a: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t>Do not copy/paste images from one file to another. Instead, save the image on your computer, then upload the image to the image placeholder within your selected layout.</a:t>
            </a:r>
          </a:p>
          <a:p>
            <a:pPr marL="0" marR="0" lvl="3" indent="0" algn="l" defTabSz="806846" rtl="0" eaLnBrk="1" fontAlgn="auto" latinLnBrk="0" hangingPunct="1">
              <a:lnSpc>
                <a:spcPct val="100000"/>
              </a:lnSpc>
              <a:spcBef>
                <a:spcPts val="1200"/>
              </a:spcBef>
              <a:spcAft>
                <a:spcPts val="0"/>
              </a:spcAft>
              <a:buClrTx/>
              <a:buSzTx/>
              <a:buFontTx/>
              <a:buNone/>
              <a:tabLst/>
              <a:defRPr/>
            </a:pPr>
            <a:endParaRPr kumimoji="0" lang="en-US" sz="1800" b="1" i="0" u="none" strike="noStrike" kern="1200" cap="none" spc="0" normalizeH="0" baseline="0" noProof="0">
              <a:ln>
                <a:noFill/>
              </a:ln>
              <a:solidFill>
                <a:schemeClr val="tx2"/>
              </a:solidFill>
              <a:effectLst/>
              <a:uLnTx/>
              <a:uFillTx/>
              <a:latin typeface="Arial Regular" charset="0"/>
              <a:ea typeface="Arial Regular" charset="0"/>
              <a:cs typeface="Arial Regular" charset="0"/>
            </a:endParaRPr>
          </a:p>
        </p:txBody>
      </p:sp>
      <p:grpSp>
        <p:nvGrpSpPr>
          <p:cNvPr id="2" name="Group 1"/>
          <p:cNvGrpSpPr/>
          <p:nvPr/>
        </p:nvGrpSpPr>
        <p:grpSpPr>
          <a:xfrm>
            <a:off x="6750504" y="1957388"/>
            <a:ext cx="4358367" cy="3743964"/>
            <a:chOff x="6660017" y="1600200"/>
            <a:chExt cx="4358367" cy="3743964"/>
          </a:xfrm>
        </p:grpSpPr>
        <p:pic>
          <p:nvPicPr>
            <p:cNvPr id="10" name="Picture 9"/>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660017" y="1600200"/>
              <a:ext cx="4358367" cy="3672960"/>
            </a:xfrm>
            <a:prstGeom prst="rect">
              <a:avLst/>
            </a:prstGeom>
            <a:ln w="3175">
              <a:solidFill>
                <a:schemeClr val="bg1">
                  <a:lumMod val="85000"/>
                </a:schemeClr>
              </a:solidFill>
            </a:ln>
            <a:effectLst>
              <a:outerShdw blurRad="50800" dist="38100" dir="2700000" algn="tl" rotWithShape="0">
                <a:prstClr val="black">
                  <a:alpha val="20000"/>
                </a:prstClr>
              </a:outerShdw>
            </a:effectLst>
          </p:spPr>
        </p:pic>
        <p:sp>
          <p:nvSpPr>
            <p:cNvPr id="15" name="Rectangle 14"/>
            <p:cNvSpPr/>
            <p:nvPr/>
          </p:nvSpPr>
          <p:spPr>
            <a:xfrm>
              <a:off x="7336347" y="4672071"/>
              <a:ext cx="1395885" cy="672093"/>
            </a:xfrm>
            <a:prstGeom prst="rect">
              <a:avLst/>
            </a:prstGeom>
            <a:solidFill>
              <a:srgbClr val="00B9E4">
                <a:alpha val="30000"/>
              </a:srgbClr>
            </a:solidFill>
            <a:ln w="28575">
              <a:solidFill>
                <a:srgbClr val="00B9E4"/>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grpSp>
      <p:sp>
        <p:nvSpPr>
          <p:cNvPr id="12" name="TextBox 11">
            <a:extLst>
              <a:ext uri="{FF2B5EF4-FFF2-40B4-BE49-F238E27FC236}">
                <a16:creationId xmlns:a16="http://schemas.microsoft.com/office/drawing/2014/main" id="{2218A6AA-401A-4A4F-AE36-B98DAC109E90}"/>
              </a:ext>
            </a:extLst>
          </p:cNvPr>
          <p:cNvSpPr txBox="1"/>
          <p:nvPr/>
        </p:nvSpPr>
        <p:spPr>
          <a:xfrm>
            <a:off x="814387" y="207440"/>
            <a:ext cx="8115301" cy="228600"/>
          </a:xfrm>
          <a:prstGeom prst="rect">
            <a:avLst/>
          </a:prstGeom>
          <a:noFill/>
        </p:spPr>
        <p:txBody>
          <a:bodyPr wrap="square" lIns="0" tIns="0" rIns="0" bIns="0" rtlCol="0">
            <a:noAutofit/>
          </a:bodyPr>
          <a:lstStyle/>
          <a:p>
            <a:pPr>
              <a:lnSpc>
                <a:spcPct val="90000"/>
              </a:lnSpc>
            </a:pPr>
            <a:r>
              <a:rPr lang="en-US" sz="1400" b="0">
                <a:solidFill>
                  <a:schemeClr val="tx2"/>
                </a:solidFill>
              </a:rPr>
              <a:t>Quick reference guide</a:t>
            </a:r>
          </a:p>
        </p:txBody>
      </p:sp>
      <p:sp>
        <p:nvSpPr>
          <p:cNvPr id="13" name="Rectangle 12">
            <a:extLst>
              <a:ext uri="{FF2B5EF4-FFF2-40B4-BE49-F238E27FC236}">
                <a16:creationId xmlns:a16="http://schemas.microsoft.com/office/drawing/2014/main" id="{C0340554-76DF-4F7B-9419-1F2F45360183}"/>
              </a:ext>
            </a:extLst>
          </p:cNvPr>
          <p:cNvSpPr/>
          <p:nvPr/>
        </p:nvSpPr>
        <p:spPr>
          <a:xfrm>
            <a:off x="800919" y="625655"/>
            <a:ext cx="6718827" cy="369332"/>
          </a:xfrm>
          <a:prstGeom prst="rect">
            <a:avLst/>
          </a:prstGeom>
        </p:spPr>
        <p:txBody>
          <a:bodyPr wrap="none" lIns="0" tIns="0" rIns="0" bIns="0">
            <a:spAutoFit/>
          </a:bodyPr>
          <a:lstStyle/>
          <a:p>
            <a:r>
              <a:rPr lang="en-GB" sz="2400" b="1">
                <a:solidFill>
                  <a:schemeClr val="tx2"/>
                </a:solidFill>
              </a:rPr>
              <a:t>Transferring content from other presentations</a:t>
            </a:r>
          </a:p>
        </p:txBody>
      </p:sp>
      <p:sp>
        <p:nvSpPr>
          <p:cNvPr id="14" name="Line 11">
            <a:extLst>
              <a:ext uri="{FF2B5EF4-FFF2-40B4-BE49-F238E27FC236}">
                <a16:creationId xmlns:a16="http://schemas.microsoft.com/office/drawing/2014/main" id="{4EDC4516-1146-4E75-9CC5-8609D4A05B57}"/>
              </a:ext>
            </a:extLst>
          </p:cNvPr>
          <p:cNvSpPr>
            <a:spLocks noChangeShapeType="1"/>
          </p:cNvSpPr>
          <p:nvPr/>
        </p:nvSpPr>
        <p:spPr bwMode="auto">
          <a:xfrm>
            <a:off x="614363" y="0"/>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262515039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Instructions 6">
    <p:spTree>
      <p:nvGrpSpPr>
        <p:cNvPr id="1" name=""/>
        <p:cNvGrpSpPr/>
        <p:nvPr/>
      </p:nvGrpSpPr>
      <p:grpSpPr>
        <a:xfrm>
          <a:off x="0" y="0"/>
          <a:ext cx="0" cy="0"/>
          <a:chOff x="0" y="0"/>
          <a:chExt cx="0" cy="0"/>
        </a:xfrm>
      </p:grpSpPr>
      <p:sp>
        <p:nvSpPr>
          <p:cNvPr id="22" name="TextBox 21"/>
          <p:cNvSpPr txBox="1"/>
          <p:nvPr/>
        </p:nvSpPr>
        <p:spPr>
          <a:xfrm>
            <a:off x="814387" y="1957388"/>
            <a:ext cx="3259773" cy="4343400"/>
          </a:xfrm>
          <a:prstGeom prst="rect">
            <a:avLst/>
          </a:prstGeom>
          <a:noFill/>
        </p:spPr>
        <p:txBody>
          <a:bodyPr wrap="square" lIns="0" tIns="0" rIns="0" bIns="0" rtlCol="0">
            <a:noAutofit/>
          </a:bodyPr>
          <a:lstStyle/>
          <a:p>
            <a:pPr marL="0" marR="0" lvl="3" indent="0" algn="l" defTabSz="806846" rtl="0" eaLnBrk="1" fontAlgn="auto" latinLnBrk="0" hangingPunct="1">
              <a:lnSpc>
                <a:spcPct val="100000"/>
              </a:lnSpc>
              <a:spcBef>
                <a:spcPts val="1200"/>
              </a:spcBef>
              <a:spcAft>
                <a:spcPts val="0"/>
              </a:spcAft>
              <a:buClrTx/>
              <a:buSzTx/>
              <a:buFontTx/>
              <a:buNone/>
              <a:tabLst/>
              <a:defRPr/>
            </a:pPr>
            <a:r>
              <a:rPr kumimoji="0" lang="en-US" sz="1400" b="1" i="0" u="none" strike="noStrike" kern="1200" cap="none" spc="0" normalizeH="0" baseline="0" noProof="0">
                <a:ln>
                  <a:noFill/>
                </a:ln>
                <a:solidFill>
                  <a:schemeClr val="tx2"/>
                </a:solidFill>
                <a:effectLst/>
                <a:uLnTx/>
                <a:uFillTx/>
                <a:latin typeface="Arial Regular" charset="0"/>
                <a:ea typeface="Arial Regular" charset="0"/>
                <a:cs typeface="Arial Regular" charset="0"/>
              </a:rPr>
              <a:t>Consistency</a:t>
            </a:r>
          </a:p>
          <a:p>
            <a:pPr marL="0" marR="0" lvl="4" indent="0" algn="l" defTabSz="806846" rtl="0" eaLnBrk="1" fontAlgn="auto" latinLnBrk="0" hangingPunct="1">
              <a:lnSpc>
                <a:spcPct val="100000"/>
              </a:lnSpc>
              <a:spcBef>
                <a:spcPts val="0"/>
              </a:spcBef>
              <a:spcAft>
                <a:spcPts val="0"/>
              </a:spcAft>
              <a:buClr>
                <a:srgbClr val="000000"/>
              </a:buClr>
              <a:buSzTx/>
              <a:buFontTx/>
              <a:buNone/>
              <a:tabLst/>
              <a:defRPr/>
            </a:pPr>
            <a: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t>To make formatting consistent, ensure </a:t>
            </a:r>
            <a:b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br>
            <a: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t>all your slides are based on ONE </a:t>
            </a:r>
            <a:b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br>
            <a: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t>master theme.</a:t>
            </a:r>
          </a:p>
          <a:p>
            <a:pPr marL="0" marR="0" lvl="3" indent="0" algn="l" defTabSz="806846" rtl="0" eaLnBrk="1" fontAlgn="auto" latinLnBrk="0" hangingPunct="1">
              <a:lnSpc>
                <a:spcPct val="100000"/>
              </a:lnSpc>
              <a:spcBef>
                <a:spcPts val="1200"/>
              </a:spcBef>
              <a:spcAft>
                <a:spcPts val="0"/>
              </a:spcAft>
              <a:buClrTx/>
              <a:buSzTx/>
              <a:buFontTx/>
              <a:buNone/>
              <a:tabLst/>
              <a:defRPr/>
            </a:pPr>
            <a:r>
              <a:rPr kumimoji="0" lang="en-US" sz="1400" b="1" i="0" u="none" strike="noStrike" kern="1200" cap="none" spc="0" normalizeH="0" baseline="0" noProof="0">
                <a:ln>
                  <a:noFill/>
                </a:ln>
                <a:solidFill>
                  <a:schemeClr val="tx2"/>
                </a:solidFill>
                <a:effectLst/>
                <a:uLnTx/>
                <a:uFillTx/>
                <a:latin typeface="Arial Regular" charset="0"/>
                <a:ea typeface="Arial Regular" charset="0"/>
                <a:cs typeface="Arial Regular" charset="0"/>
              </a:rPr>
              <a:t>Guides</a:t>
            </a:r>
          </a:p>
          <a:p>
            <a:pPr marL="0" marR="0" lvl="4" indent="0" algn="l" defTabSz="806846" rtl="0" eaLnBrk="1" fontAlgn="auto" latinLnBrk="0" hangingPunct="1">
              <a:lnSpc>
                <a:spcPct val="100000"/>
              </a:lnSpc>
              <a:spcBef>
                <a:spcPts val="0"/>
              </a:spcBef>
              <a:spcAft>
                <a:spcPts val="0"/>
              </a:spcAft>
              <a:buClr>
                <a:srgbClr val="000000"/>
              </a:buClr>
              <a:buSzTx/>
              <a:buFontTx/>
              <a:buNone/>
              <a:tabLst/>
              <a:defRPr/>
            </a:pPr>
            <a: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t>Use guides to properly align objects on </a:t>
            </a:r>
            <a:b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br>
            <a: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t>a slide. To turn on Guides, check </a:t>
            </a:r>
            <a:r>
              <a:rPr kumimoji="0" lang="en-US" sz="1400" b="1" i="0" u="none" strike="noStrike" kern="1200" cap="none" spc="0" normalizeH="0" baseline="0" noProof="0">
                <a:ln>
                  <a:noFill/>
                </a:ln>
                <a:solidFill>
                  <a:schemeClr val="tx2"/>
                </a:solidFill>
                <a:effectLst/>
                <a:uLnTx/>
                <a:uFillTx/>
                <a:latin typeface="Arial Regular" charset="0"/>
                <a:ea typeface="Arial Regular" charset="0"/>
                <a:cs typeface="Arial Regular" charset="0"/>
              </a:rPr>
              <a:t>Guides</a:t>
            </a:r>
            <a: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t> under the </a:t>
            </a:r>
            <a:r>
              <a:rPr kumimoji="0" lang="en-US" sz="1400" b="1" i="0" u="none" strike="noStrike" kern="1200" cap="none" spc="0" normalizeH="0" baseline="0" noProof="0">
                <a:ln>
                  <a:noFill/>
                </a:ln>
                <a:solidFill>
                  <a:schemeClr val="tx2"/>
                </a:solidFill>
                <a:effectLst/>
                <a:uLnTx/>
                <a:uFillTx/>
                <a:latin typeface="Arial Regular" charset="0"/>
                <a:ea typeface="Arial Regular" charset="0"/>
                <a:cs typeface="Arial Regular" charset="0"/>
              </a:rPr>
              <a:t>View</a:t>
            </a:r>
            <a: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t> tab or right-click on-slide.</a:t>
            </a:r>
          </a:p>
          <a:p>
            <a:pPr marL="0" marR="0" lvl="3" indent="0" algn="l" defTabSz="806846" rtl="0" eaLnBrk="1" fontAlgn="auto" latinLnBrk="0" hangingPunct="1">
              <a:lnSpc>
                <a:spcPct val="100000"/>
              </a:lnSpc>
              <a:spcBef>
                <a:spcPts val="1200"/>
              </a:spcBef>
              <a:spcAft>
                <a:spcPts val="0"/>
              </a:spcAft>
              <a:buClrTx/>
              <a:buSzTx/>
              <a:buFontTx/>
              <a:buNone/>
              <a:tabLst/>
              <a:defRPr/>
            </a:pPr>
            <a:r>
              <a:rPr kumimoji="0" lang="en-US" sz="1400" b="1" i="0" u="none" strike="noStrike" kern="1200" cap="none" spc="0" normalizeH="0" baseline="0" noProof="0">
                <a:ln>
                  <a:noFill/>
                </a:ln>
                <a:solidFill>
                  <a:schemeClr val="tx2"/>
                </a:solidFill>
                <a:effectLst/>
                <a:uLnTx/>
                <a:uFillTx/>
                <a:latin typeface="Arial Regular" charset="0"/>
                <a:ea typeface="Arial Regular" charset="0"/>
                <a:cs typeface="Arial Regular" charset="0"/>
              </a:rPr>
              <a:t>Background</a:t>
            </a:r>
          </a:p>
          <a:p>
            <a:pPr marL="0" marR="0" lvl="4" indent="0" algn="l" defTabSz="806846" rtl="0" eaLnBrk="1" fontAlgn="auto" latinLnBrk="0" hangingPunct="1">
              <a:lnSpc>
                <a:spcPct val="100000"/>
              </a:lnSpc>
              <a:spcBef>
                <a:spcPts val="0"/>
              </a:spcBef>
              <a:spcAft>
                <a:spcPts val="0"/>
              </a:spcAft>
              <a:buClr>
                <a:srgbClr val="000000"/>
              </a:buClr>
              <a:buSzTx/>
              <a:buFontTx/>
              <a:buNone/>
              <a:tabLst/>
              <a:defRPr/>
            </a:pPr>
            <a: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t>Alternate background colors for some layouts are available in the Master theme. To change the background of your slide, click </a:t>
            </a:r>
            <a:r>
              <a:rPr kumimoji="0" lang="en-US" sz="1400" b="0" i="0" u="sng" strike="noStrike" kern="1200" cap="none" spc="0" normalizeH="0" baseline="0" noProof="0">
                <a:ln>
                  <a:noFill/>
                </a:ln>
                <a:solidFill>
                  <a:schemeClr val="tx2"/>
                </a:solidFill>
                <a:effectLst/>
                <a:uLnTx/>
                <a:uFillTx/>
                <a:latin typeface="Arial Regular" charset="0"/>
                <a:ea typeface="Arial Regular" charset="0"/>
                <a:cs typeface="Arial Regular" charset="0"/>
              </a:rPr>
              <a:t>Layout</a:t>
            </a:r>
            <a: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t> in the </a:t>
            </a:r>
            <a:r>
              <a:rPr kumimoji="0" lang="en-US" sz="1400" b="0" i="0" u="sng" strike="noStrike" kern="1200" cap="none" spc="0" normalizeH="0" baseline="0" noProof="0">
                <a:ln>
                  <a:noFill/>
                </a:ln>
                <a:solidFill>
                  <a:schemeClr val="tx2"/>
                </a:solidFill>
                <a:effectLst/>
                <a:uLnTx/>
                <a:uFillTx/>
                <a:latin typeface="Arial Regular" charset="0"/>
                <a:ea typeface="Arial Regular" charset="0"/>
                <a:cs typeface="Arial Regular" charset="0"/>
              </a:rPr>
              <a:t>Home tab </a:t>
            </a:r>
            <a: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t>and select the layout with the preferred background color in the drop down menu.</a:t>
            </a:r>
          </a:p>
        </p:txBody>
      </p:sp>
      <p:sp>
        <p:nvSpPr>
          <p:cNvPr id="8" name="TextBox 7"/>
          <p:cNvSpPr txBox="1"/>
          <p:nvPr/>
        </p:nvSpPr>
        <p:spPr>
          <a:xfrm>
            <a:off x="7923212" y="1957388"/>
            <a:ext cx="3659187" cy="4343400"/>
          </a:xfrm>
          <a:prstGeom prst="rect">
            <a:avLst/>
          </a:prstGeom>
          <a:noFill/>
        </p:spPr>
        <p:txBody>
          <a:bodyPr wrap="square" lIns="0" tIns="0" rIns="0" bIns="0" rtlCol="0">
            <a:noAutofit/>
          </a:bodyPr>
          <a:lstStyle/>
          <a:p>
            <a:pPr marL="0" marR="0" lvl="3" indent="0" algn="l" defTabSz="806846" rtl="0" eaLnBrk="1" fontAlgn="auto" latinLnBrk="0" hangingPunct="1">
              <a:lnSpc>
                <a:spcPct val="100000"/>
              </a:lnSpc>
              <a:spcBef>
                <a:spcPts val="1200"/>
              </a:spcBef>
              <a:spcAft>
                <a:spcPts val="0"/>
              </a:spcAft>
              <a:buClrTx/>
              <a:buSzTx/>
              <a:buFontTx/>
              <a:buNone/>
              <a:tabLst/>
              <a:defRPr/>
            </a:pPr>
            <a:r>
              <a:rPr kumimoji="0" lang="en-US" sz="1400" b="1" i="0" u="none" strike="noStrike" kern="1200" cap="none" spc="0" normalizeH="0" baseline="0" noProof="0">
                <a:ln>
                  <a:noFill/>
                </a:ln>
                <a:solidFill>
                  <a:schemeClr val="tx2"/>
                </a:solidFill>
                <a:effectLst/>
                <a:uLnTx/>
                <a:uFillTx/>
                <a:latin typeface="Arial Regular" charset="0"/>
                <a:ea typeface="Arial Regular" charset="0"/>
                <a:cs typeface="Arial Regular" charset="0"/>
              </a:rPr>
              <a:t>Font</a:t>
            </a:r>
          </a:p>
          <a:p>
            <a:pPr marL="0" marR="0" lvl="4" indent="0" algn="l" defTabSz="806846" rtl="0" eaLnBrk="1" fontAlgn="auto" latinLnBrk="0" hangingPunct="1">
              <a:lnSpc>
                <a:spcPct val="100000"/>
              </a:lnSpc>
              <a:spcBef>
                <a:spcPts val="0"/>
              </a:spcBef>
              <a:spcAft>
                <a:spcPts val="0"/>
              </a:spcAft>
              <a:buClr>
                <a:srgbClr val="000000"/>
              </a:buClr>
              <a:buSzTx/>
              <a:buFontTx/>
              <a:buNone/>
              <a:tabLst/>
              <a:defRPr/>
            </a:pPr>
            <a:r>
              <a:rPr kumimoji="0" lang="en-US" sz="1400" b="0" i="0" u="sng" strike="noStrike" kern="1200" cap="none" spc="0" normalizeH="0" baseline="0" noProof="0">
                <a:ln>
                  <a:noFill/>
                </a:ln>
                <a:solidFill>
                  <a:schemeClr val="tx2"/>
                </a:solidFill>
                <a:effectLst/>
                <a:uLnTx/>
                <a:uFillTx/>
                <a:latin typeface="Arial Regular" charset="0"/>
                <a:ea typeface="Arial Regular" charset="0"/>
                <a:cs typeface="Arial Regular" charset="0"/>
              </a:rPr>
              <a:t>Only use Arial font</a:t>
            </a:r>
            <a: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t>. Don’t use Capita font. Use </a:t>
            </a:r>
            <a:r>
              <a:rPr kumimoji="0" lang="en-US" sz="1400" b="0" i="0" u="sng" strike="noStrike" kern="1200" cap="none" spc="0" normalizeH="0" baseline="0" noProof="0">
                <a:ln>
                  <a:noFill/>
                </a:ln>
                <a:solidFill>
                  <a:schemeClr val="tx2"/>
                </a:solidFill>
                <a:effectLst/>
                <a:uLnTx/>
                <a:uFillTx/>
                <a:latin typeface="Arial Regular" charset="0"/>
                <a:ea typeface="Arial Regular" charset="0"/>
                <a:cs typeface="Arial Regular" charset="0"/>
              </a:rPr>
              <a:t>Search</a:t>
            </a:r>
            <a: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t> &gt; </a:t>
            </a:r>
            <a:r>
              <a:rPr kumimoji="0" lang="en-US" sz="1400" b="0" i="0" u="sng" strike="noStrike" kern="1200" cap="none" spc="0" normalizeH="0" baseline="0" noProof="0">
                <a:ln>
                  <a:noFill/>
                </a:ln>
                <a:solidFill>
                  <a:schemeClr val="tx2"/>
                </a:solidFill>
                <a:effectLst/>
                <a:uLnTx/>
                <a:uFillTx/>
                <a:latin typeface="Arial Regular" charset="0"/>
                <a:ea typeface="Arial Regular" charset="0"/>
                <a:cs typeface="Arial Regular" charset="0"/>
              </a:rPr>
              <a:t>Replace Fonts </a:t>
            </a:r>
            <a: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t>function to replace all fonts in your presentation. Use </a:t>
            </a:r>
            <a:r>
              <a:rPr kumimoji="0" lang="en-US" sz="1400" b="0" i="0" u="sng" strike="noStrike" kern="1200" cap="none" spc="0" normalizeH="0" baseline="0" noProof="0">
                <a:ln>
                  <a:noFill/>
                </a:ln>
                <a:solidFill>
                  <a:schemeClr val="tx2"/>
                </a:solidFill>
                <a:effectLst/>
                <a:uLnTx/>
                <a:uFillTx/>
                <a:latin typeface="Arial Regular" charset="0"/>
                <a:ea typeface="Arial Regular" charset="0"/>
                <a:cs typeface="Arial Regular" charset="0"/>
              </a:rPr>
              <a:t>Indent</a:t>
            </a:r>
            <a: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t> tools to navigate preset text styles.</a:t>
            </a:r>
            <a:endParaRPr kumimoji="0" lang="en-US" sz="1400" b="1" i="0" u="none" strike="noStrike" kern="1200" cap="none" spc="0" normalizeH="0" baseline="0" noProof="0">
              <a:ln>
                <a:noFill/>
              </a:ln>
              <a:solidFill>
                <a:schemeClr val="tx2"/>
              </a:solidFill>
              <a:effectLst/>
              <a:uLnTx/>
              <a:uFillTx/>
              <a:latin typeface="Arial Regular" charset="0"/>
              <a:ea typeface="Arial Regular" charset="0"/>
              <a:cs typeface="Arial Regular" charset="0"/>
            </a:endParaRPr>
          </a:p>
          <a:p>
            <a:pPr marL="0" marR="0" lvl="3" indent="0" algn="l" defTabSz="806846" rtl="0" eaLnBrk="1" fontAlgn="auto" latinLnBrk="0" hangingPunct="1">
              <a:lnSpc>
                <a:spcPct val="100000"/>
              </a:lnSpc>
              <a:spcBef>
                <a:spcPts val="1200"/>
              </a:spcBef>
              <a:spcAft>
                <a:spcPts val="0"/>
              </a:spcAft>
              <a:buClrTx/>
              <a:buSzTx/>
              <a:buFontTx/>
              <a:buNone/>
              <a:tabLst/>
              <a:defRPr/>
            </a:pPr>
            <a:r>
              <a:rPr kumimoji="0" lang="en-US" sz="1400" b="1" i="0" u="none" strike="noStrike" kern="1200" cap="none" spc="0" normalizeH="0" baseline="0" noProof="0">
                <a:ln>
                  <a:noFill/>
                </a:ln>
                <a:solidFill>
                  <a:schemeClr val="tx2"/>
                </a:solidFill>
                <a:effectLst/>
                <a:uLnTx/>
                <a:uFillTx/>
                <a:latin typeface="Arial Regular" charset="0"/>
                <a:ea typeface="Arial Regular" charset="0"/>
                <a:cs typeface="Arial Regular" charset="0"/>
              </a:rPr>
              <a:t>Punctuation and case</a:t>
            </a:r>
          </a:p>
          <a:p>
            <a:pPr marL="0" marR="0" lvl="4" indent="0" algn="l" defTabSz="806846" rtl="0" eaLnBrk="1" fontAlgn="auto" latinLnBrk="0" hangingPunct="1">
              <a:lnSpc>
                <a:spcPct val="100000"/>
              </a:lnSpc>
              <a:spcBef>
                <a:spcPts val="0"/>
              </a:spcBef>
              <a:spcAft>
                <a:spcPts val="0"/>
              </a:spcAft>
              <a:buClr>
                <a:srgbClr val="000000"/>
              </a:buClr>
              <a:buSzTx/>
              <a:buFontTx/>
              <a:buNone/>
              <a:tabLst/>
              <a:defRPr/>
            </a:pPr>
            <a: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t>Do not use periods at the end of a slide title. Capita uses sentence case, so only capitalize the first word and proper nouns in headlines.</a:t>
            </a:r>
          </a:p>
          <a:p>
            <a:pPr marL="0" marR="0" lvl="3" indent="0" algn="l" defTabSz="806846" rtl="0" eaLnBrk="1" fontAlgn="auto" latinLnBrk="0" hangingPunct="1">
              <a:lnSpc>
                <a:spcPct val="100000"/>
              </a:lnSpc>
              <a:spcBef>
                <a:spcPts val="1200"/>
              </a:spcBef>
              <a:spcAft>
                <a:spcPts val="0"/>
              </a:spcAft>
              <a:buClrTx/>
              <a:buSzTx/>
              <a:buFontTx/>
              <a:buNone/>
              <a:tabLst/>
              <a:defRPr/>
            </a:pPr>
            <a:r>
              <a:rPr kumimoji="0" lang="en-US" sz="1400" b="1" i="0" u="none" strike="noStrike" kern="1200" cap="none" spc="0" normalizeH="0" baseline="0" noProof="0">
                <a:ln>
                  <a:noFill/>
                </a:ln>
                <a:solidFill>
                  <a:schemeClr val="tx2"/>
                </a:solidFill>
                <a:effectLst/>
                <a:uLnTx/>
                <a:uFillTx/>
                <a:latin typeface="Arial Regular" charset="0"/>
                <a:ea typeface="Arial Regular" charset="0"/>
                <a:cs typeface="Arial Regular" charset="0"/>
              </a:rPr>
              <a:t>PPT vs PDF</a:t>
            </a:r>
          </a:p>
          <a:p>
            <a:pPr marL="0" marR="0" lvl="4" indent="0" algn="l" defTabSz="806846" rtl="0" eaLnBrk="1" fontAlgn="auto" latinLnBrk="0" hangingPunct="1">
              <a:lnSpc>
                <a:spcPct val="100000"/>
              </a:lnSpc>
              <a:spcBef>
                <a:spcPts val="0"/>
              </a:spcBef>
              <a:spcAft>
                <a:spcPts val="0"/>
              </a:spcAft>
              <a:buClr>
                <a:srgbClr val="000000"/>
              </a:buClr>
              <a:buSzTx/>
              <a:buFontTx/>
              <a:buNone/>
              <a:tabLst/>
              <a:defRPr/>
            </a:pPr>
            <a: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t>Do not send the a PowerPoint file to a client. Instead, export as PDF and send the PDF file. </a:t>
            </a:r>
          </a:p>
          <a:p>
            <a:pPr marL="0" marR="0" lvl="4" indent="0" algn="l" defTabSz="806846" rtl="0" eaLnBrk="1" fontAlgn="auto" latinLnBrk="0" hangingPunct="1">
              <a:lnSpc>
                <a:spcPct val="100000"/>
              </a:lnSpc>
              <a:spcBef>
                <a:spcPts val="0"/>
              </a:spcBef>
              <a:spcAft>
                <a:spcPts val="0"/>
              </a:spcAft>
              <a:buClr>
                <a:srgbClr val="000000"/>
              </a:buClr>
              <a:buSzTx/>
              <a:buFontTx/>
              <a:buNone/>
              <a:tabLst/>
              <a:defRPr/>
            </a:pPr>
            <a:endPar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endParaRPr>
          </a:p>
          <a:p>
            <a:pPr marL="0" marR="0" lvl="4" indent="0" algn="l" defTabSz="806846" rtl="0" eaLnBrk="1" fontAlgn="auto" latinLnBrk="0" hangingPunct="1">
              <a:lnSpc>
                <a:spcPct val="100000"/>
              </a:lnSpc>
              <a:spcBef>
                <a:spcPts val="0"/>
              </a:spcBef>
              <a:spcAft>
                <a:spcPts val="0"/>
              </a:spcAft>
              <a:buClr>
                <a:srgbClr val="000000"/>
              </a:buClr>
              <a:buSzTx/>
              <a:buFontTx/>
              <a:buNone/>
              <a:tabLst/>
              <a:defRPr/>
            </a:pPr>
            <a:r>
              <a:rPr kumimoji="0" lang="en-US" sz="1400" b="1" i="0" u="none" strike="noStrike" kern="1200" cap="none" spc="0" normalizeH="0" baseline="0" noProof="0">
                <a:ln>
                  <a:noFill/>
                </a:ln>
                <a:solidFill>
                  <a:schemeClr val="tx2"/>
                </a:solidFill>
                <a:effectLst/>
                <a:uLnTx/>
                <a:uFillTx/>
                <a:latin typeface="Arial Regular" charset="0"/>
                <a:ea typeface="Arial Regular" charset="0"/>
                <a:cs typeface="Arial Regular" charset="0"/>
              </a:rPr>
              <a:t>Transitions</a:t>
            </a:r>
          </a:p>
          <a:p>
            <a:pPr marL="0" marR="0" lvl="4" indent="0" algn="l" defTabSz="806846" rtl="0" eaLnBrk="1" fontAlgn="auto" latinLnBrk="0" hangingPunct="1">
              <a:lnSpc>
                <a:spcPct val="100000"/>
              </a:lnSpc>
              <a:spcBef>
                <a:spcPts val="0"/>
              </a:spcBef>
              <a:spcAft>
                <a:spcPts val="0"/>
              </a:spcAft>
              <a:buClr>
                <a:srgbClr val="000000"/>
              </a:buClr>
              <a:buSzTx/>
              <a:buFontTx/>
              <a:buNone/>
              <a:tabLst/>
              <a:defRPr/>
            </a:pPr>
            <a: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t>Always use the Fade transition </a:t>
            </a:r>
            <a:b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br>
            <a:r>
              <a:rPr kumimoji="0" lang="en-US" sz="1400" b="0" i="0" u="none" strike="noStrike" kern="1200" cap="none" spc="0" normalizeH="0" baseline="0" noProof="0">
                <a:ln>
                  <a:noFill/>
                </a:ln>
                <a:solidFill>
                  <a:schemeClr val="tx2"/>
                </a:solidFill>
                <a:effectLst/>
                <a:uLnTx/>
                <a:uFillTx/>
                <a:latin typeface="Arial Regular" charset="0"/>
                <a:ea typeface="Arial Regular" charset="0"/>
                <a:cs typeface="Arial Regular" charset="0"/>
              </a:rPr>
              <a:t>for presentations.</a:t>
            </a:r>
          </a:p>
        </p:txBody>
      </p:sp>
      <p:sp>
        <p:nvSpPr>
          <p:cNvPr id="11" name="TextBox 10">
            <a:extLst>
              <a:ext uri="{FF2B5EF4-FFF2-40B4-BE49-F238E27FC236}">
                <a16:creationId xmlns:a16="http://schemas.microsoft.com/office/drawing/2014/main" id="{635B1055-4532-4EB0-81BB-EA4467AAA888}"/>
              </a:ext>
            </a:extLst>
          </p:cNvPr>
          <p:cNvSpPr txBox="1"/>
          <p:nvPr/>
        </p:nvSpPr>
        <p:spPr>
          <a:xfrm>
            <a:off x="814387" y="207440"/>
            <a:ext cx="8115301" cy="228600"/>
          </a:xfrm>
          <a:prstGeom prst="rect">
            <a:avLst/>
          </a:prstGeom>
          <a:noFill/>
        </p:spPr>
        <p:txBody>
          <a:bodyPr wrap="square" lIns="0" tIns="0" rIns="0" bIns="0" rtlCol="0">
            <a:noAutofit/>
          </a:bodyPr>
          <a:lstStyle/>
          <a:p>
            <a:pPr>
              <a:lnSpc>
                <a:spcPct val="90000"/>
              </a:lnSpc>
            </a:pPr>
            <a:r>
              <a:rPr lang="en-US" sz="1400" b="0">
                <a:solidFill>
                  <a:schemeClr val="tx2"/>
                </a:solidFill>
              </a:rPr>
              <a:t>Quick reference guide</a:t>
            </a:r>
          </a:p>
        </p:txBody>
      </p:sp>
      <p:sp>
        <p:nvSpPr>
          <p:cNvPr id="12" name="Rectangle 11">
            <a:extLst>
              <a:ext uri="{FF2B5EF4-FFF2-40B4-BE49-F238E27FC236}">
                <a16:creationId xmlns:a16="http://schemas.microsoft.com/office/drawing/2014/main" id="{FCA3493E-C4C3-46CC-9154-FA58F039BE41}"/>
              </a:ext>
            </a:extLst>
          </p:cNvPr>
          <p:cNvSpPr/>
          <p:nvPr/>
        </p:nvSpPr>
        <p:spPr>
          <a:xfrm>
            <a:off x="800919" y="625655"/>
            <a:ext cx="3021661" cy="369332"/>
          </a:xfrm>
          <a:prstGeom prst="rect">
            <a:avLst/>
          </a:prstGeom>
        </p:spPr>
        <p:txBody>
          <a:bodyPr wrap="none" lIns="0" tIns="0" rIns="0" bIns="0">
            <a:spAutoFit/>
          </a:bodyPr>
          <a:lstStyle/>
          <a:p>
            <a:r>
              <a:rPr lang="en-GB" sz="2400" b="1">
                <a:solidFill>
                  <a:schemeClr val="tx2"/>
                </a:solidFill>
              </a:rPr>
              <a:t>Additional quick tips</a:t>
            </a:r>
          </a:p>
        </p:txBody>
      </p:sp>
      <p:sp>
        <p:nvSpPr>
          <p:cNvPr id="13" name="Line 11">
            <a:extLst>
              <a:ext uri="{FF2B5EF4-FFF2-40B4-BE49-F238E27FC236}">
                <a16:creationId xmlns:a16="http://schemas.microsoft.com/office/drawing/2014/main" id="{1B3B0574-8A7A-40F9-BAF6-12E753EEB523}"/>
              </a:ext>
            </a:extLst>
          </p:cNvPr>
          <p:cNvSpPr>
            <a:spLocks noChangeShapeType="1"/>
          </p:cNvSpPr>
          <p:nvPr/>
        </p:nvSpPr>
        <p:spPr bwMode="auto">
          <a:xfrm>
            <a:off x="614363" y="0"/>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7" name="Picture 6" descr="A picture containing device, meter&#10;&#10;Description automatically generated">
            <a:extLst>
              <a:ext uri="{FF2B5EF4-FFF2-40B4-BE49-F238E27FC236}">
                <a16:creationId xmlns:a16="http://schemas.microsoft.com/office/drawing/2014/main" id="{669E7B58-0984-4458-ABC4-35E808A9261A}"/>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06400" y="979488"/>
            <a:ext cx="10584000" cy="800099"/>
          </a:xfrm>
          <a:prstGeom prst="rect">
            <a:avLst/>
          </a:prstGeom>
        </p:spPr>
      </p:pic>
      <p:sp>
        <p:nvSpPr>
          <p:cNvPr id="9" name="Rectangle 8">
            <a:extLst>
              <a:ext uri="{FF2B5EF4-FFF2-40B4-BE49-F238E27FC236}">
                <a16:creationId xmlns:a16="http://schemas.microsoft.com/office/drawing/2014/main" id="{40D064CC-B1CE-4BF5-A1B8-01EA9B8CC05A}"/>
              </a:ext>
            </a:extLst>
          </p:cNvPr>
          <p:cNvSpPr/>
          <p:nvPr/>
        </p:nvSpPr>
        <p:spPr>
          <a:xfrm>
            <a:off x="1876425" y="1174432"/>
            <a:ext cx="269082" cy="593377"/>
          </a:xfrm>
          <a:prstGeom prst="rect">
            <a:avLst/>
          </a:prstGeom>
          <a:solidFill>
            <a:schemeClr val="bg2">
              <a:alpha val="1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4816BB0B-85FC-4E53-960A-D3DE1E3A6B6B}"/>
              </a:ext>
            </a:extLst>
          </p:cNvPr>
          <p:cNvSpPr/>
          <p:nvPr/>
        </p:nvSpPr>
        <p:spPr>
          <a:xfrm>
            <a:off x="2157411" y="1174433"/>
            <a:ext cx="492919" cy="174388"/>
          </a:xfrm>
          <a:prstGeom prst="rect">
            <a:avLst/>
          </a:prstGeom>
          <a:solidFill>
            <a:schemeClr val="tx1">
              <a:alpha val="1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Picture 13">
            <a:extLst>
              <a:ext uri="{FF2B5EF4-FFF2-40B4-BE49-F238E27FC236}">
                <a16:creationId xmlns:a16="http://schemas.microsoft.com/office/drawing/2014/main" id="{6E7E321C-E38B-450A-B236-9CE42315B7B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203323" y="1193271"/>
            <a:ext cx="244977" cy="248180"/>
          </a:xfrm>
          <a:prstGeom prst="rect">
            <a:avLst/>
          </a:prstGeom>
        </p:spPr>
      </p:pic>
      <p:pic>
        <p:nvPicPr>
          <p:cNvPr id="15" name="Picture 14">
            <a:extLst>
              <a:ext uri="{FF2B5EF4-FFF2-40B4-BE49-F238E27FC236}">
                <a16:creationId xmlns:a16="http://schemas.microsoft.com/office/drawing/2014/main" id="{E03322C2-AE22-44C1-A65E-0109ABFEC50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958346" y="1193270"/>
            <a:ext cx="244977" cy="276755"/>
          </a:xfrm>
          <a:prstGeom prst="rect">
            <a:avLst/>
          </a:prstGeom>
        </p:spPr>
      </p:pic>
      <p:sp>
        <p:nvSpPr>
          <p:cNvPr id="16" name="Rectangle 15">
            <a:extLst>
              <a:ext uri="{FF2B5EF4-FFF2-40B4-BE49-F238E27FC236}">
                <a16:creationId xmlns:a16="http://schemas.microsoft.com/office/drawing/2014/main" id="{6739E8FE-7A30-4D7D-BCA8-AAD15FC240E0}"/>
              </a:ext>
            </a:extLst>
          </p:cNvPr>
          <p:cNvSpPr/>
          <p:nvPr/>
        </p:nvSpPr>
        <p:spPr>
          <a:xfrm>
            <a:off x="5206012" y="1193270"/>
            <a:ext cx="206861" cy="219372"/>
          </a:xfrm>
          <a:prstGeom prst="rect">
            <a:avLst/>
          </a:prstGeom>
          <a:solidFill>
            <a:schemeClr val="tx2">
              <a:alpha val="3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A0FC89C1-445C-4EF2-BD65-CFA43C8337A9}"/>
              </a:ext>
            </a:extLst>
          </p:cNvPr>
          <p:cNvSpPr/>
          <p:nvPr/>
        </p:nvSpPr>
        <p:spPr>
          <a:xfrm>
            <a:off x="4994079" y="1193270"/>
            <a:ext cx="206861" cy="219372"/>
          </a:xfrm>
          <a:prstGeom prst="rect">
            <a:avLst/>
          </a:prstGeom>
          <a:solidFill>
            <a:schemeClr val="bg2">
              <a:alpha val="3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B8661B2B-F918-4666-B803-68FF37598E68}"/>
              </a:ext>
            </a:extLst>
          </p:cNvPr>
          <p:cNvSpPr/>
          <p:nvPr/>
        </p:nvSpPr>
        <p:spPr>
          <a:xfrm>
            <a:off x="2157411" y="1325153"/>
            <a:ext cx="492919" cy="174388"/>
          </a:xfrm>
          <a:prstGeom prst="rect">
            <a:avLst/>
          </a:prstGeom>
          <a:solidFill>
            <a:schemeClr val="bg2">
              <a:alpha val="1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descr="A screenshot of a cell phone&#10;&#10;Description automatically generated">
            <a:extLst>
              <a:ext uri="{FF2B5EF4-FFF2-40B4-BE49-F238E27FC236}">
                <a16:creationId xmlns:a16="http://schemas.microsoft.com/office/drawing/2014/main" id="{928CE81D-7359-45F5-874D-29753D52CBB5}"/>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2762250" y="1245519"/>
            <a:ext cx="1885950" cy="729234"/>
          </a:xfrm>
          <a:prstGeom prst="rect">
            <a:avLst/>
          </a:prstGeom>
        </p:spPr>
      </p:pic>
      <p:pic>
        <p:nvPicPr>
          <p:cNvPr id="5" name="Picture 4" descr="A screenshot of a cell phone&#10;&#10;Description automatically generated">
            <a:extLst>
              <a:ext uri="{FF2B5EF4-FFF2-40B4-BE49-F238E27FC236}">
                <a16:creationId xmlns:a16="http://schemas.microsoft.com/office/drawing/2014/main" id="{7D2192C0-9697-4207-B581-AA63749699D8}"/>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4260850" y="2938463"/>
            <a:ext cx="3371850" cy="2047875"/>
          </a:xfrm>
          <a:prstGeom prst="rect">
            <a:avLst/>
          </a:prstGeom>
        </p:spPr>
      </p:pic>
      <p:cxnSp>
        <p:nvCxnSpPr>
          <p:cNvPr id="19" name="Straight Arrow Connector 18">
            <a:extLst>
              <a:ext uri="{FF2B5EF4-FFF2-40B4-BE49-F238E27FC236}">
                <a16:creationId xmlns:a16="http://schemas.microsoft.com/office/drawing/2014/main" id="{3A4C89DD-3B2D-44E9-B853-56494B932072}"/>
              </a:ext>
            </a:extLst>
          </p:cNvPr>
          <p:cNvCxnSpPr/>
          <p:nvPr/>
        </p:nvCxnSpPr>
        <p:spPr>
          <a:xfrm>
            <a:off x="1554480" y="3073193"/>
            <a:ext cx="2560320" cy="0"/>
          </a:xfrm>
          <a:prstGeom prst="straightConnector1">
            <a:avLst/>
          </a:prstGeom>
          <a:noFill/>
          <a:ln w="6350">
            <a:solidFill>
              <a:schemeClr val="accent1"/>
            </a:solidFill>
            <a:tailEnd type="triangle"/>
          </a:ln>
        </p:spPr>
        <p:style>
          <a:lnRef idx="2">
            <a:schemeClr val="accent1">
              <a:shade val="50000"/>
            </a:schemeClr>
          </a:lnRef>
          <a:fillRef idx="1">
            <a:schemeClr val="accent1"/>
          </a:fillRef>
          <a:effectRef idx="0">
            <a:schemeClr val="accent1"/>
          </a:effectRef>
          <a:fontRef idx="minor">
            <a:schemeClr val="lt1"/>
          </a:fontRef>
        </p:style>
      </p:cxnSp>
      <p:sp>
        <p:nvSpPr>
          <p:cNvPr id="20" name="Freeform: Shape 19">
            <a:extLst>
              <a:ext uri="{FF2B5EF4-FFF2-40B4-BE49-F238E27FC236}">
                <a16:creationId xmlns:a16="http://schemas.microsoft.com/office/drawing/2014/main" id="{3CD8EBBD-ADAA-4B56-AA9D-D743890C8745}"/>
              </a:ext>
            </a:extLst>
          </p:cNvPr>
          <p:cNvSpPr/>
          <p:nvPr/>
        </p:nvSpPr>
        <p:spPr>
          <a:xfrm>
            <a:off x="3901440" y="1706880"/>
            <a:ext cx="3911600" cy="365760"/>
          </a:xfrm>
          <a:custGeom>
            <a:avLst/>
            <a:gdLst>
              <a:gd name="connsiteX0" fmla="*/ 3911600 w 3911600"/>
              <a:gd name="connsiteY0" fmla="*/ 365760 h 365760"/>
              <a:gd name="connsiteX1" fmla="*/ 0 w 3911600"/>
              <a:gd name="connsiteY1" fmla="*/ 365760 h 365760"/>
              <a:gd name="connsiteX2" fmla="*/ 0 w 3911600"/>
              <a:gd name="connsiteY2" fmla="*/ 0 h 365760"/>
            </a:gdLst>
            <a:ahLst/>
            <a:cxnLst>
              <a:cxn ang="0">
                <a:pos x="connsiteX0" y="connsiteY0"/>
              </a:cxn>
              <a:cxn ang="0">
                <a:pos x="connsiteX1" y="connsiteY1"/>
              </a:cxn>
              <a:cxn ang="0">
                <a:pos x="connsiteX2" y="connsiteY2"/>
              </a:cxn>
            </a:cxnLst>
            <a:rect l="l" t="t" r="r" b="b"/>
            <a:pathLst>
              <a:path w="3911600" h="365760">
                <a:moveTo>
                  <a:pt x="3911600" y="365760"/>
                </a:moveTo>
                <a:lnTo>
                  <a:pt x="0" y="365760"/>
                </a:lnTo>
                <a:lnTo>
                  <a:pt x="0" y="0"/>
                </a:lnTo>
              </a:path>
            </a:pathLst>
          </a:custGeom>
          <a:noFill/>
          <a:ln w="6350">
            <a:solidFill>
              <a:schemeClr val="accent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GB"/>
          </a:p>
        </p:txBody>
      </p:sp>
      <p:cxnSp>
        <p:nvCxnSpPr>
          <p:cNvPr id="23" name="Straight Arrow Connector 22">
            <a:extLst>
              <a:ext uri="{FF2B5EF4-FFF2-40B4-BE49-F238E27FC236}">
                <a16:creationId xmlns:a16="http://schemas.microsoft.com/office/drawing/2014/main" id="{31F9A2DF-F7FB-45CF-A0F8-AD068EB1C7B0}"/>
              </a:ext>
            </a:extLst>
          </p:cNvPr>
          <p:cNvCxnSpPr/>
          <p:nvPr/>
        </p:nvCxnSpPr>
        <p:spPr>
          <a:xfrm flipV="1">
            <a:off x="5200940" y="1499541"/>
            <a:ext cx="0" cy="573099"/>
          </a:xfrm>
          <a:prstGeom prst="straightConnector1">
            <a:avLst/>
          </a:prstGeom>
          <a:noFill/>
          <a:ln w="6350">
            <a:solidFill>
              <a:schemeClr val="accent1"/>
            </a:solidFill>
            <a:tailEnd type="triangle"/>
          </a:ln>
        </p:spPr>
        <p:style>
          <a:lnRef idx="2">
            <a:schemeClr val="accent1">
              <a:shade val="50000"/>
            </a:schemeClr>
          </a:lnRef>
          <a:fillRef idx="1">
            <a:schemeClr val="accent1"/>
          </a:fillRef>
          <a:effectRef idx="0">
            <a:schemeClr val="accent1"/>
          </a:effectRef>
          <a:fontRef idx="minor">
            <a:schemeClr val="lt1"/>
          </a:fontRef>
        </p:style>
      </p:cxnSp>
    </p:spTree>
    <p:extLst>
      <p:ext uri="{BB962C8B-B14F-4D97-AF65-F5344CB8AC3E}">
        <p14:creationId xmlns:p14="http://schemas.microsoft.com/office/powerpoint/2010/main" val="375862942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cSld name="Instructions 2 ">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7F092475-C4E8-4B87-8FDB-7AB2EEFECBA5}"/>
              </a:ext>
            </a:extLst>
          </p:cNvPr>
          <p:cNvSpPr txBox="1"/>
          <p:nvPr/>
        </p:nvSpPr>
        <p:spPr>
          <a:xfrm>
            <a:off x="814387" y="207440"/>
            <a:ext cx="8115301" cy="228600"/>
          </a:xfrm>
          <a:prstGeom prst="rect">
            <a:avLst/>
          </a:prstGeom>
          <a:noFill/>
        </p:spPr>
        <p:txBody>
          <a:bodyPr wrap="square" lIns="0" tIns="0" rIns="0" bIns="0" rtlCol="0">
            <a:noAutofit/>
          </a:bodyPr>
          <a:lstStyle/>
          <a:p>
            <a:pPr>
              <a:lnSpc>
                <a:spcPct val="90000"/>
              </a:lnSpc>
            </a:pPr>
            <a:r>
              <a:rPr lang="en-US" sz="1400" b="0">
                <a:solidFill>
                  <a:schemeClr val="tx2"/>
                </a:solidFill>
              </a:rPr>
              <a:t>Quick reference guide</a:t>
            </a:r>
          </a:p>
        </p:txBody>
      </p:sp>
      <p:sp>
        <p:nvSpPr>
          <p:cNvPr id="18" name="Line 11">
            <a:extLst>
              <a:ext uri="{FF2B5EF4-FFF2-40B4-BE49-F238E27FC236}">
                <a16:creationId xmlns:a16="http://schemas.microsoft.com/office/drawing/2014/main" id="{BB4C48B3-02BC-4895-A9FD-6CFD5D2AF5BE}"/>
              </a:ext>
            </a:extLst>
          </p:cNvPr>
          <p:cNvSpPr>
            <a:spLocks noChangeShapeType="1"/>
          </p:cNvSpPr>
          <p:nvPr/>
        </p:nvSpPr>
        <p:spPr bwMode="auto">
          <a:xfrm>
            <a:off x="614363" y="0"/>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 name="Rectangle 18">
            <a:extLst>
              <a:ext uri="{FF2B5EF4-FFF2-40B4-BE49-F238E27FC236}">
                <a16:creationId xmlns:a16="http://schemas.microsoft.com/office/drawing/2014/main" id="{9C57F32B-526E-3444-8D3D-EA721E205AE9}"/>
              </a:ext>
            </a:extLst>
          </p:cNvPr>
          <p:cNvSpPr/>
          <p:nvPr/>
        </p:nvSpPr>
        <p:spPr>
          <a:xfrm>
            <a:off x="814387" y="1470025"/>
            <a:ext cx="3446463" cy="44069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4815109B-43DE-E44B-A7D2-2A94C8EF6056}"/>
              </a:ext>
            </a:extLst>
          </p:cNvPr>
          <p:cNvSpPr txBox="1"/>
          <p:nvPr/>
        </p:nvSpPr>
        <p:spPr>
          <a:xfrm>
            <a:off x="1121022" y="5261102"/>
            <a:ext cx="2145037" cy="430887"/>
          </a:xfrm>
          <a:prstGeom prst="rect">
            <a:avLst/>
          </a:prstGeom>
          <a:noFill/>
        </p:spPr>
        <p:txBody>
          <a:bodyPr wrap="square" lIns="0" tIns="0" rIns="0" bIns="0" rtlCol="0">
            <a:spAutoFit/>
          </a:bodyPr>
          <a:lstStyle/>
          <a:p>
            <a:pPr algn="l"/>
            <a:r>
              <a:rPr lang="en-US" sz="1400">
                <a:solidFill>
                  <a:schemeClr val="bg1"/>
                </a:solidFill>
              </a:rPr>
              <a:t>Navy Blue</a:t>
            </a:r>
          </a:p>
          <a:p>
            <a:pPr algn="l"/>
            <a:r>
              <a:rPr lang="en-US" sz="1400" b="1">
                <a:solidFill>
                  <a:schemeClr val="bg1"/>
                </a:solidFill>
              </a:rPr>
              <a:t>R:2 G:8 B:60</a:t>
            </a:r>
          </a:p>
        </p:txBody>
      </p:sp>
      <p:sp>
        <p:nvSpPr>
          <p:cNvPr id="23" name="Rectangle 22">
            <a:extLst>
              <a:ext uri="{FF2B5EF4-FFF2-40B4-BE49-F238E27FC236}">
                <a16:creationId xmlns:a16="http://schemas.microsoft.com/office/drawing/2014/main" id="{59BA26C3-CA68-894A-9F85-5A89DD73D349}"/>
              </a:ext>
            </a:extLst>
          </p:cNvPr>
          <p:cNvSpPr/>
          <p:nvPr/>
        </p:nvSpPr>
        <p:spPr>
          <a:xfrm>
            <a:off x="4260851" y="1470025"/>
            <a:ext cx="1830006" cy="44069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752A58F0-C30B-644D-BFD3-9D64B7471A8A}"/>
              </a:ext>
            </a:extLst>
          </p:cNvPr>
          <p:cNvSpPr txBox="1"/>
          <p:nvPr/>
        </p:nvSpPr>
        <p:spPr>
          <a:xfrm>
            <a:off x="4480881" y="5261102"/>
            <a:ext cx="1830005" cy="430887"/>
          </a:xfrm>
          <a:prstGeom prst="rect">
            <a:avLst/>
          </a:prstGeom>
          <a:noFill/>
        </p:spPr>
        <p:txBody>
          <a:bodyPr wrap="square" lIns="0" tIns="0" rIns="0" bIns="0" rtlCol="0">
            <a:spAutoFit/>
          </a:bodyPr>
          <a:lstStyle/>
          <a:p>
            <a:pPr algn="l"/>
            <a:r>
              <a:rPr lang="en-US" sz="1400">
                <a:solidFill>
                  <a:schemeClr val="accent1"/>
                </a:solidFill>
              </a:rPr>
              <a:t>Cyan</a:t>
            </a:r>
          </a:p>
          <a:p>
            <a:pPr algn="l"/>
            <a:r>
              <a:rPr lang="en-US" sz="1400" b="1">
                <a:solidFill>
                  <a:schemeClr val="accent1"/>
                </a:solidFill>
              </a:rPr>
              <a:t>R:0 G:255 B:255</a:t>
            </a:r>
          </a:p>
        </p:txBody>
      </p:sp>
      <p:sp>
        <p:nvSpPr>
          <p:cNvPr id="35" name="TextBox 34">
            <a:extLst>
              <a:ext uri="{FF2B5EF4-FFF2-40B4-BE49-F238E27FC236}">
                <a16:creationId xmlns:a16="http://schemas.microsoft.com/office/drawing/2014/main" id="{F8121E6B-54EE-3D46-A3D2-B29B0D2B7438}"/>
              </a:ext>
            </a:extLst>
          </p:cNvPr>
          <p:cNvSpPr txBox="1"/>
          <p:nvPr/>
        </p:nvSpPr>
        <p:spPr>
          <a:xfrm>
            <a:off x="6202864" y="5261102"/>
            <a:ext cx="1830005" cy="430887"/>
          </a:xfrm>
          <a:prstGeom prst="rect">
            <a:avLst/>
          </a:prstGeom>
          <a:noFill/>
        </p:spPr>
        <p:txBody>
          <a:bodyPr wrap="square" lIns="0" tIns="0" rIns="0" bIns="0" rtlCol="0">
            <a:spAutoFit/>
          </a:bodyPr>
          <a:lstStyle/>
          <a:p>
            <a:pPr algn="l"/>
            <a:r>
              <a:rPr lang="en-US" sz="1400">
                <a:solidFill>
                  <a:schemeClr val="accent1"/>
                </a:solidFill>
              </a:rPr>
              <a:t>White</a:t>
            </a:r>
          </a:p>
          <a:p>
            <a:pPr algn="l"/>
            <a:r>
              <a:rPr lang="en-US" sz="1400" b="1">
                <a:solidFill>
                  <a:schemeClr val="accent1"/>
                </a:solidFill>
              </a:rPr>
              <a:t>R:255 G:255 B:255</a:t>
            </a:r>
          </a:p>
        </p:txBody>
      </p:sp>
      <p:sp>
        <p:nvSpPr>
          <p:cNvPr id="37" name="TextBox 36">
            <a:extLst>
              <a:ext uri="{FF2B5EF4-FFF2-40B4-BE49-F238E27FC236}">
                <a16:creationId xmlns:a16="http://schemas.microsoft.com/office/drawing/2014/main" id="{D9573560-9028-5B47-9DFD-4623A73EE463}"/>
              </a:ext>
            </a:extLst>
          </p:cNvPr>
          <p:cNvSpPr txBox="1"/>
          <p:nvPr/>
        </p:nvSpPr>
        <p:spPr>
          <a:xfrm>
            <a:off x="8095769" y="1440071"/>
            <a:ext cx="3446462" cy="1292662"/>
          </a:xfrm>
          <a:prstGeom prst="rect">
            <a:avLst/>
          </a:prstGeom>
          <a:noFill/>
        </p:spPr>
        <p:txBody>
          <a:bodyPr wrap="square" lIns="0" tIns="0" rIns="0" bIns="0" rtlCol="0">
            <a:spAutoFit/>
          </a:bodyPr>
          <a:lstStyle/>
          <a:p>
            <a:pPr algn="l"/>
            <a:r>
              <a:rPr lang="en-US" sz="1400"/>
              <a:t>We have two </a:t>
            </a:r>
            <a:r>
              <a:rPr lang="en-US" sz="1400" err="1"/>
              <a:t>colour</a:t>
            </a:r>
            <a:r>
              <a:rPr lang="en-US" sz="1400"/>
              <a:t> palettes that are used across all communications</a:t>
            </a:r>
          </a:p>
          <a:p>
            <a:pPr algn="l"/>
            <a:endParaRPr lang="en-US" sz="1400" b="1"/>
          </a:p>
          <a:p>
            <a:pPr algn="l"/>
            <a:r>
              <a:rPr lang="en-US" sz="1400" b="0"/>
              <a:t>The </a:t>
            </a:r>
            <a:r>
              <a:rPr lang="en-US" sz="1400" b="1"/>
              <a:t>primary </a:t>
            </a:r>
            <a:r>
              <a:rPr lang="en-US" sz="1400" b="1" err="1"/>
              <a:t>colour</a:t>
            </a:r>
            <a:r>
              <a:rPr lang="en-US" sz="1400" b="1"/>
              <a:t> </a:t>
            </a:r>
            <a:r>
              <a:rPr lang="en-US" sz="1400" b="0"/>
              <a:t>palette stems from our logo and is used at the core of our visual language </a:t>
            </a:r>
          </a:p>
        </p:txBody>
      </p:sp>
      <p:grpSp>
        <p:nvGrpSpPr>
          <p:cNvPr id="2" name="Group 1">
            <a:extLst>
              <a:ext uri="{FF2B5EF4-FFF2-40B4-BE49-F238E27FC236}">
                <a16:creationId xmlns:a16="http://schemas.microsoft.com/office/drawing/2014/main" id="{1D99A2DF-A58E-924F-88AF-4947476251FD}"/>
              </a:ext>
            </a:extLst>
          </p:cNvPr>
          <p:cNvGrpSpPr/>
          <p:nvPr/>
        </p:nvGrpSpPr>
        <p:grpSpPr>
          <a:xfrm>
            <a:off x="8082082" y="4278296"/>
            <a:ext cx="3500318" cy="1282939"/>
            <a:chOff x="814173" y="1497735"/>
            <a:chExt cx="5702260" cy="4406900"/>
          </a:xfrm>
        </p:grpSpPr>
        <p:sp>
          <p:nvSpPr>
            <p:cNvPr id="29" name="Rectangle 28">
              <a:extLst>
                <a:ext uri="{FF2B5EF4-FFF2-40B4-BE49-F238E27FC236}">
                  <a16:creationId xmlns:a16="http://schemas.microsoft.com/office/drawing/2014/main" id="{47699DE6-40C3-474A-9C4F-651000DCA860}"/>
                </a:ext>
              </a:extLst>
            </p:cNvPr>
            <p:cNvSpPr/>
            <p:nvPr/>
          </p:nvSpPr>
          <p:spPr>
            <a:xfrm>
              <a:off x="814173" y="3688912"/>
              <a:ext cx="1827286" cy="221572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bIns="251999" rtlCol="0" anchor="t" anchorCtr="0"/>
            <a:lstStyle/>
            <a:p>
              <a:pPr algn="ctr"/>
              <a:endParaRPr lang="en-US" sz="1000"/>
            </a:p>
          </p:txBody>
        </p:sp>
        <p:sp>
          <p:nvSpPr>
            <p:cNvPr id="30" name="TextBox 29">
              <a:extLst>
                <a:ext uri="{FF2B5EF4-FFF2-40B4-BE49-F238E27FC236}">
                  <a16:creationId xmlns:a16="http://schemas.microsoft.com/office/drawing/2014/main" id="{56D1A530-6F68-4B4B-A635-705A456B23B5}"/>
                </a:ext>
              </a:extLst>
            </p:cNvPr>
            <p:cNvSpPr txBox="1"/>
            <p:nvPr/>
          </p:nvSpPr>
          <p:spPr>
            <a:xfrm>
              <a:off x="1032387" y="4601017"/>
              <a:ext cx="1830005" cy="845770"/>
            </a:xfrm>
            <a:prstGeom prst="rect">
              <a:avLst/>
            </a:prstGeom>
            <a:noFill/>
          </p:spPr>
          <p:txBody>
            <a:bodyPr wrap="square" lIns="0" tIns="0" rIns="0" bIns="0" rtlCol="0">
              <a:spAutoFit/>
            </a:bodyPr>
            <a:lstStyle/>
            <a:p>
              <a:pPr algn="l"/>
              <a:r>
                <a:rPr lang="en-US" sz="800"/>
                <a:t>Purple</a:t>
              </a:r>
            </a:p>
            <a:p>
              <a:pPr algn="l"/>
              <a:r>
                <a:rPr lang="en-US" sz="800" b="1"/>
                <a:t>R:155 G:98 B:195</a:t>
              </a:r>
            </a:p>
          </p:txBody>
        </p:sp>
        <p:sp>
          <p:nvSpPr>
            <p:cNvPr id="31" name="Rectangle 30">
              <a:extLst>
                <a:ext uri="{FF2B5EF4-FFF2-40B4-BE49-F238E27FC236}">
                  <a16:creationId xmlns:a16="http://schemas.microsoft.com/office/drawing/2014/main" id="{B13FB1CD-8003-8B40-9570-AF1E97FE3AED}"/>
                </a:ext>
              </a:extLst>
            </p:cNvPr>
            <p:cNvSpPr/>
            <p:nvPr/>
          </p:nvSpPr>
          <p:spPr>
            <a:xfrm>
              <a:off x="817421" y="1497735"/>
              <a:ext cx="1824038" cy="219117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bIns="251999" rtlCol="0" anchor="t" anchorCtr="0"/>
            <a:lstStyle/>
            <a:p>
              <a:pPr algn="ctr"/>
              <a:endParaRPr lang="en-US" sz="1000"/>
            </a:p>
          </p:txBody>
        </p:sp>
        <p:sp>
          <p:nvSpPr>
            <p:cNvPr id="32" name="TextBox 31">
              <a:extLst>
                <a:ext uri="{FF2B5EF4-FFF2-40B4-BE49-F238E27FC236}">
                  <a16:creationId xmlns:a16="http://schemas.microsoft.com/office/drawing/2014/main" id="{A8C5AE7B-44D3-0949-8806-7813F741C0CF}"/>
                </a:ext>
              </a:extLst>
            </p:cNvPr>
            <p:cNvSpPr txBox="1"/>
            <p:nvPr/>
          </p:nvSpPr>
          <p:spPr>
            <a:xfrm>
              <a:off x="1020674" y="2399513"/>
              <a:ext cx="1494093" cy="845770"/>
            </a:xfrm>
            <a:prstGeom prst="rect">
              <a:avLst/>
            </a:prstGeom>
            <a:noFill/>
          </p:spPr>
          <p:txBody>
            <a:bodyPr wrap="square" lIns="0" tIns="0" rIns="0" bIns="0" rtlCol="0">
              <a:spAutoFit/>
            </a:bodyPr>
            <a:lstStyle/>
            <a:p>
              <a:pPr algn="l"/>
              <a:r>
                <a:rPr lang="en-US" sz="800">
                  <a:solidFill>
                    <a:schemeClr val="tx2"/>
                  </a:solidFill>
                </a:rPr>
                <a:t>Green</a:t>
              </a:r>
            </a:p>
            <a:p>
              <a:pPr algn="l"/>
              <a:r>
                <a:rPr lang="en-US" sz="800" b="1">
                  <a:solidFill>
                    <a:schemeClr val="tx2"/>
                  </a:solidFill>
                </a:rPr>
                <a:t>R:197 G:210 B:1</a:t>
              </a:r>
            </a:p>
          </p:txBody>
        </p:sp>
        <p:sp>
          <p:nvSpPr>
            <p:cNvPr id="33" name="Rectangle 32">
              <a:extLst>
                <a:ext uri="{FF2B5EF4-FFF2-40B4-BE49-F238E27FC236}">
                  <a16:creationId xmlns:a16="http://schemas.microsoft.com/office/drawing/2014/main" id="{AAECD669-16DA-EB46-8CAA-78AEFE034362}"/>
                </a:ext>
              </a:extLst>
            </p:cNvPr>
            <p:cNvSpPr/>
            <p:nvPr/>
          </p:nvSpPr>
          <p:spPr>
            <a:xfrm>
              <a:off x="2641459" y="3635764"/>
              <a:ext cx="1831136" cy="226887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bIns="251999" rtlCol="0" anchor="t" anchorCtr="0"/>
            <a:lstStyle/>
            <a:p>
              <a:pPr algn="ctr"/>
              <a:endParaRPr lang="en-US" sz="1000"/>
            </a:p>
          </p:txBody>
        </p:sp>
        <p:sp>
          <p:nvSpPr>
            <p:cNvPr id="34" name="TextBox 33">
              <a:extLst>
                <a:ext uri="{FF2B5EF4-FFF2-40B4-BE49-F238E27FC236}">
                  <a16:creationId xmlns:a16="http://schemas.microsoft.com/office/drawing/2014/main" id="{71FE1D3A-77BB-C548-82A9-F91E48FC173B}"/>
                </a:ext>
              </a:extLst>
            </p:cNvPr>
            <p:cNvSpPr txBox="1"/>
            <p:nvPr/>
          </p:nvSpPr>
          <p:spPr>
            <a:xfrm>
              <a:off x="2797750" y="4630430"/>
              <a:ext cx="1830005" cy="845770"/>
            </a:xfrm>
            <a:prstGeom prst="rect">
              <a:avLst/>
            </a:prstGeom>
            <a:noFill/>
          </p:spPr>
          <p:txBody>
            <a:bodyPr wrap="square" lIns="0" tIns="0" rIns="0" bIns="0" rtlCol="0">
              <a:spAutoFit/>
            </a:bodyPr>
            <a:lstStyle/>
            <a:p>
              <a:pPr algn="l"/>
              <a:r>
                <a:rPr lang="en-US" sz="800"/>
                <a:t>Turmeric</a:t>
              </a:r>
            </a:p>
            <a:p>
              <a:pPr algn="l"/>
              <a:r>
                <a:rPr lang="en-US" sz="800" b="1"/>
                <a:t>R:255 G:177 B:29</a:t>
              </a:r>
            </a:p>
          </p:txBody>
        </p:sp>
        <p:sp>
          <p:nvSpPr>
            <p:cNvPr id="38" name="Rectangle 37">
              <a:extLst>
                <a:ext uri="{FF2B5EF4-FFF2-40B4-BE49-F238E27FC236}">
                  <a16:creationId xmlns:a16="http://schemas.microsoft.com/office/drawing/2014/main" id="{42F813A8-7190-7049-8830-E14038B12D39}"/>
                </a:ext>
              </a:extLst>
            </p:cNvPr>
            <p:cNvSpPr/>
            <p:nvPr/>
          </p:nvSpPr>
          <p:spPr>
            <a:xfrm>
              <a:off x="2641460" y="1497735"/>
              <a:ext cx="1962160" cy="2191178"/>
            </a:xfrm>
            <a:prstGeom prst="rect">
              <a:avLst/>
            </a:prstGeom>
            <a:solidFill>
              <a:srgbClr val="F3E444"/>
            </a:solidFill>
            <a:ln>
              <a:noFill/>
            </a:ln>
          </p:spPr>
          <p:style>
            <a:lnRef idx="2">
              <a:schemeClr val="accent1">
                <a:shade val="50000"/>
              </a:schemeClr>
            </a:lnRef>
            <a:fillRef idx="1">
              <a:schemeClr val="accent1"/>
            </a:fillRef>
            <a:effectRef idx="0">
              <a:schemeClr val="accent1"/>
            </a:effectRef>
            <a:fontRef idx="minor">
              <a:schemeClr val="lt1"/>
            </a:fontRef>
          </p:style>
          <p:txBody>
            <a:bodyPr bIns="251999" rtlCol="0" anchor="t" anchorCtr="0"/>
            <a:lstStyle/>
            <a:p>
              <a:pPr algn="ctr"/>
              <a:endParaRPr lang="en-US" sz="1000"/>
            </a:p>
          </p:txBody>
        </p:sp>
        <p:sp>
          <p:nvSpPr>
            <p:cNvPr id="39" name="Rectangle 38">
              <a:extLst>
                <a:ext uri="{FF2B5EF4-FFF2-40B4-BE49-F238E27FC236}">
                  <a16:creationId xmlns:a16="http://schemas.microsoft.com/office/drawing/2014/main" id="{DA7DBE27-0B65-1943-8941-08E3F75E70EF}"/>
                </a:ext>
              </a:extLst>
            </p:cNvPr>
            <p:cNvSpPr/>
            <p:nvPr/>
          </p:nvSpPr>
          <p:spPr>
            <a:xfrm>
              <a:off x="4472596" y="3635763"/>
              <a:ext cx="1830004" cy="2268871"/>
            </a:xfrm>
            <a:prstGeom prst="rect">
              <a:avLst/>
            </a:prstGeom>
            <a:solidFill>
              <a:srgbClr val="FF5051"/>
            </a:solidFill>
            <a:ln>
              <a:noFill/>
            </a:ln>
          </p:spPr>
          <p:style>
            <a:lnRef idx="2">
              <a:schemeClr val="accent1">
                <a:shade val="50000"/>
              </a:schemeClr>
            </a:lnRef>
            <a:fillRef idx="1">
              <a:schemeClr val="accent1"/>
            </a:fillRef>
            <a:effectRef idx="0">
              <a:schemeClr val="accent1"/>
            </a:effectRef>
            <a:fontRef idx="minor">
              <a:schemeClr val="lt1"/>
            </a:fontRef>
          </p:style>
          <p:txBody>
            <a:bodyPr bIns="251999" rtlCol="0" anchor="t" anchorCtr="0"/>
            <a:lstStyle/>
            <a:p>
              <a:pPr algn="ctr"/>
              <a:endParaRPr lang="en-US" sz="1000"/>
            </a:p>
          </p:txBody>
        </p:sp>
        <p:sp>
          <p:nvSpPr>
            <p:cNvPr id="40" name="Rectangle 39">
              <a:extLst>
                <a:ext uri="{FF2B5EF4-FFF2-40B4-BE49-F238E27FC236}">
                  <a16:creationId xmlns:a16="http://schemas.microsoft.com/office/drawing/2014/main" id="{932BEB63-057A-7B46-850C-149C7C5D899D}"/>
                </a:ext>
              </a:extLst>
            </p:cNvPr>
            <p:cNvSpPr/>
            <p:nvPr/>
          </p:nvSpPr>
          <p:spPr>
            <a:xfrm>
              <a:off x="4472596" y="1497735"/>
              <a:ext cx="1831137" cy="2191178"/>
            </a:xfrm>
            <a:prstGeom prst="rect">
              <a:avLst/>
            </a:prstGeom>
            <a:solidFill>
              <a:srgbClr val="10D6A6"/>
            </a:solidFill>
            <a:ln>
              <a:noFill/>
            </a:ln>
          </p:spPr>
          <p:style>
            <a:lnRef idx="2">
              <a:schemeClr val="accent1">
                <a:shade val="50000"/>
              </a:schemeClr>
            </a:lnRef>
            <a:fillRef idx="1">
              <a:schemeClr val="accent1"/>
            </a:fillRef>
            <a:effectRef idx="0">
              <a:schemeClr val="accent1"/>
            </a:effectRef>
            <a:fontRef idx="minor">
              <a:schemeClr val="lt1"/>
            </a:fontRef>
          </p:style>
          <p:txBody>
            <a:bodyPr bIns="251999" rtlCol="0" anchor="t" anchorCtr="0"/>
            <a:lstStyle/>
            <a:p>
              <a:pPr algn="ctr"/>
              <a:endParaRPr lang="en-US" sz="1000"/>
            </a:p>
          </p:txBody>
        </p:sp>
        <p:sp>
          <p:nvSpPr>
            <p:cNvPr id="41" name="TextBox 40">
              <a:extLst>
                <a:ext uri="{FF2B5EF4-FFF2-40B4-BE49-F238E27FC236}">
                  <a16:creationId xmlns:a16="http://schemas.microsoft.com/office/drawing/2014/main" id="{2C5632BC-4166-3944-8BF3-F491D6AF4F5F}"/>
                </a:ext>
              </a:extLst>
            </p:cNvPr>
            <p:cNvSpPr txBox="1"/>
            <p:nvPr/>
          </p:nvSpPr>
          <p:spPr>
            <a:xfrm>
              <a:off x="2776146" y="2399513"/>
              <a:ext cx="1830005" cy="845770"/>
            </a:xfrm>
            <a:prstGeom prst="rect">
              <a:avLst/>
            </a:prstGeom>
            <a:noFill/>
          </p:spPr>
          <p:txBody>
            <a:bodyPr wrap="square" lIns="0" tIns="0" rIns="0" bIns="0" rtlCol="0">
              <a:spAutoFit/>
            </a:bodyPr>
            <a:lstStyle/>
            <a:p>
              <a:pPr algn="l"/>
              <a:r>
                <a:rPr lang="en-US" sz="800"/>
                <a:t>Yellow</a:t>
              </a:r>
            </a:p>
            <a:p>
              <a:pPr algn="l"/>
              <a:r>
                <a:rPr lang="en-US" sz="800" b="1"/>
                <a:t>R:243 G:228 B:68</a:t>
              </a:r>
            </a:p>
          </p:txBody>
        </p:sp>
        <p:sp>
          <p:nvSpPr>
            <p:cNvPr id="42" name="TextBox 41">
              <a:extLst>
                <a:ext uri="{FF2B5EF4-FFF2-40B4-BE49-F238E27FC236}">
                  <a16:creationId xmlns:a16="http://schemas.microsoft.com/office/drawing/2014/main" id="{FF5BC442-6231-7A41-84CD-A90E0D6318EC}"/>
                </a:ext>
              </a:extLst>
            </p:cNvPr>
            <p:cNvSpPr txBox="1"/>
            <p:nvPr/>
          </p:nvSpPr>
          <p:spPr>
            <a:xfrm>
              <a:off x="4604751" y="2399513"/>
              <a:ext cx="1830005" cy="845770"/>
            </a:xfrm>
            <a:prstGeom prst="rect">
              <a:avLst/>
            </a:prstGeom>
            <a:noFill/>
          </p:spPr>
          <p:txBody>
            <a:bodyPr wrap="square" lIns="0" tIns="0" rIns="0" bIns="0" rtlCol="0">
              <a:spAutoFit/>
            </a:bodyPr>
            <a:lstStyle/>
            <a:p>
              <a:pPr algn="l"/>
              <a:r>
                <a:rPr lang="en-US" sz="800"/>
                <a:t>Teal</a:t>
              </a:r>
            </a:p>
            <a:p>
              <a:pPr algn="l"/>
              <a:r>
                <a:rPr lang="en-US" sz="800" b="1"/>
                <a:t>R:16 G:214 B:166</a:t>
              </a:r>
            </a:p>
          </p:txBody>
        </p:sp>
        <p:sp>
          <p:nvSpPr>
            <p:cNvPr id="43" name="TextBox 42">
              <a:extLst>
                <a:ext uri="{FF2B5EF4-FFF2-40B4-BE49-F238E27FC236}">
                  <a16:creationId xmlns:a16="http://schemas.microsoft.com/office/drawing/2014/main" id="{C0E6D27A-BC9D-E24B-9C1C-2C13AF656D84}"/>
                </a:ext>
              </a:extLst>
            </p:cNvPr>
            <p:cNvSpPr txBox="1"/>
            <p:nvPr/>
          </p:nvSpPr>
          <p:spPr>
            <a:xfrm>
              <a:off x="4686428" y="4590691"/>
              <a:ext cx="1830005" cy="845770"/>
            </a:xfrm>
            <a:prstGeom prst="rect">
              <a:avLst/>
            </a:prstGeom>
            <a:noFill/>
          </p:spPr>
          <p:txBody>
            <a:bodyPr wrap="square" lIns="0" tIns="0" rIns="0" bIns="0" rtlCol="0">
              <a:spAutoFit/>
            </a:bodyPr>
            <a:lstStyle/>
            <a:p>
              <a:pPr algn="l"/>
              <a:r>
                <a:rPr lang="en-US" sz="800"/>
                <a:t>Coral</a:t>
              </a:r>
            </a:p>
            <a:p>
              <a:pPr algn="l"/>
              <a:r>
                <a:rPr lang="en-US" sz="800" b="1"/>
                <a:t>R:255 G:228 B:68</a:t>
              </a:r>
            </a:p>
          </p:txBody>
        </p:sp>
      </p:grpSp>
      <p:sp>
        <p:nvSpPr>
          <p:cNvPr id="3" name="TextBox 2">
            <a:extLst>
              <a:ext uri="{FF2B5EF4-FFF2-40B4-BE49-F238E27FC236}">
                <a16:creationId xmlns:a16="http://schemas.microsoft.com/office/drawing/2014/main" id="{34BB89D5-CFAD-FA42-B0FC-C28104EA7C9A}"/>
              </a:ext>
            </a:extLst>
          </p:cNvPr>
          <p:cNvSpPr txBox="1"/>
          <p:nvPr/>
        </p:nvSpPr>
        <p:spPr>
          <a:xfrm>
            <a:off x="8082082" y="2786524"/>
            <a:ext cx="2439987" cy="215444"/>
          </a:xfrm>
          <a:prstGeom prst="rect">
            <a:avLst/>
          </a:prstGeom>
          <a:noFill/>
        </p:spPr>
        <p:txBody>
          <a:bodyPr wrap="square" lIns="0" tIns="0" rIns="0" bIns="0" rtlCol="0">
            <a:spAutoFit/>
          </a:bodyPr>
          <a:lstStyle/>
          <a:p>
            <a:pPr algn="l"/>
            <a:r>
              <a:rPr lang="en-US" sz="1400" b="1">
                <a:solidFill>
                  <a:schemeClr val="tx2"/>
                </a:solidFill>
              </a:rPr>
              <a:t>Secondary </a:t>
            </a:r>
            <a:r>
              <a:rPr lang="en-US" sz="1400" b="1" err="1">
                <a:solidFill>
                  <a:schemeClr val="tx2"/>
                </a:solidFill>
              </a:rPr>
              <a:t>colour</a:t>
            </a:r>
            <a:r>
              <a:rPr lang="en-US" sz="1400" b="1">
                <a:solidFill>
                  <a:schemeClr val="tx2"/>
                </a:solidFill>
              </a:rPr>
              <a:t> palette</a:t>
            </a:r>
          </a:p>
        </p:txBody>
      </p:sp>
      <p:sp>
        <p:nvSpPr>
          <p:cNvPr id="5" name="Rectangle 4">
            <a:extLst>
              <a:ext uri="{FF2B5EF4-FFF2-40B4-BE49-F238E27FC236}">
                <a16:creationId xmlns:a16="http://schemas.microsoft.com/office/drawing/2014/main" id="{CB58D3BE-3609-AA4D-BD87-F666DCF466DB}"/>
              </a:ext>
            </a:extLst>
          </p:cNvPr>
          <p:cNvSpPr/>
          <p:nvPr/>
        </p:nvSpPr>
        <p:spPr>
          <a:xfrm>
            <a:off x="6090857" y="1470025"/>
            <a:ext cx="1822202" cy="440690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E0A6F97A-7E5E-F945-BDB2-C4B67CC7E651}"/>
              </a:ext>
            </a:extLst>
          </p:cNvPr>
          <p:cNvSpPr txBox="1"/>
          <p:nvPr/>
        </p:nvSpPr>
        <p:spPr>
          <a:xfrm>
            <a:off x="8095769" y="3048050"/>
            <a:ext cx="3486631" cy="1077218"/>
          </a:xfrm>
          <a:prstGeom prst="rect">
            <a:avLst/>
          </a:prstGeom>
          <a:noFill/>
        </p:spPr>
        <p:txBody>
          <a:bodyPr wrap="square" lIns="0" tIns="0" rIns="0" bIns="0" rtlCol="0">
            <a:spAutoFit/>
          </a:bodyPr>
          <a:lstStyle/>
          <a:p>
            <a:pPr algn="l"/>
            <a:r>
              <a:rPr lang="en-US" sz="1400">
                <a:solidFill>
                  <a:schemeClr val="tx2"/>
                </a:solidFill>
              </a:rPr>
              <a:t>The secondary palette is then also used  when detailed elements require further  </a:t>
            </a:r>
            <a:r>
              <a:rPr lang="en-US" sz="1400" err="1">
                <a:solidFill>
                  <a:schemeClr val="tx2"/>
                </a:solidFill>
              </a:rPr>
              <a:t>colours</a:t>
            </a:r>
            <a:r>
              <a:rPr lang="en-US" sz="1400">
                <a:solidFill>
                  <a:schemeClr val="tx2"/>
                </a:solidFill>
              </a:rPr>
              <a:t>. Examples of this would be graphs, illustrations and to help </a:t>
            </a:r>
            <a:r>
              <a:rPr lang="en-US" sz="1400" err="1">
                <a:solidFill>
                  <a:schemeClr val="tx2"/>
                </a:solidFill>
              </a:rPr>
              <a:t>categorise</a:t>
            </a:r>
            <a:r>
              <a:rPr lang="en-US" sz="1400">
                <a:solidFill>
                  <a:schemeClr val="tx2"/>
                </a:solidFill>
              </a:rPr>
              <a:t> and structure in </a:t>
            </a:r>
            <a:r>
              <a:rPr lang="en-US" sz="1400" err="1">
                <a:solidFill>
                  <a:schemeClr val="tx2"/>
                </a:solidFill>
              </a:rPr>
              <a:t>powerpoint</a:t>
            </a:r>
            <a:r>
              <a:rPr lang="en-US" sz="1400">
                <a:solidFill>
                  <a:schemeClr val="tx2"/>
                </a:solidFill>
              </a:rPr>
              <a:t> slides. </a:t>
            </a:r>
          </a:p>
        </p:txBody>
      </p:sp>
      <p:sp>
        <p:nvSpPr>
          <p:cNvPr id="4" name="TextBox 3">
            <a:extLst>
              <a:ext uri="{FF2B5EF4-FFF2-40B4-BE49-F238E27FC236}">
                <a16:creationId xmlns:a16="http://schemas.microsoft.com/office/drawing/2014/main" id="{9D4C308A-B59F-0A46-B340-9EB932D82262}"/>
              </a:ext>
            </a:extLst>
          </p:cNvPr>
          <p:cNvSpPr txBox="1"/>
          <p:nvPr/>
        </p:nvSpPr>
        <p:spPr>
          <a:xfrm>
            <a:off x="8095769" y="5691989"/>
            <a:ext cx="2877031" cy="184666"/>
          </a:xfrm>
          <a:prstGeom prst="rect">
            <a:avLst/>
          </a:prstGeom>
          <a:noFill/>
        </p:spPr>
        <p:txBody>
          <a:bodyPr wrap="square" lIns="0" tIns="0" rIns="0" bIns="0" rtlCol="0">
            <a:spAutoFit/>
          </a:bodyPr>
          <a:lstStyle/>
          <a:p>
            <a:pPr algn="l"/>
            <a:r>
              <a:rPr lang="en-US" sz="1200" i="1">
                <a:solidFill>
                  <a:schemeClr val="tx2"/>
                </a:solidFill>
              </a:rPr>
              <a:t>Further details on the brand guidelines</a:t>
            </a:r>
          </a:p>
        </p:txBody>
      </p:sp>
    </p:spTree>
    <p:extLst>
      <p:ext uri="{BB962C8B-B14F-4D97-AF65-F5344CB8AC3E}">
        <p14:creationId xmlns:p14="http://schemas.microsoft.com/office/powerpoint/2010/main" val="289349276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cSld name="Four boxes">
    <p:spTree>
      <p:nvGrpSpPr>
        <p:cNvPr id="1" name=""/>
        <p:cNvGrpSpPr/>
        <p:nvPr/>
      </p:nvGrpSpPr>
      <p:grpSpPr>
        <a:xfrm>
          <a:off x="0" y="0"/>
          <a:ext cx="0" cy="0"/>
          <a:chOff x="0" y="0"/>
          <a:chExt cx="0" cy="0"/>
        </a:xfrm>
      </p:grpSpPr>
      <p:sp>
        <p:nvSpPr>
          <p:cNvPr id="15" name="Content Placeholder 14">
            <a:extLst>
              <a:ext uri="{FF2B5EF4-FFF2-40B4-BE49-F238E27FC236}">
                <a16:creationId xmlns:a16="http://schemas.microsoft.com/office/drawing/2014/main" id="{A06D8EF4-6FB8-4F8C-87C8-859F7E7C0B4F}"/>
              </a:ext>
            </a:extLst>
          </p:cNvPr>
          <p:cNvSpPr>
            <a:spLocks noGrp="1"/>
          </p:cNvSpPr>
          <p:nvPr>
            <p:ph sz="quarter" idx="15"/>
          </p:nvPr>
        </p:nvSpPr>
        <p:spPr>
          <a:xfrm>
            <a:off x="804863" y="1639304"/>
            <a:ext cx="5133093" cy="2142474"/>
          </a:xfrm>
          <a:solidFill>
            <a:schemeClr val="tx2"/>
          </a:solidFill>
        </p:spPr>
        <p:txBody>
          <a:bodyPr lIns="180000" tIns="144000" rIns="21600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itle 10">
            <a:extLst>
              <a:ext uri="{FF2B5EF4-FFF2-40B4-BE49-F238E27FC236}">
                <a16:creationId xmlns:a16="http://schemas.microsoft.com/office/drawing/2014/main" id="{ED3DD341-3530-4C4C-B00A-EDAA3A927AD1}"/>
              </a:ext>
            </a:extLst>
          </p:cNvPr>
          <p:cNvSpPr>
            <a:spLocks noGrp="1"/>
          </p:cNvSpPr>
          <p:nvPr>
            <p:ph type="title"/>
          </p:nvPr>
        </p:nvSpPr>
        <p:spPr>
          <a:xfrm>
            <a:off x="807269" y="292248"/>
            <a:ext cx="10580059" cy="755904"/>
          </a:xfrm>
        </p:spPr>
        <p:txBody>
          <a:bodyPr/>
          <a:lstStyle/>
          <a:p>
            <a:r>
              <a:rPr lang="en-US"/>
              <a:t>Click to edit Master title style</a:t>
            </a:r>
            <a:endParaRPr lang="en-GB"/>
          </a:p>
        </p:txBody>
      </p:sp>
      <p:sp>
        <p:nvSpPr>
          <p:cNvPr id="12" name="Line 11">
            <a:extLst>
              <a:ext uri="{FF2B5EF4-FFF2-40B4-BE49-F238E27FC236}">
                <a16:creationId xmlns:a16="http://schemas.microsoft.com/office/drawing/2014/main" id="{E26AC28A-C499-420D-8291-1528AA44AD1C}"/>
              </a:ext>
            </a:extLst>
          </p:cNvPr>
          <p:cNvSpPr>
            <a:spLocks noChangeShapeType="1"/>
          </p:cNvSpPr>
          <p:nvPr/>
        </p:nvSpPr>
        <p:spPr bwMode="auto">
          <a:xfrm>
            <a:off x="614363" y="0"/>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Footer Placeholder 4">
            <a:extLst>
              <a:ext uri="{FF2B5EF4-FFF2-40B4-BE49-F238E27FC236}">
                <a16:creationId xmlns:a16="http://schemas.microsoft.com/office/drawing/2014/main" id="{4C71322B-9310-436E-8D43-A08160BC0E6C}"/>
              </a:ext>
            </a:extLst>
          </p:cNvPr>
          <p:cNvSpPr>
            <a:spLocks noGrp="1"/>
          </p:cNvSpPr>
          <p:nvPr>
            <p:ph type="ftr" sz="quarter" idx="11"/>
          </p:nvPr>
        </p:nvSpPr>
        <p:spPr/>
        <p:txBody>
          <a:bodyPr/>
          <a:lstStyle>
            <a:lvl1pPr>
              <a:defRPr/>
            </a:lvl1pPr>
          </a:lstStyle>
          <a:p>
            <a:endParaRPr lang="en-GB"/>
          </a:p>
        </p:txBody>
      </p:sp>
      <p:sp>
        <p:nvSpPr>
          <p:cNvPr id="6" name="Slide Number Placeholder 5">
            <a:extLst>
              <a:ext uri="{FF2B5EF4-FFF2-40B4-BE49-F238E27FC236}">
                <a16:creationId xmlns:a16="http://schemas.microsoft.com/office/drawing/2014/main" id="{0EC055FC-2CF3-458B-9ED7-5F1BD9FCF418}"/>
              </a:ext>
            </a:extLst>
          </p:cNvPr>
          <p:cNvSpPr>
            <a:spLocks noGrp="1"/>
          </p:cNvSpPr>
          <p:nvPr>
            <p:ph type="sldNum" sz="quarter" idx="12"/>
          </p:nvPr>
        </p:nvSpPr>
        <p:spPr/>
        <p:txBody>
          <a:bodyPr/>
          <a:lstStyle/>
          <a:p>
            <a:fld id="{AFA7B88B-89BC-4E41-A4CC-88F7AB32273B}" type="slidenum">
              <a:rPr lang="en-GB" smtClean="0"/>
              <a:t>‹#›</a:t>
            </a:fld>
            <a:endParaRPr lang="en-GB"/>
          </a:p>
        </p:txBody>
      </p:sp>
      <p:sp>
        <p:nvSpPr>
          <p:cNvPr id="13" name="Text Placeholder 2">
            <a:extLst>
              <a:ext uri="{FF2B5EF4-FFF2-40B4-BE49-F238E27FC236}">
                <a16:creationId xmlns:a16="http://schemas.microsoft.com/office/drawing/2014/main" id="{6BEB0458-82B3-4DFE-B3E6-33282169DD13}"/>
              </a:ext>
            </a:extLst>
          </p:cNvPr>
          <p:cNvSpPr>
            <a:spLocks noGrp="1"/>
          </p:cNvSpPr>
          <p:nvPr>
            <p:ph type="body" idx="13" hasCustomPrompt="1"/>
          </p:nvPr>
        </p:nvSpPr>
        <p:spPr>
          <a:xfrm>
            <a:off x="807268" y="1092092"/>
            <a:ext cx="10580060" cy="360000"/>
          </a:xfrm>
        </p:spPr>
        <p:txBody>
          <a:bodyPr anchor="t" anchorCtr="0"/>
          <a:lstStyle>
            <a:lvl1pPr marL="0" indent="0">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Subtitle]</a:t>
            </a:r>
          </a:p>
        </p:txBody>
      </p:sp>
      <p:sp>
        <p:nvSpPr>
          <p:cNvPr id="22" name="Content Placeholder 14">
            <a:extLst>
              <a:ext uri="{FF2B5EF4-FFF2-40B4-BE49-F238E27FC236}">
                <a16:creationId xmlns:a16="http://schemas.microsoft.com/office/drawing/2014/main" id="{A6328F22-7ACF-5747-B396-1242E3E9998D}"/>
              </a:ext>
            </a:extLst>
          </p:cNvPr>
          <p:cNvSpPr>
            <a:spLocks noGrp="1"/>
          </p:cNvSpPr>
          <p:nvPr>
            <p:ph sz="quarter" idx="16"/>
          </p:nvPr>
        </p:nvSpPr>
        <p:spPr>
          <a:xfrm>
            <a:off x="804863" y="4032549"/>
            <a:ext cx="5133093" cy="2142474"/>
          </a:xfrm>
          <a:solidFill>
            <a:schemeClr val="tx2"/>
          </a:solidFill>
        </p:spPr>
        <p:txBody>
          <a:bodyPr lIns="180000" tIns="144000" rIns="21600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3" name="Content Placeholder 14">
            <a:extLst>
              <a:ext uri="{FF2B5EF4-FFF2-40B4-BE49-F238E27FC236}">
                <a16:creationId xmlns:a16="http://schemas.microsoft.com/office/drawing/2014/main" id="{33FA592E-268A-4C4C-B5B5-2F9A0ED5B5A0}"/>
              </a:ext>
            </a:extLst>
          </p:cNvPr>
          <p:cNvSpPr>
            <a:spLocks noGrp="1"/>
          </p:cNvSpPr>
          <p:nvPr>
            <p:ph sz="quarter" idx="17"/>
          </p:nvPr>
        </p:nvSpPr>
        <p:spPr>
          <a:xfrm>
            <a:off x="6257397" y="1639304"/>
            <a:ext cx="5133093" cy="2142474"/>
          </a:xfrm>
          <a:solidFill>
            <a:schemeClr val="bg2"/>
          </a:solidFill>
        </p:spPr>
        <p:txBody>
          <a:bodyPr lIns="180000" tIns="144000" rIns="216000"/>
          <a:lstStyle>
            <a:lvl1pPr>
              <a:buClr>
                <a:schemeClr val="tx2"/>
              </a:buClr>
              <a:defRPr>
                <a:solidFill>
                  <a:schemeClr val="tx2"/>
                </a:solidFill>
              </a:defRPr>
            </a:lvl1pPr>
            <a:lvl2pPr>
              <a:buClr>
                <a:schemeClr val="tx2"/>
              </a:buClr>
              <a:defRPr>
                <a:solidFill>
                  <a:schemeClr val="tx2"/>
                </a:solidFill>
              </a:defRPr>
            </a:lvl2pPr>
            <a:lvl3pPr>
              <a:buClr>
                <a:schemeClr val="tx2"/>
              </a:buClr>
              <a:defRPr>
                <a:solidFill>
                  <a:schemeClr val="tx2"/>
                </a:solidFill>
              </a:defRPr>
            </a:lvl3pPr>
            <a:lvl4pPr>
              <a:buClr>
                <a:schemeClr val="tx2"/>
              </a:buClr>
              <a:defRPr>
                <a:solidFill>
                  <a:schemeClr val="tx2"/>
                </a:solidFill>
              </a:defRPr>
            </a:lvl4pPr>
            <a:lvl5pPr>
              <a:buClr>
                <a:schemeClr val="tx2"/>
              </a:buCl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4" name="Content Placeholder 14">
            <a:extLst>
              <a:ext uri="{FF2B5EF4-FFF2-40B4-BE49-F238E27FC236}">
                <a16:creationId xmlns:a16="http://schemas.microsoft.com/office/drawing/2014/main" id="{135F123A-E431-994E-A5F2-9CBE2C61F677}"/>
              </a:ext>
            </a:extLst>
          </p:cNvPr>
          <p:cNvSpPr>
            <a:spLocks noGrp="1"/>
          </p:cNvSpPr>
          <p:nvPr>
            <p:ph sz="quarter" idx="18"/>
          </p:nvPr>
        </p:nvSpPr>
        <p:spPr>
          <a:xfrm>
            <a:off x="6257397" y="4032549"/>
            <a:ext cx="5133093" cy="2142474"/>
          </a:xfrm>
          <a:solidFill>
            <a:schemeClr val="tx2"/>
          </a:solidFill>
        </p:spPr>
        <p:txBody>
          <a:bodyPr lIns="180000" tIns="144000" rIns="21600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3635844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cSld name="Three numbered boxes - Whit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369565C-DDEB-4520-B3D0-FFEACF1B13CE}"/>
              </a:ext>
            </a:extLst>
          </p:cNvPr>
          <p:cNvSpPr/>
          <p:nvPr/>
        </p:nvSpPr>
        <p:spPr>
          <a:xfrm>
            <a:off x="807269" y="1637050"/>
            <a:ext cx="3366000" cy="45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706274C9-AE81-40A4-B260-D79E1A0A7E0E}"/>
              </a:ext>
            </a:extLst>
          </p:cNvPr>
          <p:cNvSpPr/>
          <p:nvPr/>
        </p:nvSpPr>
        <p:spPr>
          <a:xfrm>
            <a:off x="8020892" y="1637050"/>
            <a:ext cx="3366000" cy="45288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a:extLst>
              <a:ext uri="{FF2B5EF4-FFF2-40B4-BE49-F238E27FC236}">
                <a16:creationId xmlns:a16="http://schemas.microsoft.com/office/drawing/2014/main" id="{77FFB293-588D-4508-BDF2-833AEDEC6247}"/>
              </a:ext>
            </a:extLst>
          </p:cNvPr>
          <p:cNvSpPr/>
          <p:nvPr/>
        </p:nvSpPr>
        <p:spPr>
          <a:xfrm>
            <a:off x="4403224" y="1637050"/>
            <a:ext cx="3366000" cy="45288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Footer Placeholder 2">
            <a:extLst>
              <a:ext uri="{FF2B5EF4-FFF2-40B4-BE49-F238E27FC236}">
                <a16:creationId xmlns:a16="http://schemas.microsoft.com/office/drawing/2014/main" id="{1624AB0E-67F9-4699-A062-C1A04E211DBF}"/>
              </a:ext>
            </a:extLst>
          </p:cNvPr>
          <p:cNvSpPr>
            <a:spLocks noGrp="1"/>
          </p:cNvSpPr>
          <p:nvPr>
            <p:ph type="ftr" sz="quarter" idx="11"/>
          </p:nvPr>
        </p:nvSpPr>
        <p:spPr/>
        <p:txBody>
          <a:bodyPr/>
          <a:lstStyle>
            <a:lvl1pPr>
              <a:defRPr/>
            </a:lvl1pPr>
          </a:lstStyle>
          <a:p>
            <a:endParaRPr lang="en-GB"/>
          </a:p>
        </p:txBody>
      </p:sp>
      <p:sp>
        <p:nvSpPr>
          <p:cNvPr id="4" name="Slide Number Placeholder 3">
            <a:extLst>
              <a:ext uri="{FF2B5EF4-FFF2-40B4-BE49-F238E27FC236}">
                <a16:creationId xmlns:a16="http://schemas.microsoft.com/office/drawing/2014/main" id="{861EC23E-2FB0-4A77-8864-88A3B6A0B27D}"/>
              </a:ext>
            </a:extLst>
          </p:cNvPr>
          <p:cNvSpPr>
            <a:spLocks noGrp="1"/>
          </p:cNvSpPr>
          <p:nvPr>
            <p:ph type="sldNum" sz="quarter" idx="12"/>
          </p:nvPr>
        </p:nvSpPr>
        <p:spPr/>
        <p:txBody>
          <a:bodyPr/>
          <a:lstStyle/>
          <a:p>
            <a:fld id="{AFA7B88B-89BC-4E41-A4CC-88F7AB32273B}" type="slidenum">
              <a:rPr lang="en-GB" smtClean="0"/>
              <a:t>‹#›</a:t>
            </a:fld>
            <a:endParaRPr lang="en-GB"/>
          </a:p>
        </p:txBody>
      </p:sp>
      <p:sp>
        <p:nvSpPr>
          <p:cNvPr id="6" name="Title 5">
            <a:extLst>
              <a:ext uri="{FF2B5EF4-FFF2-40B4-BE49-F238E27FC236}">
                <a16:creationId xmlns:a16="http://schemas.microsoft.com/office/drawing/2014/main" id="{A95D5CD0-B0B5-44FD-8864-8049525371E6}"/>
              </a:ext>
            </a:extLst>
          </p:cNvPr>
          <p:cNvSpPr>
            <a:spLocks noGrp="1"/>
          </p:cNvSpPr>
          <p:nvPr>
            <p:ph type="title"/>
          </p:nvPr>
        </p:nvSpPr>
        <p:spPr>
          <a:xfrm>
            <a:off x="807269" y="302881"/>
            <a:ext cx="10580059" cy="755904"/>
          </a:xfrm>
        </p:spPr>
        <p:txBody>
          <a:bodyPr/>
          <a:lstStyle/>
          <a:p>
            <a:r>
              <a:rPr lang="en-US"/>
              <a:t>Click to edit Master title style</a:t>
            </a:r>
            <a:endParaRPr lang="en-GB"/>
          </a:p>
        </p:txBody>
      </p:sp>
      <p:sp>
        <p:nvSpPr>
          <p:cNvPr id="7" name="Line 11">
            <a:extLst>
              <a:ext uri="{FF2B5EF4-FFF2-40B4-BE49-F238E27FC236}">
                <a16:creationId xmlns:a16="http://schemas.microsoft.com/office/drawing/2014/main" id="{59E740C0-4BC9-47F2-A694-AC426764FCA4}"/>
              </a:ext>
            </a:extLst>
          </p:cNvPr>
          <p:cNvSpPr>
            <a:spLocks noChangeShapeType="1"/>
          </p:cNvSpPr>
          <p:nvPr/>
        </p:nvSpPr>
        <p:spPr bwMode="auto">
          <a:xfrm>
            <a:off x="614363" y="0"/>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Text Placeholder 2">
            <a:extLst>
              <a:ext uri="{FF2B5EF4-FFF2-40B4-BE49-F238E27FC236}">
                <a16:creationId xmlns:a16="http://schemas.microsoft.com/office/drawing/2014/main" id="{29C631E1-EBA1-491B-8BA3-39587087ECB0}"/>
              </a:ext>
            </a:extLst>
          </p:cNvPr>
          <p:cNvSpPr>
            <a:spLocks noGrp="1"/>
          </p:cNvSpPr>
          <p:nvPr>
            <p:ph type="body" idx="13" hasCustomPrompt="1"/>
          </p:nvPr>
        </p:nvSpPr>
        <p:spPr>
          <a:xfrm>
            <a:off x="807268" y="1092092"/>
            <a:ext cx="10580060" cy="360000"/>
          </a:xfrm>
        </p:spPr>
        <p:txBody>
          <a:bodyPr anchor="t" anchorCtr="0"/>
          <a:lstStyle>
            <a:lvl1pPr marL="0" indent="0">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Subtitle]</a:t>
            </a:r>
          </a:p>
        </p:txBody>
      </p:sp>
      <p:sp>
        <p:nvSpPr>
          <p:cNvPr id="10" name="Line 11">
            <a:extLst>
              <a:ext uri="{FF2B5EF4-FFF2-40B4-BE49-F238E27FC236}">
                <a16:creationId xmlns:a16="http://schemas.microsoft.com/office/drawing/2014/main" id="{0178230E-C036-450B-A565-2BD568950CAA}"/>
              </a:ext>
            </a:extLst>
          </p:cNvPr>
          <p:cNvSpPr>
            <a:spLocks noChangeShapeType="1"/>
          </p:cNvSpPr>
          <p:nvPr/>
        </p:nvSpPr>
        <p:spPr bwMode="auto">
          <a:xfrm>
            <a:off x="1111250" y="1636272"/>
            <a:ext cx="0" cy="999455"/>
          </a:xfrm>
          <a:prstGeom prst="line">
            <a:avLst/>
          </a:prstGeom>
          <a:noFill/>
          <a:ln w="34925" cap="flat">
            <a:solidFill>
              <a:schemeClr val="bg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 name="Line 11">
            <a:extLst>
              <a:ext uri="{FF2B5EF4-FFF2-40B4-BE49-F238E27FC236}">
                <a16:creationId xmlns:a16="http://schemas.microsoft.com/office/drawing/2014/main" id="{F3D842FF-D637-4FD8-B618-14C4A060928B}"/>
              </a:ext>
            </a:extLst>
          </p:cNvPr>
          <p:cNvSpPr>
            <a:spLocks noChangeShapeType="1"/>
          </p:cNvSpPr>
          <p:nvPr/>
        </p:nvSpPr>
        <p:spPr bwMode="auto">
          <a:xfrm>
            <a:off x="4707205" y="1636272"/>
            <a:ext cx="0" cy="999455"/>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 name="Line 11">
            <a:extLst>
              <a:ext uri="{FF2B5EF4-FFF2-40B4-BE49-F238E27FC236}">
                <a16:creationId xmlns:a16="http://schemas.microsoft.com/office/drawing/2014/main" id="{236243C3-8F12-421F-984B-83E4082DAE6F}"/>
              </a:ext>
            </a:extLst>
          </p:cNvPr>
          <p:cNvSpPr>
            <a:spLocks noChangeShapeType="1"/>
          </p:cNvSpPr>
          <p:nvPr/>
        </p:nvSpPr>
        <p:spPr bwMode="auto">
          <a:xfrm>
            <a:off x="8323708" y="1636272"/>
            <a:ext cx="0" cy="999455"/>
          </a:xfrm>
          <a:prstGeom prst="line">
            <a:avLst/>
          </a:prstGeom>
          <a:noFill/>
          <a:ln w="34925" cap="flat">
            <a:solidFill>
              <a:schemeClr val="bg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 name="Text Placeholder 3">
            <a:extLst>
              <a:ext uri="{FF2B5EF4-FFF2-40B4-BE49-F238E27FC236}">
                <a16:creationId xmlns:a16="http://schemas.microsoft.com/office/drawing/2014/main" id="{918E1F5F-DDD6-4432-9E0C-0CCF0A4D26AC}"/>
              </a:ext>
            </a:extLst>
          </p:cNvPr>
          <p:cNvSpPr>
            <a:spLocks noGrp="1"/>
          </p:cNvSpPr>
          <p:nvPr>
            <p:ph type="body" sz="quarter" idx="32" hasCustomPrompt="1"/>
          </p:nvPr>
        </p:nvSpPr>
        <p:spPr>
          <a:xfrm>
            <a:off x="4898172" y="2112438"/>
            <a:ext cx="2647225" cy="718496"/>
          </a:xfrm>
        </p:spPr>
        <p:txBody>
          <a:bodyPr anchor="t" anchorCtr="0"/>
          <a:lstStyle>
            <a:lvl1pPr>
              <a:lnSpc>
                <a:spcPct val="90000"/>
              </a:lnSpc>
              <a:spcBef>
                <a:spcPts val="0"/>
              </a:spcBef>
              <a:defRPr sz="5400">
                <a:solidFill>
                  <a:schemeClr val="tx2"/>
                </a:solidFill>
              </a:defRPr>
            </a:lvl1pPr>
          </a:lstStyle>
          <a:p>
            <a:pPr lvl="0"/>
            <a:r>
              <a:rPr lang="en-US"/>
              <a:t>00</a:t>
            </a:r>
            <a:endParaRPr lang="en-GB"/>
          </a:p>
        </p:txBody>
      </p:sp>
      <p:sp>
        <p:nvSpPr>
          <p:cNvPr id="18" name="Text Placeholder 3">
            <a:extLst>
              <a:ext uri="{FF2B5EF4-FFF2-40B4-BE49-F238E27FC236}">
                <a16:creationId xmlns:a16="http://schemas.microsoft.com/office/drawing/2014/main" id="{6820DC3D-0A5E-45D1-9AB7-FB9D69A7A645}"/>
              </a:ext>
            </a:extLst>
          </p:cNvPr>
          <p:cNvSpPr>
            <a:spLocks noGrp="1"/>
          </p:cNvSpPr>
          <p:nvPr>
            <p:ph type="body" sz="quarter" idx="34" hasCustomPrompt="1"/>
          </p:nvPr>
        </p:nvSpPr>
        <p:spPr>
          <a:xfrm>
            <a:off x="8494089" y="2112438"/>
            <a:ext cx="2647225" cy="718496"/>
          </a:xfrm>
        </p:spPr>
        <p:txBody>
          <a:bodyPr anchor="t" anchorCtr="0"/>
          <a:lstStyle>
            <a:lvl1pPr>
              <a:lnSpc>
                <a:spcPct val="90000"/>
              </a:lnSpc>
              <a:spcBef>
                <a:spcPts val="0"/>
              </a:spcBef>
              <a:defRPr sz="5400">
                <a:solidFill>
                  <a:schemeClr val="tx2"/>
                </a:solidFill>
              </a:defRPr>
            </a:lvl1pPr>
          </a:lstStyle>
          <a:p>
            <a:pPr lvl="0"/>
            <a:r>
              <a:rPr lang="en-US"/>
              <a:t>00</a:t>
            </a:r>
            <a:endParaRPr lang="en-GB"/>
          </a:p>
        </p:txBody>
      </p:sp>
      <p:sp>
        <p:nvSpPr>
          <p:cNvPr id="20" name="Text Placeholder 3">
            <a:extLst>
              <a:ext uri="{FF2B5EF4-FFF2-40B4-BE49-F238E27FC236}">
                <a16:creationId xmlns:a16="http://schemas.microsoft.com/office/drawing/2014/main" id="{47BD1436-ABA5-4D17-81F5-BE177A73C56E}"/>
              </a:ext>
            </a:extLst>
          </p:cNvPr>
          <p:cNvSpPr>
            <a:spLocks noGrp="1"/>
          </p:cNvSpPr>
          <p:nvPr>
            <p:ph type="body" sz="quarter" idx="36" hasCustomPrompt="1"/>
          </p:nvPr>
        </p:nvSpPr>
        <p:spPr>
          <a:xfrm>
            <a:off x="1286292" y="2112438"/>
            <a:ext cx="2647225" cy="718496"/>
          </a:xfrm>
        </p:spPr>
        <p:txBody>
          <a:bodyPr anchor="t" anchorCtr="0"/>
          <a:lstStyle>
            <a:lvl1pPr>
              <a:lnSpc>
                <a:spcPct val="90000"/>
              </a:lnSpc>
              <a:spcBef>
                <a:spcPts val="0"/>
              </a:spcBef>
              <a:defRPr sz="5400">
                <a:solidFill>
                  <a:schemeClr val="bg1"/>
                </a:solidFill>
              </a:defRPr>
            </a:lvl1pPr>
          </a:lstStyle>
          <a:p>
            <a:pPr lvl="0"/>
            <a:r>
              <a:rPr lang="en-US"/>
              <a:t>00</a:t>
            </a:r>
            <a:endParaRPr lang="en-GB"/>
          </a:p>
        </p:txBody>
      </p:sp>
      <p:sp>
        <p:nvSpPr>
          <p:cNvPr id="23" name="Content Placeholder 2">
            <a:extLst>
              <a:ext uri="{FF2B5EF4-FFF2-40B4-BE49-F238E27FC236}">
                <a16:creationId xmlns:a16="http://schemas.microsoft.com/office/drawing/2014/main" id="{6FA65668-224A-B046-9348-FC3696D72F7E}"/>
              </a:ext>
            </a:extLst>
          </p:cNvPr>
          <p:cNvSpPr>
            <a:spLocks noGrp="1"/>
          </p:cNvSpPr>
          <p:nvPr>
            <p:ph idx="1"/>
          </p:nvPr>
        </p:nvSpPr>
        <p:spPr>
          <a:xfrm>
            <a:off x="1111250" y="2830934"/>
            <a:ext cx="2822267" cy="3152423"/>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4" name="Content Placeholder 2">
            <a:extLst>
              <a:ext uri="{FF2B5EF4-FFF2-40B4-BE49-F238E27FC236}">
                <a16:creationId xmlns:a16="http://schemas.microsoft.com/office/drawing/2014/main" id="{B26E5D11-FE87-8843-B6A1-8C5287331AD2}"/>
              </a:ext>
            </a:extLst>
          </p:cNvPr>
          <p:cNvSpPr>
            <a:spLocks noGrp="1"/>
          </p:cNvSpPr>
          <p:nvPr>
            <p:ph idx="37"/>
          </p:nvPr>
        </p:nvSpPr>
        <p:spPr>
          <a:xfrm>
            <a:off x="4707206" y="2830934"/>
            <a:ext cx="2834216" cy="3152423"/>
          </a:xfrm>
        </p:spPr>
        <p:txBody>
          <a:bodyPr/>
          <a:lstStyle>
            <a:lvl1pPr marL="285750" indent="-285750">
              <a:buClr>
                <a:schemeClr val="tx2"/>
              </a:buClr>
              <a:buFont typeface="Arial" panose="020B0604020202020204" pitchFamily="34" charset="0"/>
              <a:buChar char="•"/>
              <a:defRPr>
                <a:solidFill>
                  <a:schemeClr val="tx2"/>
                </a:solidFill>
              </a:defRPr>
            </a:lvl1pPr>
            <a:lvl2pPr marL="285750" indent="-285750">
              <a:buClr>
                <a:schemeClr val="tx2"/>
              </a:buClr>
              <a:buFont typeface="Arial" panose="020B0604020202020204" pitchFamily="34" charset="0"/>
              <a:buChar char="•"/>
              <a:defRPr>
                <a:solidFill>
                  <a:schemeClr val="tx2"/>
                </a:solidFill>
              </a:defRPr>
            </a:lvl2pPr>
            <a:lvl3pPr>
              <a:buClr>
                <a:schemeClr val="tx2"/>
              </a:buClr>
              <a:defRPr>
                <a:solidFill>
                  <a:schemeClr val="tx2"/>
                </a:solidFill>
              </a:defRPr>
            </a:lvl3pPr>
            <a:lvl4pPr>
              <a:buClr>
                <a:schemeClr val="tx2"/>
              </a:buClr>
              <a:defRPr>
                <a:solidFill>
                  <a:schemeClr val="tx2"/>
                </a:solidFill>
              </a:defRPr>
            </a:lvl4pPr>
            <a:lvl5pPr>
              <a:buClr>
                <a:schemeClr val="tx2"/>
              </a:buCl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5" name="Content Placeholder 2">
            <a:extLst>
              <a:ext uri="{FF2B5EF4-FFF2-40B4-BE49-F238E27FC236}">
                <a16:creationId xmlns:a16="http://schemas.microsoft.com/office/drawing/2014/main" id="{B43C9CE0-203A-AC49-BACC-8B061A458AB8}"/>
              </a:ext>
            </a:extLst>
          </p:cNvPr>
          <p:cNvSpPr>
            <a:spLocks noGrp="1"/>
          </p:cNvSpPr>
          <p:nvPr>
            <p:ph idx="38"/>
          </p:nvPr>
        </p:nvSpPr>
        <p:spPr>
          <a:xfrm>
            <a:off x="8323708" y="2830934"/>
            <a:ext cx="2825617" cy="3152423"/>
          </a:xfrm>
        </p:spPr>
        <p:txBody>
          <a:bodyPr/>
          <a:lstStyle>
            <a:lvl1pPr>
              <a:buClr>
                <a:schemeClr val="tx2"/>
              </a:buClr>
              <a:defRPr>
                <a:solidFill>
                  <a:schemeClr val="tx1"/>
                </a:solidFill>
              </a:defRPr>
            </a:lvl1pPr>
            <a:lvl2pPr>
              <a:buClr>
                <a:schemeClr val="tx2"/>
              </a:buClr>
              <a:defRPr>
                <a:solidFill>
                  <a:schemeClr val="tx1"/>
                </a:solidFill>
              </a:defRPr>
            </a:lvl2pPr>
            <a:lvl3pPr>
              <a:buClr>
                <a:schemeClr val="tx2"/>
              </a:buClr>
              <a:defRPr>
                <a:solidFill>
                  <a:schemeClr val="tx1"/>
                </a:solidFill>
              </a:defRPr>
            </a:lvl3pPr>
            <a:lvl4pPr>
              <a:buClr>
                <a:schemeClr val="tx2"/>
              </a:buClr>
              <a:defRPr>
                <a:solidFill>
                  <a:schemeClr val="tx1"/>
                </a:solidFill>
              </a:defRPr>
            </a:lvl4pPr>
            <a:lvl5pPr>
              <a:buClr>
                <a:schemeClr val="tx2"/>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17757756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cSld name="Three numbered boxes - blue">
    <p:bg>
      <p:bgRef idx="1001">
        <a:schemeClr val="bg2"/>
      </p:bgRef>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624AB0E-67F9-4699-A062-C1A04E211DBF}"/>
              </a:ext>
            </a:extLst>
          </p:cNvPr>
          <p:cNvSpPr>
            <a:spLocks noGrp="1"/>
          </p:cNvSpPr>
          <p:nvPr>
            <p:ph type="ftr" sz="quarter" idx="11"/>
          </p:nvPr>
        </p:nvSpPr>
        <p:spPr/>
        <p:txBody>
          <a:bodyPr/>
          <a:lstStyle>
            <a:lvl1pPr>
              <a:defRPr/>
            </a:lvl1pPr>
          </a:lstStyle>
          <a:p>
            <a:endParaRPr lang="en-GB"/>
          </a:p>
        </p:txBody>
      </p:sp>
      <p:sp>
        <p:nvSpPr>
          <p:cNvPr id="4" name="Slide Number Placeholder 3">
            <a:extLst>
              <a:ext uri="{FF2B5EF4-FFF2-40B4-BE49-F238E27FC236}">
                <a16:creationId xmlns:a16="http://schemas.microsoft.com/office/drawing/2014/main" id="{861EC23E-2FB0-4A77-8864-88A3B6A0B27D}"/>
              </a:ext>
            </a:extLst>
          </p:cNvPr>
          <p:cNvSpPr>
            <a:spLocks noGrp="1"/>
          </p:cNvSpPr>
          <p:nvPr>
            <p:ph type="sldNum" sz="quarter" idx="12"/>
          </p:nvPr>
        </p:nvSpPr>
        <p:spPr/>
        <p:txBody>
          <a:bodyPr/>
          <a:lstStyle/>
          <a:p>
            <a:fld id="{AFA7B88B-89BC-4E41-A4CC-88F7AB32273B}" type="slidenum">
              <a:rPr lang="en-GB" smtClean="0"/>
              <a:t>‹#›</a:t>
            </a:fld>
            <a:endParaRPr lang="en-GB"/>
          </a:p>
        </p:txBody>
      </p:sp>
      <p:sp>
        <p:nvSpPr>
          <p:cNvPr id="6" name="Title 5">
            <a:extLst>
              <a:ext uri="{FF2B5EF4-FFF2-40B4-BE49-F238E27FC236}">
                <a16:creationId xmlns:a16="http://schemas.microsoft.com/office/drawing/2014/main" id="{8CF4C030-21BE-4397-B999-7E7508D9677B}"/>
              </a:ext>
            </a:extLst>
          </p:cNvPr>
          <p:cNvSpPr>
            <a:spLocks noGrp="1"/>
          </p:cNvSpPr>
          <p:nvPr>
            <p:ph type="title"/>
          </p:nvPr>
        </p:nvSpPr>
        <p:spPr>
          <a:xfrm>
            <a:off x="807269" y="302881"/>
            <a:ext cx="10580059" cy="755904"/>
          </a:xfrm>
        </p:spPr>
        <p:txBody>
          <a:bodyPr/>
          <a:lstStyle>
            <a:lvl1pPr>
              <a:defRPr>
                <a:solidFill>
                  <a:schemeClr val="tx1"/>
                </a:solidFill>
              </a:defRPr>
            </a:lvl1pPr>
          </a:lstStyle>
          <a:p>
            <a:r>
              <a:rPr lang="en-US"/>
              <a:t>Click to edit Master title style</a:t>
            </a:r>
            <a:endParaRPr lang="en-GB"/>
          </a:p>
        </p:txBody>
      </p:sp>
      <p:sp>
        <p:nvSpPr>
          <p:cNvPr id="7" name="Text Placeholder 2">
            <a:extLst>
              <a:ext uri="{FF2B5EF4-FFF2-40B4-BE49-F238E27FC236}">
                <a16:creationId xmlns:a16="http://schemas.microsoft.com/office/drawing/2014/main" id="{19C21313-18D2-4D51-9C35-29AF5DA98377}"/>
              </a:ext>
            </a:extLst>
          </p:cNvPr>
          <p:cNvSpPr>
            <a:spLocks noGrp="1"/>
          </p:cNvSpPr>
          <p:nvPr>
            <p:ph type="body" idx="13" hasCustomPrompt="1"/>
          </p:nvPr>
        </p:nvSpPr>
        <p:spPr>
          <a:xfrm>
            <a:off x="807268" y="1092092"/>
            <a:ext cx="10580060" cy="360000"/>
          </a:xfrm>
        </p:spPr>
        <p:txBody>
          <a:bodyPr anchor="t" anchorCtr="0"/>
          <a:lstStyle>
            <a:lvl1pPr marL="0" indent="0">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Subtitle]</a:t>
            </a:r>
          </a:p>
        </p:txBody>
      </p:sp>
      <p:sp>
        <p:nvSpPr>
          <p:cNvPr id="8" name="Rectangle 7">
            <a:extLst>
              <a:ext uri="{FF2B5EF4-FFF2-40B4-BE49-F238E27FC236}">
                <a16:creationId xmlns:a16="http://schemas.microsoft.com/office/drawing/2014/main" id="{348E9496-39BA-4C15-8A73-9728835FA2AD}"/>
              </a:ext>
            </a:extLst>
          </p:cNvPr>
          <p:cNvSpPr/>
          <p:nvPr/>
        </p:nvSpPr>
        <p:spPr>
          <a:xfrm>
            <a:off x="807269" y="1637050"/>
            <a:ext cx="3366000" cy="45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D5847319-EAE2-4DDE-8686-C4C59B870431}"/>
              </a:ext>
            </a:extLst>
          </p:cNvPr>
          <p:cNvSpPr/>
          <p:nvPr/>
        </p:nvSpPr>
        <p:spPr>
          <a:xfrm>
            <a:off x="4426253" y="1637050"/>
            <a:ext cx="3366000" cy="45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AEAACCF7-8B7D-4311-AE21-DF54DA517752}"/>
              </a:ext>
            </a:extLst>
          </p:cNvPr>
          <p:cNvSpPr/>
          <p:nvPr/>
        </p:nvSpPr>
        <p:spPr>
          <a:xfrm>
            <a:off x="8032005" y="1655138"/>
            <a:ext cx="3366000" cy="45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Line 11">
            <a:extLst>
              <a:ext uri="{FF2B5EF4-FFF2-40B4-BE49-F238E27FC236}">
                <a16:creationId xmlns:a16="http://schemas.microsoft.com/office/drawing/2014/main" id="{AB703AE3-BD78-41B1-838F-6F9B778762CB}"/>
              </a:ext>
            </a:extLst>
          </p:cNvPr>
          <p:cNvSpPr>
            <a:spLocks noChangeShapeType="1"/>
          </p:cNvSpPr>
          <p:nvPr/>
        </p:nvSpPr>
        <p:spPr bwMode="auto">
          <a:xfrm>
            <a:off x="1111250" y="1636272"/>
            <a:ext cx="0" cy="999455"/>
          </a:xfrm>
          <a:prstGeom prst="line">
            <a:avLst/>
          </a:prstGeom>
          <a:noFill/>
          <a:ln w="34925" cap="flat">
            <a:solidFill>
              <a:schemeClr val="accent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 name="Line 11">
            <a:extLst>
              <a:ext uri="{FF2B5EF4-FFF2-40B4-BE49-F238E27FC236}">
                <a16:creationId xmlns:a16="http://schemas.microsoft.com/office/drawing/2014/main" id="{213CD931-2EE4-41D0-ACD4-0DED45E486CD}"/>
              </a:ext>
            </a:extLst>
          </p:cNvPr>
          <p:cNvSpPr>
            <a:spLocks noChangeShapeType="1"/>
          </p:cNvSpPr>
          <p:nvPr/>
        </p:nvSpPr>
        <p:spPr bwMode="auto">
          <a:xfrm>
            <a:off x="8335986" y="1654360"/>
            <a:ext cx="0" cy="999455"/>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 name="Line 11">
            <a:extLst>
              <a:ext uri="{FF2B5EF4-FFF2-40B4-BE49-F238E27FC236}">
                <a16:creationId xmlns:a16="http://schemas.microsoft.com/office/drawing/2014/main" id="{1C52D4BA-B6DB-40E5-A9C5-44521508C24F}"/>
              </a:ext>
            </a:extLst>
          </p:cNvPr>
          <p:cNvSpPr>
            <a:spLocks noChangeShapeType="1"/>
          </p:cNvSpPr>
          <p:nvPr/>
        </p:nvSpPr>
        <p:spPr bwMode="auto">
          <a:xfrm>
            <a:off x="4729069" y="1636272"/>
            <a:ext cx="0" cy="999455"/>
          </a:xfrm>
          <a:prstGeom prst="line">
            <a:avLst/>
          </a:prstGeom>
          <a:noFill/>
          <a:ln w="34925"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 name="Text Placeholder 3">
            <a:extLst>
              <a:ext uri="{FF2B5EF4-FFF2-40B4-BE49-F238E27FC236}">
                <a16:creationId xmlns:a16="http://schemas.microsoft.com/office/drawing/2014/main" id="{568A3C85-DA1C-46CF-A136-72A957C92496}"/>
              </a:ext>
            </a:extLst>
          </p:cNvPr>
          <p:cNvSpPr>
            <a:spLocks noGrp="1"/>
          </p:cNvSpPr>
          <p:nvPr>
            <p:ph type="body" sz="quarter" idx="32" hasCustomPrompt="1"/>
          </p:nvPr>
        </p:nvSpPr>
        <p:spPr>
          <a:xfrm>
            <a:off x="8526953" y="2130526"/>
            <a:ext cx="2647225" cy="718496"/>
          </a:xfrm>
        </p:spPr>
        <p:txBody>
          <a:bodyPr anchor="t" anchorCtr="0"/>
          <a:lstStyle>
            <a:lvl1pPr>
              <a:lnSpc>
                <a:spcPct val="90000"/>
              </a:lnSpc>
              <a:spcBef>
                <a:spcPts val="0"/>
              </a:spcBef>
              <a:defRPr sz="5400">
                <a:solidFill>
                  <a:schemeClr val="bg2"/>
                </a:solidFill>
              </a:defRPr>
            </a:lvl1pPr>
          </a:lstStyle>
          <a:p>
            <a:pPr lvl="0"/>
            <a:r>
              <a:rPr lang="en-US"/>
              <a:t>00</a:t>
            </a:r>
            <a:endParaRPr lang="en-GB"/>
          </a:p>
        </p:txBody>
      </p:sp>
      <p:sp>
        <p:nvSpPr>
          <p:cNvPr id="15" name="Text Placeholder 3">
            <a:extLst>
              <a:ext uri="{FF2B5EF4-FFF2-40B4-BE49-F238E27FC236}">
                <a16:creationId xmlns:a16="http://schemas.microsoft.com/office/drawing/2014/main" id="{B75F5691-AB57-4DF3-A438-EAEDB9530777}"/>
              </a:ext>
            </a:extLst>
          </p:cNvPr>
          <p:cNvSpPr>
            <a:spLocks noGrp="1"/>
          </p:cNvSpPr>
          <p:nvPr>
            <p:ph type="body" sz="quarter" idx="34" hasCustomPrompt="1"/>
          </p:nvPr>
        </p:nvSpPr>
        <p:spPr>
          <a:xfrm>
            <a:off x="4899450" y="2112438"/>
            <a:ext cx="2647225" cy="718496"/>
          </a:xfrm>
        </p:spPr>
        <p:txBody>
          <a:bodyPr anchor="t" anchorCtr="0"/>
          <a:lstStyle>
            <a:lvl1pPr>
              <a:lnSpc>
                <a:spcPct val="90000"/>
              </a:lnSpc>
              <a:spcBef>
                <a:spcPts val="0"/>
              </a:spcBef>
              <a:defRPr sz="5400">
                <a:solidFill>
                  <a:schemeClr val="bg2"/>
                </a:solidFill>
              </a:defRPr>
            </a:lvl1pPr>
          </a:lstStyle>
          <a:p>
            <a:pPr lvl="0"/>
            <a:r>
              <a:rPr lang="en-US"/>
              <a:t>00</a:t>
            </a:r>
            <a:endParaRPr lang="en-GB"/>
          </a:p>
        </p:txBody>
      </p:sp>
      <p:sp>
        <p:nvSpPr>
          <p:cNvPr id="16" name="Text Placeholder 3">
            <a:extLst>
              <a:ext uri="{FF2B5EF4-FFF2-40B4-BE49-F238E27FC236}">
                <a16:creationId xmlns:a16="http://schemas.microsoft.com/office/drawing/2014/main" id="{45FBA421-91BE-48B6-89CB-387690F200A5}"/>
              </a:ext>
            </a:extLst>
          </p:cNvPr>
          <p:cNvSpPr>
            <a:spLocks noGrp="1"/>
          </p:cNvSpPr>
          <p:nvPr>
            <p:ph type="body" sz="quarter" idx="36" hasCustomPrompt="1"/>
          </p:nvPr>
        </p:nvSpPr>
        <p:spPr>
          <a:xfrm>
            <a:off x="1286292" y="2112438"/>
            <a:ext cx="2647225" cy="718496"/>
          </a:xfrm>
        </p:spPr>
        <p:txBody>
          <a:bodyPr anchor="t" anchorCtr="0"/>
          <a:lstStyle>
            <a:lvl1pPr>
              <a:lnSpc>
                <a:spcPct val="90000"/>
              </a:lnSpc>
              <a:spcBef>
                <a:spcPts val="0"/>
              </a:spcBef>
              <a:defRPr sz="5400">
                <a:solidFill>
                  <a:schemeClr val="bg2"/>
                </a:solidFill>
              </a:defRPr>
            </a:lvl1pPr>
          </a:lstStyle>
          <a:p>
            <a:pPr lvl="0"/>
            <a:r>
              <a:rPr lang="en-US"/>
              <a:t>00</a:t>
            </a:r>
            <a:endParaRPr lang="en-GB"/>
          </a:p>
        </p:txBody>
      </p:sp>
      <p:sp>
        <p:nvSpPr>
          <p:cNvPr id="30" name="Content Placeholder 2">
            <a:extLst>
              <a:ext uri="{FF2B5EF4-FFF2-40B4-BE49-F238E27FC236}">
                <a16:creationId xmlns:a16="http://schemas.microsoft.com/office/drawing/2014/main" id="{B1535F44-C886-944B-B3BB-5FA117452137}"/>
              </a:ext>
            </a:extLst>
          </p:cNvPr>
          <p:cNvSpPr>
            <a:spLocks noGrp="1"/>
          </p:cNvSpPr>
          <p:nvPr>
            <p:ph idx="1"/>
          </p:nvPr>
        </p:nvSpPr>
        <p:spPr>
          <a:xfrm>
            <a:off x="1111250" y="2830934"/>
            <a:ext cx="2822267" cy="3152423"/>
          </a:xfrm>
        </p:spPr>
        <p:txBody>
          <a:bodyPr/>
          <a:lstStyle>
            <a:lvl1pPr>
              <a:buClr>
                <a:schemeClr val="bg2"/>
              </a:buClr>
              <a:defRPr>
                <a:solidFill>
                  <a:schemeClr val="bg2"/>
                </a:solidFill>
              </a:defRPr>
            </a:lvl1pPr>
            <a:lvl2pPr>
              <a:buClr>
                <a:schemeClr val="bg2"/>
              </a:buClr>
              <a:defRPr>
                <a:solidFill>
                  <a:schemeClr val="bg2"/>
                </a:solidFill>
              </a:defRPr>
            </a:lvl2pPr>
            <a:lvl3pPr>
              <a:buClr>
                <a:schemeClr val="bg2"/>
              </a:buClr>
              <a:defRPr>
                <a:solidFill>
                  <a:schemeClr val="bg2"/>
                </a:solidFill>
              </a:defRPr>
            </a:lvl3pPr>
            <a:lvl4pPr>
              <a:buClr>
                <a:schemeClr val="bg2"/>
              </a:buClr>
              <a:defRPr>
                <a:solidFill>
                  <a:schemeClr val="bg2"/>
                </a:solidFill>
              </a:defRPr>
            </a:lvl4pPr>
            <a:lvl5pPr>
              <a:buClr>
                <a:schemeClr val="bg2"/>
              </a:buClr>
              <a:defRPr>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1" name="Content Placeholder 2">
            <a:extLst>
              <a:ext uri="{FF2B5EF4-FFF2-40B4-BE49-F238E27FC236}">
                <a16:creationId xmlns:a16="http://schemas.microsoft.com/office/drawing/2014/main" id="{EF5CF6CF-B3FD-CA40-9C6B-4779827C3482}"/>
              </a:ext>
            </a:extLst>
          </p:cNvPr>
          <p:cNvSpPr>
            <a:spLocks noGrp="1"/>
          </p:cNvSpPr>
          <p:nvPr>
            <p:ph idx="37"/>
          </p:nvPr>
        </p:nvSpPr>
        <p:spPr>
          <a:xfrm>
            <a:off x="8335987" y="2849022"/>
            <a:ext cx="2834216" cy="3152423"/>
          </a:xfrm>
        </p:spPr>
        <p:txBody>
          <a:bodyPr/>
          <a:lstStyle>
            <a:lvl1pPr marL="285750" indent="-285750">
              <a:buClr>
                <a:schemeClr val="bg2"/>
              </a:buClr>
              <a:buFont typeface="Arial" panose="020B0604020202020204" pitchFamily="34" charset="0"/>
              <a:buChar char="•"/>
              <a:defRPr>
                <a:solidFill>
                  <a:schemeClr val="bg2"/>
                </a:solidFill>
              </a:defRPr>
            </a:lvl1pPr>
            <a:lvl2pPr marL="285750" indent="-285750">
              <a:buClr>
                <a:schemeClr val="bg2"/>
              </a:buClr>
              <a:buFont typeface="Arial" panose="020B0604020202020204" pitchFamily="34" charset="0"/>
              <a:buChar char="•"/>
              <a:defRPr>
                <a:solidFill>
                  <a:schemeClr val="bg2"/>
                </a:solidFill>
              </a:defRPr>
            </a:lvl2pPr>
            <a:lvl3pPr>
              <a:buClr>
                <a:schemeClr val="bg2"/>
              </a:buClr>
              <a:defRPr>
                <a:solidFill>
                  <a:schemeClr val="bg2"/>
                </a:solidFill>
              </a:defRPr>
            </a:lvl3pPr>
            <a:lvl4pPr>
              <a:buClr>
                <a:schemeClr val="bg2"/>
              </a:buClr>
              <a:defRPr>
                <a:solidFill>
                  <a:schemeClr val="bg2"/>
                </a:solidFill>
              </a:defRPr>
            </a:lvl4pPr>
            <a:lvl5pPr>
              <a:buClr>
                <a:schemeClr val="bg2"/>
              </a:buClr>
              <a:defRPr>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2" name="Content Placeholder 2">
            <a:extLst>
              <a:ext uri="{FF2B5EF4-FFF2-40B4-BE49-F238E27FC236}">
                <a16:creationId xmlns:a16="http://schemas.microsoft.com/office/drawing/2014/main" id="{E6984B67-2C88-4A42-9A0B-0533FCDC15BA}"/>
              </a:ext>
            </a:extLst>
          </p:cNvPr>
          <p:cNvSpPr>
            <a:spLocks noGrp="1"/>
          </p:cNvSpPr>
          <p:nvPr>
            <p:ph idx="38"/>
          </p:nvPr>
        </p:nvSpPr>
        <p:spPr>
          <a:xfrm>
            <a:off x="4729069" y="2830934"/>
            <a:ext cx="2825617" cy="3152423"/>
          </a:xfrm>
        </p:spPr>
        <p:txBody>
          <a:bodyPr/>
          <a:lstStyle>
            <a:lvl1pPr>
              <a:buClr>
                <a:schemeClr val="bg2"/>
              </a:buClr>
              <a:defRPr>
                <a:solidFill>
                  <a:schemeClr val="bg2"/>
                </a:solidFill>
              </a:defRPr>
            </a:lvl1pPr>
            <a:lvl2pPr>
              <a:buClr>
                <a:schemeClr val="bg2"/>
              </a:buClr>
              <a:defRPr>
                <a:solidFill>
                  <a:schemeClr val="bg2"/>
                </a:solidFill>
              </a:defRPr>
            </a:lvl2pPr>
            <a:lvl3pPr>
              <a:buClr>
                <a:schemeClr val="bg2"/>
              </a:buClr>
              <a:defRPr>
                <a:solidFill>
                  <a:schemeClr val="bg2"/>
                </a:solidFill>
              </a:defRPr>
            </a:lvl3pPr>
            <a:lvl4pPr>
              <a:buClr>
                <a:schemeClr val="bg2"/>
              </a:buClr>
              <a:defRPr>
                <a:solidFill>
                  <a:schemeClr val="bg2"/>
                </a:solidFill>
              </a:defRPr>
            </a:lvl4pPr>
            <a:lvl5pPr>
              <a:buClr>
                <a:schemeClr val="bg2"/>
              </a:buClr>
              <a:defRPr>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Line 11">
            <a:extLst>
              <a:ext uri="{FF2B5EF4-FFF2-40B4-BE49-F238E27FC236}">
                <a16:creationId xmlns:a16="http://schemas.microsoft.com/office/drawing/2014/main" id="{56C148F4-ABFE-5B4E-8D64-19302FEAAA2D}"/>
              </a:ext>
            </a:extLst>
          </p:cNvPr>
          <p:cNvSpPr>
            <a:spLocks noChangeShapeType="1"/>
          </p:cNvSpPr>
          <p:nvPr/>
        </p:nvSpPr>
        <p:spPr bwMode="auto">
          <a:xfrm>
            <a:off x="614363" y="0"/>
            <a:ext cx="0" cy="984250"/>
          </a:xfrm>
          <a:prstGeom prst="line">
            <a:avLst/>
          </a:prstGeom>
          <a:noFill/>
          <a:ln w="34925"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286759853"/>
      </p:ext>
    </p:extLst>
  </p:cSld>
  <p:clrMapOvr>
    <a:overrideClrMapping bg1="dk1" tx1="lt1" bg2="dk2" tx2="lt2" accent1="accent1" accent2="accent2" accent3="accent3" accent4="accent4" accent5="accent5" accent6="accent6" hlink="hlink" folHlink="folHlink"/>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cSld name="Six columns - White">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624AB0E-67F9-4699-A062-C1A04E211DBF}"/>
              </a:ext>
            </a:extLst>
          </p:cNvPr>
          <p:cNvSpPr>
            <a:spLocks noGrp="1"/>
          </p:cNvSpPr>
          <p:nvPr>
            <p:ph type="ftr" sz="quarter" idx="11"/>
          </p:nvPr>
        </p:nvSpPr>
        <p:spPr/>
        <p:txBody>
          <a:bodyPr/>
          <a:lstStyle>
            <a:lvl1pPr>
              <a:defRPr/>
            </a:lvl1pPr>
          </a:lstStyle>
          <a:p>
            <a:endParaRPr lang="en-GB"/>
          </a:p>
        </p:txBody>
      </p:sp>
      <p:sp>
        <p:nvSpPr>
          <p:cNvPr id="4" name="Slide Number Placeholder 3">
            <a:extLst>
              <a:ext uri="{FF2B5EF4-FFF2-40B4-BE49-F238E27FC236}">
                <a16:creationId xmlns:a16="http://schemas.microsoft.com/office/drawing/2014/main" id="{861EC23E-2FB0-4A77-8864-88A3B6A0B27D}"/>
              </a:ext>
            </a:extLst>
          </p:cNvPr>
          <p:cNvSpPr>
            <a:spLocks noGrp="1"/>
          </p:cNvSpPr>
          <p:nvPr>
            <p:ph type="sldNum" sz="quarter" idx="12"/>
          </p:nvPr>
        </p:nvSpPr>
        <p:spPr/>
        <p:txBody>
          <a:bodyPr/>
          <a:lstStyle/>
          <a:p>
            <a:fld id="{AFA7B88B-89BC-4E41-A4CC-88F7AB32273B}" type="slidenum">
              <a:rPr lang="en-GB" smtClean="0"/>
              <a:t>‹#›</a:t>
            </a:fld>
            <a:endParaRPr lang="en-GB"/>
          </a:p>
        </p:txBody>
      </p:sp>
      <p:sp>
        <p:nvSpPr>
          <p:cNvPr id="6" name="Title 5">
            <a:extLst>
              <a:ext uri="{FF2B5EF4-FFF2-40B4-BE49-F238E27FC236}">
                <a16:creationId xmlns:a16="http://schemas.microsoft.com/office/drawing/2014/main" id="{6D932999-C3CD-0F47-A5B3-235D6AA8CC4E}"/>
              </a:ext>
            </a:extLst>
          </p:cNvPr>
          <p:cNvSpPr>
            <a:spLocks noGrp="1"/>
          </p:cNvSpPr>
          <p:nvPr>
            <p:ph type="title"/>
          </p:nvPr>
        </p:nvSpPr>
        <p:spPr>
          <a:xfrm>
            <a:off x="807269" y="302881"/>
            <a:ext cx="10580059" cy="755904"/>
          </a:xfrm>
        </p:spPr>
        <p:txBody>
          <a:bodyPr/>
          <a:lstStyle/>
          <a:p>
            <a:r>
              <a:rPr lang="en-US"/>
              <a:t>Click to edit Master title style</a:t>
            </a:r>
            <a:endParaRPr lang="en-GB"/>
          </a:p>
        </p:txBody>
      </p:sp>
      <p:sp>
        <p:nvSpPr>
          <p:cNvPr id="7" name="Line 11">
            <a:extLst>
              <a:ext uri="{FF2B5EF4-FFF2-40B4-BE49-F238E27FC236}">
                <a16:creationId xmlns:a16="http://schemas.microsoft.com/office/drawing/2014/main" id="{70F26CB7-AEE0-A44C-8CD9-744749A855D5}"/>
              </a:ext>
            </a:extLst>
          </p:cNvPr>
          <p:cNvSpPr>
            <a:spLocks noChangeShapeType="1"/>
          </p:cNvSpPr>
          <p:nvPr/>
        </p:nvSpPr>
        <p:spPr bwMode="auto">
          <a:xfrm>
            <a:off x="614363" y="0"/>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Text Placeholder 2">
            <a:extLst>
              <a:ext uri="{FF2B5EF4-FFF2-40B4-BE49-F238E27FC236}">
                <a16:creationId xmlns:a16="http://schemas.microsoft.com/office/drawing/2014/main" id="{0B1525AA-7961-B745-9BA3-51AB1F5FD7F4}"/>
              </a:ext>
            </a:extLst>
          </p:cNvPr>
          <p:cNvSpPr>
            <a:spLocks noGrp="1"/>
          </p:cNvSpPr>
          <p:nvPr>
            <p:ph type="body" idx="13" hasCustomPrompt="1"/>
          </p:nvPr>
        </p:nvSpPr>
        <p:spPr>
          <a:xfrm>
            <a:off x="807268" y="1092092"/>
            <a:ext cx="10580060" cy="360000"/>
          </a:xfrm>
        </p:spPr>
        <p:txBody>
          <a:bodyPr anchor="t" anchorCtr="0"/>
          <a:lstStyle>
            <a:lvl1pPr marL="0" indent="0">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Subtitle]</a:t>
            </a:r>
          </a:p>
        </p:txBody>
      </p:sp>
      <p:sp>
        <p:nvSpPr>
          <p:cNvPr id="9" name="Rectangle 8">
            <a:extLst>
              <a:ext uri="{FF2B5EF4-FFF2-40B4-BE49-F238E27FC236}">
                <a16:creationId xmlns:a16="http://schemas.microsoft.com/office/drawing/2014/main" id="{AFB82A08-B159-4576-9810-E7A52971DA44}"/>
              </a:ext>
            </a:extLst>
          </p:cNvPr>
          <p:cNvSpPr/>
          <p:nvPr/>
        </p:nvSpPr>
        <p:spPr>
          <a:xfrm>
            <a:off x="804863" y="1628775"/>
            <a:ext cx="1942356" cy="45370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4C88F20E-C3C6-4900-94DF-5DEE36C5D81C}"/>
              </a:ext>
            </a:extLst>
          </p:cNvPr>
          <p:cNvSpPr/>
          <p:nvPr/>
        </p:nvSpPr>
        <p:spPr>
          <a:xfrm>
            <a:off x="2966624" y="1628775"/>
            <a:ext cx="1942356" cy="45370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771D4BB4-78C7-419A-8E46-12AA9FF393EB}"/>
              </a:ext>
            </a:extLst>
          </p:cNvPr>
          <p:cNvSpPr/>
          <p:nvPr/>
        </p:nvSpPr>
        <p:spPr>
          <a:xfrm>
            <a:off x="5128385" y="1628775"/>
            <a:ext cx="1942356" cy="45370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3129531C-A018-4933-B636-99D770FA7AF2}"/>
              </a:ext>
            </a:extLst>
          </p:cNvPr>
          <p:cNvSpPr/>
          <p:nvPr/>
        </p:nvSpPr>
        <p:spPr>
          <a:xfrm>
            <a:off x="7290146" y="1628775"/>
            <a:ext cx="1942356" cy="45370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6F59287-3CD8-4AC7-8C61-4F67FB2F61D4}"/>
              </a:ext>
            </a:extLst>
          </p:cNvPr>
          <p:cNvSpPr/>
          <p:nvPr/>
        </p:nvSpPr>
        <p:spPr>
          <a:xfrm>
            <a:off x="9451906" y="1628775"/>
            <a:ext cx="1942356" cy="45370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 Placeholder 2">
            <a:extLst>
              <a:ext uri="{FF2B5EF4-FFF2-40B4-BE49-F238E27FC236}">
                <a16:creationId xmlns:a16="http://schemas.microsoft.com/office/drawing/2014/main" id="{F07605E1-4DD9-4DE0-AC3E-FB02BD73992B}"/>
              </a:ext>
            </a:extLst>
          </p:cNvPr>
          <p:cNvSpPr>
            <a:spLocks noGrp="1"/>
          </p:cNvSpPr>
          <p:nvPr>
            <p:ph type="body" sz="quarter" idx="50"/>
          </p:nvPr>
        </p:nvSpPr>
        <p:spPr>
          <a:xfrm>
            <a:off x="9640084" y="3155245"/>
            <a:ext cx="1566000" cy="338400"/>
          </a:xfrm>
        </p:spPr>
        <p:txBody>
          <a:bodyPr anchor="ctr"/>
          <a:lstStyle>
            <a:lvl1pPr algn="ctr">
              <a:defRPr sz="1600">
                <a:solidFill>
                  <a:schemeClr val="bg1"/>
                </a:solidFill>
              </a:defRPr>
            </a:lvl1pPr>
          </a:lstStyle>
          <a:p>
            <a:pPr lvl="0"/>
            <a:r>
              <a:rPr lang="en-US"/>
              <a:t>Click to edit Master text styles</a:t>
            </a:r>
          </a:p>
        </p:txBody>
      </p:sp>
      <p:sp>
        <p:nvSpPr>
          <p:cNvPr id="26" name="Text Placeholder 2">
            <a:extLst>
              <a:ext uri="{FF2B5EF4-FFF2-40B4-BE49-F238E27FC236}">
                <a16:creationId xmlns:a16="http://schemas.microsoft.com/office/drawing/2014/main" id="{DE0CC639-EEBB-49BB-97E8-9D644811ED75}"/>
              </a:ext>
            </a:extLst>
          </p:cNvPr>
          <p:cNvSpPr>
            <a:spLocks noGrp="1"/>
          </p:cNvSpPr>
          <p:nvPr>
            <p:ph type="body" sz="quarter" idx="51"/>
          </p:nvPr>
        </p:nvSpPr>
        <p:spPr>
          <a:xfrm>
            <a:off x="9640084" y="3514853"/>
            <a:ext cx="1566000" cy="2309617"/>
          </a:xfrm>
        </p:spPr>
        <p:txBody>
          <a:bodyPr/>
          <a:lstStyle>
            <a:lvl1pPr algn="ctr">
              <a:defRPr sz="1200" b="0">
                <a:solidFill>
                  <a:schemeClr val="bg1"/>
                </a:solidFill>
              </a:defRPr>
            </a:lvl1pPr>
          </a:lstStyle>
          <a:p>
            <a:pPr lvl="0"/>
            <a:r>
              <a:rPr lang="en-US"/>
              <a:t>Click to edit Master text styles</a:t>
            </a:r>
          </a:p>
        </p:txBody>
      </p:sp>
      <p:sp>
        <p:nvSpPr>
          <p:cNvPr id="27" name="Text Placeholder 2">
            <a:extLst>
              <a:ext uri="{FF2B5EF4-FFF2-40B4-BE49-F238E27FC236}">
                <a16:creationId xmlns:a16="http://schemas.microsoft.com/office/drawing/2014/main" id="{296E9DB8-A89A-4F46-9469-0AC0FB57065A}"/>
              </a:ext>
            </a:extLst>
          </p:cNvPr>
          <p:cNvSpPr>
            <a:spLocks noGrp="1"/>
          </p:cNvSpPr>
          <p:nvPr>
            <p:ph type="body" sz="quarter" idx="52"/>
          </p:nvPr>
        </p:nvSpPr>
        <p:spPr>
          <a:xfrm>
            <a:off x="7478324" y="3155245"/>
            <a:ext cx="1566000" cy="338400"/>
          </a:xfrm>
        </p:spPr>
        <p:txBody>
          <a:bodyPr anchor="ctr"/>
          <a:lstStyle>
            <a:lvl1pPr algn="ctr">
              <a:defRPr sz="1600">
                <a:solidFill>
                  <a:schemeClr val="tx2"/>
                </a:solidFill>
              </a:defRPr>
            </a:lvl1pPr>
          </a:lstStyle>
          <a:p>
            <a:pPr lvl="0"/>
            <a:r>
              <a:rPr lang="en-US"/>
              <a:t>Click to edit Master text styles</a:t>
            </a:r>
          </a:p>
        </p:txBody>
      </p:sp>
      <p:sp>
        <p:nvSpPr>
          <p:cNvPr id="28" name="Text Placeholder 2">
            <a:extLst>
              <a:ext uri="{FF2B5EF4-FFF2-40B4-BE49-F238E27FC236}">
                <a16:creationId xmlns:a16="http://schemas.microsoft.com/office/drawing/2014/main" id="{CB892CC2-50D8-42C7-BD25-F098A87920E9}"/>
              </a:ext>
            </a:extLst>
          </p:cNvPr>
          <p:cNvSpPr>
            <a:spLocks noGrp="1"/>
          </p:cNvSpPr>
          <p:nvPr>
            <p:ph type="body" sz="quarter" idx="53"/>
          </p:nvPr>
        </p:nvSpPr>
        <p:spPr>
          <a:xfrm>
            <a:off x="7478324" y="3514853"/>
            <a:ext cx="1566000" cy="2309617"/>
          </a:xfrm>
        </p:spPr>
        <p:txBody>
          <a:bodyPr/>
          <a:lstStyle>
            <a:lvl1pPr algn="ctr">
              <a:defRPr sz="1200" b="0">
                <a:solidFill>
                  <a:schemeClr val="tx2"/>
                </a:solidFill>
              </a:defRPr>
            </a:lvl1pPr>
          </a:lstStyle>
          <a:p>
            <a:pPr lvl="0"/>
            <a:r>
              <a:rPr lang="en-US"/>
              <a:t>Click to edit Master text styles</a:t>
            </a:r>
          </a:p>
        </p:txBody>
      </p:sp>
      <p:sp>
        <p:nvSpPr>
          <p:cNvPr id="29" name="Text Placeholder 2">
            <a:extLst>
              <a:ext uri="{FF2B5EF4-FFF2-40B4-BE49-F238E27FC236}">
                <a16:creationId xmlns:a16="http://schemas.microsoft.com/office/drawing/2014/main" id="{FBE564D7-5335-41D7-988D-ABE4F6744DEC}"/>
              </a:ext>
            </a:extLst>
          </p:cNvPr>
          <p:cNvSpPr>
            <a:spLocks noGrp="1"/>
          </p:cNvSpPr>
          <p:nvPr>
            <p:ph type="body" sz="quarter" idx="54"/>
          </p:nvPr>
        </p:nvSpPr>
        <p:spPr>
          <a:xfrm>
            <a:off x="5316563" y="3155245"/>
            <a:ext cx="1566000" cy="338400"/>
          </a:xfrm>
        </p:spPr>
        <p:txBody>
          <a:bodyPr anchor="ctr"/>
          <a:lstStyle>
            <a:lvl1pPr algn="ctr">
              <a:defRPr sz="1600">
                <a:solidFill>
                  <a:schemeClr val="bg1"/>
                </a:solidFill>
              </a:defRPr>
            </a:lvl1pPr>
          </a:lstStyle>
          <a:p>
            <a:pPr lvl="0"/>
            <a:r>
              <a:rPr lang="en-US"/>
              <a:t>Click to edit Master text styles</a:t>
            </a:r>
          </a:p>
        </p:txBody>
      </p:sp>
      <p:sp>
        <p:nvSpPr>
          <p:cNvPr id="30" name="Text Placeholder 2">
            <a:extLst>
              <a:ext uri="{FF2B5EF4-FFF2-40B4-BE49-F238E27FC236}">
                <a16:creationId xmlns:a16="http://schemas.microsoft.com/office/drawing/2014/main" id="{4C86FF01-BF9A-4E58-9F7F-73A8D265D7A7}"/>
              </a:ext>
            </a:extLst>
          </p:cNvPr>
          <p:cNvSpPr>
            <a:spLocks noGrp="1"/>
          </p:cNvSpPr>
          <p:nvPr>
            <p:ph type="body" sz="quarter" idx="55"/>
          </p:nvPr>
        </p:nvSpPr>
        <p:spPr>
          <a:xfrm>
            <a:off x="5316563" y="3514853"/>
            <a:ext cx="1566000" cy="2309617"/>
          </a:xfrm>
        </p:spPr>
        <p:txBody>
          <a:bodyPr/>
          <a:lstStyle>
            <a:lvl1pPr algn="ctr">
              <a:defRPr sz="1200" b="0">
                <a:solidFill>
                  <a:schemeClr val="bg1"/>
                </a:solidFill>
              </a:defRPr>
            </a:lvl1pPr>
          </a:lstStyle>
          <a:p>
            <a:pPr lvl="0"/>
            <a:r>
              <a:rPr lang="en-US"/>
              <a:t>Click to edit Master text styles</a:t>
            </a:r>
          </a:p>
        </p:txBody>
      </p:sp>
      <p:sp>
        <p:nvSpPr>
          <p:cNvPr id="31" name="Text Placeholder 2">
            <a:extLst>
              <a:ext uri="{FF2B5EF4-FFF2-40B4-BE49-F238E27FC236}">
                <a16:creationId xmlns:a16="http://schemas.microsoft.com/office/drawing/2014/main" id="{C5788D25-5688-48CF-833E-713DF3484CD1}"/>
              </a:ext>
            </a:extLst>
          </p:cNvPr>
          <p:cNvSpPr>
            <a:spLocks noGrp="1"/>
          </p:cNvSpPr>
          <p:nvPr>
            <p:ph type="body" sz="quarter" idx="56"/>
          </p:nvPr>
        </p:nvSpPr>
        <p:spPr>
          <a:xfrm>
            <a:off x="3154802" y="3155245"/>
            <a:ext cx="1566000" cy="338400"/>
          </a:xfrm>
        </p:spPr>
        <p:txBody>
          <a:bodyPr anchor="ctr"/>
          <a:lstStyle>
            <a:lvl1pPr algn="ctr">
              <a:defRPr sz="1600">
                <a:solidFill>
                  <a:schemeClr val="bg1"/>
                </a:solidFill>
              </a:defRPr>
            </a:lvl1pPr>
          </a:lstStyle>
          <a:p>
            <a:pPr lvl="0"/>
            <a:r>
              <a:rPr lang="en-US"/>
              <a:t>Click to edit Master text styles</a:t>
            </a:r>
          </a:p>
        </p:txBody>
      </p:sp>
      <p:sp>
        <p:nvSpPr>
          <p:cNvPr id="32" name="Text Placeholder 2">
            <a:extLst>
              <a:ext uri="{FF2B5EF4-FFF2-40B4-BE49-F238E27FC236}">
                <a16:creationId xmlns:a16="http://schemas.microsoft.com/office/drawing/2014/main" id="{D28372B9-1FEB-449C-BC6B-CA77EE947D9D}"/>
              </a:ext>
            </a:extLst>
          </p:cNvPr>
          <p:cNvSpPr>
            <a:spLocks noGrp="1"/>
          </p:cNvSpPr>
          <p:nvPr>
            <p:ph type="body" sz="quarter" idx="57"/>
          </p:nvPr>
        </p:nvSpPr>
        <p:spPr>
          <a:xfrm>
            <a:off x="3154802" y="3514853"/>
            <a:ext cx="1566000" cy="2309617"/>
          </a:xfrm>
        </p:spPr>
        <p:txBody>
          <a:bodyPr/>
          <a:lstStyle>
            <a:lvl1pPr algn="ctr">
              <a:defRPr sz="1200" b="0">
                <a:solidFill>
                  <a:schemeClr val="bg1"/>
                </a:solidFill>
              </a:defRPr>
            </a:lvl1pPr>
          </a:lstStyle>
          <a:p>
            <a:pPr lvl="0"/>
            <a:r>
              <a:rPr lang="en-US"/>
              <a:t>Click to edit Master text styles</a:t>
            </a:r>
          </a:p>
        </p:txBody>
      </p:sp>
      <p:sp>
        <p:nvSpPr>
          <p:cNvPr id="33" name="Text Placeholder 2">
            <a:extLst>
              <a:ext uri="{FF2B5EF4-FFF2-40B4-BE49-F238E27FC236}">
                <a16:creationId xmlns:a16="http://schemas.microsoft.com/office/drawing/2014/main" id="{4227E074-3B36-45CD-892F-D07707718021}"/>
              </a:ext>
            </a:extLst>
          </p:cNvPr>
          <p:cNvSpPr>
            <a:spLocks noGrp="1"/>
          </p:cNvSpPr>
          <p:nvPr>
            <p:ph type="body" sz="quarter" idx="58"/>
          </p:nvPr>
        </p:nvSpPr>
        <p:spPr>
          <a:xfrm>
            <a:off x="993041" y="3155245"/>
            <a:ext cx="1566000" cy="338400"/>
          </a:xfrm>
        </p:spPr>
        <p:txBody>
          <a:bodyPr anchor="ctr"/>
          <a:lstStyle>
            <a:lvl1pPr algn="ctr">
              <a:defRPr sz="1600">
                <a:solidFill>
                  <a:schemeClr val="bg1"/>
                </a:solidFill>
              </a:defRPr>
            </a:lvl1pPr>
          </a:lstStyle>
          <a:p>
            <a:pPr lvl="0"/>
            <a:r>
              <a:rPr lang="en-US"/>
              <a:t>Click to edit Master text styles</a:t>
            </a:r>
          </a:p>
        </p:txBody>
      </p:sp>
      <p:sp>
        <p:nvSpPr>
          <p:cNvPr id="34" name="Text Placeholder 2">
            <a:extLst>
              <a:ext uri="{FF2B5EF4-FFF2-40B4-BE49-F238E27FC236}">
                <a16:creationId xmlns:a16="http://schemas.microsoft.com/office/drawing/2014/main" id="{65151035-BDEC-4344-BAB7-C4505743602E}"/>
              </a:ext>
            </a:extLst>
          </p:cNvPr>
          <p:cNvSpPr>
            <a:spLocks noGrp="1"/>
          </p:cNvSpPr>
          <p:nvPr>
            <p:ph type="body" sz="quarter" idx="59"/>
          </p:nvPr>
        </p:nvSpPr>
        <p:spPr>
          <a:xfrm>
            <a:off x="993041" y="3514853"/>
            <a:ext cx="1566000" cy="2309617"/>
          </a:xfrm>
        </p:spPr>
        <p:txBody>
          <a:bodyPr/>
          <a:lstStyle>
            <a:lvl1pPr algn="ctr">
              <a:defRPr sz="1200" b="0">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162831025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cSld name="Six colummns_Blue">
    <p:bg>
      <p:bgRef idx="1001">
        <a:schemeClr val="bg2"/>
      </p:bgRef>
    </p:bg>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263677B3-50DB-43AB-BE3A-75BABED5F83E}"/>
              </a:ext>
            </a:extLst>
          </p:cNvPr>
          <p:cNvSpPr>
            <a:spLocks noGrp="1"/>
          </p:cNvSpPr>
          <p:nvPr>
            <p:ph type="sldNum" sz="quarter" idx="19"/>
          </p:nvPr>
        </p:nvSpPr>
        <p:spPr/>
        <p:txBody>
          <a:bodyPr/>
          <a:lstStyle/>
          <a:p>
            <a:fld id="{AFA7B88B-89BC-4E41-A4CC-88F7AB32273B}" type="slidenum">
              <a:rPr lang="en-GB" smtClean="0"/>
              <a:t>‹#›</a:t>
            </a:fld>
            <a:endParaRPr lang="en-GB"/>
          </a:p>
        </p:txBody>
      </p:sp>
      <p:sp>
        <p:nvSpPr>
          <p:cNvPr id="13" name="Line 11">
            <a:extLst>
              <a:ext uri="{FF2B5EF4-FFF2-40B4-BE49-F238E27FC236}">
                <a16:creationId xmlns:a16="http://schemas.microsoft.com/office/drawing/2014/main" id="{B41496BB-1636-4AFC-A6FC-FA74039A1E51}"/>
              </a:ext>
            </a:extLst>
          </p:cNvPr>
          <p:cNvSpPr>
            <a:spLocks noChangeShapeType="1"/>
          </p:cNvSpPr>
          <p:nvPr/>
        </p:nvSpPr>
        <p:spPr bwMode="auto">
          <a:xfrm>
            <a:off x="614363" y="0"/>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 name="Title 15">
            <a:extLst>
              <a:ext uri="{FF2B5EF4-FFF2-40B4-BE49-F238E27FC236}">
                <a16:creationId xmlns:a16="http://schemas.microsoft.com/office/drawing/2014/main" id="{12DD1A4E-29AB-446B-9992-74FBFE62AF0E}"/>
              </a:ext>
            </a:extLst>
          </p:cNvPr>
          <p:cNvSpPr>
            <a:spLocks noGrp="1"/>
          </p:cNvSpPr>
          <p:nvPr>
            <p:ph type="title"/>
          </p:nvPr>
        </p:nvSpPr>
        <p:spPr>
          <a:xfrm>
            <a:off x="807269" y="298717"/>
            <a:ext cx="10580059" cy="755904"/>
          </a:xfrm>
        </p:spPr>
        <p:txBody>
          <a:bodyPr/>
          <a:lstStyle>
            <a:lvl1pPr>
              <a:defRPr>
                <a:solidFill>
                  <a:schemeClr val="tx1"/>
                </a:solidFill>
              </a:defRPr>
            </a:lvl1pPr>
          </a:lstStyle>
          <a:p>
            <a:r>
              <a:rPr lang="en-US"/>
              <a:t>Click to edit Master title style</a:t>
            </a:r>
            <a:endParaRPr lang="en-GB"/>
          </a:p>
        </p:txBody>
      </p:sp>
      <p:sp>
        <p:nvSpPr>
          <p:cNvPr id="9" name="Text Placeholder 4">
            <a:extLst>
              <a:ext uri="{FF2B5EF4-FFF2-40B4-BE49-F238E27FC236}">
                <a16:creationId xmlns:a16="http://schemas.microsoft.com/office/drawing/2014/main" id="{85FD9AD6-314B-4CCF-B208-07E9564BDC04}"/>
              </a:ext>
            </a:extLst>
          </p:cNvPr>
          <p:cNvSpPr>
            <a:spLocks noGrp="1"/>
          </p:cNvSpPr>
          <p:nvPr>
            <p:ph type="body" sz="quarter" idx="27" hasCustomPrompt="1"/>
          </p:nvPr>
        </p:nvSpPr>
        <p:spPr>
          <a:xfrm>
            <a:off x="614364" y="6483178"/>
            <a:ext cx="4338336" cy="144463"/>
          </a:xfrm>
        </p:spPr>
        <p:txBody>
          <a:bodyPr/>
          <a:lstStyle>
            <a:lvl1pPr>
              <a:defRPr sz="900" b="0"/>
            </a:lvl1pPr>
            <a:lvl2pPr>
              <a:defRPr sz="900" b="0"/>
            </a:lvl2pPr>
            <a:lvl3pPr>
              <a:defRPr sz="900" b="0"/>
            </a:lvl3pPr>
            <a:lvl4pPr>
              <a:defRPr sz="900" b="0"/>
            </a:lvl4pPr>
            <a:lvl5pPr>
              <a:defRPr sz="900" b="0"/>
            </a:lvl5pPr>
          </a:lstStyle>
          <a:p>
            <a:pPr lvl="0"/>
            <a:r>
              <a:rPr lang="en-US"/>
              <a:t>Commercial in confidence</a:t>
            </a:r>
          </a:p>
        </p:txBody>
      </p:sp>
      <p:sp>
        <p:nvSpPr>
          <p:cNvPr id="7" name="Text Placeholder 2">
            <a:extLst>
              <a:ext uri="{FF2B5EF4-FFF2-40B4-BE49-F238E27FC236}">
                <a16:creationId xmlns:a16="http://schemas.microsoft.com/office/drawing/2014/main" id="{0DDC41B0-C6BF-4EFA-BAD0-1155FCF07C12}"/>
              </a:ext>
            </a:extLst>
          </p:cNvPr>
          <p:cNvSpPr>
            <a:spLocks noGrp="1"/>
          </p:cNvSpPr>
          <p:nvPr>
            <p:ph type="body" idx="13" hasCustomPrompt="1"/>
          </p:nvPr>
        </p:nvSpPr>
        <p:spPr>
          <a:xfrm>
            <a:off x="807268" y="1092092"/>
            <a:ext cx="10580060" cy="360000"/>
          </a:xfrm>
        </p:spPr>
        <p:txBody>
          <a:bodyPr anchor="t" anchorCtr="0"/>
          <a:lstStyle>
            <a:lvl1pPr marL="0" indent="0">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Subtitle]</a:t>
            </a:r>
          </a:p>
        </p:txBody>
      </p:sp>
      <p:sp>
        <p:nvSpPr>
          <p:cNvPr id="10" name="Rectangle 9">
            <a:extLst>
              <a:ext uri="{FF2B5EF4-FFF2-40B4-BE49-F238E27FC236}">
                <a16:creationId xmlns:a16="http://schemas.microsoft.com/office/drawing/2014/main" id="{6C96037A-B8A0-4500-A7BE-9520F1A8C35E}"/>
              </a:ext>
            </a:extLst>
          </p:cNvPr>
          <p:cNvSpPr/>
          <p:nvPr/>
        </p:nvSpPr>
        <p:spPr>
          <a:xfrm>
            <a:off x="804863" y="1628775"/>
            <a:ext cx="1942356" cy="453707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390D2AA9-F0BD-4484-B3AD-CE8C91C3EACE}"/>
              </a:ext>
            </a:extLst>
          </p:cNvPr>
          <p:cNvSpPr/>
          <p:nvPr/>
        </p:nvSpPr>
        <p:spPr>
          <a:xfrm>
            <a:off x="2966624" y="1628775"/>
            <a:ext cx="1942356" cy="45370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1D032207-47D2-41A4-9A5C-0A236D71B2F1}"/>
              </a:ext>
            </a:extLst>
          </p:cNvPr>
          <p:cNvSpPr/>
          <p:nvPr/>
        </p:nvSpPr>
        <p:spPr>
          <a:xfrm>
            <a:off x="5128385" y="1628775"/>
            <a:ext cx="1942356" cy="453707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F983FBBF-617A-4EE5-838E-EC8130C315B9}"/>
              </a:ext>
            </a:extLst>
          </p:cNvPr>
          <p:cNvSpPr/>
          <p:nvPr/>
        </p:nvSpPr>
        <p:spPr>
          <a:xfrm>
            <a:off x="7290146" y="1628775"/>
            <a:ext cx="1942356" cy="45370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78CF6C64-5855-433C-8F1C-6DAD20D246FA}"/>
              </a:ext>
            </a:extLst>
          </p:cNvPr>
          <p:cNvSpPr/>
          <p:nvPr/>
        </p:nvSpPr>
        <p:spPr>
          <a:xfrm>
            <a:off x="9451906" y="1628775"/>
            <a:ext cx="1942356" cy="453707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
            <a:extLst>
              <a:ext uri="{FF2B5EF4-FFF2-40B4-BE49-F238E27FC236}">
                <a16:creationId xmlns:a16="http://schemas.microsoft.com/office/drawing/2014/main" id="{BB76777F-B59D-4B70-B616-31C2242E4180}"/>
              </a:ext>
            </a:extLst>
          </p:cNvPr>
          <p:cNvSpPr>
            <a:spLocks noGrp="1"/>
          </p:cNvSpPr>
          <p:nvPr>
            <p:ph type="body" sz="quarter" idx="50"/>
          </p:nvPr>
        </p:nvSpPr>
        <p:spPr>
          <a:xfrm>
            <a:off x="9640084" y="3177105"/>
            <a:ext cx="1566000" cy="338400"/>
          </a:xfrm>
        </p:spPr>
        <p:txBody>
          <a:bodyPr anchor="ctr"/>
          <a:lstStyle>
            <a:lvl1pPr algn="ctr">
              <a:defRPr sz="1600">
                <a:solidFill>
                  <a:schemeClr val="bg1"/>
                </a:solidFill>
              </a:defRPr>
            </a:lvl1pPr>
          </a:lstStyle>
          <a:p>
            <a:pPr lvl="0"/>
            <a:r>
              <a:rPr lang="en-US"/>
              <a:t>Click to edit Master text styles</a:t>
            </a:r>
          </a:p>
        </p:txBody>
      </p:sp>
      <p:sp>
        <p:nvSpPr>
          <p:cNvPr id="27" name="Text Placeholder 2">
            <a:extLst>
              <a:ext uri="{FF2B5EF4-FFF2-40B4-BE49-F238E27FC236}">
                <a16:creationId xmlns:a16="http://schemas.microsoft.com/office/drawing/2014/main" id="{070F7977-589E-43EF-B29D-EAD62072A091}"/>
              </a:ext>
            </a:extLst>
          </p:cNvPr>
          <p:cNvSpPr>
            <a:spLocks noGrp="1"/>
          </p:cNvSpPr>
          <p:nvPr>
            <p:ph type="body" sz="quarter" idx="51"/>
          </p:nvPr>
        </p:nvSpPr>
        <p:spPr>
          <a:xfrm>
            <a:off x="9640084" y="3536713"/>
            <a:ext cx="1566000" cy="2309617"/>
          </a:xfrm>
        </p:spPr>
        <p:txBody>
          <a:bodyPr/>
          <a:lstStyle>
            <a:lvl1pPr algn="ctr">
              <a:defRPr sz="1200" b="0">
                <a:solidFill>
                  <a:schemeClr val="bg1"/>
                </a:solidFill>
              </a:defRPr>
            </a:lvl1pPr>
          </a:lstStyle>
          <a:p>
            <a:pPr lvl="0"/>
            <a:r>
              <a:rPr lang="en-US"/>
              <a:t>Click to edit Master text styles</a:t>
            </a:r>
          </a:p>
        </p:txBody>
      </p:sp>
      <p:sp>
        <p:nvSpPr>
          <p:cNvPr id="28" name="Text Placeholder 2">
            <a:extLst>
              <a:ext uri="{FF2B5EF4-FFF2-40B4-BE49-F238E27FC236}">
                <a16:creationId xmlns:a16="http://schemas.microsoft.com/office/drawing/2014/main" id="{61F01FAB-BE0B-4A73-9672-5678841225EC}"/>
              </a:ext>
            </a:extLst>
          </p:cNvPr>
          <p:cNvSpPr>
            <a:spLocks noGrp="1"/>
          </p:cNvSpPr>
          <p:nvPr>
            <p:ph type="body" sz="quarter" idx="52"/>
          </p:nvPr>
        </p:nvSpPr>
        <p:spPr>
          <a:xfrm>
            <a:off x="7478324" y="3177105"/>
            <a:ext cx="1566000" cy="338400"/>
          </a:xfrm>
        </p:spPr>
        <p:txBody>
          <a:bodyPr anchor="ctr"/>
          <a:lstStyle>
            <a:lvl1pPr algn="ctr">
              <a:defRPr sz="1600">
                <a:solidFill>
                  <a:schemeClr val="bg1"/>
                </a:solidFill>
              </a:defRPr>
            </a:lvl1pPr>
          </a:lstStyle>
          <a:p>
            <a:pPr lvl="0"/>
            <a:r>
              <a:rPr lang="en-US"/>
              <a:t>Click to edit Master text styles</a:t>
            </a:r>
          </a:p>
        </p:txBody>
      </p:sp>
      <p:sp>
        <p:nvSpPr>
          <p:cNvPr id="29" name="Text Placeholder 2">
            <a:extLst>
              <a:ext uri="{FF2B5EF4-FFF2-40B4-BE49-F238E27FC236}">
                <a16:creationId xmlns:a16="http://schemas.microsoft.com/office/drawing/2014/main" id="{8E6BE02B-B254-49E2-9B84-E272E3E7CBB9}"/>
              </a:ext>
            </a:extLst>
          </p:cNvPr>
          <p:cNvSpPr>
            <a:spLocks noGrp="1"/>
          </p:cNvSpPr>
          <p:nvPr>
            <p:ph type="body" sz="quarter" idx="53"/>
          </p:nvPr>
        </p:nvSpPr>
        <p:spPr>
          <a:xfrm>
            <a:off x="7478324" y="3536713"/>
            <a:ext cx="1566000" cy="2309617"/>
          </a:xfrm>
        </p:spPr>
        <p:txBody>
          <a:bodyPr/>
          <a:lstStyle>
            <a:lvl1pPr algn="ctr">
              <a:defRPr sz="1200" b="0">
                <a:solidFill>
                  <a:schemeClr val="bg1"/>
                </a:solidFill>
              </a:defRPr>
            </a:lvl1pPr>
          </a:lstStyle>
          <a:p>
            <a:pPr lvl="0"/>
            <a:r>
              <a:rPr lang="en-US"/>
              <a:t>Click to edit Master text styles</a:t>
            </a:r>
          </a:p>
        </p:txBody>
      </p:sp>
      <p:sp>
        <p:nvSpPr>
          <p:cNvPr id="30" name="Text Placeholder 2">
            <a:extLst>
              <a:ext uri="{FF2B5EF4-FFF2-40B4-BE49-F238E27FC236}">
                <a16:creationId xmlns:a16="http://schemas.microsoft.com/office/drawing/2014/main" id="{3B7DECB2-0C06-4213-A86E-18F9D1BD8D12}"/>
              </a:ext>
            </a:extLst>
          </p:cNvPr>
          <p:cNvSpPr>
            <a:spLocks noGrp="1"/>
          </p:cNvSpPr>
          <p:nvPr>
            <p:ph type="body" sz="quarter" idx="54"/>
          </p:nvPr>
        </p:nvSpPr>
        <p:spPr>
          <a:xfrm>
            <a:off x="5316563" y="3186070"/>
            <a:ext cx="1566000" cy="338400"/>
          </a:xfrm>
        </p:spPr>
        <p:txBody>
          <a:bodyPr anchor="ctr"/>
          <a:lstStyle>
            <a:lvl1pPr algn="ctr">
              <a:defRPr sz="1600">
                <a:solidFill>
                  <a:schemeClr val="bg1"/>
                </a:solidFill>
              </a:defRPr>
            </a:lvl1pPr>
          </a:lstStyle>
          <a:p>
            <a:pPr lvl="0"/>
            <a:r>
              <a:rPr lang="en-US"/>
              <a:t>Click to edit Master text styles</a:t>
            </a:r>
          </a:p>
        </p:txBody>
      </p:sp>
      <p:sp>
        <p:nvSpPr>
          <p:cNvPr id="31" name="Text Placeholder 2">
            <a:extLst>
              <a:ext uri="{FF2B5EF4-FFF2-40B4-BE49-F238E27FC236}">
                <a16:creationId xmlns:a16="http://schemas.microsoft.com/office/drawing/2014/main" id="{4A341FA8-FE13-4141-8D87-0DBE7E734720}"/>
              </a:ext>
            </a:extLst>
          </p:cNvPr>
          <p:cNvSpPr>
            <a:spLocks noGrp="1"/>
          </p:cNvSpPr>
          <p:nvPr>
            <p:ph type="body" sz="quarter" idx="55"/>
          </p:nvPr>
        </p:nvSpPr>
        <p:spPr>
          <a:xfrm>
            <a:off x="5316563" y="3545678"/>
            <a:ext cx="1566000" cy="2309617"/>
          </a:xfrm>
        </p:spPr>
        <p:txBody>
          <a:bodyPr/>
          <a:lstStyle>
            <a:lvl1pPr algn="ctr">
              <a:defRPr sz="1200" b="0">
                <a:solidFill>
                  <a:schemeClr val="bg1"/>
                </a:solidFill>
              </a:defRPr>
            </a:lvl1pPr>
          </a:lstStyle>
          <a:p>
            <a:pPr lvl="0"/>
            <a:r>
              <a:rPr lang="en-US"/>
              <a:t>Click to edit Master text styles</a:t>
            </a:r>
          </a:p>
        </p:txBody>
      </p:sp>
      <p:sp>
        <p:nvSpPr>
          <p:cNvPr id="32" name="Text Placeholder 2">
            <a:extLst>
              <a:ext uri="{FF2B5EF4-FFF2-40B4-BE49-F238E27FC236}">
                <a16:creationId xmlns:a16="http://schemas.microsoft.com/office/drawing/2014/main" id="{3E7D71E4-BCCD-42F4-8023-20018D147C82}"/>
              </a:ext>
            </a:extLst>
          </p:cNvPr>
          <p:cNvSpPr>
            <a:spLocks noGrp="1"/>
          </p:cNvSpPr>
          <p:nvPr>
            <p:ph type="body" sz="quarter" idx="56"/>
          </p:nvPr>
        </p:nvSpPr>
        <p:spPr>
          <a:xfrm>
            <a:off x="3154802" y="3195035"/>
            <a:ext cx="1566000" cy="338400"/>
          </a:xfrm>
        </p:spPr>
        <p:txBody>
          <a:bodyPr anchor="ctr"/>
          <a:lstStyle>
            <a:lvl1pPr algn="ctr">
              <a:defRPr sz="1600">
                <a:solidFill>
                  <a:schemeClr val="bg1"/>
                </a:solidFill>
              </a:defRPr>
            </a:lvl1pPr>
          </a:lstStyle>
          <a:p>
            <a:pPr lvl="0"/>
            <a:r>
              <a:rPr lang="en-US"/>
              <a:t>Click to edit Master text styles</a:t>
            </a:r>
          </a:p>
        </p:txBody>
      </p:sp>
      <p:sp>
        <p:nvSpPr>
          <p:cNvPr id="33" name="Text Placeholder 2">
            <a:extLst>
              <a:ext uri="{FF2B5EF4-FFF2-40B4-BE49-F238E27FC236}">
                <a16:creationId xmlns:a16="http://schemas.microsoft.com/office/drawing/2014/main" id="{24C4FBAC-6176-4A3A-A46F-DAD5C30E70D9}"/>
              </a:ext>
            </a:extLst>
          </p:cNvPr>
          <p:cNvSpPr>
            <a:spLocks noGrp="1"/>
          </p:cNvSpPr>
          <p:nvPr>
            <p:ph type="body" sz="quarter" idx="57"/>
          </p:nvPr>
        </p:nvSpPr>
        <p:spPr>
          <a:xfrm>
            <a:off x="3154802" y="3554643"/>
            <a:ext cx="1566000" cy="2309617"/>
          </a:xfrm>
        </p:spPr>
        <p:txBody>
          <a:bodyPr/>
          <a:lstStyle>
            <a:lvl1pPr algn="ctr">
              <a:defRPr sz="1200" b="0">
                <a:solidFill>
                  <a:schemeClr val="bg1"/>
                </a:solidFill>
              </a:defRPr>
            </a:lvl1pPr>
          </a:lstStyle>
          <a:p>
            <a:pPr lvl="0"/>
            <a:r>
              <a:rPr lang="en-US"/>
              <a:t>Click to edit Master text styles</a:t>
            </a:r>
          </a:p>
        </p:txBody>
      </p:sp>
      <p:sp>
        <p:nvSpPr>
          <p:cNvPr id="34" name="Text Placeholder 2">
            <a:extLst>
              <a:ext uri="{FF2B5EF4-FFF2-40B4-BE49-F238E27FC236}">
                <a16:creationId xmlns:a16="http://schemas.microsoft.com/office/drawing/2014/main" id="{2D37D918-47A3-4ACD-9532-4B3E98AC6E87}"/>
              </a:ext>
            </a:extLst>
          </p:cNvPr>
          <p:cNvSpPr>
            <a:spLocks noGrp="1"/>
          </p:cNvSpPr>
          <p:nvPr>
            <p:ph type="body" sz="quarter" idx="58"/>
          </p:nvPr>
        </p:nvSpPr>
        <p:spPr>
          <a:xfrm>
            <a:off x="993041" y="3177105"/>
            <a:ext cx="1566000" cy="338400"/>
          </a:xfrm>
        </p:spPr>
        <p:txBody>
          <a:bodyPr anchor="ctr"/>
          <a:lstStyle>
            <a:lvl1pPr algn="ctr">
              <a:defRPr sz="1600">
                <a:solidFill>
                  <a:schemeClr val="bg1"/>
                </a:solidFill>
              </a:defRPr>
            </a:lvl1pPr>
          </a:lstStyle>
          <a:p>
            <a:pPr lvl="0"/>
            <a:r>
              <a:rPr lang="en-US"/>
              <a:t>Click to edit Master text styles</a:t>
            </a:r>
          </a:p>
        </p:txBody>
      </p:sp>
      <p:sp>
        <p:nvSpPr>
          <p:cNvPr id="35" name="Text Placeholder 2">
            <a:extLst>
              <a:ext uri="{FF2B5EF4-FFF2-40B4-BE49-F238E27FC236}">
                <a16:creationId xmlns:a16="http://schemas.microsoft.com/office/drawing/2014/main" id="{51C9BC93-5165-48A4-B069-B427F43880B9}"/>
              </a:ext>
            </a:extLst>
          </p:cNvPr>
          <p:cNvSpPr>
            <a:spLocks noGrp="1"/>
          </p:cNvSpPr>
          <p:nvPr>
            <p:ph type="body" sz="quarter" idx="59"/>
          </p:nvPr>
        </p:nvSpPr>
        <p:spPr>
          <a:xfrm>
            <a:off x="993041" y="3536713"/>
            <a:ext cx="1566000" cy="2309617"/>
          </a:xfrm>
        </p:spPr>
        <p:txBody>
          <a:bodyPr/>
          <a:lstStyle>
            <a:lvl1pPr algn="ctr">
              <a:defRPr sz="1200" b="0">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90511891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cSld name="Six boxes with icons_White">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624AB0E-67F9-4699-A062-C1A04E211DBF}"/>
              </a:ext>
            </a:extLst>
          </p:cNvPr>
          <p:cNvSpPr>
            <a:spLocks noGrp="1"/>
          </p:cNvSpPr>
          <p:nvPr>
            <p:ph type="ftr" sz="quarter" idx="11"/>
          </p:nvPr>
        </p:nvSpPr>
        <p:spPr/>
        <p:txBody>
          <a:bodyPr/>
          <a:lstStyle>
            <a:lvl1pPr>
              <a:defRPr/>
            </a:lvl1pPr>
          </a:lstStyle>
          <a:p>
            <a:endParaRPr lang="en-GB"/>
          </a:p>
        </p:txBody>
      </p:sp>
      <p:sp>
        <p:nvSpPr>
          <p:cNvPr id="4" name="Slide Number Placeholder 3">
            <a:extLst>
              <a:ext uri="{FF2B5EF4-FFF2-40B4-BE49-F238E27FC236}">
                <a16:creationId xmlns:a16="http://schemas.microsoft.com/office/drawing/2014/main" id="{861EC23E-2FB0-4A77-8864-88A3B6A0B27D}"/>
              </a:ext>
            </a:extLst>
          </p:cNvPr>
          <p:cNvSpPr>
            <a:spLocks noGrp="1"/>
          </p:cNvSpPr>
          <p:nvPr>
            <p:ph type="sldNum" sz="quarter" idx="12"/>
          </p:nvPr>
        </p:nvSpPr>
        <p:spPr/>
        <p:txBody>
          <a:bodyPr/>
          <a:lstStyle/>
          <a:p>
            <a:fld id="{AFA7B88B-89BC-4E41-A4CC-88F7AB32273B}" type="slidenum">
              <a:rPr lang="en-GB" smtClean="0"/>
              <a:t>‹#›</a:t>
            </a:fld>
            <a:endParaRPr lang="en-GB"/>
          </a:p>
        </p:txBody>
      </p:sp>
      <p:sp>
        <p:nvSpPr>
          <p:cNvPr id="6" name="Title 5">
            <a:extLst>
              <a:ext uri="{FF2B5EF4-FFF2-40B4-BE49-F238E27FC236}">
                <a16:creationId xmlns:a16="http://schemas.microsoft.com/office/drawing/2014/main" id="{6D932999-C3CD-0F47-A5B3-235D6AA8CC4E}"/>
              </a:ext>
            </a:extLst>
          </p:cNvPr>
          <p:cNvSpPr>
            <a:spLocks noGrp="1"/>
          </p:cNvSpPr>
          <p:nvPr>
            <p:ph type="title"/>
          </p:nvPr>
        </p:nvSpPr>
        <p:spPr>
          <a:xfrm>
            <a:off x="807269" y="302881"/>
            <a:ext cx="10580059" cy="755904"/>
          </a:xfrm>
        </p:spPr>
        <p:txBody>
          <a:bodyPr/>
          <a:lstStyle/>
          <a:p>
            <a:r>
              <a:rPr lang="en-US"/>
              <a:t>Click to edit Master title style</a:t>
            </a:r>
            <a:endParaRPr lang="en-GB"/>
          </a:p>
        </p:txBody>
      </p:sp>
      <p:sp>
        <p:nvSpPr>
          <p:cNvPr id="7" name="Line 11">
            <a:extLst>
              <a:ext uri="{FF2B5EF4-FFF2-40B4-BE49-F238E27FC236}">
                <a16:creationId xmlns:a16="http://schemas.microsoft.com/office/drawing/2014/main" id="{70F26CB7-AEE0-A44C-8CD9-744749A855D5}"/>
              </a:ext>
            </a:extLst>
          </p:cNvPr>
          <p:cNvSpPr>
            <a:spLocks noChangeShapeType="1"/>
          </p:cNvSpPr>
          <p:nvPr/>
        </p:nvSpPr>
        <p:spPr bwMode="auto">
          <a:xfrm>
            <a:off x="614363" y="0"/>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Text Placeholder 2">
            <a:extLst>
              <a:ext uri="{FF2B5EF4-FFF2-40B4-BE49-F238E27FC236}">
                <a16:creationId xmlns:a16="http://schemas.microsoft.com/office/drawing/2014/main" id="{0B1525AA-7961-B745-9BA3-51AB1F5FD7F4}"/>
              </a:ext>
            </a:extLst>
          </p:cNvPr>
          <p:cNvSpPr>
            <a:spLocks noGrp="1"/>
          </p:cNvSpPr>
          <p:nvPr>
            <p:ph type="body" idx="13" hasCustomPrompt="1"/>
          </p:nvPr>
        </p:nvSpPr>
        <p:spPr>
          <a:xfrm>
            <a:off x="807268" y="1092092"/>
            <a:ext cx="10580060" cy="360000"/>
          </a:xfrm>
        </p:spPr>
        <p:txBody>
          <a:bodyPr anchor="t" anchorCtr="0"/>
          <a:lstStyle>
            <a:lvl1pPr marL="0" indent="0">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Subtitle]</a:t>
            </a:r>
          </a:p>
        </p:txBody>
      </p:sp>
      <p:sp>
        <p:nvSpPr>
          <p:cNvPr id="9" name="Rectangle 8">
            <a:extLst>
              <a:ext uri="{FF2B5EF4-FFF2-40B4-BE49-F238E27FC236}">
                <a16:creationId xmlns:a16="http://schemas.microsoft.com/office/drawing/2014/main" id="{68C69D3D-33B2-3143-BBC0-ADB02FC52598}"/>
              </a:ext>
            </a:extLst>
          </p:cNvPr>
          <p:cNvSpPr/>
          <p:nvPr/>
        </p:nvSpPr>
        <p:spPr>
          <a:xfrm>
            <a:off x="807267" y="4026678"/>
            <a:ext cx="3373898" cy="2143922"/>
          </a:xfrm>
          <a:prstGeom prst="rect">
            <a:avLst/>
          </a:prstGeom>
          <a:solidFill>
            <a:schemeClr val="bg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DE75C08-78BA-3C4C-9464-D4C912C22367}"/>
              </a:ext>
            </a:extLst>
          </p:cNvPr>
          <p:cNvSpPr/>
          <p:nvPr/>
        </p:nvSpPr>
        <p:spPr>
          <a:xfrm>
            <a:off x="4410252" y="4026679"/>
            <a:ext cx="3373898" cy="2143922"/>
          </a:xfrm>
          <a:prstGeom prst="rect">
            <a:avLst/>
          </a:prstGeom>
          <a:solidFill>
            <a:schemeClr val="tx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64A0F19-C22F-5240-9E45-DB3846D9D2F1}"/>
              </a:ext>
            </a:extLst>
          </p:cNvPr>
          <p:cNvSpPr/>
          <p:nvPr/>
        </p:nvSpPr>
        <p:spPr>
          <a:xfrm>
            <a:off x="8013237" y="4026679"/>
            <a:ext cx="3373898" cy="2143922"/>
          </a:xfrm>
          <a:prstGeom prst="rect">
            <a:avLst/>
          </a:prstGeom>
          <a:solidFill>
            <a:schemeClr val="bg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solidFill>
                <a:schemeClr val="tx2"/>
              </a:solidFill>
            </a:endParaRPr>
          </a:p>
        </p:txBody>
      </p:sp>
      <p:sp>
        <p:nvSpPr>
          <p:cNvPr id="12" name="Rectangle 11">
            <a:extLst>
              <a:ext uri="{FF2B5EF4-FFF2-40B4-BE49-F238E27FC236}">
                <a16:creationId xmlns:a16="http://schemas.microsoft.com/office/drawing/2014/main" id="{9E90F018-7534-4847-AA34-060114C59839}"/>
              </a:ext>
            </a:extLst>
          </p:cNvPr>
          <p:cNvSpPr/>
          <p:nvPr/>
        </p:nvSpPr>
        <p:spPr>
          <a:xfrm>
            <a:off x="807267" y="1628776"/>
            <a:ext cx="3373898" cy="2143922"/>
          </a:xfrm>
          <a:prstGeom prst="rect">
            <a:avLst/>
          </a:prstGeom>
          <a:solidFill>
            <a:schemeClr val="tx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62F4C74-A48D-C34E-813F-05DEEBD43F56}"/>
              </a:ext>
            </a:extLst>
          </p:cNvPr>
          <p:cNvSpPr/>
          <p:nvPr/>
        </p:nvSpPr>
        <p:spPr>
          <a:xfrm>
            <a:off x="4410252" y="1628777"/>
            <a:ext cx="3373898" cy="2143922"/>
          </a:xfrm>
          <a:prstGeom prst="rect">
            <a:avLst/>
          </a:prstGeom>
          <a:solidFill>
            <a:schemeClr val="bg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6CD7E1E-7F5C-B741-A8F8-A2A8D86A4114}"/>
              </a:ext>
            </a:extLst>
          </p:cNvPr>
          <p:cNvSpPr/>
          <p:nvPr/>
        </p:nvSpPr>
        <p:spPr>
          <a:xfrm>
            <a:off x="8013237" y="1628777"/>
            <a:ext cx="3373898" cy="2143922"/>
          </a:xfrm>
          <a:prstGeom prst="rect">
            <a:avLst/>
          </a:prstGeom>
          <a:solidFill>
            <a:schemeClr val="tx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solidFill>
                <a:schemeClr val="tx2"/>
              </a:solidFill>
            </a:endParaRPr>
          </a:p>
        </p:txBody>
      </p:sp>
      <p:sp>
        <p:nvSpPr>
          <p:cNvPr id="15" name="Text Placeholder 2">
            <a:extLst>
              <a:ext uri="{FF2B5EF4-FFF2-40B4-BE49-F238E27FC236}">
                <a16:creationId xmlns:a16="http://schemas.microsoft.com/office/drawing/2014/main" id="{031E9137-5629-5F40-B97F-BE062CF16640}"/>
              </a:ext>
            </a:extLst>
          </p:cNvPr>
          <p:cNvSpPr>
            <a:spLocks noGrp="1"/>
          </p:cNvSpPr>
          <p:nvPr>
            <p:ph type="body" sz="quarter" idx="28"/>
          </p:nvPr>
        </p:nvSpPr>
        <p:spPr>
          <a:xfrm>
            <a:off x="803398" y="3221890"/>
            <a:ext cx="3373438" cy="286420"/>
          </a:xfrm>
        </p:spPr>
        <p:txBody>
          <a:bodyPr/>
          <a:lstStyle>
            <a:lvl1pPr algn="ctr">
              <a:defRPr sz="1600">
                <a:solidFill>
                  <a:schemeClr val="bg1"/>
                </a:solidFill>
              </a:defRPr>
            </a:lvl1pPr>
            <a:lvl2pPr algn="ctr">
              <a:defRPr sz="1600">
                <a:solidFill>
                  <a:schemeClr val="bg1"/>
                </a:solidFill>
              </a:defRPr>
            </a:lvl2pPr>
            <a:lvl3pPr algn="ctr">
              <a:defRPr sz="1600">
                <a:solidFill>
                  <a:schemeClr val="bg1"/>
                </a:solidFill>
              </a:defRPr>
            </a:lvl3pPr>
            <a:lvl4pPr algn="ctr">
              <a:defRPr sz="1600">
                <a:solidFill>
                  <a:schemeClr val="bg1"/>
                </a:solidFill>
              </a:defRPr>
            </a:lvl4pPr>
            <a:lvl5pPr algn="ctr">
              <a:defRPr sz="1600">
                <a:solidFill>
                  <a:schemeClr val="bg1"/>
                </a:solidFill>
              </a:defRPr>
            </a:lvl5pPr>
          </a:lstStyle>
          <a:p>
            <a:pPr lvl="0"/>
            <a:r>
              <a:rPr lang="en-US"/>
              <a:t>Click to edit Master text styles</a:t>
            </a:r>
          </a:p>
        </p:txBody>
      </p:sp>
      <p:sp>
        <p:nvSpPr>
          <p:cNvPr id="16" name="Text Placeholder 2">
            <a:extLst>
              <a:ext uri="{FF2B5EF4-FFF2-40B4-BE49-F238E27FC236}">
                <a16:creationId xmlns:a16="http://schemas.microsoft.com/office/drawing/2014/main" id="{02930C4A-67D1-384C-8A1C-0381EDC5EAE7}"/>
              </a:ext>
            </a:extLst>
          </p:cNvPr>
          <p:cNvSpPr>
            <a:spLocks noGrp="1"/>
          </p:cNvSpPr>
          <p:nvPr>
            <p:ph type="body" sz="quarter" idx="29"/>
          </p:nvPr>
        </p:nvSpPr>
        <p:spPr>
          <a:xfrm>
            <a:off x="4417455" y="3221890"/>
            <a:ext cx="3373438" cy="286420"/>
          </a:xfrm>
        </p:spPr>
        <p:txBody>
          <a:bodyPr/>
          <a:lstStyle>
            <a:lvl1pPr algn="ctr">
              <a:defRPr sz="1600">
                <a:solidFill>
                  <a:schemeClr val="tx2"/>
                </a:solidFill>
              </a:defRPr>
            </a:lvl1pPr>
            <a:lvl2pPr algn="ctr">
              <a:defRPr sz="1600">
                <a:solidFill>
                  <a:schemeClr val="tx2"/>
                </a:solidFill>
              </a:defRPr>
            </a:lvl2pPr>
            <a:lvl3pPr algn="ctr">
              <a:defRPr sz="1600">
                <a:solidFill>
                  <a:schemeClr val="tx2"/>
                </a:solidFill>
              </a:defRPr>
            </a:lvl3pPr>
            <a:lvl4pPr algn="ctr">
              <a:defRPr sz="1600">
                <a:solidFill>
                  <a:schemeClr val="tx2"/>
                </a:solidFill>
              </a:defRPr>
            </a:lvl4pPr>
            <a:lvl5pPr algn="ctr">
              <a:defRPr sz="1600">
                <a:solidFill>
                  <a:schemeClr val="tx2"/>
                </a:solidFill>
              </a:defRPr>
            </a:lvl5pPr>
          </a:lstStyle>
          <a:p>
            <a:pPr lvl="0"/>
            <a:r>
              <a:rPr lang="en-US"/>
              <a:t>Click to edit Master text styles</a:t>
            </a:r>
          </a:p>
        </p:txBody>
      </p:sp>
      <p:sp>
        <p:nvSpPr>
          <p:cNvPr id="17" name="Text Placeholder 2">
            <a:extLst>
              <a:ext uri="{FF2B5EF4-FFF2-40B4-BE49-F238E27FC236}">
                <a16:creationId xmlns:a16="http://schemas.microsoft.com/office/drawing/2014/main" id="{B3689107-0870-6349-88EE-E8E8DA1ECFC6}"/>
              </a:ext>
            </a:extLst>
          </p:cNvPr>
          <p:cNvSpPr>
            <a:spLocks noGrp="1"/>
          </p:cNvSpPr>
          <p:nvPr>
            <p:ph type="body" sz="quarter" idx="30"/>
          </p:nvPr>
        </p:nvSpPr>
        <p:spPr>
          <a:xfrm>
            <a:off x="8019071" y="3221890"/>
            <a:ext cx="3373438" cy="286420"/>
          </a:xfrm>
        </p:spPr>
        <p:txBody>
          <a:bodyPr/>
          <a:lstStyle>
            <a:lvl1pPr algn="ctr">
              <a:defRPr sz="1600">
                <a:solidFill>
                  <a:schemeClr val="bg1"/>
                </a:solidFill>
              </a:defRPr>
            </a:lvl1pPr>
            <a:lvl2pPr algn="ctr">
              <a:defRPr sz="1600">
                <a:solidFill>
                  <a:schemeClr val="bg1"/>
                </a:solidFill>
              </a:defRPr>
            </a:lvl2pPr>
            <a:lvl3pPr algn="ctr">
              <a:defRPr sz="1600">
                <a:solidFill>
                  <a:schemeClr val="bg1"/>
                </a:solidFill>
              </a:defRPr>
            </a:lvl3pPr>
            <a:lvl4pPr algn="ctr">
              <a:defRPr sz="1600">
                <a:solidFill>
                  <a:schemeClr val="bg1"/>
                </a:solidFill>
              </a:defRPr>
            </a:lvl4pPr>
            <a:lvl5pPr algn="ctr">
              <a:defRPr sz="1600">
                <a:solidFill>
                  <a:schemeClr val="bg1"/>
                </a:solidFill>
              </a:defRPr>
            </a:lvl5pPr>
          </a:lstStyle>
          <a:p>
            <a:pPr lvl="0"/>
            <a:r>
              <a:rPr lang="en-US"/>
              <a:t>Click to edit Master text styles</a:t>
            </a:r>
          </a:p>
          <a:p>
            <a:pPr lvl="1"/>
            <a:r>
              <a:rPr lang="en-US"/>
              <a:t>Second level</a:t>
            </a:r>
          </a:p>
        </p:txBody>
      </p:sp>
      <p:sp>
        <p:nvSpPr>
          <p:cNvPr id="21" name="Text Placeholder 2">
            <a:extLst>
              <a:ext uri="{FF2B5EF4-FFF2-40B4-BE49-F238E27FC236}">
                <a16:creationId xmlns:a16="http://schemas.microsoft.com/office/drawing/2014/main" id="{CEAEECED-3A32-7C40-A815-D1749E1C96FD}"/>
              </a:ext>
            </a:extLst>
          </p:cNvPr>
          <p:cNvSpPr>
            <a:spLocks noGrp="1"/>
          </p:cNvSpPr>
          <p:nvPr>
            <p:ph type="body" sz="quarter" idx="34"/>
          </p:nvPr>
        </p:nvSpPr>
        <p:spPr>
          <a:xfrm>
            <a:off x="803398" y="5604306"/>
            <a:ext cx="3373438" cy="286420"/>
          </a:xfrm>
        </p:spPr>
        <p:txBody>
          <a:bodyPr/>
          <a:lstStyle>
            <a:lvl1pPr algn="ctr">
              <a:defRPr sz="1600">
                <a:solidFill>
                  <a:schemeClr val="tx2"/>
                </a:solidFill>
              </a:defRPr>
            </a:lvl1pPr>
            <a:lvl2pPr algn="ctr">
              <a:defRPr sz="1600">
                <a:solidFill>
                  <a:schemeClr val="tx2"/>
                </a:solidFill>
              </a:defRPr>
            </a:lvl2pPr>
            <a:lvl3pPr algn="ctr">
              <a:defRPr sz="1600">
                <a:solidFill>
                  <a:schemeClr val="tx2"/>
                </a:solidFill>
              </a:defRPr>
            </a:lvl3pPr>
            <a:lvl4pPr algn="ctr">
              <a:defRPr sz="1600">
                <a:solidFill>
                  <a:schemeClr val="tx2"/>
                </a:solidFill>
              </a:defRPr>
            </a:lvl4pPr>
            <a:lvl5pPr algn="ctr">
              <a:defRPr sz="1600">
                <a:solidFill>
                  <a:schemeClr val="tx2"/>
                </a:solidFill>
              </a:defRPr>
            </a:lvl5pPr>
          </a:lstStyle>
          <a:p>
            <a:pPr lvl="0"/>
            <a:r>
              <a:rPr lang="en-US"/>
              <a:t>Click to edit Master text styles</a:t>
            </a:r>
          </a:p>
          <a:p>
            <a:pPr lvl="1"/>
            <a:r>
              <a:rPr lang="en-US"/>
              <a:t>Second level</a:t>
            </a:r>
          </a:p>
        </p:txBody>
      </p:sp>
      <p:sp>
        <p:nvSpPr>
          <p:cNvPr id="22" name="Text Placeholder 2">
            <a:extLst>
              <a:ext uri="{FF2B5EF4-FFF2-40B4-BE49-F238E27FC236}">
                <a16:creationId xmlns:a16="http://schemas.microsoft.com/office/drawing/2014/main" id="{5BC1BFBA-8A0E-A943-ACA6-45082922A1F8}"/>
              </a:ext>
            </a:extLst>
          </p:cNvPr>
          <p:cNvSpPr>
            <a:spLocks noGrp="1"/>
          </p:cNvSpPr>
          <p:nvPr>
            <p:ph type="body" sz="quarter" idx="35"/>
          </p:nvPr>
        </p:nvSpPr>
        <p:spPr>
          <a:xfrm>
            <a:off x="4417455" y="5604306"/>
            <a:ext cx="3373438" cy="286420"/>
          </a:xfrm>
        </p:spPr>
        <p:txBody>
          <a:bodyPr/>
          <a:lstStyle>
            <a:lvl1pPr algn="ctr">
              <a:defRPr sz="1600">
                <a:solidFill>
                  <a:schemeClr val="bg1"/>
                </a:solidFill>
              </a:defRPr>
            </a:lvl1pPr>
            <a:lvl2pPr algn="ctr">
              <a:defRPr sz="1600">
                <a:solidFill>
                  <a:schemeClr val="bg1"/>
                </a:solidFill>
              </a:defRPr>
            </a:lvl2pPr>
            <a:lvl3pPr algn="ctr">
              <a:defRPr sz="1600">
                <a:solidFill>
                  <a:schemeClr val="bg1"/>
                </a:solidFill>
              </a:defRPr>
            </a:lvl3pPr>
            <a:lvl4pPr algn="ctr">
              <a:defRPr sz="1600">
                <a:solidFill>
                  <a:schemeClr val="bg1"/>
                </a:solidFill>
              </a:defRPr>
            </a:lvl4pPr>
            <a:lvl5pPr algn="ctr">
              <a:defRPr sz="1600">
                <a:solidFill>
                  <a:schemeClr val="bg1"/>
                </a:solidFill>
              </a:defRPr>
            </a:lvl5pPr>
          </a:lstStyle>
          <a:p>
            <a:pPr lvl="0"/>
            <a:r>
              <a:rPr lang="en-US"/>
              <a:t>Click to edit Master text styles</a:t>
            </a:r>
          </a:p>
        </p:txBody>
      </p:sp>
      <p:sp>
        <p:nvSpPr>
          <p:cNvPr id="23" name="Text Placeholder 2">
            <a:extLst>
              <a:ext uri="{FF2B5EF4-FFF2-40B4-BE49-F238E27FC236}">
                <a16:creationId xmlns:a16="http://schemas.microsoft.com/office/drawing/2014/main" id="{5C434737-A37B-5341-A788-C91A9C9234D9}"/>
              </a:ext>
            </a:extLst>
          </p:cNvPr>
          <p:cNvSpPr>
            <a:spLocks noGrp="1"/>
          </p:cNvSpPr>
          <p:nvPr>
            <p:ph type="body" sz="quarter" idx="36"/>
          </p:nvPr>
        </p:nvSpPr>
        <p:spPr>
          <a:xfrm>
            <a:off x="8019071" y="5604306"/>
            <a:ext cx="3373438" cy="286420"/>
          </a:xfrm>
        </p:spPr>
        <p:txBody>
          <a:bodyPr/>
          <a:lstStyle>
            <a:lvl1pPr algn="ctr">
              <a:defRPr sz="1600">
                <a:solidFill>
                  <a:schemeClr val="tx2"/>
                </a:solidFill>
              </a:defRPr>
            </a:lvl1pPr>
            <a:lvl2pPr algn="ctr">
              <a:defRPr sz="1600">
                <a:solidFill>
                  <a:schemeClr val="tx2"/>
                </a:solidFill>
              </a:defRPr>
            </a:lvl2pPr>
            <a:lvl3pPr algn="ctr">
              <a:defRPr sz="1600">
                <a:solidFill>
                  <a:schemeClr val="tx2"/>
                </a:solidFill>
              </a:defRPr>
            </a:lvl3pPr>
            <a:lvl4pPr algn="ctr">
              <a:defRPr sz="1600">
                <a:solidFill>
                  <a:schemeClr val="tx2"/>
                </a:solidFill>
              </a:defRPr>
            </a:lvl4pPr>
            <a:lvl5pPr algn="ctr">
              <a:defRPr sz="1600">
                <a:solidFill>
                  <a:schemeClr val="tx2"/>
                </a:solidFill>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202893694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cSld name="Six Boxes with icons_Blue">
    <p:bg>
      <p:bgRef idx="1001">
        <a:schemeClr val="bg2"/>
      </p:bgRef>
    </p:bg>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263677B3-50DB-43AB-BE3A-75BABED5F83E}"/>
              </a:ext>
            </a:extLst>
          </p:cNvPr>
          <p:cNvSpPr>
            <a:spLocks noGrp="1"/>
          </p:cNvSpPr>
          <p:nvPr>
            <p:ph type="sldNum" sz="quarter" idx="19"/>
          </p:nvPr>
        </p:nvSpPr>
        <p:spPr/>
        <p:txBody>
          <a:bodyPr/>
          <a:lstStyle/>
          <a:p>
            <a:fld id="{AFA7B88B-89BC-4E41-A4CC-88F7AB32273B}" type="slidenum">
              <a:rPr lang="en-GB" smtClean="0"/>
              <a:t>‹#›</a:t>
            </a:fld>
            <a:endParaRPr lang="en-GB"/>
          </a:p>
        </p:txBody>
      </p:sp>
      <p:sp>
        <p:nvSpPr>
          <p:cNvPr id="13" name="Line 11">
            <a:extLst>
              <a:ext uri="{FF2B5EF4-FFF2-40B4-BE49-F238E27FC236}">
                <a16:creationId xmlns:a16="http://schemas.microsoft.com/office/drawing/2014/main" id="{B41496BB-1636-4AFC-A6FC-FA74039A1E51}"/>
              </a:ext>
            </a:extLst>
          </p:cNvPr>
          <p:cNvSpPr>
            <a:spLocks noChangeShapeType="1"/>
          </p:cNvSpPr>
          <p:nvPr/>
        </p:nvSpPr>
        <p:spPr bwMode="auto">
          <a:xfrm>
            <a:off x="614363" y="0"/>
            <a:ext cx="0" cy="984250"/>
          </a:xfrm>
          <a:prstGeom prst="line">
            <a:avLst/>
          </a:prstGeom>
          <a:noFill/>
          <a:ln w="34925"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 name="Title 15">
            <a:extLst>
              <a:ext uri="{FF2B5EF4-FFF2-40B4-BE49-F238E27FC236}">
                <a16:creationId xmlns:a16="http://schemas.microsoft.com/office/drawing/2014/main" id="{12DD1A4E-29AB-446B-9992-74FBFE62AF0E}"/>
              </a:ext>
            </a:extLst>
          </p:cNvPr>
          <p:cNvSpPr>
            <a:spLocks noGrp="1"/>
          </p:cNvSpPr>
          <p:nvPr>
            <p:ph type="title"/>
          </p:nvPr>
        </p:nvSpPr>
        <p:spPr>
          <a:xfrm>
            <a:off x="807269" y="298717"/>
            <a:ext cx="10580059" cy="755904"/>
          </a:xfrm>
        </p:spPr>
        <p:txBody>
          <a:bodyPr/>
          <a:lstStyle>
            <a:lvl1pPr>
              <a:defRPr>
                <a:solidFill>
                  <a:schemeClr val="tx1"/>
                </a:solidFill>
              </a:defRPr>
            </a:lvl1pPr>
          </a:lstStyle>
          <a:p>
            <a:r>
              <a:rPr lang="en-US"/>
              <a:t>Click to edit Master title style</a:t>
            </a:r>
            <a:endParaRPr lang="en-GB"/>
          </a:p>
        </p:txBody>
      </p:sp>
      <p:sp>
        <p:nvSpPr>
          <p:cNvPr id="9" name="Text Placeholder 4">
            <a:extLst>
              <a:ext uri="{FF2B5EF4-FFF2-40B4-BE49-F238E27FC236}">
                <a16:creationId xmlns:a16="http://schemas.microsoft.com/office/drawing/2014/main" id="{85FD9AD6-314B-4CCF-B208-07E9564BDC04}"/>
              </a:ext>
            </a:extLst>
          </p:cNvPr>
          <p:cNvSpPr>
            <a:spLocks noGrp="1"/>
          </p:cNvSpPr>
          <p:nvPr>
            <p:ph type="body" sz="quarter" idx="27" hasCustomPrompt="1"/>
          </p:nvPr>
        </p:nvSpPr>
        <p:spPr>
          <a:xfrm>
            <a:off x="614364" y="6483178"/>
            <a:ext cx="4338336" cy="144463"/>
          </a:xfrm>
        </p:spPr>
        <p:txBody>
          <a:bodyPr/>
          <a:lstStyle>
            <a:lvl1pPr>
              <a:defRPr sz="900" b="0"/>
            </a:lvl1pPr>
            <a:lvl2pPr>
              <a:defRPr sz="900" b="0"/>
            </a:lvl2pPr>
            <a:lvl3pPr>
              <a:defRPr sz="900" b="0"/>
            </a:lvl3pPr>
            <a:lvl4pPr>
              <a:defRPr sz="900" b="0"/>
            </a:lvl4pPr>
            <a:lvl5pPr>
              <a:defRPr sz="900" b="0"/>
            </a:lvl5pPr>
          </a:lstStyle>
          <a:p>
            <a:pPr lvl="0"/>
            <a:r>
              <a:rPr lang="en-US"/>
              <a:t>Commercial in confidence</a:t>
            </a:r>
          </a:p>
        </p:txBody>
      </p:sp>
      <p:sp>
        <p:nvSpPr>
          <p:cNvPr id="7" name="Text Placeholder 2">
            <a:extLst>
              <a:ext uri="{FF2B5EF4-FFF2-40B4-BE49-F238E27FC236}">
                <a16:creationId xmlns:a16="http://schemas.microsoft.com/office/drawing/2014/main" id="{0DDC41B0-C6BF-4EFA-BAD0-1155FCF07C12}"/>
              </a:ext>
            </a:extLst>
          </p:cNvPr>
          <p:cNvSpPr>
            <a:spLocks noGrp="1"/>
          </p:cNvSpPr>
          <p:nvPr>
            <p:ph type="body" idx="13" hasCustomPrompt="1"/>
          </p:nvPr>
        </p:nvSpPr>
        <p:spPr>
          <a:xfrm>
            <a:off x="807268" y="1092092"/>
            <a:ext cx="10580060" cy="360000"/>
          </a:xfrm>
        </p:spPr>
        <p:txBody>
          <a:bodyPr anchor="t" anchorCtr="0"/>
          <a:lstStyle>
            <a:lvl1pPr marL="0" indent="0">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Subtitle]</a:t>
            </a:r>
          </a:p>
        </p:txBody>
      </p:sp>
      <p:sp>
        <p:nvSpPr>
          <p:cNvPr id="10" name="Rectangle 9">
            <a:extLst>
              <a:ext uri="{FF2B5EF4-FFF2-40B4-BE49-F238E27FC236}">
                <a16:creationId xmlns:a16="http://schemas.microsoft.com/office/drawing/2014/main" id="{5B912F70-A85D-D841-A433-39C5ABF0D6AD}"/>
              </a:ext>
            </a:extLst>
          </p:cNvPr>
          <p:cNvSpPr/>
          <p:nvPr/>
        </p:nvSpPr>
        <p:spPr>
          <a:xfrm>
            <a:off x="807267" y="4026678"/>
            <a:ext cx="3373898" cy="2143922"/>
          </a:xfrm>
          <a:prstGeom prst="rect">
            <a:avLst/>
          </a:prstGeom>
          <a:solidFill>
            <a:schemeClr val="tx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D4F65BC-244B-0540-956E-D925B2A12370}"/>
              </a:ext>
            </a:extLst>
          </p:cNvPr>
          <p:cNvSpPr/>
          <p:nvPr/>
        </p:nvSpPr>
        <p:spPr>
          <a:xfrm>
            <a:off x="4410252" y="4026679"/>
            <a:ext cx="3373898" cy="2143922"/>
          </a:xfrm>
          <a:prstGeom prst="rect">
            <a:avLst/>
          </a:prstGeom>
          <a:solidFill>
            <a:schemeClr val="tx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0854349-35FC-4041-9ABB-B8D0FD7A71D4}"/>
              </a:ext>
            </a:extLst>
          </p:cNvPr>
          <p:cNvSpPr/>
          <p:nvPr/>
        </p:nvSpPr>
        <p:spPr>
          <a:xfrm>
            <a:off x="8013237" y="4026679"/>
            <a:ext cx="3373898" cy="2143922"/>
          </a:xfrm>
          <a:prstGeom prst="rect">
            <a:avLst/>
          </a:prstGeom>
          <a:solidFill>
            <a:schemeClr val="tx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solidFill>
                <a:schemeClr val="tx2"/>
              </a:solidFill>
            </a:endParaRPr>
          </a:p>
        </p:txBody>
      </p:sp>
      <p:sp>
        <p:nvSpPr>
          <p:cNvPr id="15" name="Rectangle 14">
            <a:extLst>
              <a:ext uri="{FF2B5EF4-FFF2-40B4-BE49-F238E27FC236}">
                <a16:creationId xmlns:a16="http://schemas.microsoft.com/office/drawing/2014/main" id="{8C83B3BF-0657-FF47-B1BF-93CBCBD6E2B5}"/>
              </a:ext>
            </a:extLst>
          </p:cNvPr>
          <p:cNvSpPr/>
          <p:nvPr/>
        </p:nvSpPr>
        <p:spPr>
          <a:xfrm>
            <a:off x="807267" y="1628776"/>
            <a:ext cx="3373898" cy="2143922"/>
          </a:xfrm>
          <a:prstGeom prst="rect">
            <a:avLst/>
          </a:prstGeom>
          <a:solidFill>
            <a:schemeClr val="tx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CDAA43D1-CC16-8740-A780-C6E4AEE04604}"/>
              </a:ext>
            </a:extLst>
          </p:cNvPr>
          <p:cNvSpPr/>
          <p:nvPr/>
        </p:nvSpPr>
        <p:spPr>
          <a:xfrm>
            <a:off x="4410252" y="1628777"/>
            <a:ext cx="3373898" cy="2143922"/>
          </a:xfrm>
          <a:prstGeom prst="rect">
            <a:avLst/>
          </a:prstGeom>
          <a:solidFill>
            <a:schemeClr val="tx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539F40FA-0EA8-E242-829B-75C2CA3EC072}"/>
              </a:ext>
            </a:extLst>
          </p:cNvPr>
          <p:cNvSpPr/>
          <p:nvPr/>
        </p:nvSpPr>
        <p:spPr>
          <a:xfrm>
            <a:off x="8013237" y="1628777"/>
            <a:ext cx="3373898" cy="2143922"/>
          </a:xfrm>
          <a:prstGeom prst="rect">
            <a:avLst/>
          </a:prstGeom>
          <a:solidFill>
            <a:schemeClr val="tx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solidFill>
                <a:schemeClr val="tx2"/>
              </a:solidFill>
            </a:endParaRPr>
          </a:p>
        </p:txBody>
      </p:sp>
      <p:sp>
        <p:nvSpPr>
          <p:cNvPr id="3" name="Text Placeholder 2">
            <a:extLst>
              <a:ext uri="{FF2B5EF4-FFF2-40B4-BE49-F238E27FC236}">
                <a16:creationId xmlns:a16="http://schemas.microsoft.com/office/drawing/2014/main" id="{A49214E3-0CD3-F742-ABFE-0E01E348CF96}"/>
              </a:ext>
            </a:extLst>
          </p:cNvPr>
          <p:cNvSpPr>
            <a:spLocks noGrp="1"/>
          </p:cNvSpPr>
          <p:nvPr>
            <p:ph type="body" sz="quarter" idx="28"/>
          </p:nvPr>
        </p:nvSpPr>
        <p:spPr>
          <a:xfrm>
            <a:off x="803398" y="3221890"/>
            <a:ext cx="3373438" cy="286420"/>
          </a:xfrm>
        </p:spPr>
        <p:txBody>
          <a:bodyPr/>
          <a:lstStyle>
            <a:lvl1pPr algn="ctr">
              <a:defRPr sz="1600">
                <a:solidFill>
                  <a:schemeClr val="bg2"/>
                </a:solidFill>
              </a:defRPr>
            </a:lvl1pPr>
            <a:lvl2pPr algn="ctr">
              <a:defRPr sz="1600">
                <a:solidFill>
                  <a:schemeClr val="bg2"/>
                </a:solidFill>
              </a:defRPr>
            </a:lvl2pPr>
            <a:lvl3pPr algn="ctr">
              <a:defRPr sz="1600">
                <a:solidFill>
                  <a:schemeClr val="bg2"/>
                </a:solidFill>
              </a:defRPr>
            </a:lvl3pPr>
            <a:lvl4pPr algn="ctr">
              <a:defRPr sz="1600">
                <a:solidFill>
                  <a:schemeClr val="bg2"/>
                </a:solidFill>
              </a:defRPr>
            </a:lvl4pPr>
            <a:lvl5pPr algn="ctr">
              <a:defRPr sz="1600">
                <a:solidFill>
                  <a:schemeClr val="bg2"/>
                </a:solidFill>
              </a:defRPr>
            </a:lvl5pPr>
          </a:lstStyle>
          <a:p>
            <a:pPr lvl="0"/>
            <a:r>
              <a:rPr lang="en-US"/>
              <a:t>Click to edit Master text styles</a:t>
            </a:r>
          </a:p>
        </p:txBody>
      </p:sp>
      <p:sp>
        <p:nvSpPr>
          <p:cNvPr id="31" name="Text Placeholder 2">
            <a:extLst>
              <a:ext uri="{FF2B5EF4-FFF2-40B4-BE49-F238E27FC236}">
                <a16:creationId xmlns:a16="http://schemas.microsoft.com/office/drawing/2014/main" id="{75AB8DDB-3563-EC4A-81CE-7F09A17B478B}"/>
              </a:ext>
            </a:extLst>
          </p:cNvPr>
          <p:cNvSpPr>
            <a:spLocks noGrp="1"/>
          </p:cNvSpPr>
          <p:nvPr>
            <p:ph type="body" sz="quarter" idx="29"/>
          </p:nvPr>
        </p:nvSpPr>
        <p:spPr>
          <a:xfrm>
            <a:off x="4417455" y="3221890"/>
            <a:ext cx="3373438" cy="286420"/>
          </a:xfrm>
        </p:spPr>
        <p:txBody>
          <a:bodyPr/>
          <a:lstStyle>
            <a:lvl1pPr algn="ctr">
              <a:defRPr sz="1600">
                <a:solidFill>
                  <a:schemeClr val="bg2"/>
                </a:solidFill>
              </a:defRPr>
            </a:lvl1pPr>
            <a:lvl2pPr algn="ctr">
              <a:defRPr sz="1600">
                <a:solidFill>
                  <a:schemeClr val="bg2"/>
                </a:solidFill>
              </a:defRPr>
            </a:lvl2pPr>
            <a:lvl3pPr algn="ctr">
              <a:defRPr sz="1600">
                <a:solidFill>
                  <a:schemeClr val="bg2"/>
                </a:solidFill>
              </a:defRPr>
            </a:lvl3pPr>
            <a:lvl4pPr algn="ctr">
              <a:defRPr sz="1600">
                <a:solidFill>
                  <a:schemeClr val="bg2"/>
                </a:solidFill>
              </a:defRPr>
            </a:lvl4pPr>
            <a:lvl5pPr algn="ctr">
              <a:defRPr sz="1600">
                <a:solidFill>
                  <a:schemeClr val="bg2"/>
                </a:solidFill>
              </a:defRPr>
            </a:lvl5pPr>
          </a:lstStyle>
          <a:p>
            <a:pPr lvl="0"/>
            <a:r>
              <a:rPr lang="en-US"/>
              <a:t>Click to edit Master text styles</a:t>
            </a:r>
          </a:p>
          <a:p>
            <a:pPr lvl="1"/>
            <a:r>
              <a:rPr lang="en-US"/>
              <a:t>Second level</a:t>
            </a:r>
          </a:p>
        </p:txBody>
      </p:sp>
      <p:sp>
        <p:nvSpPr>
          <p:cNvPr id="32" name="Text Placeholder 2">
            <a:extLst>
              <a:ext uri="{FF2B5EF4-FFF2-40B4-BE49-F238E27FC236}">
                <a16:creationId xmlns:a16="http://schemas.microsoft.com/office/drawing/2014/main" id="{D67C8C4A-92E6-D04B-9DDD-EE46F82AFAD1}"/>
              </a:ext>
            </a:extLst>
          </p:cNvPr>
          <p:cNvSpPr>
            <a:spLocks noGrp="1"/>
          </p:cNvSpPr>
          <p:nvPr>
            <p:ph type="body" sz="quarter" idx="30"/>
          </p:nvPr>
        </p:nvSpPr>
        <p:spPr>
          <a:xfrm>
            <a:off x="8019071" y="3221890"/>
            <a:ext cx="3373438" cy="286420"/>
          </a:xfrm>
        </p:spPr>
        <p:txBody>
          <a:bodyPr/>
          <a:lstStyle>
            <a:lvl1pPr algn="ctr">
              <a:defRPr sz="1600">
                <a:solidFill>
                  <a:schemeClr val="bg2"/>
                </a:solidFill>
              </a:defRPr>
            </a:lvl1pPr>
            <a:lvl2pPr algn="ctr">
              <a:defRPr sz="1600">
                <a:solidFill>
                  <a:schemeClr val="bg2"/>
                </a:solidFill>
              </a:defRPr>
            </a:lvl2pPr>
            <a:lvl3pPr algn="ctr">
              <a:defRPr sz="1600">
                <a:solidFill>
                  <a:schemeClr val="bg2"/>
                </a:solidFill>
              </a:defRPr>
            </a:lvl3pPr>
            <a:lvl4pPr algn="ctr">
              <a:defRPr sz="1600">
                <a:solidFill>
                  <a:schemeClr val="bg2"/>
                </a:solidFill>
              </a:defRPr>
            </a:lvl4pPr>
            <a:lvl5pPr algn="ctr">
              <a:defRPr sz="1600">
                <a:solidFill>
                  <a:schemeClr val="bg2"/>
                </a:solidFill>
              </a:defRPr>
            </a:lvl5pPr>
          </a:lstStyle>
          <a:p>
            <a:pPr lvl="0"/>
            <a:r>
              <a:rPr lang="en-US"/>
              <a:t>Click to edit Master text styles</a:t>
            </a:r>
          </a:p>
        </p:txBody>
      </p:sp>
      <p:sp>
        <p:nvSpPr>
          <p:cNvPr id="37" name="Text Placeholder 2">
            <a:extLst>
              <a:ext uri="{FF2B5EF4-FFF2-40B4-BE49-F238E27FC236}">
                <a16:creationId xmlns:a16="http://schemas.microsoft.com/office/drawing/2014/main" id="{6656AFD0-966D-194D-B800-654FA14804A0}"/>
              </a:ext>
            </a:extLst>
          </p:cNvPr>
          <p:cNvSpPr>
            <a:spLocks noGrp="1"/>
          </p:cNvSpPr>
          <p:nvPr>
            <p:ph type="body" sz="quarter" idx="34"/>
          </p:nvPr>
        </p:nvSpPr>
        <p:spPr>
          <a:xfrm>
            <a:off x="803398" y="5604306"/>
            <a:ext cx="3373438" cy="286420"/>
          </a:xfrm>
        </p:spPr>
        <p:txBody>
          <a:bodyPr/>
          <a:lstStyle>
            <a:lvl1pPr algn="ctr">
              <a:defRPr sz="1600">
                <a:solidFill>
                  <a:schemeClr val="bg2"/>
                </a:solidFill>
              </a:defRPr>
            </a:lvl1pPr>
            <a:lvl2pPr algn="ctr">
              <a:defRPr sz="1600">
                <a:solidFill>
                  <a:schemeClr val="bg2"/>
                </a:solidFill>
              </a:defRPr>
            </a:lvl2pPr>
            <a:lvl3pPr algn="ctr">
              <a:defRPr sz="1600">
                <a:solidFill>
                  <a:schemeClr val="bg2"/>
                </a:solidFill>
              </a:defRPr>
            </a:lvl3pPr>
            <a:lvl4pPr algn="ctr">
              <a:defRPr sz="1600">
                <a:solidFill>
                  <a:schemeClr val="bg2"/>
                </a:solidFill>
              </a:defRPr>
            </a:lvl4pPr>
            <a:lvl5pPr algn="ctr">
              <a:defRPr sz="1600">
                <a:solidFill>
                  <a:schemeClr val="bg2"/>
                </a:solidFill>
              </a:defRPr>
            </a:lvl5pPr>
          </a:lstStyle>
          <a:p>
            <a:pPr lvl="0"/>
            <a:r>
              <a:rPr lang="en-US"/>
              <a:t>Click to edit Master text styles</a:t>
            </a:r>
          </a:p>
          <a:p>
            <a:pPr lvl="1"/>
            <a:r>
              <a:rPr lang="en-US"/>
              <a:t>Second level</a:t>
            </a:r>
          </a:p>
        </p:txBody>
      </p:sp>
      <p:sp>
        <p:nvSpPr>
          <p:cNvPr id="38" name="Text Placeholder 2">
            <a:extLst>
              <a:ext uri="{FF2B5EF4-FFF2-40B4-BE49-F238E27FC236}">
                <a16:creationId xmlns:a16="http://schemas.microsoft.com/office/drawing/2014/main" id="{D96A6553-61B9-0348-8E02-73DC8B39C4A8}"/>
              </a:ext>
            </a:extLst>
          </p:cNvPr>
          <p:cNvSpPr>
            <a:spLocks noGrp="1"/>
          </p:cNvSpPr>
          <p:nvPr>
            <p:ph type="body" sz="quarter" idx="35"/>
          </p:nvPr>
        </p:nvSpPr>
        <p:spPr>
          <a:xfrm>
            <a:off x="4417455" y="5604306"/>
            <a:ext cx="3373438" cy="286420"/>
          </a:xfrm>
        </p:spPr>
        <p:txBody>
          <a:bodyPr/>
          <a:lstStyle>
            <a:lvl1pPr algn="ctr">
              <a:defRPr sz="1600">
                <a:solidFill>
                  <a:schemeClr val="bg2"/>
                </a:solidFill>
              </a:defRPr>
            </a:lvl1pPr>
            <a:lvl2pPr algn="ctr">
              <a:defRPr sz="1600">
                <a:solidFill>
                  <a:schemeClr val="bg2"/>
                </a:solidFill>
              </a:defRPr>
            </a:lvl2pPr>
            <a:lvl3pPr algn="ctr">
              <a:defRPr sz="1600">
                <a:solidFill>
                  <a:schemeClr val="bg2"/>
                </a:solidFill>
              </a:defRPr>
            </a:lvl3pPr>
            <a:lvl4pPr algn="ctr">
              <a:defRPr sz="1600">
                <a:solidFill>
                  <a:schemeClr val="bg2"/>
                </a:solidFill>
              </a:defRPr>
            </a:lvl4pPr>
            <a:lvl5pPr algn="ctr">
              <a:defRPr sz="1600">
                <a:solidFill>
                  <a:schemeClr val="bg2"/>
                </a:solidFill>
              </a:defRPr>
            </a:lvl5pPr>
          </a:lstStyle>
          <a:p>
            <a:pPr lvl="0"/>
            <a:r>
              <a:rPr lang="en-US"/>
              <a:t>Click to edit Master text styles</a:t>
            </a:r>
          </a:p>
          <a:p>
            <a:pPr lvl="1"/>
            <a:r>
              <a:rPr lang="en-US"/>
              <a:t>Second level</a:t>
            </a:r>
          </a:p>
        </p:txBody>
      </p:sp>
      <p:sp>
        <p:nvSpPr>
          <p:cNvPr id="39" name="Text Placeholder 2">
            <a:extLst>
              <a:ext uri="{FF2B5EF4-FFF2-40B4-BE49-F238E27FC236}">
                <a16:creationId xmlns:a16="http://schemas.microsoft.com/office/drawing/2014/main" id="{5AB369DF-D23D-D44F-811E-18D12B346424}"/>
              </a:ext>
            </a:extLst>
          </p:cNvPr>
          <p:cNvSpPr>
            <a:spLocks noGrp="1"/>
          </p:cNvSpPr>
          <p:nvPr>
            <p:ph type="body" sz="quarter" idx="36"/>
          </p:nvPr>
        </p:nvSpPr>
        <p:spPr>
          <a:xfrm>
            <a:off x="8019071" y="5604306"/>
            <a:ext cx="3373438" cy="286420"/>
          </a:xfrm>
        </p:spPr>
        <p:txBody>
          <a:bodyPr/>
          <a:lstStyle>
            <a:lvl1pPr algn="ctr">
              <a:defRPr sz="1600">
                <a:solidFill>
                  <a:schemeClr val="bg2"/>
                </a:solidFill>
              </a:defRPr>
            </a:lvl1pPr>
            <a:lvl2pPr algn="ctr">
              <a:defRPr sz="1600">
                <a:solidFill>
                  <a:schemeClr val="bg2"/>
                </a:solidFill>
              </a:defRPr>
            </a:lvl2pPr>
            <a:lvl3pPr algn="ctr">
              <a:defRPr sz="1600">
                <a:solidFill>
                  <a:schemeClr val="bg2"/>
                </a:solidFill>
              </a:defRPr>
            </a:lvl3pPr>
            <a:lvl4pPr algn="ctr">
              <a:defRPr sz="1600">
                <a:solidFill>
                  <a:schemeClr val="bg2"/>
                </a:solidFill>
              </a:defRPr>
            </a:lvl4pPr>
            <a:lvl5pPr algn="ctr">
              <a:defRPr sz="1600">
                <a:solidFill>
                  <a:schemeClr val="bg2"/>
                </a:solidFill>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81282897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s">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9E0D33-4AD6-4E96-85AF-A25FA2D3028C}"/>
              </a:ext>
            </a:extLst>
          </p:cNvPr>
          <p:cNvSpPr>
            <a:spLocks noGrp="1"/>
          </p:cNvSpPr>
          <p:nvPr>
            <p:ph type="title" hasCustomPrompt="1"/>
          </p:nvPr>
        </p:nvSpPr>
        <p:spPr>
          <a:xfrm>
            <a:off x="2084834" y="2191701"/>
            <a:ext cx="2426206" cy="755904"/>
          </a:xfrm>
        </p:spPr>
        <p:txBody>
          <a:bodyPr/>
          <a:lstStyle>
            <a:lvl1pPr>
              <a:defRPr>
                <a:solidFill>
                  <a:schemeClr val="tx1"/>
                </a:solidFill>
              </a:defRPr>
            </a:lvl1pPr>
          </a:lstStyle>
          <a:p>
            <a:r>
              <a:rPr lang="en-US"/>
              <a:t>Contents</a:t>
            </a:r>
            <a:endParaRPr lang="en-GB"/>
          </a:p>
        </p:txBody>
      </p:sp>
      <p:sp>
        <p:nvSpPr>
          <p:cNvPr id="4" name="Footer Placeholder 3">
            <a:extLst>
              <a:ext uri="{FF2B5EF4-FFF2-40B4-BE49-F238E27FC236}">
                <a16:creationId xmlns:a16="http://schemas.microsoft.com/office/drawing/2014/main" id="{7BA98869-9DDA-4518-B2BE-CA2E8DE7FE6A}"/>
              </a:ext>
            </a:extLst>
          </p:cNvPr>
          <p:cNvSpPr>
            <a:spLocks noGrp="1"/>
          </p:cNvSpPr>
          <p:nvPr>
            <p:ph type="ftr" sz="quarter" idx="11"/>
          </p:nvPr>
        </p:nvSpPr>
        <p:spPr/>
        <p:txBody>
          <a:bodyPr/>
          <a:lstStyle>
            <a:lvl1pPr>
              <a:defRPr/>
            </a:lvl1pPr>
          </a:lstStyle>
          <a:p>
            <a:endParaRPr lang="en-GB"/>
          </a:p>
        </p:txBody>
      </p:sp>
      <p:sp>
        <p:nvSpPr>
          <p:cNvPr id="5" name="Slide Number Placeholder 4">
            <a:extLst>
              <a:ext uri="{FF2B5EF4-FFF2-40B4-BE49-F238E27FC236}">
                <a16:creationId xmlns:a16="http://schemas.microsoft.com/office/drawing/2014/main" id="{1656813F-2CCB-41BB-9916-55E9F4EE1B2E}"/>
              </a:ext>
            </a:extLst>
          </p:cNvPr>
          <p:cNvSpPr>
            <a:spLocks noGrp="1"/>
          </p:cNvSpPr>
          <p:nvPr>
            <p:ph type="sldNum" sz="quarter" idx="12"/>
          </p:nvPr>
        </p:nvSpPr>
        <p:spPr/>
        <p:txBody>
          <a:bodyPr/>
          <a:lstStyle/>
          <a:p>
            <a:fld id="{AFA7B88B-89BC-4E41-A4CC-88F7AB32273B}" type="slidenum">
              <a:rPr lang="en-GB" smtClean="0"/>
              <a:t>‹#›</a:t>
            </a:fld>
            <a:endParaRPr lang="en-GB"/>
          </a:p>
        </p:txBody>
      </p:sp>
      <p:sp>
        <p:nvSpPr>
          <p:cNvPr id="26" name="Line 7">
            <a:extLst>
              <a:ext uri="{FF2B5EF4-FFF2-40B4-BE49-F238E27FC236}">
                <a16:creationId xmlns:a16="http://schemas.microsoft.com/office/drawing/2014/main" id="{AEF30FE4-C186-4846-BBFD-CED03DF54FC4}"/>
              </a:ext>
            </a:extLst>
          </p:cNvPr>
          <p:cNvSpPr>
            <a:spLocks noChangeShapeType="1"/>
          </p:cNvSpPr>
          <p:nvPr/>
        </p:nvSpPr>
        <p:spPr bwMode="auto">
          <a:xfrm>
            <a:off x="1835151" y="979488"/>
            <a:ext cx="0" cy="982800"/>
          </a:xfrm>
          <a:prstGeom prst="line">
            <a:avLst/>
          </a:prstGeom>
          <a:noFill/>
          <a:ln w="128588"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8" name="Line 12">
            <a:extLst>
              <a:ext uri="{FF2B5EF4-FFF2-40B4-BE49-F238E27FC236}">
                <a16:creationId xmlns:a16="http://schemas.microsoft.com/office/drawing/2014/main" id="{555B5A0D-080E-4D45-97D2-6A282372D8C9}"/>
              </a:ext>
            </a:extLst>
          </p:cNvPr>
          <p:cNvSpPr>
            <a:spLocks noChangeShapeType="1"/>
          </p:cNvSpPr>
          <p:nvPr/>
        </p:nvSpPr>
        <p:spPr bwMode="auto">
          <a:xfrm>
            <a:off x="4886326" y="979488"/>
            <a:ext cx="0" cy="98280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9" name="Line 5">
            <a:extLst>
              <a:ext uri="{FF2B5EF4-FFF2-40B4-BE49-F238E27FC236}">
                <a16:creationId xmlns:a16="http://schemas.microsoft.com/office/drawing/2014/main" id="{7A930E41-C494-4DD7-9CFB-F8147A74F626}"/>
              </a:ext>
            </a:extLst>
          </p:cNvPr>
          <p:cNvSpPr>
            <a:spLocks noChangeShapeType="1"/>
          </p:cNvSpPr>
          <p:nvPr/>
        </p:nvSpPr>
        <p:spPr bwMode="auto">
          <a:xfrm>
            <a:off x="3054351" y="979488"/>
            <a:ext cx="0" cy="984250"/>
          </a:xfrm>
          <a:prstGeom prst="line">
            <a:avLst/>
          </a:prstGeom>
          <a:noFill/>
          <a:ln w="34925"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0" name="Line 6">
            <a:extLst>
              <a:ext uri="{FF2B5EF4-FFF2-40B4-BE49-F238E27FC236}">
                <a16:creationId xmlns:a16="http://schemas.microsoft.com/office/drawing/2014/main" id="{A958E1D6-017E-424B-90CC-46D5A74BBB17}"/>
              </a:ext>
            </a:extLst>
          </p:cNvPr>
          <p:cNvSpPr>
            <a:spLocks noChangeShapeType="1"/>
          </p:cNvSpPr>
          <p:nvPr/>
        </p:nvSpPr>
        <p:spPr bwMode="auto">
          <a:xfrm>
            <a:off x="2444751" y="979488"/>
            <a:ext cx="0" cy="984250"/>
          </a:xfrm>
          <a:prstGeom prst="line">
            <a:avLst/>
          </a:prstGeom>
          <a:noFill/>
          <a:ln w="34925"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2" name="Line 7">
            <a:extLst>
              <a:ext uri="{FF2B5EF4-FFF2-40B4-BE49-F238E27FC236}">
                <a16:creationId xmlns:a16="http://schemas.microsoft.com/office/drawing/2014/main" id="{7B620A88-36B1-4AAC-AED7-061B6B07B172}"/>
              </a:ext>
            </a:extLst>
          </p:cNvPr>
          <p:cNvSpPr>
            <a:spLocks noChangeShapeType="1"/>
          </p:cNvSpPr>
          <p:nvPr/>
        </p:nvSpPr>
        <p:spPr bwMode="auto">
          <a:xfrm>
            <a:off x="1835151" y="979487"/>
            <a:ext cx="0" cy="1958975"/>
          </a:xfrm>
          <a:prstGeom prst="line">
            <a:avLst/>
          </a:prstGeom>
          <a:noFill/>
          <a:ln w="128588"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3" name="Line 8">
            <a:extLst>
              <a:ext uri="{FF2B5EF4-FFF2-40B4-BE49-F238E27FC236}">
                <a16:creationId xmlns:a16="http://schemas.microsoft.com/office/drawing/2014/main" id="{8728AB04-F8AC-488F-95DB-73744C73E1AE}"/>
              </a:ext>
            </a:extLst>
          </p:cNvPr>
          <p:cNvSpPr>
            <a:spLocks noChangeShapeType="1"/>
          </p:cNvSpPr>
          <p:nvPr/>
        </p:nvSpPr>
        <p:spPr bwMode="auto">
          <a:xfrm>
            <a:off x="1225551" y="979488"/>
            <a:ext cx="0" cy="984250"/>
          </a:xfrm>
          <a:prstGeom prst="line">
            <a:avLst/>
          </a:prstGeom>
          <a:noFill/>
          <a:ln w="27940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4" name="Line 9">
            <a:extLst>
              <a:ext uri="{FF2B5EF4-FFF2-40B4-BE49-F238E27FC236}">
                <a16:creationId xmlns:a16="http://schemas.microsoft.com/office/drawing/2014/main" id="{45C8BE6A-7610-42BC-B1C3-F0A35A2ED74C}"/>
              </a:ext>
            </a:extLst>
          </p:cNvPr>
          <p:cNvSpPr>
            <a:spLocks noChangeShapeType="1"/>
          </p:cNvSpPr>
          <p:nvPr/>
        </p:nvSpPr>
        <p:spPr bwMode="auto">
          <a:xfrm>
            <a:off x="3665538" y="979488"/>
            <a:ext cx="0" cy="984250"/>
          </a:xfrm>
          <a:prstGeom prst="line">
            <a:avLst/>
          </a:prstGeom>
          <a:noFill/>
          <a:ln w="128588"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5" name="Line 10">
            <a:extLst>
              <a:ext uri="{FF2B5EF4-FFF2-40B4-BE49-F238E27FC236}">
                <a16:creationId xmlns:a16="http://schemas.microsoft.com/office/drawing/2014/main" id="{94B05F06-479C-4F6B-8A94-75B46215C00F}"/>
              </a:ext>
            </a:extLst>
          </p:cNvPr>
          <p:cNvSpPr>
            <a:spLocks noChangeShapeType="1"/>
          </p:cNvSpPr>
          <p:nvPr/>
        </p:nvSpPr>
        <p:spPr bwMode="auto">
          <a:xfrm>
            <a:off x="4275138" y="979488"/>
            <a:ext cx="0" cy="984250"/>
          </a:xfrm>
          <a:prstGeom prst="line">
            <a:avLst/>
          </a:prstGeom>
          <a:noFill/>
          <a:ln w="128588"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6" name="Line 11">
            <a:extLst>
              <a:ext uri="{FF2B5EF4-FFF2-40B4-BE49-F238E27FC236}">
                <a16:creationId xmlns:a16="http://schemas.microsoft.com/office/drawing/2014/main" id="{414FDE24-4C93-4748-BF45-885E4F675766}"/>
              </a:ext>
            </a:extLst>
          </p:cNvPr>
          <p:cNvSpPr>
            <a:spLocks noChangeShapeType="1"/>
          </p:cNvSpPr>
          <p:nvPr/>
        </p:nvSpPr>
        <p:spPr bwMode="auto">
          <a:xfrm>
            <a:off x="614363" y="979488"/>
            <a:ext cx="0" cy="984250"/>
          </a:xfrm>
          <a:prstGeom prst="line">
            <a:avLst/>
          </a:prstGeom>
          <a:noFill/>
          <a:ln w="34925"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7" name="Line 12">
            <a:extLst>
              <a:ext uri="{FF2B5EF4-FFF2-40B4-BE49-F238E27FC236}">
                <a16:creationId xmlns:a16="http://schemas.microsoft.com/office/drawing/2014/main" id="{A9F792B6-F057-4675-94D5-0FA860065845}"/>
              </a:ext>
            </a:extLst>
          </p:cNvPr>
          <p:cNvSpPr>
            <a:spLocks noChangeShapeType="1"/>
          </p:cNvSpPr>
          <p:nvPr/>
        </p:nvSpPr>
        <p:spPr bwMode="auto">
          <a:xfrm>
            <a:off x="4886326" y="979487"/>
            <a:ext cx="0" cy="4897437"/>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8" name="Line 13">
            <a:extLst>
              <a:ext uri="{FF2B5EF4-FFF2-40B4-BE49-F238E27FC236}">
                <a16:creationId xmlns:a16="http://schemas.microsoft.com/office/drawing/2014/main" id="{CC695F64-C3AD-47C2-A2CE-592E426D89F6}"/>
              </a:ext>
            </a:extLst>
          </p:cNvPr>
          <p:cNvSpPr>
            <a:spLocks noChangeShapeType="1"/>
          </p:cNvSpPr>
          <p:nvPr/>
        </p:nvSpPr>
        <p:spPr bwMode="auto">
          <a:xfrm>
            <a:off x="5495926" y="979488"/>
            <a:ext cx="0" cy="984250"/>
          </a:xfrm>
          <a:prstGeom prst="line">
            <a:avLst/>
          </a:prstGeom>
          <a:noFill/>
          <a:ln w="34925"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9" name="Line 14">
            <a:extLst>
              <a:ext uri="{FF2B5EF4-FFF2-40B4-BE49-F238E27FC236}">
                <a16:creationId xmlns:a16="http://schemas.microsoft.com/office/drawing/2014/main" id="{D41EB51A-7E14-457B-901A-5D10E45DF1A6}"/>
              </a:ext>
            </a:extLst>
          </p:cNvPr>
          <p:cNvSpPr>
            <a:spLocks noChangeShapeType="1"/>
          </p:cNvSpPr>
          <p:nvPr/>
        </p:nvSpPr>
        <p:spPr bwMode="auto">
          <a:xfrm>
            <a:off x="6108701" y="979488"/>
            <a:ext cx="0" cy="976313"/>
          </a:xfrm>
          <a:prstGeom prst="line">
            <a:avLst/>
          </a:prstGeom>
          <a:noFill/>
          <a:ln w="128588"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0" name="Line 15">
            <a:extLst>
              <a:ext uri="{FF2B5EF4-FFF2-40B4-BE49-F238E27FC236}">
                <a16:creationId xmlns:a16="http://schemas.microsoft.com/office/drawing/2014/main" id="{765D9D87-196A-4D1D-9EB6-FAC9E440439C}"/>
              </a:ext>
            </a:extLst>
          </p:cNvPr>
          <p:cNvSpPr>
            <a:spLocks noChangeShapeType="1"/>
          </p:cNvSpPr>
          <p:nvPr/>
        </p:nvSpPr>
        <p:spPr bwMode="auto">
          <a:xfrm>
            <a:off x="6715126" y="979488"/>
            <a:ext cx="0" cy="976313"/>
          </a:xfrm>
          <a:prstGeom prst="line">
            <a:avLst/>
          </a:prstGeom>
          <a:noFill/>
          <a:ln w="34925"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1" name="Line 16">
            <a:extLst>
              <a:ext uri="{FF2B5EF4-FFF2-40B4-BE49-F238E27FC236}">
                <a16:creationId xmlns:a16="http://schemas.microsoft.com/office/drawing/2014/main" id="{FCE70231-3BA8-4D8D-8AC1-A82EB875BE7C}"/>
              </a:ext>
            </a:extLst>
          </p:cNvPr>
          <p:cNvSpPr>
            <a:spLocks noChangeShapeType="1"/>
          </p:cNvSpPr>
          <p:nvPr/>
        </p:nvSpPr>
        <p:spPr bwMode="auto">
          <a:xfrm>
            <a:off x="7326313" y="979488"/>
            <a:ext cx="0" cy="976313"/>
          </a:xfrm>
          <a:prstGeom prst="line">
            <a:avLst/>
          </a:prstGeom>
          <a:noFill/>
          <a:ln w="34925"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2" name="Line 17">
            <a:extLst>
              <a:ext uri="{FF2B5EF4-FFF2-40B4-BE49-F238E27FC236}">
                <a16:creationId xmlns:a16="http://schemas.microsoft.com/office/drawing/2014/main" id="{5285699A-E966-4A2E-997A-0BB83D5846B1}"/>
              </a:ext>
            </a:extLst>
          </p:cNvPr>
          <p:cNvSpPr>
            <a:spLocks noChangeShapeType="1"/>
          </p:cNvSpPr>
          <p:nvPr/>
        </p:nvSpPr>
        <p:spPr bwMode="auto">
          <a:xfrm>
            <a:off x="7939088" y="979488"/>
            <a:ext cx="0" cy="976313"/>
          </a:xfrm>
          <a:prstGeom prst="line">
            <a:avLst/>
          </a:prstGeom>
          <a:noFill/>
          <a:ln w="34925"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3" name="Line 18">
            <a:extLst>
              <a:ext uri="{FF2B5EF4-FFF2-40B4-BE49-F238E27FC236}">
                <a16:creationId xmlns:a16="http://schemas.microsoft.com/office/drawing/2014/main" id="{0ADCD58A-8FB6-49B1-90E5-92DD8B9A9CC9}"/>
              </a:ext>
            </a:extLst>
          </p:cNvPr>
          <p:cNvSpPr>
            <a:spLocks noChangeShapeType="1"/>
          </p:cNvSpPr>
          <p:nvPr/>
        </p:nvSpPr>
        <p:spPr bwMode="auto">
          <a:xfrm>
            <a:off x="8547101" y="979488"/>
            <a:ext cx="0" cy="984250"/>
          </a:xfrm>
          <a:prstGeom prst="line">
            <a:avLst/>
          </a:prstGeom>
          <a:noFill/>
          <a:ln w="34925"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4" name="Line 19">
            <a:extLst>
              <a:ext uri="{FF2B5EF4-FFF2-40B4-BE49-F238E27FC236}">
                <a16:creationId xmlns:a16="http://schemas.microsoft.com/office/drawing/2014/main" id="{2F858017-3763-4A4F-BDB7-AEF0D9D1E8D4}"/>
              </a:ext>
            </a:extLst>
          </p:cNvPr>
          <p:cNvSpPr>
            <a:spLocks noChangeShapeType="1"/>
          </p:cNvSpPr>
          <p:nvPr/>
        </p:nvSpPr>
        <p:spPr bwMode="auto">
          <a:xfrm>
            <a:off x="9156701" y="979488"/>
            <a:ext cx="0" cy="984250"/>
          </a:xfrm>
          <a:prstGeom prst="line">
            <a:avLst/>
          </a:prstGeom>
          <a:noFill/>
          <a:ln w="128588"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5" name="Line 20">
            <a:extLst>
              <a:ext uri="{FF2B5EF4-FFF2-40B4-BE49-F238E27FC236}">
                <a16:creationId xmlns:a16="http://schemas.microsoft.com/office/drawing/2014/main" id="{3A4A5295-41FF-4295-8EB9-4C2C09871789}"/>
              </a:ext>
            </a:extLst>
          </p:cNvPr>
          <p:cNvSpPr>
            <a:spLocks noChangeShapeType="1"/>
          </p:cNvSpPr>
          <p:nvPr/>
        </p:nvSpPr>
        <p:spPr bwMode="auto">
          <a:xfrm>
            <a:off x="9766301" y="979488"/>
            <a:ext cx="0" cy="984250"/>
          </a:xfrm>
          <a:prstGeom prst="line">
            <a:avLst/>
          </a:prstGeom>
          <a:noFill/>
          <a:ln w="34925"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6" name="Line 21">
            <a:extLst>
              <a:ext uri="{FF2B5EF4-FFF2-40B4-BE49-F238E27FC236}">
                <a16:creationId xmlns:a16="http://schemas.microsoft.com/office/drawing/2014/main" id="{7E53014A-ED68-4881-802D-FBFFB0410805}"/>
              </a:ext>
            </a:extLst>
          </p:cNvPr>
          <p:cNvSpPr>
            <a:spLocks noChangeShapeType="1"/>
          </p:cNvSpPr>
          <p:nvPr/>
        </p:nvSpPr>
        <p:spPr bwMode="auto">
          <a:xfrm>
            <a:off x="10375901" y="979488"/>
            <a:ext cx="0" cy="984250"/>
          </a:xfrm>
          <a:prstGeom prst="line">
            <a:avLst/>
          </a:prstGeom>
          <a:noFill/>
          <a:ln w="128588"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7" name="Line 22">
            <a:extLst>
              <a:ext uri="{FF2B5EF4-FFF2-40B4-BE49-F238E27FC236}">
                <a16:creationId xmlns:a16="http://schemas.microsoft.com/office/drawing/2014/main" id="{CAEC8049-44AF-4D3D-93B0-99AACB88C468}"/>
              </a:ext>
            </a:extLst>
          </p:cNvPr>
          <p:cNvSpPr>
            <a:spLocks noChangeShapeType="1"/>
          </p:cNvSpPr>
          <p:nvPr/>
        </p:nvSpPr>
        <p:spPr bwMode="auto">
          <a:xfrm>
            <a:off x="10987088" y="979488"/>
            <a:ext cx="0" cy="984250"/>
          </a:xfrm>
          <a:prstGeom prst="line">
            <a:avLst/>
          </a:prstGeom>
          <a:noFill/>
          <a:ln w="34925"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8" name="Line 23">
            <a:extLst>
              <a:ext uri="{FF2B5EF4-FFF2-40B4-BE49-F238E27FC236}">
                <a16:creationId xmlns:a16="http://schemas.microsoft.com/office/drawing/2014/main" id="{EAD5A6F2-57E4-44FD-8C5D-290836D24569}"/>
              </a:ext>
            </a:extLst>
          </p:cNvPr>
          <p:cNvSpPr>
            <a:spLocks noChangeShapeType="1"/>
          </p:cNvSpPr>
          <p:nvPr/>
        </p:nvSpPr>
        <p:spPr bwMode="auto">
          <a:xfrm>
            <a:off x="11596688" y="979488"/>
            <a:ext cx="0" cy="984250"/>
          </a:xfrm>
          <a:prstGeom prst="line">
            <a:avLst/>
          </a:prstGeom>
          <a:noFill/>
          <a:ln w="34925"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9" name="Content Placeholder 2">
            <a:extLst>
              <a:ext uri="{FF2B5EF4-FFF2-40B4-BE49-F238E27FC236}">
                <a16:creationId xmlns:a16="http://schemas.microsoft.com/office/drawing/2014/main" id="{9799DA2F-37DD-413E-A227-9703332D8821}"/>
              </a:ext>
            </a:extLst>
          </p:cNvPr>
          <p:cNvSpPr>
            <a:spLocks noGrp="1"/>
          </p:cNvSpPr>
          <p:nvPr>
            <p:ph idx="1"/>
          </p:nvPr>
        </p:nvSpPr>
        <p:spPr>
          <a:xfrm>
            <a:off x="5084071" y="2718815"/>
            <a:ext cx="6497736" cy="3196273"/>
          </a:xfrm>
        </p:spPr>
        <p:txBody>
          <a:bodyPr numCol="2" spcCol="180000"/>
          <a:lstStyle>
            <a:lvl1pPr>
              <a:spcBef>
                <a:spcPts val="900"/>
              </a:spcBef>
              <a:tabLst>
                <a:tab pos="6545263" algn="r"/>
              </a:tabLst>
              <a:defRPr sz="1800">
                <a:solidFill>
                  <a:schemeClr val="tx1"/>
                </a:solidFill>
              </a:defRPr>
            </a:lvl1pPr>
            <a:lvl2pPr>
              <a:spcBef>
                <a:spcPts val="900"/>
              </a:spcBef>
              <a:tabLst>
                <a:tab pos="6545263" algn="r"/>
              </a:tabLst>
              <a:defRPr sz="1800">
                <a:solidFill>
                  <a:schemeClr val="tx1"/>
                </a:solidFill>
              </a:defRPr>
            </a:lvl2pPr>
            <a:lvl3pPr>
              <a:spcBef>
                <a:spcPts val="900"/>
              </a:spcBef>
              <a:tabLst>
                <a:tab pos="6545263" algn="r"/>
              </a:tabLst>
              <a:defRPr sz="1600">
                <a:solidFill>
                  <a:schemeClr val="tx1"/>
                </a:solidFill>
              </a:defRPr>
            </a:lvl3pPr>
            <a:lvl4pPr>
              <a:tabLst>
                <a:tab pos="6545263" algn="r"/>
              </a:tabLst>
              <a:defRPr sz="1400">
                <a:solidFill>
                  <a:schemeClr val="tx1"/>
                </a:solidFill>
              </a:defRPr>
            </a:lvl4pPr>
            <a:lvl5pPr>
              <a:tabLst>
                <a:tab pos="6545263" algn="r"/>
              </a:tabLst>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927469919"/>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0-#ppt_w/2"/>
                                          </p:val>
                                        </p:tav>
                                        <p:tav tm="100000">
                                          <p:val>
                                            <p:strVal val="#ppt_x"/>
                                          </p:val>
                                        </p:tav>
                                      </p:tavLst>
                                    </p:anim>
                                    <p:anim calcmode="lin" valueType="num">
                                      <p:cBhvr additive="base">
                                        <p:cTn id="8" dur="500" fill="hold"/>
                                        <p:tgtEl>
                                          <p:spTgt spid="26"/>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28"/>
                                        </p:tgtEl>
                                        <p:attrNameLst>
                                          <p:attrName>style.visibility</p:attrName>
                                        </p:attrNameLst>
                                      </p:cBhvr>
                                      <p:to>
                                        <p:strVal val="visible"/>
                                      </p:to>
                                    </p:set>
                                    <p:anim calcmode="lin" valueType="num">
                                      <p:cBhvr additive="base">
                                        <p:cTn id="11" dur="500" fill="hold"/>
                                        <p:tgtEl>
                                          <p:spTgt spid="28"/>
                                        </p:tgtEl>
                                        <p:attrNameLst>
                                          <p:attrName>ppt_x</p:attrName>
                                        </p:attrNameLst>
                                      </p:cBhvr>
                                      <p:tavLst>
                                        <p:tav tm="0">
                                          <p:val>
                                            <p:strVal val="0-#ppt_w/2"/>
                                          </p:val>
                                        </p:tav>
                                        <p:tav tm="100000">
                                          <p:val>
                                            <p:strVal val="#ppt_x"/>
                                          </p:val>
                                        </p:tav>
                                      </p:tavLst>
                                    </p:anim>
                                    <p:anim calcmode="lin" valueType="num">
                                      <p:cBhvr additive="base">
                                        <p:cTn id="12" dur="500" fill="hold"/>
                                        <p:tgtEl>
                                          <p:spTgt spid="28"/>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29"/>
                                        </p:tgtEl>
                                        <p:attrNameLst>
                                          <p:attrName>style.visibility</p:attrName>
                                        </p:attrNameLst>
                                      </p:cBhvr>
                                      <p:to>
                                        <p:strVal val="visible"/>
                                      </p:to>
                                    </p:set>
                                    <p:anim calcmode="lin" valueType="num">
                                      <p:cBhvr additive="base">
                                        <p:cTn id="15" dur="500" fill="hold"/>
                                        <p:tgtEl>
                                          <p:spTgt spid="29"/>
                                        </p:tgtEl>
                                        <p:attrNameLst>
                                          <p:attrName>ppt_x</p:attrName>
                                        </p:attrNameLst>
                                      </p:cBhvr>
                                      <p:tavLst>
                                        <p:tav tm="0">
                                          <p:val>
                                            <p:strVal val="0-#ppt_w/2"/>
                                          </p:val>
                                        </p:tav>
                                        <p:tav tm="100000">
                                          <p:val>
                                            <p:strVal val="#ppt_x"/>
                                          </p:val>
                                        </p:tav>
                                      </p:tavLst>
                                    </p:anim>
                                    <p:anim calcmode="lin" valueType="num">
                                      <p:cBhvr additive="base">
                                        <p:cTn id="16" dur="500" fill="hold"/>
                                        <p:tgtEl>
                                          <p:spTgt spid="29"/>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30"/>
                                        </p:tgtEl>
                                        <p:attrNameLst>
                                          <p:attrName>style.visibility</p:attrName>
                                        </p:attrNameLst>
                                      </p:cBhvr>
                                      <p:to>
                                        <p:strVal val="visible"/>
                                      </p:to>
                                    </p:set>
                                    <p:anim calcmode="lin" valueType="num">
                                      <p:cBhvr additive="base">
                                        <p:cTn id="19" dur="500" fill="hold"/>
                                        <p:tgtEl>
                                          <p:spTgt spid="30"/>
                                        </p:tgtEl>
                                        <p:attrNameLst>
                                          <p:attrName>ppt_x</p:attrName>
                                        </p:attrNameLst>
                                      </p:cBhvr>
                                      <p:tavLst>
                                        <p:tav tm="0">
                                          <p:val>
                                            <p:strVal val="0-#ppt_w/2"/>
                                          </p:val>
                                        </p:tav>
                                        <p:tav tm="100000">
                                          <p:val>
                                            <p:strVal val="#ppt_x"/>
                                          </p:val>
                                        </p:tav>
                                      </p:tavLst>
                                    </p:anim>
                                    <p:anim calcmode="lin" valueType="num">
                                      <p:cBhvr additive="base">
                                        <p:cTn id="20" dur="500" fill="hold"/>
                                        <p:tgtEl>
                                          <p:spTgt spid="30"/>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33"/>
                                        </p:tgtEl>
                                        <p:attrNameLst>
                                          <p:attrName>style.visibility</p:attrName>
                                        </p:attrNameLst>
                                      </p:cBhvr>
                                      <p:to>
                                        <p:strVal val="visible"/>
                                      </p:to>
                                    </p:set>
                                    <p:anim calcmode="lin" valueType="num">
                                      <p:cBhvr additive="base">
                                        <p:cTn id="23" dur="500" fill="hold"/>
                                        <p:tgtEl>
                                          <p:spTgt spid="33"/>
                                        </p:tgtEl>
                                        <p:attrNameLst>
                                          <p:attrName>ppt_x</p:attrName>
                                        </p:attrNameLst>
                                      </p:cBhvr>
                                      <p:tavLst>
                                        <p:tav tm="0">
                                          <p:val>
                                            <p:strVal val="0-#ppt_w/2"/>
                                          </p:val>
                                        </p:tav>
                                        <p:tav tm="100000">
                                          <p:val>
                                            <p:strVal val="#ppt_x"/>
                                          </p:val>
                                        </p:tav>
                                      </p:tavLst>
                                    </p:anim>
                                    <p:anim calcmode="lin" valueType="num">
                                      <p:cBhvr additive="base">
                                        <p:cTn id="24" dur="500" fill="hold"/>
                                        <p:tgtEl>
                                          <p:spTgt spid="33"/>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34"/>
                                        </p:tgtEl>
                                        <p:attrNameLst>
                                          <p:attrName>style.visibility</p:attrName>
                                        </p:attrNameLst>
                                      </p:cBhvr>
                                      <p:to>
                                        <p:strVal val="visible"/>
                                      </p:to>
                                    </p:set>
                                    <p:anim calcmode="lin" valueType="num">
                                      <p:cBhvr additive="base">
                                        <p:cTn id="27" dur="500" fill="hold"/>
                                        <p:tgtEl>
                                          <p:spTgt spid="34"/>
                                        </p:tgtEl>
                                        <p:attrNameLst>
                                          <p:attrName>ppt_x</p:attrName>
                                        </p:attrNameLst>
                                      </p:cBhvr>
                                      <p:tavLst>
                                        <p:tav tm="0">
                                          <p:val>
                                            <p:strVal val="0-#ppt_w/2"/>
                                          </p:val>
                                        </p:tav>
                                        <p:tav tm="100000">
                                          <p:val>
                                            <p:strVal val="#ppt_x"/>
                                          </p:val>
                                        </p:tav>
                                      </p:tavLst>
                                    </p:anim>
                                    <p:anim calcmode="lin" valueType="num">
                                      <p:cBhvr additive="base">
                                        <p:cTn id="28" dur="500" fill="hold"/>
                                        <p:tgtEl>
                                          <p:spTgt spid="34"/>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35"/>
                                        </p:tgtEl>
                                        <p:attrNameLst>
                                          <p:attrName>style.visibility</p:attrName>
                                        </p:attrNameLst>
                                      </p:cBhvr>
                                      <p:to>
                                        <p:strVal val="visible"/>
                                      </p:to>
                                    </p:set>
                                    <p:anim calcmode="lin" valueType="num">
                                      <p:cBhvr additive="base">
                                        <p:cTn id="31" dur="500" fill="hold"/>
                                        <p:tgtEl>
                                          <p:spTgt spid="35"/>
                                        </p:tgtEl>
                                        <p:attrNameLst>
                                          <p:attrName>ppt_x</p:attrName>
                                        </p:attrNameLst>
                                      </p:cBhvr>
                                      <p:tavLst>
                                        <p:tav tm="0">
                                          <p:val>
                                            <p:strVal val="0-#ppt_w/2"/>
                                          </p:val>
                                        </p:tav>
                                        <p:tav tm="100000">
                                          <p:val>
                                            <p:strVal val="#ppt_x"/>
                                          </p:val>
                                        </p:tav>
                                      </p:tavLst>
                                    </p:anim>
                                    <p:anim calcmode="lin" valueType="num">
                                      <p:cBhvr additive="base">
                                        <p:cTn id="32" dur="500" fill="hold"/>
                                        <p:tgtEl>
                                          <p:spTgt spid="35"/>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0"/>
                                  </p:stCondLst>
                                  <p:childTnLst>
                                    <p:set>
                                      <p:cBhvr>
                                        <p:cTn id="34" dur="1" fill="hold">
                                          <p:stCondLst>
                                            <p:cond delay="0"/>
                                          </p:stCondLst>
                                        </p:cTn>
                                        <p:tgtEl>
                                          <p:spTgt spid="36"/>
                                        </p:tgtEl>
                                        <p:attrNameLst>
                                          <p:attrName>style.visibility</p:attrName>
                                        </p:attrNameLst>
                                      </p:cBhvr>
                                      <p:to>
                                        <p:strVal val="visible"/>
                                      </p:to>
                                    </p:set>
                                    <p:anim calcmode="lin" valueType="num">
                                      <p:cBhvr additive="base">
                                        <p:cTn id="35" dur="500" fill="hold"/>
                                        <p:tgtEl>
                                          <p:spTgt spid="36"/>
                                        </p:tgtEl>
                                        <p:attrNameLst>
                                          <p:attrName>ppt_x</p:attrName>
                                        </p:attrNameLst>
                                      </p:cBhvr>
                                      <p:tavLst>
                                        <p:tav tm="0">
                                          <p:val>
                                            <p:strVal val="0-#ppt_w/2"/>
                                          </p:val>
                                        </p:tav>
                                        <p:tav tm="100000">
                                          <p:val>
                                            <p:strVal val="#ppt_x"/>
                                          </p:val>
                                        </p:tav>
                                      </p:tavLst>
                                    </p:anim>
                                    <p:anim calcmode="lin" valueType="num">
                                      <p:cBhvr additive="base">
                                        <p:cTn id="36" dur="500" fill="hold"/>
                                        <p:tgtEl>
                                          <p:spTgt spid="36"/>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stCondLst>
                                    <p:cond delay="0"/>
                                  </p:stCondLst>
                                  <p:childTnLst>
                                    <p:set>
                                      <p:cBhvr>
                                        <p:cTn id="38" dur="1" fill="hold">
                                          <p:stCondLst>
                                            <p:cond delay="0"/>
                                          </p:stCondLst>
                                        </p:cTn>
                                        <p:tgtEl>
                                          <p:spTgt spid="38"/>
                                        </p:tgtEl>
                                        <p:attrNameLst>
                                          <p:attrName>style.visibility</p:attrName>
                                        </p:attrNameLst>
                                      </p:cBhvr>
                                      <p:to>
                                        <p:strVal val="visible"/>
                                      </p:to>
                                    </p:set>
                                    <p:anim calcmode="lin" valueType="num">
                                      <p:cBhvr additive="base">
                                        <p:cTn id="39" dur="500" fill="hold"/>
                                        <p:tgtEl>
                                          <p:spTgt spid="38"/>
                                        </p:tgtEl>
                                        <p:attrNameLst>
                                          <p:attrName>ppt_x</p:attrName>
                                        </p:attrNameLst>
                                      </p:cBhvr>
                                      <p:tavLst>
                                        <p:tav tm="0">
                                          <p:val>
                                            <p:strVal val="0-#ppt_w/2"/>
                                          </p:val>
                                        </p:tav>
                                        <p:tav tm="100000">
                                          <p:val>
                                            <p:strVal val="#ppt_x"/>
                                          </p:val>
                                        </p:tav>
                                      </p:tavLst>
                                    </p:anim>
                                    <p:anim calcmode="lin" valueType="num">
                                      <p:cBhvr additive="base">
                                        <p:cTn id="40" dur="500" fill="hold"/>
                                        <p:tgtEl>
                                          <p:spTgt spid="38"/>
                                        </p:tgtEl>
                                        <p:attrNameLst>
                                          <p:attrName>ppt_y</p:attrName>
                                        </p:attrNameLst>
                                      </p:cBhvr>
                                      <p:tavLst>
                                        <p:tav tm="0">
                                          <p:val>
                                            <p:strVal val="#ppt_y"/>
                                          </p:val>
                                        </p:tav>
                                        <p:tav tm="100000">
                                          <p:val>
                                            <p:strVal val="#ppt_y"/>
                                          </p:val>
                                        </p:tav>
                                      </p:tavLst>
                                    </p:anim>
                                  </p:childTnLst>
                                </p:cTn>
                              </p:par>
                              <p:par>
                                <p:cTn id="41" presetID="2" presetClass="entr" presetSubtype="8" fill="hold" grpId="0" nodeType="withEffect">
                                  <p:stCondLst>
                                    <p:cond delay="0"/>
                                  </p:stCondLst>
                                  <p:childTnLst>
                                    <p:set>
                                      <p:cBhvr>
                                        <p:cTn id="42" dur="1" fill="hold">
                                          <p:stCondLst>
                                            <p:cond delay="0"/>
                                          </p:stCondLst>
                                        </p:cTn>
                                        <p:tgtEl>
                                          <p:spTgt spid="39"/>
                                        </p:tgtEl>
                                        <p:attrNameLst>
                                          <p:attrName>style.visibility</p:attrName>
                                        </p:attrNameLst>
                                      </p:cBhvr>
                                      <p:to>
                                        <p:strVal val="visible"/>
                                      </p:to>
                                    </p:set>
                                    <p:anim calcmode="lin" valueType="num">
                                      <p:cBhvr additive="base">
                                        <p:cTn id="43" dur="500" fill="hold"/>
                                        <p:tgtEl>
                                          <p:spTgt spid="39"/>
                                        </p:tgtEl>
                                        <p:attrNameLst>
                                          <p:attrName>ppt_x</p:attrName>
                                        </p:attrNameLst>
                                      </p:cBhvr>
                                      <p:tavLst>
                                        <p:tav tm="0">
                                          <p:val>
                                            <p:strVal val="0-#ppt_w/2"/>
                                          </p:val>
                                        </p:tav>
                                        <p:tav tm="100000">
                                          <p:val>
                                            <p:strVal val="#ppt_x"/>
                                          </p:val>
                                        </p:tav>
                                      </p:tavLst>
                                    </p:anim>
                                    <p:anim calcmode="lin" valueType="num">
                                      <p:cBhvr additive="base">
                                        <p:cTn id="44" dur="500" fill="hold"/>
                                        <p:tgtEl>
                                          <p:spTgt spid="39"/>
                                        </p:tgtEl>
                                        <p:attrNameLst>
                                          <p:attrName>ppt_y</p:attrName>
                                        </p:attrNameLst>
                                      </p:cBhvr>
                                      <p:tavLst>
                                        <p:tav tm="0">
                                          <p:val>
                                            <p:strVal val="#ppt_y"/>
                                          </p:val>
                                        </p:tav>
                                        <p:tav tm="100000">
                                          <p:val>
                                            <p:strVal val="#ppt_y"/>
                                          </p:val>
                                        </p:tav>
                                      </p:tavLst>
                                    </p:anim>
                                  </p:childTnLst>
                                </p:cTn>
                              </p:par>
                              <p:par>
                                <p:cTn id="45" presetID="2" presetClass="entr" presetSubtype="8" fill="hold" grpId="0" nodeType="withEffect">
                                  <p:stCondLst>
                                    <p:cond delay="0"/>
                                  </p:stCondLst>
                                  <p:childTnLst>
                                    <p:set>
                                      <p:cBhvr>
                                        <p:cTn id="46" dur="1" fill="hold">
                                          <p:stCondLst>
                                            <p:cond delay="0"/>
                                          </p:stCondLst>
                                        </p:cTn>
                                        <p:tgtEl>
                                          <p:spTgt spid="40"/>
                                        </p:tgtEl>
                                        <p:attrNameLst>
                                          <p:attrName>style.visibility</p:attrName>
                                        </p:attrNameLst>
                                      </p:cBhvr>
                                      <p:to>
                                        <p:strVal val="visible"/>
                                      </p:to>
                                    </p:set>
                                    <p:anim calcmode="lin" valueType="num">
                                      <p:cBhvr additive="base">
                                        <p:cTn id="47" dur="500" fill="hold"/>
                                        <p:tgtEl>
                                          <p:spTgt spid="40"/>
                                        </p:tgtEl>
                                        <p:attrNameLst>
                                          <p:attrName>ppt_x</p:attrName>
                                        </p:attrNameLst>
                                      </p:cBhvr>
                                      <p:tavLst>
                                        <p:tav tm="0">
                                          <p:val>
                                            <p:strVal val="0-#ppt_w/2"/>
                                          </p:val>
                                        </p:tav>
                                        <p:tav tm="100000">
                                          <p:val>
                                            <p:strVal val="#ppt_x"/>
                                          </p:val>
                                        </p:tav>
                                      </p:tavLst>
                                    </p:anim>
                                    <p:anim calcmode="lin" valueType="num">
                                      <p:cBhvr additive="base">
                                        <p:cTn id="48" dur="500" fill="hold"/>
                                        <p:tgtEl>
                                          <p:spTgt spid="40"/>
                                        </p:tgtEl>
                                        <p:attrNameLst>
                                          <p:attrName>ppt_y</p:attrName>
                                        </p:attrNameLst>
                                      </p:cBhvr>
                                      <p:tavLst>
                                        <p:tav tm="0">
                                          <p:val>
                                            <p:strVal val="#ppt_y"/>
                                          </p:val>
                                        </p:tav>
                                        <p:tav tm="100000">
                                          <p:val>
                                            <p:strVal val="#ppt_y"/>
                                          </p:val>
                                        </p:tav>
                                      </p:tavLst>
                                    </p:anim>
                                  </p:childTnLst>
                                </p:cTn>
                              </p:par>
                              <p:par>
                                <p:cTn id="49" presetID="2" presetClass="entr" presetSubtype="8" fill="hold" grpId="0" nodeType="withEffect">
                                  <p:stCondLst>
                                    <p:cond delay="0"/>
                                  </p:stCondLst>
                                  <p:childTnLst>
                                    <p:set>
                                      <p:cBhvr>
                                        <p:cTn id="50" dur="1" fill="hold">
                                          <p:stCondLst>
                                            <p:cond delay="0"/>
                                          </p:stCondLst>
                                        </p:cTn>
                                        <p:tgtEl>
                                          <p:spTgt spid="41"/>
                                        </p:tgtEl>
                                        <p:attrNameLst>
                                          <p:attrName>style.visibility</p:attrName>
                                        </p:attrNameLst>
                                      </p:cBhvr>
                                      <p:to>
                                        <p:strVal val="visible"/>
                                      </p:to>
                                    </p:set>
                                    <p:anim calcmode="lin" valueType="num">
                                      <p:cBhvr additive="base">
                                        <p:cTn id="51" dur="500" fill="hold"/>
                                        <p:tgtEl>
                                          <p:spTgt spid="41"/>
                                        </p:tgtEl>
                                        <p:attrNameLst>
                                          <p:attrName>ppt_x</p:attrName>
                                        </p:attrNameLst>
                                      </p:cBhvr>
                                      <p:tavLst>
                                        <p:tav tm="0">
                                          <p:val>
                                            <p:strVal val="0-#ppt_w/2"/>
                                          </p:val>
                                        </p:tav>
                                        <p:tav tm="100000">
                                          <p:val>
                                            <p:strVal val="#ppt_x"/>
                                          </p:val>
                                        </p:tav>
                                      </p:tavLst>
                                    </p:anim>
                                    <p:anim calcmode="lin" valueType="num">
                                      <p:cBhvr additive="base">
                                        <p:cTn id="52" dur="500" fill="hold"/>
                                        <p:tgtEl>
                                          <p:spTgt spid="41"/>
                                        </p:tgtEl>
                                        <p:attrNameLst>
                                          <p:attrName>ppt_y</p:attrName>
                                        </p:attrNameLst>
                                      </p:cBhvr>
                                      <p:tavLst>
                                        <p:tav tm="0">
                                          <p:val>
                                            <p:strVal val="#ppt_y"/>
                                          </p:val>
                                        </p:tav>
                                        <p:tav tm="100000">
                                          <p:val>
                                            <p:strVal val="#ppt_y"/>
                                          </p:val>
                                        </p:tav>
                                      </p:tavLst>
                                    </p:anim>
                                  </p:childTnLst>
                                </p:cTn>
                              </p:par>
                              <p:par>
                                <p:cTn id="53" presetID="2" presetClass="entr" presetSubtype="8" fill="hold" grpId="0" nodeType="withEffect">
                                  <p:stCondLst>
                                    <p:cond delay="0"/>
                                  </p:stCondLst>
                                  <p:childTnLst>
                                    <p:set>
                                      <p:cBhvr>
                                        <p:cTn id="54" dur="1" fill="hold">
                                          <p:stCondLst>
                                            <p:cond delay="0"/>
                                          </p:stCondLst>
                                        </p:cTn>
                                        <p:tgtEl>
                                          <p:spTgt spid="42"/>
                                        </p:tgtEl>
                                        <p:attrNameLst>
                                          <p:attrName>style.visibility</p:attrName>
                                        </p:attrNameLst>
                                      </p:cBhvr>
                                      <p:to>
                                        <p:strVal val="visible"/>
                                      </p:to>
                                    </p:set>
                                    <p:anim calcmode="lin" valueType="num">
                                      <p:cBhvr additive="base">
                                        <p:cTn id="55" dur="500" fill="hold"/>
                                        <p:tgtEl>
                                          <p:spTgt spid="42"/>
                                        </p:tgtEl>
                                        <p:attrNameLst>
                                          <p:attrName>ppt_x</p:attrName>
                                        </p:attrNameLst>
                                      </p:cBhvr>
                                      <p:tavLst>
                                        <p:tav tm="0">
                                          <p:val>
                                            <p:strVal val="0-#ppt_w/2"/>
                                          </p:val>
                                        </p:tav>
                                        <p:tav tm="100000">
                                          <p:val>
                                            <p:strVal val="#ppt_x"/>
                                          </p:val>
                                        </p:tav>
                                      </p:tavLst>
                                    </p:anim>
                                    <p:anim calcmode="lin" valueType="num">
                                      <p:cBhvr additive="base">
                                        <p:cTn id="56" dur="500" fill="hold"/>
                                        <p:tgtEl>
                                          <p:spTgt spid="42"/>
                                        </p:tgtEl>
                                        <p:attrNameLst>
                                          <p:attrName>ppt_y</p:attrName>
                                        </p:attrNameLst>
                                      </p:cBhvr>
                                      <p:tavLst>
                                        <p:tav tm="0">
                                          <p:val>
                                            <p:strVal val="#ppt_y"/>
                                          </p:val>
                                        </p:tav>
                                        <p:tav tm="100000">
                                          <p:val>
                                            <p:strVal val="#ppt_y"/>
                                          </p:val>
                                        </p:tav>
                                      </p:tavLst>
                                    </p:anim>
                                  </p:childTnLst>
                                </p:cTn>
                              </p:par>
                              <p:par>
                                <p:cTn id="57" presetID="2" presetClass="entr" presetSubtype="8" fill="hold" grpId="0" nodeType="withEffect">
                                  <p:stCondLst>
                                    <p:cond delay="0"/>
                                  </p:stCondLst>
                                  <p:childTnLst>
                                    <p:set>
                                      <p:cBhvr>
                                        <p:cTn id="58" dur="1" fill="hold">
                                          <p:stCondLst>
                                            <p:cond delay="0"/>
                                          </p:stCondLst>
                                        </p:cTn>
                                        <p:tgtEl>
                                          <p:spTgt spid="43"/>
                                        </p:tgtEl>
                                        <p:attrNameLst>
                                          <p:attrName>style.visibility</p:attrName>
                                        </p:attrNameLst>
                                      </p:cBhvr>
                                      <p:to>
                                        <p:strVal val="visible"/>
                                      </p:to>
                                    </p:set>
                                    <p:anim calcmode="lin" valueType="num">
                                      <p:cBhvr additive="base">
                                        <p:cTn id="59" dur="500" fill="hold"/>
                                        <p:tgtEl>
                                          <p:spTgt spid="43"/>
                                        </p:tgtEl>
                                        <p:attrNameLst>
                                          <p:attrName>ppt_x</p:attrName>
                                        </p:attrNameLst>
                                      </p:cBhvr>
                                      <p:tavLst>
                                        <p:tav tm="0">
                                          <p:val>
                                            <p:strVal val="0-#ppt_w/2"/>
                                          </p:val>
                                        </p:tav>
                                        <p:tav tm="100000">
                                          <p:val>
                                            <p:strVal val="#ppt_x"/>
                                          </p:val>
                                        </p:tav>
                                      </p:tavLst>
                                    </p:anim>
                                    <p:anim calcmode="lin" valueType="num">
                                      <p:cBhvr additive="base">
                                        <p:cTn id="60" dur="500" fill="hold"/>
                                        <p:tgtEl>
                                          <p:spTgt spid="43"/>
                                        </p:tgtEl>
                                        <p:attrNameLst>
                                          <p:attrName>ppt_y</p:attrName>
                                        </p:attrNameLst>
                                      </p:cBhvr>
                                      <p:tavLst>
                                        <p:tav tm="0">
                                          <p:val>
                                            <p:strVal val="#ppt_y"/>
                                          </p:val>
                                        </p:tav>
                                        <p:tav tm="100000">
                                          <p:val>
                                            <p:strVal val="#ppt_y"/>
                                          </p:val>
                                        </p:tav>
                                      </p:tavLst>
                                    </p:anim>
                                  </p:childTnLst>
                                </p:cTn>
                              </p:par>
                              <p:par>
                                <p:cTn id="61" presetID="2" presetClass="entr" presetSubtype="8" fill="hold" grpId="0" nodeType="withEffect">
                                  <p:stCondLst>
                                    <p:cond delay="0"/>
                                  </p:stCondLst>
                                  <p:childTnLst>
                                    <p:set>
                                      <p:cBhvr>
                                        <p:cTn id="62" dur="1" fill="hold">
                                          <p:stCondLst>
                                            <p:cond delay="0"/>
                                          </p:stCondLst>
                                        </p:cTn>
                                        <p:tgtEl>
                                          <p:spTgt spid="44"/>
                                        </p:tgtEl>
                                        <p:attrNameLst>
                                          <p:attrName>style.visibility</p:attrName>
                                        </p:attrNameLst>
                                      </p:cBhvr>
                                      <p:to>
                                        <p:strVal val="visible"/>
                                      </p:to>
                                    </p:set>
                                    <p:anim calcmode="lin" valueType="num">
                                      <p:cBhvr additive="base">
                                        <p:cTn id="63" dur="500" fill="hold"/>
                                        <p:tgtEl>
                                          <p:spTgt spid="44"/>
                                        </p:tgtEl>
                                        <p:attrNameLst>
                                          <p:attrName>ppt_x</p:attrName>
                                        </p:attrNameLst>
                                      </p:cBhvr>
                                      <p:tavLst>
                                        <p:tav tm="0">
                                          <p:val>
                                            <p:strVal val="0-#ppt_w/2"/>
                                          </p:val>
                                        </p:tav>
                                        <p:tav tm="100000">
                                          <p:val>
                                            <p:strVal val="#ppt_x"/>
                                          </p:val>
                                        </p:tav>
                                      </p:tavLst>
                                    </p:anim>
                                    <p:anim calcmode="lin" valueType="num">
                                      <p:cBhvr additive="base">
                                        <p:cTn id="64" dur="500" fill="hold"/>
                                        <p:tgtEl>
                                          <p:spTgt spid="44"/>
                                        </p:tgtEl>
                                        <p:attrNameLst>
                                          <p:attrName>ppt_y</p:attrName>
                                        </p:attrNameLst>
                                      </p:cBhvr>
                                      <p:tavLst>
                                        <p:tav tm="0">
                                          <p:val>
                                            <p:strVal val="#ppt_y"/>
                                          </p:val>
                                        </p:tav>
                                        <p:tav tm="100000">
                                          <p:val>
                                            <p:strVal val="#ppt_y"/>
                                          </p:val>
                                        </p:tav>
                                      </p:tavLst>
                                    </p:anim>
                                  </p:childTnLst>
                                </p:cTn>
                              </p:par>
                              <p:par>
                                <p:cTn id="65" presetID="2" presetClass="entr" presetSubtype="8" fill="hold" grpId="0" nodeType="withEffect">
                                  <p:stCondLst>
                                    <p:cond delay="0"/>
                                  </p:stCondLst>
                                  <p:childTnLst>
                                    <p:set>
                                      <p:cBhvr>
                                        <p:cTn id="66" dur="1" fill="hold">
                                          <p:stCondLst>
                                            <p:cond delay="0"/>
                                          </p:stCondLst>
                                        </p:cTn>
                                        <p:tgtEl>
                                          <p:spTgt spid="45"/>
                                        </p:tgtEl>
                                        <p:attrNameLst>
                                          <p:attrName>style.visibility</p:attrName>
                                        </p:attrNameLst>
                                      </p:cBhvr>
                                      <p:to>
                                        <p:strVal val="visible"/>
                                      </p:to>
                                    </p:set>
                                    <p:anim calcmode="lin" valueType="num">
                                      <p:cBhvr additive="base">
                                        <p:cTn id="67" dur="500" fill="hold"/>
                                        <p:tgtEl>
                                          <p:spTgt spid="45"/>
                                        </p:tgtEl>
                                        <p:attrNameLst>
                                          <p:attrName>ppt_x</p:attrName>
                                        </p:attrNameLst>
                                      </p:cBhvr>
                                      <p:tavLst>
                                        <p:tav tm="0">
                                          <p:val>
                                            <p:strVal val="0-#ppt_w/2"/>
                                          </p:val>
                                        </p:tav>
                                        <p:tav tm="100000">
                                          <p:val>
                                            <p:strVal val="#ppt_x"/>
                                          </p:val>
                                        </p:tav>
                                      </p:tavLst>
                                    </p:anim>
                                    <p:anim calcmode="lin" valueType="num">
                                      <p:cBhvr additive="base">
                                        <p:cTn id="68" dur="500" fill="hold"/>
                                        <p:tgtEl>
                                          <p:spTgt spid="45"/>
                                        </p:tgtEl>
                                        <p:attrNameLst>
                                          <p:attrName>ppt_y</p:attrName>
                                        </p:attrNameLst>
                                      </p:cBhvr>
                                      <p:tavLst>
                                        <p:tav tm="0">
                                          <p:val>
                                            <p:strVal val="#ppt_y"/>
                                          </p:val>
                                        </p:tav>
                                        <p:tav tm="100000">
                                          <p:val>
                                            <p:strVal val="#ppt_y"/>
                                          </p:val>
                                        </p:tav>
                                      </p:tavLst>
                                    </p:anim>
                                  </p:childTnLst>
                                </p:cTn>
                              </p:par>
                              <p:par>
                                <p:cTn id="69" presetID="2" presetClass="entr" presetSubtype="8" fill="hold" grpId="0" nodeType="withEffect">
                                  <p:stCondLst>
                                    <p:cond delay="0"/>
                                  </p:stCondLst>
                                  <p:childTnLst>
                                    <p:set>
                                      <p:cBhvr>
                                        <p:cTn id="70" dur="1" fill="hold">
                                          <p:stCondLst>
                                            <p:cond delay="0"/>
                                          </p:stCondLst>
                                        </p:cTn>
                                        <p:tgtEl>
                                          <p:spTgt spid="46"/>
                                        </p:tgtEl>
                                        <p:attrNameLst>
                                          <p:attrName>style.visibility</p:attrName>
                                        </p:attrNameLst>
                                      </p:cBhvr>
                                      <p:to>
                                        <p:strVal val="visible"/>
                                      </p:to>
                                    </p:set>
                                    <p:anim calcmode="lin" valueType="num">
                                      <p:cBhvr additive="base">
                                        <p:cTn id="71" dur="500" fill="hold"/>
                                        <p:tgtEl>
                                          <p:spTgt spid="46"/>
                                        </p:tgtEl>
                                        <p:attrNameLst>
                                          <p:attrName>ppt_x</p:attrName>
                                        </p:attrNameLst>
                                      </p:cBhvr>
                                      <p:tavLst>
                                        <p:tav tm="0">
                                          <p:val>
                                            <p:strVal val="0-#ppt_w/2"/>
                                          </p:val>
                                        </p:tav>
                                        <p:tav tm="100000">
                                          <p:val>
                                            <p:strVal val="#ppt_x"/>
                                          </p:val>
                                        </p:tav>
                                      </p:tavLst>
                                    </p:anim>
                                    <p:anim calcmode="lin" valueType="num">
                                      <p:cBhvr additive="base">
                                        <p:cTn id="72" dur="500" fill="hold"/>
                                        <p:tgtEl>
                                          <p:spTgt spid="46"/>
                                        </p:tgtEl>
                                        <p:attrNameLst>
                                          <p:attrName>ppt_y</p:attrName>
                                        </p:attrNameLst>
                                      </p:cBhvr>
                                      <p:tavLst>
                                        <p:tav tm="0">
                                          <p:val>
                                            <p:strVal val="#ppt_y"/>
                                          </p:val>
                                        </p:tav>
                                        <p:tav tm="100000">
                                          <p:val>
                                            <p:strVal val="#ppt_y"/>
                                          </p:val>
                                        </p:tav>
                                      </p:tavLst>
                                    </p:anim>
                                  </p:childTnLst>
                                </p:cTn>
                              </p:par>
                              <p:par>
                                <p:cTn id="73" presetID="2" presetClass="entr" presetSubtype="8" fill="hold" grpId="0" nodeType="withEffect">
                                  <p:stCondLst>
                                    <p:cond delay="0"/>
                                  </p:stCondLst>
                                  <p:childTnLst>
                                    <p:set>
                                      <p:cBhvr>
                                        <p:cTn id="74" dur="1" fill="hold">
                                          <p:stCondLst>
                                            <p:cond delay="0"/>
                                          </p:stCondLst>
                                        </p:cTn>
                                        <p:tgtEl>
                                          <p:spTgt spid="47"/>
                                        </p:tgtEl>
                                        <p:attrNameLst>
                                          <p:attrName>style.visibility</p:attrName>
                                        </p:attrNameLst>
                                      </p:cBhvr>
                                      <p:to>
                                        <p:strVal val="visible"/>
                                      </p:to>
                                    </p:set>
                                    <p:anim calcmode="lin" valueType="num">
                                      <p:cBhvr additive="base">
                                        <p:cTn id="75" dur="500" fill="hold"/>
                                        <p:tgtEl>
                                          <p:spTgt spid="47"/>
                                        </p:tgtEl>
                                        <p:attrNameLst>
                                          <p:attrName>ppt_x</p:attrName>
                                        </p:attrNameLst>
                                      </p:cBhvr>
                                      <p:tavLst>
                                        <p:tav tm="0">
                                          <p:val>
                                            <p:strVal val="0-#ppt_w/2"/>
                                          </p:val>
                                        </p:tav>
                                        <p:tav tm="100000">
                                          <p:val>
                                            <p:strVal val="#ppt_x"/>
                                          </p:val>
                                        </p:tav>
                                      </p:tavLst>
                                    </p:anim>
                                    <p:anim calcmode="lin" valueType="num">
                                      <p:cBhvr additive="base">
                                        <p:cTn id="76" dur="500" fill="hold"/>
                                        <p:tgtEl>
                                          <p:spTgt spid="47"/>
                                        </p:tgtEl>
                                        <p:attrNameLst>
                                          <p:attrName>ppt_y</p:attrName>
                                        </p:attrNameLst>
                                      </p:cBhvr>
                                      <p:tavLst>
                                        <p:tav tm="0">
                                          <p:val>
                                            <p:strVal val="#ppt_y"/>
                                          </p:val>
                                        </p:tav>
                                        <p:tav tm="100000">
                                          <p:val>
                                            <p:strVal val="#ppt_y"/>
                                          </p:val>
                                        </p:tav>
                                      </p:tavLst>
                                    </p:anim>
                                  </p:childTnLst>
                                </p:cTn>
                              </p:par>
                              <p:par>
                                <p:cTn id="77" presetID="2" presetClass="entr" presetSubtype="8" fill="hold" grpId="0" nodeType="withEffect">
                                  <p:stCondLst>
                                    <p:cond delay="0"/>
                                  </p:stCondLst>
                                  <p:childTnLst>
                                    <p:set>
                                      <p:cBhvr>
                                        <p:cTn id="78" dur="1" fill="hold">
                                          <p:stCondLst>
                                            <p:cond delay="0"/>
                                          </p:stCondLst>
                                        </p:cTn>
                                        <p:tgtEl>
                                          <p:spTgt spid="48"/>
                                        </p:tgtEl>
                                        <p:attrNameLst>
                                          <p:attrName>style.visibility</p:attrName>
                                        </p:attrNameLst>
                                      </p:cBhvr>
                                      <p:to>
                                        <p:strVal val="visible"/>
                                      </p:to>
                                    </p:set>
                                    <p:anim calcmode="lin" valueType="num">
                                      <p:cBhvr additive="base">
                                        <p:cTn id="79" dur="500" fill="hold"/>
                                        <p:tgtEl>
                                          <p:spTgt spid="48"/>
                                        </p:tgtEl>
                                        <p:attrNameLst>
                                          <p:attrName>ppt_x</p:attrName>
                                        </p:attrNameLst>
                                      </p:cBhvr>
                                      <p:tavLst>
                                        <p:tav tm="0">
                                          <p:val>
                                            <p:strVal val="0-#ppt_w/2"/>
                                          </p:val>
                                        </p:tav>
                                        <p:tav tm="100000">
                                          <p:val>
                                            <p:strVal val="#ppt_x"/>
                                          </p:val>
                                        </p:tav>
                                      </p:tavLst>
                                    </p:anim>
                                    <p:anim calcmode="lin" valueType="num">
                                      <p:cBhvr additive="base">
                                        <p:cTn id="80" dur="500" fill="hold"/>
                                        <p:tgtEl>
                                          <p:spTgt spid="48"/>
                                        </p:tgtEl>
                                        <p:attrNameLst>
                                          <p:attrName>ppt_y</p:attrName>
                                        </p:attrNameLst>
                                      </p:cBhvr>
                                      <p:tavLst>
                                        <p:tav tm="0">
                                          <p:val>
                                            <p:strVal val="#ppt_y"/>
                                          </p:val>
                                        </p:tav>
                                        <p:tav tm="100000">
                                          <p:val>
                                            <p:strVal val="#ppt_y"/>
                                          </p:val>
                                        </p:tav>
                                      </p:tavLst>
                                    </p:anim>
                                  </p:childTnLst>
                                </p:cTn>
                              </p:par>
                            </p:childTnLst>
                          </p:cTn>
                        </p:par>
                        <p:par>
                          <p:cTn id="81" fill="hold">
                            <p:stCondLst>
                              <p:cond delay="500"/>
                            </p:stCondLst>
                            <p:childTnLst>
                              <p:par>
                                <p:cTn id="82" presetID="22" presetClass="entr" presetSubtype="1" fill="hold" grpId="0" nodeType="afterEffect">
                                  <p:stCondLst>
                                    <p:cond delay="0"/>
                                  </p:stCondLst>
                                  <p:childTnLst>
                                    <p:set>
                                      <p:cBhvr>
                                        <p:cTn id="83" dur="1" fill="hold">
                                          <p:stCondLst>
                                            <p:cond delay="0"/>
                                          </p:stCondLst>
                                        </p:cTn>
                                        <p:tgtEl>
                                          <p:spTgt spid="32"/>
                                        </p:tgtEl>
                                        <p:attrNameLst>
                                          <p:attrName>style.visibility</p:attrName>
                                        </p:attrNameLst>
                                      </p:cBhvr>
                                      <p:to>
                                        <p:strVal val="visible"/>
                                      </p:to>
                                    </p:set>
                                    <p:animEffect transition="in" filter="wipe(up)">
                                      <p:cBhvr>
                                        <p:cTn id="84" dur="500"/>
                                        <p:tgtEl>
                                          <p:spTgt spid="32"/>
                                        </p:tgtEl>
                                      </p:cBhvr>
                                    </p:animEffect>
                                  </p:childTnLst>
                                </p:cTn>
                              </p:par>
                              <p:par>
                                <p:cTn id="85" presetID="10" presetClass="entr" presetSubtype="0" fill="hold" grpId="0" nodeType="withEffect">
                                  <p:stCondLst>
                                    <p:cond delay="250"/>
                                  </p:stCondLst>
                                  <p:childTnLst>
                                    <p:set>
                                      <p:cBhvr>
                                        <p:cTn id="86" dur="1" fill="hold">
                                          <p:stCondLst>
                                            <p:cond delay="0"/>
                                          </p:stCondLst>
                                        </p:cTn>
                                        <p:tgtEl>
                                          <p:spTgt spid="2"/>
                                        </p:tgtEl>
                                        <p:attrNameLst>
                                          <p:attrName>style.visibility</p:attrName>
                                        </p:attrNameLst>
                                      </p:cBhvr>
                                      <p:to>
                                        <p:strVal val="visible"/>
                                      </p:to>
                                    </p:set>
                                    <p:animEffect transition="in" filter="fade">
                                      <p:cBhvr>
                                        <p:cTn id="87" dur="500"/>
                                        <p:tgtEl>
                                          <p:spTgt spid="2"/>
                                        </p:tgtEl>
                                      </p:cBhvr>
                                    </p:animEffect>
                                  </p:childTnLst>
                                </p:cTn>
                              </p:par>
                              <p:par>
                                <p:cTn id="88" presetID="22" presetClass="entr" presetSubtype="1" fill="hold" grpId="0" nodeType="withEffect">
                                  <p:stCondLst>
                                    <p:cond delay="0"/>
                                  </p:stCondLst>
                                  <p:childTnLst>
                                    <p:set>
                                      <p:cBhvr>
                                        <p:cTn id="89" dur="1" fill="hold">
                                          <p:stCondLst>
                                            <p:cond delay="0"/>
                                          </p:stCondLst>
                                        </p:cTn>
                                        <p:tgtEl>
                                          <p:spTgt spid="37"/>
                                        </p:tgtEl>
                                        <p:attrNameLst>
                                          <p:attrName>style.visibility</p:attrName>
                                        </p:attrNameLst>
                                      </p:cBhvr>
                                      <p:to>
                                        <p:strVal val="visible"/>
                                      </p:to>
                                    </p:set>
                                    <p:animEffect transition="in" filter="wipe(up)">
                                      <p:cBhvr>
                                        <p:cTn id="90" dur="750"/>
                                        <p:tgtEl>
                                          <p:spTgt spid="37"/>
                                        </p:tgtEl>
                                      </p:cBhvr>
                                    </p:animEffect>
                                  </p:childTnLst>
                                </p:cTn>
                              </p:par>
                              <p:par>
                                <p:cTn id="91" presetID="10" presetClass="entr" presetSubtype="0" fill="hold" grpId="0" nodeType="withEffect">
                                  <p:stCondLst>
                                    <p:cond delay="500"/>
                                  </p:stCondLst>
                                  <p:childTnLst>
                                    <p:set>
                                      <p:cBhvr>
                                        <p:cTn id="92" dur="1" fill="hold">
                                          <p:stCondLst>
                                            <p:cond delay="0"/>
                                          </p:stCondLst>
                                        </p:cTn>
                                        <p:tgtEl>
                                          <p:spTgt spid="49">
                                            <p:txEl>
                                              <p:pRg st="0" end="0"/>
                                            </p:txEl>
                                          </p:spTgt>
                                        </p:tgtEl>
                                        <p:attrNameLst>
                                          <p:attrName>style.visibility</p:attrName>
                                        </p:attrNameLst>
                                      </p:cBhvr>
                                      <p:to>
                                        <p:strVal val="visible"/>
                                      </p:to>
                                    </p:set>
                                    <p:animEffect transition="in" filter="fade">
                                      <p:cBhvr>
                                        <p:cTn id="93" dur="500"/>
                                        <p:tgtEl>
                                          <p:spTgt spid="49">
                                            <p:txEl>
                                              <p:pRg st="0" end="0"/>
                                            </p:txEl>
                                          </p:spTgt>
                                        </p:tgtEl>
                                      </p:cBhvr>
                                    </p:animEffect>
                                  </p:childTnLst>
                                </p:cTn>
                              </p:par>
                              <p:par>
                                <p:cTn id="94" presetID="10" presetClass="entr" presetSubtype="0" fill="hold" grpId="0" nodeType="withEffect">
                                  <p:stCondLst>
                                    <p:cond delay="500"/>
                                  </p:stCondLst>
                                  <p:childTnLst>
                                    <p:set>
                                      <p:cBhvr>
                                        <p:cTn id="95" dur="1" fill="hold">
                                          <p:stCondLst>
                                            <p:cond delay="0"/>
                                          </p:stCondLst>
                                        </p:cTn>
                                        <p:tgtEl>
                                          <p:spTgt spid="49">
                                            <p:txEl>
                                              <p:pRg st="1" end="1"/>
                                            </p:txEl>
                                          </p:spTgt>
                                        </p:tgtEl>
                                        <p:attrNameLst>
                                          <p:attrName>style.visibility</p:attrName>
                                        </p:attrNameLst>
                                      </p:cBhvr>
                                      <p:to>
                                        <p:strVal val="visible"/>
                                      </p:to>
                                    </p:set>
                                    <p:animEffect transition="in" filter="fade">
                                      <p:cBhvr>
                                        <p:cTn id="96" dur="500"/>
                                        <p:tgtEl>
                                          <p:spTgt spid="49">
                                            <p:txEl>
                                              <p:pRg st="1" end="1"/>
                                            </p:txEl>
                                          </p:spTgt>
                                        </p:tgtEl>
                                      </p:cBhvr>
                                    </p:animEffect>
                                  </p:childTnLst>
                                </p:cTn>
                              </p:par>
                              <p:par>
                                <p:cTn id="97" presetID="10" presetClass="entr" presetSubtype="0" fill="hold" grpId="0" nodeType="withEffect">
                                  <p:stCondLst>
                                    <p:cond delay="500"/>
                                  </p:stCondLst>
                                  <p:childTnLst>
                                    <p:set>
                                      <p:cBhvr>
                                        <p:cTn id="98" dur="1" fill="hold">
                                          <p:stCondLst>
                                            <p:cond delay="0"/>
                                          </p:stCondLst>
                                        </p:cTn>
                                        <p:tgtEl>
                                          <p:spTgt spid="49">
                                            <p:txEl>
                                              <p:pRg st="2" end="2"/>
                                            </p:txEl>
                                          </p:spTgt>
                                        </p:tgtEl>
                                        <p:attrNameLst>
                                          <p:attrName>style.visibility</p:attrName>
                                        </p:attrNameLst>
                                      </p:cBhvr>
                                      <p:to>
                                        <p:strVal val="visible"/>
                                      </p:to>
                                    </p:set>
                                    <p:animEffect transition="in" filter="fade">
                                      <p:cBhvr>
                                        <p:cTn id="99" dur="500"/>
                                        <p:tgtEl>
                                          <p:spTgt spid="49">
                                            <p:txEl>
                                              <p:pRg st="2" end="2"/>
                                            </p:txEl>
                                          </p:spTgt>
                                        </p:tgtEl>
                                      </p:cBhvr>
                                    </p:animEffect>
                                  </p:childTnLst>
                                </p:cTn>
                              </p:par>
                              <p:par>
                                <p:cTn id="100" presetID="10" presetClass="entr" presetSubtype="0" fill="hold" grpId="0" nodeType="withEffect">
                                  <p:stCondLst>
                                    <p:cond delay="500"/>
                                  </p:stCondLst>
                                  <p:childTnLst>
                                    <p:set>
                                      <p:cBhvr>
                                        <p:cTn id="101" dur="1" fill="hold">
                                          <p:stCondLst>
                                            <p:cond delay="0"/>
                                          </p:stCondLst>
                                        </p:cTn>
                                        <p:tgtEl>
                                          <p:spTgt spid="49">
                                            <p:txEl>
                                              <p:pRg st="3" end="3"/>
                                            </p:txEl>
                                          </p:spTgt>
                                        </p:tgtEl>
                                        <p:attrNameLst>
                                          <p:attrName>style.visibility</p:attrName>
                                        </p:attrNameLst>
                                      </p:cBhvr>
                                      <p:to>
                                        <p:strVal val="visible"/>
                                      </p:to>
                                    </p:set>
                                    <p:animEffect transition="in" filter="fade">
                                      <p:cBhvr>
                                        <p:cTn id="102" dur="500"/>
                                        <p:tgtEl>
                                          <p:spTgt spid="49">
                                            <p:txEl>
                                              <p:pRg st="3" end="3"/>
                                            </p:txEl>
                                          </p:spTgt>
                                        </p:tgtEl>
                                      </p:cBhvr>
                                    </p:animEffect>
                                  </p:childTnLst>
                                </p:cTn>
                              </p:par>
                              <p:par>
                                <p:cTn id="103" presetID="10" presetClass="entr" presetSubtype="0" fill="hold" grpId="0" nodeType="withEffect">
                                  <p:stCondLst>
                                    <p:cond delay="500"/>
                                  </p:stCondLst>
                                  <p:childTnLst>
                                    <p:set>
                                      <p:cBhvr>
                                        <p:cTn id="104" dur="1" fill="hold">
                                          <p:stCondLst>
                                            <p:cond delay="0"/>
                                          </p:stCondLst>
                                        </p:cTn>
                                        <p:tgtEl>
                                          <p:spTgt spid="49">
                                            <p:txEl>
                                              <p:pRg st="4" end="4"/>
                                            </p:txEl>
                                          </p:spTgt>
                                        </p:tgtEl>
                                        <p:attrNameLst>
                                          <p:attrName>style.visibility</p:attrName>
                                        </p:attrNameLst>
                                      </p:cBhvr>
                                      <p:to>
                                        <p:strVal val="visible"/>
                                      </p:to>
                                    </p:set>
                                    <p:animEffect transition="in" filter="fade">
                                      <p:cBhvr>
                                        <p:cTn id="105" dur="500"/>
                                        <p:tgtEl>
                                          <p:spTgt spid="4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6" grpId="0" animBg="1"/>
      <p:bldP spid="28" grpId="0" animBg="1"/>
      <p:bldP spid="29" grpId="0" animBg="1"/>
      <p:bldP spid="30"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P spid="47" grpId="0" animBg="1"/>
      <p:bldP spid="48" grpId="0" animBg="1"/>
      <p:bldP spid="49" grpId="0" uiExpand="1" build="p">
        <p:tmplLst>
          <p:tmpl lvl="1">
            <p:tnLst>
              <p:par>
                <p:cTn presetID="10" presetClass="entr" presetSubtype="0" fill="hold" nodeType="withEffect">
                  <p:stCondLst>
                    <p:cond delay="500"/>
                  </p:stCondLst>
                  <p:childTnLst>
                    <p:set>
                      <p:cBhvr>
                        <p:cTn dur="1" fill="hold">
                          <p:stCondLst>
                            <p:cond delay="0"/>
                          </p:stCondLst>
                        </p:cTn>
                        <p:tgtEl>
                          <p:spTgt spid="49"/>
                        </p:tgtEl>
                        <p:attrNameLst>
                          <p:attrName>style.visibility</p:attrName>
                        </p:attrNameLst>
                      </p:cBhvr>
                      <p:to>
                        <p:strVal val="visible"/>
                      </p:to>
                    </p:set>
                    <p:animEffect transition="in" filter="fade">
                      <p:cBhvr>
                        <p:cTn dur="500"/>
                        <p:tgtEl>
                          <p:spTgt spid="49"/>
                        </p:tgtEl>
                      </p:cBhvr>
                    </p:animEffect>
                  </p:childTnLst>
                </p:cTn>
              </p:par>
            </p:tnLst>
          </p:tmpl>
          <p:tmpl lvl="2">
            <p:tnLst>
              <p:par>
                <p:cTn presetID="10" presetClass="entr" presetSubtype="0" fill="hold" nodeType="withEffect">
                  <p:stCondLst>
                    <p:cond delay="500"/>
                  </p:stCondLst>
                  <p:childTnLst>
                    <p:set>
                      <p:cBhvr>
                        <p:cTn dur="1" fill="hold">
                          <p:stCondLst>
                            <p:cond delay="0"/>
                          </p:stCondLst>
                        </p:cTn>
                        <p:tgtEl>
                          <p:spTgt spid="49"/>
                        </p:tgtEl>
                        <p:attrNameLst>
                          <p:attrName>style.visibility</p:attrName>
                        </p:attrNameLst>
                      </p:cBhvr>
                      <p:to>
                        <p:strVal val="visible"/>
                      </p:to>
                    </p:set>
                    <p:animEffect transition="in" filter="fade">
                      <p:cBhvr>
                        <p:cTn dur="500"/>
                        <p:tgtEl>
                          <p:spTgt spid="49"/>
                        </p:tgtEl>
                      </p:cBhvr>
                    </p:animEffect>
                  </p:childTnLst>
                </p:cTn>
              </p:par>
            </p:tnLst>
          </p:tmpl>
          <p:tmpl lvl="3">
            <p:tnLst>
              <p:par>
                <p:cTn presetID="10" presetClass="entr" presetSubtype="0" fill="hold" nodeType="withEffect">
                  <p:stCondLst>
                    <p:cond delay="500"/>
                  </p:stCondLst>
                  <p:childTnLst>
                    <p:set>
                      <p:cBhvr>
                        <p:cTn dur="1" fill="hold">
                          <p:stCondLst>
                            <p:cond delay="0"/>
                          </p:stCondLst>
                        </p:cTn>
                        <p:tgtEl>
                          <p:spTgt spid="49"/>
                        </p:tgtEl>
                        <p:attrNameLst>
                          <p:attrName>style.visibility</p:attrName>
                        </p:attrNameLst>
                      </p:cBhvr>
                      <p:to>
                        <p:strVal val="visible"/>
                      </p:to>
                    </p:set>
                    <p:animEffect transition="in" filter="fade">
                      <p:cBhvr>
                        <p:cTn dur="500"/>
                        <p:tgtEl>
                          <p:spTgt spid="49"/>
                        </p:tgtEl>
                      </p:cBhvr>
                    </p:animEffect>
                  </p:childTnLst>
                </p:cTn>
              </p:par>
            </p:tnLst>
          </p:tmpl>
          <p:tmpl lvl="4">
            <p:tnLst>
              <p:par>
                <p:cTn presetID="10" presetClass="entr" presetSubtype="0" fill="hold" nodeType="withEffect">
                  <p:stCondLst>
                    <p:cond delay="500"/>
                  </p:stCondLst>
                  <p:childTnLst>
                    <p:set>
                      <p:cBhvr>
                        <p:cTn dur="1" fill="hold">
                          <p:stCondLst>
                            <p:cond delay="0"/>
                          </p:stCondLst>
                        </p:cTn>
                        <p:tgtEl>
                          <p:spTgt spid="49"/>
                        </p:tgtEl>
                        <p:attrNameLst>
                          <p:attrName>style.visibility</p:attrName>
                        </p:attrNameLst>
                      </p:cBhvr>
                      <p:to>
                        <p:strVal val="visible"/>
                      </p:to>
                    </p:set>
                    <p:animEffect transition="in" filter="fade">
                      <p:cBhvr>
                        <p:cTn dur="500"/>
                        <p:tgtEl>
                          <p:spTgt spid="49"/>
                        </p:tgtEl>
                      </p:cBhvr>
                    </p:animEffect>
                  </p:childTnLst>
                </p:cTn>
              </p:par>
            </p:tnLst>
          </p:tmpl>
          <p:tmpl lvl="5">
            <p:tnLst>
              <p:par>
                <p:cTn presetID="10" presetClass="entr" presetSubtype="0" fill="hold" nodeType="withEffect">
                  <p:stCondLst>
                    <p:cond delay="500"/>
                  </p:stCondLst>
                  <p:childTnLst>
                    <p:set>
                      <p:cBhvr>
                        <p:cTn dur="1" fill="hold">
                          <p:stCondLst>
                            <p:cond delay="0"/>
                          </p:stCondLst>
                        </p:cTn>
                        <p:tgtEl>
                          <p:spTgt spid="49"/>
                        </p:tgtEl>
                        <p:attrNameLst>
                          <p:attrName>style.visibility</p:attrName>
                        </p:attrNameLst>
                      </p:cBhvr>
                      <p:to>
                        <p:strVal val="visible"/>
                      </p:to>
                    </p:set>
                    <p:animEffect transition="in" filter="fade">
                      <p:cBhvr>
                        <p:cTn dur="500"/>
                        <p:tgtEl>
                          <p:spTgt spid="49"/>
                        </p:tgtEl>
                      </p:cBhvr>
                    </p:animEffect>
                  </p:childTnLst>
                </p:cTn>
              </p:par>
            </p:tnLst>
          </p:tmpl>
        </p:tmplLst>
      </p:bldP>
    </p:bldLst>
  </p:timing>
</p:sldLayout>
</file>

<file path=ppt/slideLayouts/slideLayout80.xml><?xml version="1.0" encoding="utf-8"?>
<p:sldLayout xmlns:a="http://schemas.openxmlformats.org/drawingml/2006/main" xmlns:r="http://schemas.openxmlformats.org/officeDocument/2006/relationships" xmlns:p="http://schemas.openxmlformats.org/presentationml/2006/main">
  <p:cSld name="Timeline_Blue">
    <p:bg>
      <p:bgRef idx="1001">
        <a:schemeClr val="bg2"/>
      </p:bgRef>
    </p:bg>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263677B3-50DB-43AB-BE3A-75BABED5F83E}"/>
              </a:ext>
            </a:extLst>
          </p:cNvPr>
          <p:cNvSpPr>
            <a:spLocks noGrp="1"/>
          </p:cNvSpPr>
          <p:nvPr>
            <p:ph type="sldNum" sz="quarter" idx="19"/>
          </p:nvPr>
        </p:nvSpPr>
        <p:spPr/>
        <p:txBody>
          <a:bodyPr/>
          <a:lstStyle/>
          <a:p>
            <a:fld id="{AFA7B88B-89BC-4E41-A4CC-88F7AB32273B}" type="slidenum">
              <a:rPr lang="en-GB" smtClean="0"/>
              <a:t>‹#›</a:t>
            </a:fld>
            <a:endParaRPr lang="en-GB"/>
          </a:p>
        </p:txBody>
      </p:sp>
      <p:sp>
        <p:nvSpPr>
          <p:cNvPr id="13" name="Line 11">
            <a:extLst>
              <a:ext uri="{FF2B5EF4-FFF2-40B4-BE49-F238E27FC236}">
                <a16:creationId xmlns:a16="http://schemas.microsoft.com/office/drawing/2014/main" id="{B41496BB-1636-4AFC-A6FC-FA74039A1E51}"/>
              </a:ext>
            </a:extLst>
          </p:cNvPr>
          <p:cNvSpPr>
            <a:spLocks noChangeShapeType="1"/>
          </p:cNvSpPr>
          <p:nvPr/>
        </p:nvSpPr>
        <p:spPr bwMode="auto">
          <a:xfrm>
            <a:off x="614363" y="0"/>
            <a:ext cx="0" cy="984250"/>
          </a:xfrm>
          <a:prstGeom prst="line">
            <a:avLst/>
          </a:prstGeom>
          <a:noFill/>
          <a:ln w="34925"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 name="Title 15">
            <a:extLst>
              <a:ext uri="{FF2B5EF4-FFF2-40B4-BE49-F238E27FC236}">
                <a16:creationId xmlns:a16="http://schemas.microsoft.com/office/drawing/2014/main" id="{12DD1A4E-29AB-446B-9992-74FBFE62AF0E}"/>
              </a:ext>
            </a:extLst>
          </p:cNvPr>
          <p:cNvSpPr>
            <a:spLocks noGrp="1"/>
          </p:cNvSpPr>
          <p:nvPr>
            <p:ph type="title"/>
          </p:nvPr>
        </p:nvSpPr>
        <p:spPr>
          <a:xfrm>
            <a:off x="807269" y="298717"/>
            <a:ext cx="10580059" cy="755904"/>
          </a:xfrm>
        </p:spPr>
        <p:txBody>
          <a:bodyPr/>
          <a:lstStyle>
            <a:lvl1pPr>
              <a:defRPr>
                <a:solidFill>
                  <a:schemeClr val="tx1"/>
                </a:solidFill>
              </a:defRPr>
            </a:lvl1pPr>
          </a:lstStyle>
          <a:p>
            <a:r>
              <a:rPr lang="en-US"/>
              <a:t>Click to edit Master title style</a:t>
            </a:r>
            <a:endParaRPr lang="en-GB"/>
          </a:p>
        </p:txBody>
      </p:sp>
      <p:sp>
        <p:nvSpPr>
          <p:cNvPr id="9" name="Text Placeholder 4">
            <a:extLst>
              <a:ext uri="{FF2B5EF4-FFF2-40B4-BE49-F238E27FC236}">
                <a16:creationId xmlns:a16="http://schemas.microsoft.com/office/drawing/2014/main" id="{85FD9AD6-314B-4CCF-B208-07E9564BDC04}"/>
              </a:ext>
            </a:extLst>
          </p:cNvPr>
          <p:cNvSpPr>
            <a:spLocks noGrp="1"/>
          </p:cNvSpPr>
          <p:nvPr>
            <p:ph type="body" sz="quarter" idx="27" hasCustomPrompt="1"/>
          </p:nvPr>
        </p:nvSpPr>
        <p:spPr>
          <a:xfrm>
            <a:off x="614364" y="6483178"/>
            <a:ext cx="4338336" cy="144463"/>
          </a:xfrm>
        </p:spPr>
        <p:txBody>
          <a:bodyPr/>
          <a:lstStyle>
            <a:lvl1pPr>
              <a:defRPr sz="900" b="0"/>
            </a:lvl1pPr>
            <a:lvl2pPr>
              <a:defRPr sz="900" b="0"/>
            </a:lvl2pPr>
            <a:lvl3pPr>
              <a:defRPr sz="900" b="0"/>
            </a:lvl3pPr>
            <a:lvl4pPr>
              <a:defRPr sz="900" b="0"/>
            </a:lvl4pPr>
            <a:lvl5pPr>
              <a:defRPr sz="900" b="0"/>
            </a:lvl5pPr>
          </a:lstStyle>
          <a:p>
            <a:pPr lvl="0"/>
            <a:r>
              <a:rPr lang="en-US"/>
              <a:t>Commercial in confidence</a:t>
            </a:r>
          </a:p>
        </p:txBody>
      </p:sp>
      <p:sp>
        <p:nvSpPr>
          <p:cNvPr id="7" name="Text Placeholder 2">
            <a:extLst>
              <a:ext uri="{FF2B5EF4-FFF2-40B4-BE49-F238E27FC236}">
                <a16:creationId xmlns:a16="http://schemas.microsoft.com/office/drawing/2014/main" id="{0DDC41B0-C6BF-4EFA-BAD0-1155FCF07C12}"/>
              </a:ext>
            </a:extLst>
          </p:cNvPr>
          <p:cNvSpPr>
            <a:spLocks noGrp="1"/>
          </p:cNvSpPr>
          <p:nvPr>
            <p:ph type="body" idx="13" hasCustomPrompt="1"/>
          </p:nvPr>
        </p:nvSpPr>
        <p:spPr>
          <a:xfrm>
            <a:off x="807268" y="1092092"/>
            <a:ext cx="10580060" cy="360000"/>
          </a:xfrm>
        </p:spPr>
        <p:txBody>
          <a:bodyPr anchor="t" anchorCtr="0"/>
          <a:lstStyle>
            <a:lvl1pPr marL="0" indent="0">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Subtitle]</a:t>
            </a:r>
          </a:p>
        </p:txBody>
      </p:sp>
      <p:cxnSp>
        <p:nvCxnSpPr>
          <p:cNvPr id="10" name="Straight Connector 9">
            <a:extLst>
              <a:ext uri="{FF2B5EF4-FFF2-40B4-BE49-F238E27FC236}">
                <a16:creationId xmlns:a16="http://schemas.microsoft.com/office/drawing/2014/main" id="{9639E217-B2BF-A74F-9B8C-00B033B09C1F}"/>
              </a:ext>
            </a:extLst>
          </p:cNvPr>
          <p:cNvCxnSpPr/>
          <p:nvPr/>
        </p:nvCxnSpPr>
        <p:spPr>
          <a:xfrm>
            <a:off x="808049" y="4508804"/>
            <a:ext cx="0" cy="868132"/>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E5AC4516-8B3F-634B-B58C-6E69F057FDDF}"/>
              </a:ext>
            </a:extLst>
          </p:cNvPr>
          <p:cNvCxnSpPr/>
          <p:nvPr/>
        </p:nvCxnSpPr>
        <p:spPr>
          <a:xfrm>
            <a:off x="1364787" y="3333953"/>
            <a:ext cx="0" cy="2042983"/>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F99AC907-CE06-B04E-AD8C-F53595BE0FAA}"/>
              </a:ext>
            </a:extLst>
          </p:cNvPr>
          <p:cNvCxnSpPr/>
          <p:nvPr/>
        </p:nvCxnSpPr>
        <p:spPr>
          <a:xfrm>
            <a:off x="1921524" y="4508804"/>
            <a:ext cx="0" cy="868132"/>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8D6B2EC0-4E11-4B49-8EC3-B46DF7483E75}"/>
              </a:ext>
            </a:extLst>
          </p:cNvPr>
          <p:cNvCxnSpPr/>
          <p:nvPr/>
        </p:nvCxnSpPr>
        <p:spPr>
          <a:xfrm>
            <a:off x="2478262" y="4508804"/>
            <a:ext cx="0" cy="868132"/>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37BB6862-941A-B743-A089-060879CA8CB4}"/>
              </a:ext>
            </a:extLst>
          </p:cNvPr>
          <p:cNvCxnSpPr/>
          <p:nvPr/>
        </p:nvCxnSpPr>
        <p:spPr>
          <a:xfrm>
            <a:off x="3035000" y="4508804"/>
            <a:ext cx="0" cy="868132"/>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6DE72A8C-70A1-6D4B-902A-AADCB106B0F3}"/>
              </a:ext>
            </a:extLst>
          </p:cNvPr>
          <p:cNvCxnSpPr/>
          <p:nvPr/>
        </p:nvCxnSpPr>
        <p:spPr>
          <a:xfrm>
            <a:off x="3591738" y="2563018"/>
            <a:ext cx="0" cy="2813919"/>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57598320-9239-FE4C-9DB5-A5F23B56CAB6}"/>
              </a:ext>
            </a:extLst>
          </p:cNvPr>
          <p:cNvCxnSpPr/>
          <p:nvPr/>
        </p:nvCxnSpPr>
        <p:spPr>
          <a:xfrm>
            <a:off x="4148475" y="4508804"/>
            <a:ext cx="0" cy="868132"/>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E0B0D052-99F9-2948-8FF1-D4F80B42BAB6}"/>
              </a:ext>
            </a:extLst>
          </p:cNvPr>
          <p:cNvCxnSpPr/>
          <p:nvPr/>
        </p:nvCxnSpPr>
        <p:spPr>
          <a:xfrm>
            <a:off x="4705213" y="4508804"/>
            <a:ext cx="0" cy="868132"/>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9EEE5C8D-5F53-6247-BC71-91C5F9CA8C63}"/>
              </a:ext>
            </a:extLst>
          </p:cNvPr>
          <p:cNvCxnSpPr/>
          <p:nvPr/>
        </p:nvCxnSpPr>
        <p:spPr>
          <a:xfrm>
            <a:off x="5261950" y="4508804"/>
            <a:ext cx="0" cy="868132"/>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DEAF29C3-FA52-B14A-9F1B-FE30AAFFA944}"/>
              </a:ext>
            </a:extLst>
          </p:cNvPr>
          <p:cNvCxnSpPr/>
          <p:nvPr/>
        </p:nvCxnSpPr>
        <p:spPr>
          <a:xfrm>
            <a:off x="5818688" y="1621147"/>
            <a:ext cx="0" cy="3755789"/>
          </a:xfrm>
          <a:prstGeom prst="line">
            <a:avLst/>
          </a:prstGeom>
          <a:ln w="117475">
            <a:solidFill>
              <a:schemeClr val="tx2"/>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19833A9C-6CE3-4648-8493-0DA9658E2188}"/>
              </a:ext>
            </a:extLst>
          </p:cNvPr>
          <p:cNvCxnSpPr/>
          <p:nvPr/>
        </p:nvCxnSpPr>
        <p:spPr>
          <a:xfrm>
            <a:off x="6375427" y="4508804"/>
            <a:ext cx="0" cy="868132"/>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6BAF04D0-AF55-C54A-A1F2-2AF17359EEE6}"/>
              </a:ext>
            </a:extLst>
          </p:cNvPr>
          <p:cNvCxnSpPr/>
          <p:nvPr/>
        </p:nvCxnSpPr>
        <p:spPr>
          <a:xfrm>
            <a:off x="6932164" y="4508804"/>
            <a:ext cx="0" cy="868132"/>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DBF91DD6-E55C-964F-A965-B16D088C4E70}"/>
              </a:ext>
            </a:extLst>
          </p:cNvPr>
          <p:cNvCxnSpPr/>
          <p:nvPr/>
        </p:nvCxnSpPr>
        <p:spPr>
          <a:xfrm>
            <a:off x="7488902" y="4508804"/>
            <a:ext cx="0" cy="868132"/>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712B2223-F3AF-FA4F-80AB-C07D08792693}"/>
              </a:ext>
            </a:extLst>
          </p:cNvPr>
          <p:cNvCxnSpPr/>
          <p:nvPr/>
        </p:nvCxnSpPr>
        <p:spPr>
          <a:xfrm>
            <a:off x="8045639" y="3102518"/>
            <a:ext cx="0" cy="2274419"/>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8CB8B3F1-88DD-7744-A653-9E6869678345}"/>
              </a:ext>
            </a:extLst>
          </p:cNvPr>
          <p:cNvCxnSpPr/>
          <p:nvPr/>
        </p:nvCxnSpPr>
        <p:spPr>
          <a:xfrm>
            <a:off x="8602377" y="4508804"/>
            <a:ext cx="0" cy="868132"/>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8CD9A4A4-C881-224E-873B-FAAFD0B5821C}"/>
              </a:ext>
            </a:extLst>
          </p:cNvPr>
          <p:cNvCxnSpPr/>
          <p:nvPr/>
        </p:nvCxnSpPr>
        <p:spPr>
          <a:xfrm>
            <a:off x="9159114" y="4508804"/>
            <a:ext cx="0" cy="868132"/>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CB878027-2C98-B344-82EC-2AB83C68FBBD}"/>
              </a:ext>
            </a:extLst>
          </p:cNvPr>
          <p:cNvCxnSpPr/>
          <p:nvPr/>
        </p:nvCxnSpPr>
        <p:spPr>
          <a:xfrm>
            <a:off x="9715852" y="4508804"/>
            <a:ext cx="0" cy="868132"/>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AEB4E089-4410-3346-9870-DA4A902DE112}"/>
              </a:ext>
            </a:extLst>
          </p:cNvPr>
          <p:cNvCxnSpPr/>
          <p:nvPr/>
        </p:nvCxnSpPr>
        <p:spPr>
          <a:xfrm>
            <a:off x="10272590" y="1621147"/>
            <a:ext cx="0" cy="3755789"/>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6144BA5A-69C1-9D46-A3C2-DA9ACAB48905}"/>
              </a:ext>
            </a:extLst>
          </p:cNvPr>
          <p:cNvCxnSpPr/>
          <p:nvPr/>
        </p:nvCxnSpPr>
        <p:spPr>
          <a:xfrm>
            <a:off x="10829328" y="4508804"/>
            <a:ext cx="0" cy="868132"/>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45833A9C-B2ED-C645-8CC7-E3125D28348B}"/>
              </a:ext>
            </a:extLst>
          </p:cNvPr>
          <p:cNvCxnSpPr/>
          <p:nvPr/>
        </p:nvCxnSpPr>
        <p:spPr>
          <a:xfrm>
            <a:off x="11386066" y="4508804"/>
            <a:ext cx="0" cy="868132"/>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sp>
        <p:nvSpPr>
          <p:cNvPr id="42" name="TextBox 41">
            <a:extLst>
              <a:ext uri="{FF2B5EF4-FFF2-40B4-BE49-F238E27FC236}">
                <a16:creationId xmlns:a16="http://schemas.microsoft.com/office/drawing/2014/main" id="{27C07F16-0671-9149-9A64-BBCE73F8C9CD}"/>
              </a:ext>
            </a:extLst>
          </p:cNvPr>
          <p:cNvSpPr txBox="1"/>
          <p:nvPr/>
        </p:nvSpPr>
        <p:spPr>
          <a:xfrm>
            <a:off x="857286" y="5629563"/>
            <a:ext cx="1015001" cy="106833"/>
          </a:xfrm>
          <a:prstGeom prst="rect">
            <a:avLst/>
          </a:prstGeom>
          <a:noFill/>
          <a:ln>
            <a:noFill/>
          </a:ln>
        </p:spPr>
        <p:txBody>
          <a:bodyPr wrap="square" lIns="0" tIns="0" rIns="0" bIns="0" rtlCol="0">
            <a:spAutoFit/>
          </a:bodyPr>
          <a:lstStyle/>
          <a:p>
            <a:pPr algn="ctr"/>
            <a:r>
              <a:rPr lang="en-US" sz="700" err="1"/>
              <a:t>Lorem</a:t>
            </a:r>
            <a:r>
              <a:rPr lang="en-US" sz="700"/>
              <a:t> </a:t>
            </a:r>
            <a:r>
              <a:rPr lang="en-US" sz="700" err="1"/>
              <a:t>ipsum</a:t>
            </a:r>
            <a:endParaRPr lang="en-US" sz="700"/>
          </a:p>
        </p:txBody>
      </p:sp>
      <p:sp>
        <p:nvSpPr>
          <p:cNvPr id="43" name="TextBox 42">
            <a:extLst>
              <a:ext uri="{FF2B5EF4-FFF2-40B4-BE49-F238E27FC236}">
                <a16:creationId xmlns:a16="http://schemas.microsoft.com/office/drawing/2014/main" id="{46F4C5CF-DF10-8A4E-9AB8-D1FC102E0188}"/>
              </a:ext>
            </a:extLst>
          </p:cNvPr>
          <p:cNvSpPr txBox="1"/>
          <p:nvPr/>
        </p:nvSpPr>
        <p:spPr>
          <a:xfrm>
            <a:off x="3084237" y="5629563"/>
            <a:ext cx="1015001" cy="106833"/>
          </a:xfrm>
          <a:prstGeom prst="rect">
            <a:avLst/>
          </a:prstGeom>
          <a:noFill/>
          <a:ln>
            <a:noFill/>
          </a:ln>
        </p:spPr>
        <p:txBody>
          <a:bodyPr wrap="square" lIns="0" tIns="0" rIns="0" bIns="0" rtlCol="0">
            <a:spAutoFit/>
          </a:bodyPr>
          <a:lstStyle/>
          <a:p>
            <a:pPr algn="ctr"/>
            <a:r>
              <a:rPr lang="en-US" sz="700" err="1"/>
              <a:t>Lorem</a:t>
            </a:r>
            <a:r>
              <a:rPr lang="en-US" sz="700"/>
              <a:t> </a:t>
            </a:r>
            <a:r>
              <a:rPr lang="en-US" sz="700" err="1"/>
              <a:t>ipsum</a:t>
            </a:r>
            <a:endParaRPr lang="en-US" sz="700"/>
          </a:p>
        </p:txBody>
      </p:sp>
      <p:sp>
        <p:nvSpPr>
          <p:cNvPr id="44" name="TextBox 43">
            <a:extLst>
              <a:ext uri="{FF2B5EF4-FFF2-40B4-BE49-F238E27FC236}">
                <a16:creationId xmlns:a16="http://schemas.microsoft.com/office/drawing/2014/main" id="{C5FFB447-3806-D542-BCD8-1C4E7131C6BB}"/>
              </a:ext>
            </a:extLst>
          </p:cNvPr>
          <p:cNvSpPr txBox="1"/>
          <p:nvPr/>
        </p:nvSpPr>
        <p:spPr>
          <a:xfrm>
            <a:off x="5311188" y="5629563"/>
            <a:ext cx="1015001" cy="106833"/>
          </a:xfrm>
          <a:prstGeom prst="rect">
            <a:avLst/>
          </a:prstGeom>
          <a:noFill/>
          <a:ln>
            <a:noFill/>
          </a:ln>
        </p:spPr>
        <p:txBody>
          <a:bodyPr wrap="square" lIns="0" tIns="0" rIns="0" bIns="0" rtlCol="0">
            <a:spAutoFit/>
          </a:bodyPr>
          <a:lstStyle/>
          <a:p>
            <a:pPr algn="ctr"/>
            <a:r>
              <a:rPr lang="en-US" sz="700" err="1"/>
              <a:t>Lorem</a:t>
            </a:r>
            <a:r>
              <a:rPr lang="en-US" sz="700"/>
              <a:t> </a:t>
            </a:r>
            <a:r>
              <a:rPr lang="en-US" sz="700" err="1"/>
              <a:t>ipsum</a:t>
            </a:r>
            <a:endParaRPr lang="en-US" sz="700"/>
          </a:p>
        </p:txBody>
      </p:sp>
      <p:sp>
        <p:nvSpPr>
          <p:cNvPr id="45" name="TextBox 44">
            <a:extLst>
              <a:ext uri="{FF2B5EF4-FFF2-40B4-BE49-F238E27FC236}">
                <a16:creationId xmlns:a16="http://schemas.microsoft.com/office/drawing/2014/main" id="{D575D4F3-7F9B-334F-B3A8-4CD2927C59D3}"/>
              </a:ext>
            </a:extLst>
          </p:cNvPr>
          <p:cNvSpPr txBox="1"/>
          <p:nvPr/>
        </p:nvSpPr>
        <p:spPr>
          <a:xfrm>
            <a:off x="7538139" y="5629563"/>
            <a:ext cx="1015001" cy="106833"/>
          </a:xfrm>
          <a:prstGeom prst="rect">
            <a:avLst/>
          </a:prstGeom>
          <a:noFill/>
          <a:ln>
            <a:noFill/>
          </a:ln>
        </p:spPr>
        <p:txBody>
          <a:bodyPr wrap="square" lIns="0" tIns="0" rIns="0" bIns="0" rtlCol="0">
            <a:spAutoFit/>
          </a:bodyPr>
          <a:lstStyle/>
          <a:p>
            <a:pPr algn="ctr"/>
            <a:r>
              <a:rPr lang="en-US" sz="700" err="1"/>
              <a:t>Lorem</a:t>
            </a:r>
            <a:r>
              <a:rPr lang="en-US" sz="700"/>
              <a:t> </a:t>
            </a:r>
            <a:r>
              <a:rPr lang="en-US" sz="700" err="1"/>
              <a:t>ipsum</a:t>
            </a:r>
            <a:endParaRPr lang="en-US" sz="700"/>
          </a:p>
        </p:txBody>
      </p:sp>
      <p:sp>
        <p:nvSpPr>
          <p:cNvPr id="46" name="TextBox 45">
            <a:extLst>
              <a:ext uri="{FF2B5EF4-FFF2-40B4-BE49-F238E27FC236}">
                <a16:creationId xmlns:a16="http://schemas.microsoft.com/office/drawing/2014/main" id="{FF2FD948-2D8B-2D4E-81F5-1ABA9BB31249}"/>
              </a:ext>
            </a:extLst>
          </p:cNvPr>
          <p:cNvSpPr txBox="1"/>
          <p:nvPr/>
        </p:nvSpPr>
        <p:spPr>
          <a:xfrm>
            <a:off x="9776998" y="5629563"/>
            <a:ext cx="1015001" cy="106833"/>
          </a:xfrm>
          <a:prstGeom prst="rect">
            <a:avLst/>
          </a:prstGeom>
          <a:noFill/>
          <a:ln>
            <a:noFill/>
          </a:ln>
        </p:spPr>
        <p:txBody>
          <a:bodyPr wrap="square" lIns="0" tIns="0" rIns="0" bIns="0" rtlCol="0">
            <a:spAutoFit/>
          </a:bodyPr>
          <a:lstStyle/>
          <a:p>
            <a:pPr algn="ctr"/>
            <a:r>
              <a:rPr lang="en-US" sz="700" err="1"/>
              <a:t>Lorem</a:t>
            </a:r>
            <a:r>
              <a:rPr lang="en-US" sz="700"/>
              <a:t> </a:t>
            </a:r>
            <a:r>
              <a:rPr lang="en-US" sz="700" err="1"/>
              <a:t>ipsum</a:t>
            </a:r>
            <a:endParaRPr lang="en-US" sz="700"/>
          </a:p>
        </p:txBody>
      </p:sp>
      <p:sp>
        <p:nvSpPr>
          <p:cNvPr id="55" name="Text Placeholder 2">
            <a:extLst>
              <a:ext uri="{FF2B5EF4-FFF2-40B4-BE49-F238E27FC236}">
                <a16:creationId xmlns:a16="http://schemas.microsoft.com/office/drawing/2014/main" id="{0D97D98B-B16D-AD4E-A16E-7B63BE672FAF}"/>
              </a:ext>
            </a:extLst>
          </p:cNvPr>
          <p:cNvSpPr>
            <a:spLocks noGrp="1"/>
          </p:cNvSpPr>
          <p:nvPr>
            <p:ph type="body" sz="quarter" idx="28" hasCustomPrompt="1"/>
          </p:nvPr>
        </p:nvSpPr>
        <p:spPr>
          <a:xfrm>
            <a:off x="1463675" y="3277770"/>
            <a:ext cx="1668762" cy="341313"/>
          </a:xfrm>
        </p:spPr>
        <p:txBody>
          <a:bodyPr/>
          <a:lstStyle>
            <a:lvl1pPr>
              <a:defRPr sz="2400">
                <a:solidFill>
                  <a:schemeClr val="tx1"/>
                </a:solidFill>
              </a:defRPr>
            </a:lvl1pPr>
          </a:lstStyle>
          <a:p>
            <a:pPr lvl="0"/>
            <a:r>
              <a:rPr lang="en-GB"/>
              <a:t>Year</a:t>
            </a:r>
            <a:endParaRPr lang="en-US"/>
          </a:p>
        </p:txBody>
      </p:sp>
      <p:sp>
        <p:nvSpPr>
          <p:cNvPr id="56" name="Text Placeholder 4">
            <a:extLst>
              <a:ext uri="{FF2B5EF4-FFF2-40B4-BE49-F238E27FC236}">
                <a16:creationId xmlns:a16="http://schemas.microsoft.com/office/drawing/2014/main" id="{7A85256F-91FA-1A43-9462-3F8AAD19ED5E}"/>
              </a:ext>
            </a:extLst>
          </p:cNvPr>
          <p:cNvSpPr>
            <a:spLocks noGrp="1"/>
          </p:cNvSpPr>
          <p:nvPr>
            <p:ph type="body" sz="quarter" idx="29"/>
          </p:nvPr>
        </p:nvSpPr>
        <p:spPr>
          <a:xfrm>
            <a:off x="1463261" y="3646391"/>
            <a:ext cx="1670212" cy="730808"/>
          </a:xfrm>
        </p:spPr>
        <p:txBody>
          <a:bodyPr/>
          <a:lstStyle>
            <a:lvl1pPr>
              <a:defRPr sz="1100" b="0">
                <a:solidFill>
                  <a:schemeClr val="tx1"/>
                </a:solidFill>
              </a:defRPr>
            </a:lvl1pPr>
            <a:lvl2pPr>
              <a:defRPr sz="1100" b="0">
                <a:solidFill>
                  <a:schemeClr val="tx1"/>
                </a:solidFill>
              </a:defRPr>
            </a:lvl2pPr>
            <a:lvl3pPr>
              <a:defRPr sz="1100" b="0">
                <a:solidFill>
                  <a:schemeClr val="tx1"/>
                </a:solidFill>
              </a:defRPr>
            </a:lvl3pPr>
            <a:lvl4pPr>
              <a:defRPr sz="1100" b="0">
                <a:solidFill>
                  <a:schemeClr val="tx1"/>
                </a:solidFill>
              </a:defRPr>
            </a:lvl4pPr>
            <a:lvl5pPr>
              <a:defRPr sz="1100" b="0">
                <a:solidFill>
                  <a:schemeClr val="tx1"/>
                </a:solidFill>
              </a:defRPr>
            </a:lvl5pPr>
          </a:lstStyle>
          <a:p>
            <a:pPr lvl="0"/>
            <a:r>
              <a:rPr lang="en-US"/>
              <a:t>Click to edit Master text styles</a:t>
            </a:r>
          </a:p>
        </p:txBody>
      </p:sp>
      <p:sp>
        <p:nvSpPr>
          <p:cNvPr id="57" name="Text Placeholder 2">
            <a:extLst>
              <a:ext uri="{FF2B5EF4-FFF2-40B4-BE49-F238E27FC236}">
                <a16:creationId xmlns:a16="http://schemas.microsoft.com/office/drawing/2014/main" id="{4482CEFF-9653-FA4D-ABF0-2BBCEBD8EFB4}"/>
              </a:ext>
            </a:extLst>
          </p:cNvPr>
          <p:cNvSpPr>
            <a:spLocks noGrp="1"/>
          </p:cNvSpPr>
          <p:nvPr>
            <p:ph type="body" sz="quarter" idx="30" hasCustomPrompt="1"/>
          </p:nvPr>
        </p:nvSpPr>
        <p:spPr>
          <a:xfrm>
            <a:off x="3703020" y="2487775"/>
            <a:ext cx="1668762" cy="341313"/>
          </a:xfrm>
        </p:spPr>
        <p:txBody>
          <a:bodyPr/>
          <a:lstStyle>
            <a:lvl1pPr>
              <a:defRPr sz="2400">
                <a:solidFill>
                  <a:schemeClr val="tx1"/>
                </a:solidFill>
              </a:defRPr>
            </a:lvl1pPr>
          </a:lstStyle>
          <a:p>
            <a:pPr lvl="0"/>
            <a:r>
              <a:rPr lang="en-GB"/>
              <a:t>Year</a:t>
            </a:r>
            <a:endParaRPr lang="en-US"/>
          </a:p>
        </p:txBody>
      </p:sp>
      <p:sp>
        <p:nvSpPr>
          <p:cNvPr id="58" name="Text Placeholder 4">
            <a:extLst>
              <a:ext uri="{FF2B5EF4-FFF2-40B4-BE49-F238E27FC236}">
                <a16:creationId xmlns:a16="http://schemas.microsoft.com/office/drawing/2014/main" id="{A45BF267-2FB4-8342-AC19-059C498A0CA6}"/>
              </a:ext>
            </a:extLst>
          </p:cNvPr>
          <p:cNvSpPr>
            <a:spLocks noGrp="1"/>
          </p:cNvSpPr>
          <p:nvPr>
            <p:ph type="body" sz="quarter" idx="31"/>
          </p:nvPr>
        </p:nvSpPr>
        <p:spPr>
          <a:xfrm>
            <a:off x="3702606" y="2856396"/>
            <a:ext cx="1670212" cy="1520803"/>
          </a:xfrm>
        </p:spPr>
        <p:txBody>
          <a:bodyPr/>
          <a:lstStyle>
            <a:lvl1pPr>
              <a:defRPr sz="1100" b="0">
                <a:solidFill>
                  <a:schemeClr val="tx1"/>
                </a:solidFill>
              </a:defRPr>
            </a:lvl1pPr>
            <a:lvl2pPr>
              <a:defRPr sz="1100" b="0">
                <a:solidFill>
                  <a:schemeClr val="tx1"/>
                </a:solidFill>
              </a:defRPr>
            </a:lvl2pPr>
            <a:lvl3pPr>
              <a:defRPr sz="1100" b="0">
                <a:solidFill>
                  <a:schemeClr val="tx1"/>
                </a:solidFill>
              </a:defRPr>
            </a:lvl3pPr>
            <a:lvl4pPr>
              <a:defRPr sz="1100" b="0">
                <a:solidFill>
                  <a:schemeClr val="tx1"/>
                </a:solidFill>
              </a:defRPr>
            </a:lvl4pPr>
            <a:lvl5pPr>
              <a:defRPr sz="1100" b="0">
                <a:solidFill>
                  <a:schemeClr val="tx1"/>
                </a:solidFill>
              </a:defRPr>
            </a:lvl5pPr>
          </a:lstStyle>
          <a:p>
            <a:pPr lvl="0"/>
            <a:r>
              <a:rPr lang="en-US"/>
              <a:t>Click to edit Master text styles</a:t>
            </a:r>
          </a:p>
        </p:txBody>
      </p:sp>
      <p:sp>
        <p:nvSpPr>
          <p:cNvPr id="59" name="Text Placeholder 2">
            <a:extLst>
              <a:ext uri="{FF2B5EF4-FFF2-40B4-BE49-F238E27FC236}">
                <a16:creationId xmlns:a16="http://schemas.microsoft.com/office/drawing/2014/main" id="{B62FAFBE-E9FE-7047-AC00-BC1923ED25A9}"/>
              </a:ext>
            </a:extLst>
          </p:cNvPr>
          <p:cNvSpPr>
            <a:spLocks noGrp="1"/>
          </p:cNvSpPr>
          <p:nvPr>
            <p:ph type="body" sz="quarter" idx="32" hasCustomPrompt="1"/>
          </p:nvPr>
        </p:nvSpPr>
        <p:spPr>
          <a:xfrm>
            <a:off x="5985910" y="1560934"/>
            <a:ext cx="1668762" cy="341313"/>
          </a:xfrm>
        </p:spPr>
        <p:txBody>
          <a:bodyPr/>
          <a:lstStyle>
            <a:lvl1pPr>
              <a:defRPr sz="2400">
                <a:solidFill>
                  <a:schemeClr val="accent2"/>
                </a:solidFill>
              </a:defRPr>
            </a:lvl1pPr>
          </a:lstStyle>
          <a:p>
            <a:pPr lvl="0"/>
            <a:r>
              <a:rPr lang="en-GB"/>
              <a:t>Year</a:t>
            </a:r>
            <a:endParaRPr lang="en-US"/>
          </a:p>
        </p:txBody>
      </p:sp>
      <p:sp>
        <p:nvSpPr>
          <p:cNvPr id="60" name="Text Placeholder 4">
            <a:extLst>
              <a:ext uri="{FF2B5EF4-FFF2-40B4-BE49-F238E27FC236}">
                <a16:creationId xmlns:a16="http://schemas.microsoft.com/office/drawing/2014/main" id="{D30A1353-DE6A-F448-981C-C3889BE482AD}"/>
              </a:ext>
            </a:extLst>
          </p:cNvPr>
          <p:cNvSpPr>
            <a:spLocks noGrp="1"/>
          </p:cNvSpPr>
          <p:nvPr>
            <p:ph type="body" sz="quarter" idx="33"/>
          </p:nvPr>
        </p:nvSpPr>
        <p:spPr>
          <a:xfrm>
            <a:off x="5985496" y="1929555"/>
            <a:ext cx="1670212" cy="2447644"/>
          </a:xfrm>
        </p:spPr>
        <p:txBody>
          <a:bodyPr/>
          <a:lstStyle>
            <a:lvl1pPr>
              <a:defRPr sz="1100" b="0">
                <a:solidFill>
                  <a:schemeClr val="tx1"/>
                </a:solidFill>
              </a:defRPr>
            </a:lvl1pPr>
            <a:lvl2pPr>
              <a:defRPr sz="1100" b="0">
                <a:solidFill>
                  <a:schemeClr val="tx1"/>
                </a:solidFill>
              </a:defRPr>
            </a:lvl2pPr>
            <a:lvl3pPr>
              <a:defRPr sz="1100" b="0">
                <a:solidFill>
                  <a:schemeClr val="tx1"/>
                </a:solidFill>
              </a:defRPr>
            </a:lvl3pPr>
            <a:lvl4pPr>
              <a:defRPr sz="1100" b="0">
                <a:solidFill>
                  <a:schemeClr val="tx1"/>
                </a:solidFill>
              </a:defRPr>
            </a:lvl4pPr>
            <a:lvl5pPr>
              <a:defRPr sz="1100" b="0">
                <a:solidFill>
                  <a:schemeClr val="tx1"/>
                </a:solidFill>
              </a:defRPr>
            </a:lvl5pPr>
          </a:lstStyle>
          <a:p>
            <a:pPr lvl="0"/>
            <a:r>
              <a:rPr lang="en-US"/>
              <a:t>Click to edit Master text styles</a:t>
            </a:r>
          </a:p>
        </p:txBody>
      </p:sp>
      <p:sp>
        <p:nvSpPr>
          <p:cNvPr id="61" name="Text Placeholder 2">
            <a:extLst>
              <a:ext uri="{FF2B5EF4-FFF2-40B4-BE49-F238E27FC236}">
                <a16:creationId xmlns:a16="http://schemas.microsoft.com/office/drawing/2014/main" id="{A8E05C54-3676-2E4D-BB04-9103905C536E}"/>
              </a:ext>
            </a:extLst>
          </p:cNvPr>
          <p:cNvSpPr>
            <a:spLocks noGrp="1"/>
          </p:cNvSpPr>
          <p:nvPr>
            <p:ph type="body" sz="quarter" idx="34" hasCustomPrompt="1"/>
          </p:nvPr>
        </p:nvSpPr>
        <p:spPr>
          <a:xfrm>
            <a:off x="8156831" y="3022730"/>
            <a:ext cx="1668762" cy="341313"/>
          </a:xfrm>
        </p:spPr>
        <p:txBody>
          <a:bodyPr/>
          <a:lstStyle>
            <a:lvl1pPr>
              <a:defRPr sz="2400">
                <a:solidFill>
                  <a:schemeClr val="tx1"/>
                </a:solidFill>
              </a:defRPr>
            </a:lvl1pPr>
          </a:lstStyle>
          <a:p>
            <a:pPr lvl="0"/>
            <a:r>
              <a:rPr lang="en-GB"/>
              <a:t>Year</a:t>
            </a:r>
            <a:endParaRPr lang="en-US"/>
          </a:p>
        </p:txBody>
      </p:sp>
      <p:sp>
        <p:nvSpPr>
          <p:cNvPr id="62" name="Text Placeholder 4">
            <a:extLst>
              <a:ext uri="{FF2B5EF4-FFF2-40B4-BE49-F238E27FC236}">
                <a16:creationId xmlns:a16="http://schemas.microsoft.com/office/drawing/2014/main" id="{2A504B99-59C8-2440-AFE6-034D58EBB0D2}"/>
              </a:ext>
            </a:extLst>
          </p:cNvPr>
          <p:cNvSpPr>
            <a:spLocks noGrp="1"/>
          </p:cNvSpPr>
          <p:nvPr>
            <p:ph type="body" sz="quarter" idx="35"/>
          </p:nvPr>
        </p:nvSpPr>
        <p:spPr>
          <a:xfrm>
            <a:off x="8156417" y="3391352"/>
            <a:ext cx="1670212" cy="985848"/>
          </a:xfrm>
        </p:spPr>
        <p:txBody>
          <a:bodyPr/>
          <a:lstStyle>
            <a:lvl1pPr>
              <a:defRPr sz="1100" b="0">
                <a:solidFill>
                  <a:schemeClr val="tx1"/>
                </a:solidFill>
              </a:defRPr>
            </a:lvl1pPr>
            <a:lvl2pPr>
              <a:defRPr sz="1100" b="0">
                <a:solidFill>
                  <a:schemeClr val="tx1"/>
                </a:solidFill>
              </a:defRPr>
            </a:lvl2pPr>
            <a:lvl3pPr>
              <a:defRPr sz="1100" b="0">
                <a:solidFill>
                  <a:schemeClr val="tx1"/>
                </a:solidFill>
              </a:defRPr>
            </a:lvl3pPr>
            <a:lvl4pPr>
              <a:defRPr sz="1100" b="0">
                <a:solidFill>
                  <a:schemeClr val="tx1"/>
                </a:solidFill>
              </a:defRPr>
            </a:lvl4pPr>
            <a:lvl5pPr>
              <a:defRPr sz="1100" b="0">
                <a:solidFill>
                  <a:schemeClr val="tx1"/>
                </a:solidFill>
              </a:defRPr>
            </a:lvl5pPr>
          </a:lstStyle>
          <a:p>
            <a:pPr lvl="0"/>
            <a:r>
              <a:rPr lang="en-US"/>
              <a:t>Click to edit Master text styles</a:t>
            </a:r>
          </a:p>
        </p:txBody>
      </p:sp>
      <p:sp>
        <p:nvSpPr>
          <p:cNvPr id="63" name="Text Placeholder 2">
            <a:extLst>
              <a:ext uri="{FF2B5EF4-FFF2-40B4-BE49-F238E27FC236}">
                <a16:creationId xmlns:a16="http://schemas.microsoft.com/office/drawing/2014/main" id="{AECA8070-C739-244F-8157-E24F910B34F0}"/>
              </a:ext>
            </a:extLst>
          </p:cNvPr>
          <p:cNvSpPr>
            <a:spLocks noGrp="1"/>
          </p:cNvSpPr>
          <p:nvPr>
            <p:ph type="body" sz="quarter" idx="36" hasCustomPrompt="1"/>
          </p:nvPr>
        </p:nvSpPr>
        <p:spPr>
          <a:xfrm>
            <a:off x="10377517" y="1554714"/>
            <a:ext cx="1009348" cy="341313"/>
          </a:xfrm>
        </p:spPr>
        <p:txBody>
          <a:bodyPr/>
          <a:lstStyle>
            <a:lvl1pPr>
              <a:defRPr sz="2400">
                <a:solidFill>
                  <a:schemeClr val="tx1"/>
                </a:solidFill>
              </a:defRPr>
            </a:lvl1pPr>
          </a:lstStyle>
          <a:p>
            <a:pPr lvl="0"/>
            <a:r>
              <a:rPr lang="en-GB"/>
              <a:t>Year</a:t>
            </a:r>
            <a:endParaRPr lang="en-US"/>
          </a:p>
        </p:txBody>
      </p:sp>
      <p:sp>
        <p:nvSpPr>
          <p:cNvPr id="64" name="Text Placeholder 4">
            <a:extLst>
              <a:ext uri="{FF2B5EF4-FFF2-40B4-BE49-F238E27FC236}">
                <a16:creationId xmlns:a16="http://schemas.microsoft.com/office/drawing/2014/main" id="{21DCEC3C-161F-3442-B6C0-43EA0CA53381}"/>
              </a:ext>
            </a:extLst>
          </p:cNvPr>
          <p:cNvSpPr>
            <a:spLocks noGrp="1"/>
          </p:cNvSpPr>
          <p:nvPr>
            <p:ph type="body" sz="quarter" idx="37"/>
          </p:nvPr>
        </p:nvSpPr>
        <p:spPr>
          <a:xfrm>
            <a:off x="10377103" y="1923335"/>
            <a:ext cx="1010225" cy="2453863"/>
          </a:xfrm>
        </p:spPr>
        <p:txBody>
          <a:bodyPr/>
          <a:lstStyle>
            <a:lvl1pPr>
              <a:defRPr sz="1100" b="0">
                <a:solidFill>
                  <a:schemeClr val="tx1"/>
                </a:solidFill>
              </a:defRPr>
            </a:lvl1pPr>
            <a:lvl2pPr>
              <a:defRPr sz="1100" b="0">
                <a:solidFill>
                  <a:schemeClr val="tx1"/>
                </a:solidFill>
              </a:defRPr>
            </a:lvl2pPr>
            <a:lvl3pPr>
              <a:defRPr sz="1100" b="0">
                <a:solidFill>
                  <a:schemeClr val="tx1"/>
                </a:solidFill>
              </a:defRPr>
            </a:lvl3pPr>
            <a:lvl4pPr>
              <a:defRPr sz="1100" b="0">
                <a:solidFill>
                  <a:schemeClr val="tx1"/>
                </a:solidFill>
              </a:defRPr>
            </a:lvl4pPr>
            <a:lvl5pPr>
              <a:defRPr sz="1100" b="0">
                <a:solidFill>
                  <a:schemeClr val="tx1"/>
                </a:solidFill>
              </a:defRPr>
            </a:lvl5pPr>
          </a:lstStyle>
          <a:p>
            <a:pPr lvl="0"/>
            <a:r>
              <a:rPr lang="en-US"/>
              <a:t>Click to edit Master text styles</a:t>
            </a:r>
          </a:p>
        </p:txBody>
      </p:sp>
    </p:spTree>
    <p:extLst>
      <p:ext uri="{BB962C8B-B14F-4D97-AF65-F5344CB8AC3E}">
        <p14:creationId xmlns:p14="http://schemas.microsoft.com/office/powerpoint/2010/main" val="384849288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cSld name="Timeline_White">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624AB0E-67F9-4699-A062-C1A04E211DBF}"/>
              </a:ext>
            </a:extLst>
          </p:cNvPr>
          <p:cNvSpPr>
            <a:spLocks noGrp="1"/>
          </p:cNvSpPr>
          <p:nvPr>
            <p:ph type="ftr" sz="quarter" idx="11"/>
          </p:nvPr>
        </p:nvSpPr>
        <p:spPr/>
        <p:txBody>
          <a:bodyPr/>
          <a:lstStyle>
            <a:lvl1pPr>
              <a:defRPr/>
            </a:lvl1pPr>
          </a:lstStyle>
          <a:p>
            <a:endParaRPr lang="en-GB"/>
          </a:p>
        </p:txBody>
      </p:sp>
      <p:sp>
        <p:nvSpPr>
          <p:cNvPr id="4" name="Slide Number Placeholder 3">
            <a:extLst>
              <a:ext uri="{FF2B5EF4-FFF2-40B4-BE49-F238E27FC236}">
                <a16:creationId xmlns:a16="http://schemas.microsoft.com/office/drawing/2014/main" id="{861EC23E-2FB0-4A77-8864-88A3B6A0B27D}"/>
              </a:ext>
            </a:extLst>
          </p:cNvPr>
          <p:cNvSpPr>
            <a:spLocks noGrp="1"/>
          </p:cNvSpPr>
          <p:nvPr>
            <p:ph type="sldNum" sz="quarter" idx="12"/>
          </p:nvPr>
        </p:nvSpPr>
        <p:spPr/>
        <p:txBody>
          <a:bodyPr/>
          <a:lstStyle/>
          <a:p>
            <a:fld id="{AFA7B88B-89BC-4E41-A4CC-88F7AB32273B}" type="slidenum">
              <a:rPr lang="en-GB" smtClean="0"/>
              <a:t>‹#›</a:t>
            </a:fld>
            <a:endParaRPr lang="en-GB"/>
          </a:p>
        </p:txBody>
      </p:sp>
      <p:sp>
        <p:nvSpPr>
          <p:cNvPr id="6" name="Title 5">
            <a:extLst>
              <a:ext uri="{FF2B5EF4-FFF2-40B4-BE49-F238E27FC236}">
                <a16:creationId xmlns:a16="http://schemas.microsoft.com/office/drawing/2014/main" id="{6D932999-C3CD-0F47-A5B3-235D6AA8CC4E}"/>
              </a:ext>
            </a:extLst>
          </p:cNvPr>
          <p:cNvSpPr>
            <a:spLocks noGrp="1"/>
          </p:cNvSpPr>
          <p:nvPr>
            <p:ph type="title"/>
          </p:nvPr>
        </p:nvSpPr>
        <p:spPr>
          <a:xfrm>
            <a:off x="807269" y="302881"/>
            <a:ext cx="10580059" cy="755904"/>
          </a:xfrm>
        </p:spPr>
        <p:txBody>
          <a:bodyPr/>
          <a:lstStyle/>
          <a:p>
            <a:r>
              <a:rPr lang="en-US"/>
              <a:t>Click to edit Master title style</a:t>
            </a:r>
            <a:endParaRPr lang="en-GB"/>
          </a:p>
        </p:txBody>
      </p:sp>
      <p:sp>
        <p:nvSpPr>
          <p:cNvPr id="7" name="Line 11">
            <a:extLst>
              <a:ext uri="{FF2B5EF4-FFF2-40B4-BE49-F238E27FC236}">
                <a16:creationId xmlns:a16="http://schemas.microsoft.com/office/drawing/2014/main" id="{70F26CB7-AEE0-A44C-8CD9-744749A855D5}"/>
              </a:ext>
            </a:extLst>
          </p:cNvPr>
          <p:cNvSpPr>
            <a:spLocks noChangeShapeType="1"/>
          </p:cNvSpPr>
          <p:nvPr/>
        </p:nvSpPr>
        <p:spPr bwMode="auto">
          <a:xfrm>
            <a:off x="614363" y="0"/>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Text Placeholder 2">
            <a:extLst>
              <a:ext uri="{FF2B5EF4-FFF2-40B4-BE49-F238E27FC236}">
                <a16:creationId xmlns:a16="http://schemas.microsoft.com/office/drawing/2014/main" id="{0B1525AA-7961-B745-9BA3-51AB1F5FD7F4}"/>
              </a:ext>
            </a:extLst>
          </p:cNvPr>
          <p:cNvSpPr>
            <a:spLocks noGrp="1"/>
          </p:cNvSpPr>
          <p:nvPr>
            <p:ph type="body" idx="13" hasCustomPrompt="1"/>
          </p:nvPr>
        </p:nvSpPr>
        <p:spPr>
          <a:xfrm>
            <a:off x="807268" y="1092092"/>
            <a:ext cx="10580060" cy="360000"/>
          </a:xfrm>
        </p:spPr>
        <p:txBody>
          <a:bodyPr anchor="t" anchorCtr="0"/>
          <a:lstStyle>
            <a:lvl1pPr marL="0" indent="0">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Subtitle]</a:t>
            </a:r>
          </a:p>
        </p:txBody>
      </p:sp>
      <p:cxnSp>
        <p:nvCxnSpPr>
          <p:cNvPr id="9" name="Straight Connector 8">
            <a:extLst>
              <a:ext uri="{FF2B5EF4-FFF2-40B4-BE49-F238E27FC236}">
                <a16:creationId xmlns:a16="http://schemas.microsoft.com/office/drawing/2014/main" id="{BC14EDB2-B00A-448C-B156-E33860751ED7}"/>
              </a:ext>
            </a:extLst>
          </p:cNvPr>
          <p:cNvCxnSpPr/>
          <p:nvPr/>
        </p:nvCxnSpPr>
        <p:spPr>
          <a:xfrm>
            <a:off x="808049" y="4508804"/>
            <a:ext cx="0" cy="868132"/>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14FA8E92-93CB-461A-A0D4-7639D10D39AE}"/>
              </a:ext>
            </a:extLst>
          </p:cNvPr>
          <p:cNvCxnSpPr/>
          <p:nvPr/>
        </p:nvCxnSpPr>
        <p:spPr>
          <a:xfrm>
            <a:off x="1364787" y="3333953"/>
            <a:ext cx="0" cy="2042983"/>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CC777EBC-65FD-40A8-981E-824A31034595}"/>
              </a:ext>
            </a:extLst>
          </p:cNvPr>
          <p:cNvCxnSpPr/>
          <p:nvPr/>
        </p:nvCxnSpPr>
        <p:spPr>
          <a:xfrm>
            <a:off x="1921524" y="4508804"/>
            <a:ext cx="0" cy="868132"/>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1CE065E9-CF24-4580-8A60-6C55F40FF417}"/>
              </a:ext>
            </a:extLst>
          </p:cNvPr>
          <p:cNvCxnSpPr/>
          <p:nvPr/>
        </p:nvCxnSpPr>
        <p:spPr>
          <a:xfrm>
            <a:off x="3035000" y="4508804"/>
            <a:ext cx="0" cy="868132"/>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ABDBD178-0309-44FC-BE0E-198DA024C5F8}"/>
              </a:ext>
            </a:extLst>
          </p:cNvPr>
          <p:cNvCxnSpPr/>
          <p:nvPr/>
        </p:nvCxnSpPr>
        <p:spPr>
          <a:xfrm>
            <a:off x="3591738" y="2563018"/>
            <a:ext cx="0" cy="2813919"/>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4A8E60BF-92A4-4E34-B744-6B631353BF83}"/>
              </a:ext>
            </a:extLst>
          </p:cNvPr>
          <p:cNvCxnSpPr/>
          <p:nvPr/>
        </p:nvCxnSpPr>
        <p:spPr>
          <a:xfrm>
            <a:off x="4148475" y="4508804"/>
            <a:ext cx="0" cy="868132"/>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2EA2386B-6EDA-420D-96CB-76E591E00D2B}"/>
              </a:ext>
            </a:extLst>
          </p:cNvPr>
          <p:cNvCxnSpPr/>
          <p:nvPr/>
        </p:nvCxnSpPr>
        <p:spPr>
          <a:xfrm>
            <a:off x="5261950" y="4508804"/>
            <a:ext cx="0" cy="868132"/>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D5C5BE24-0ACB-4261-8929-FC07A5A849FD}"/>
              </a:ext>
            </a:extLst>
          </p:cNvPr>
          <p:cNvCxnSpPr/>
          <p:nvPr/>
        </p:nvCxnSpPr>
        <p:spPr>
          <a:xfrm>
            <a:off x="5818688" y="1621147"/>
            <a:ext cx="0" cy="3755789"/>
          </a:xfrm>
          <a:prstGeom prst="line">
            <a:avLst/>
          </a:prstGeom>
          <a:ln w="117475">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A1623205-4E13-477E-9A6B-F39CC48DF7E6}"/>
              </a:ext>
            </a:extLst>
          </p:cNvPr>
          <p:cNvCxnSpPr/>
          <p:nvPr/>
        </p:nvCxnSpPr>
        <p:spPr>
          <a:xfrm>
            <a:off x="6375427" y="4508804"/>
            <a:ext cx="0" cy="868132"/>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EC6CE578-474C-4199-8DE3-CE6C26C2E7BD}"/>
              </a:ext>
            </a:extLst>
          </p:cNvPr>
          <p:cNvCxnSpPr/>
          <p:nvPr/>
        </p:nvCxnSpPr>
        <p:spPr>
          <a:xfrm>
            <a:off x="7488902" y="4508804"/>
            <a:ext cx="0" cy="868132"/>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E7A8B1BA-2F1E-458A-AF0B-4F03462476F8}"/>
              </a:ext>
            </a:extLst>
          </p:cNvPr>
          <p:cNvCxnSpPr/>
          <p:nvPr/>
        </p:nvCxnSpPr>
        <p:spPr>
          <a:xfrm>
            <a:off x="8045639" y="3102518"/>
            <a:ext cx="0" cy="2274419"/>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3D39A32E-48A1-4CC8-9ACE-45DE547DE34F}"/>
              </a:ext>
            </a:extLst>
          </p:cNvPr>
          <p:cNvCxnSpPr/>
          <p:nvPr/>
        </p:nvCxnSpPr>
        <p:spPr>
          <a:xfrm>
            <a:off x="8602377" y="4508804"/>
            <a:ext cx="0" cy="868132"/>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F02E7E5C-E82A-453F-BBEF-30D5FDA03AC0}"/>
              </a:ext>
            </a:extLst>
          </p:cNvPr>
          <p:cNvCxnSpPr/>
          <p:nvPr/>
        </p:nvCxnSpPr>
        <p:spPr>
          <a:xfrm>
            <a:off x="9715852" y="4508804"/>
            <a:ext cx="0" cy="868132"/>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4AF1649C-A11F-4B46-89B5-DA8BDF4BC2EC}"/>
              </a:ext>
            </a:extLst>
          </p:cNvPr>
          <p:cNvCxnSpPr/>
          <p:nvPr/>
        </p:nvCxnSpPr>
        <p:spPr>
          <a:xfrm>
            <a:off x="10272590" y="1621147"/>
            <a:ext cx="0" cy="3755789"/>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grpSp>
        <p:nvGrpSpPr>
          <p:cNvPr id="2" name="Group 1">
            <a:extLst>
              <a:ext uri="{FF2B5EF4-FFF2-40B4-BE49-F238E27FC236}">
                <a16:creationId xmlns:a16="http://schemas.microsoft.com/office/drawing/2014/main" id="{69D3F437-9F34-B84D-ABC5-DF5D261D1FEA}"/>
              </a:ext>
            </a:extLst>
          </p:cNvPr>
          <p:cNvGrpSpPr/>
          <p:nvPr/>
        </p:nvGrpSpPr>
        <p:grpSpPr>
          <a:xfrm>
            <a:off x="2478262" y="4508804"/>
            <a:ext cx="8351066" cy="868132"/>
            <a:chOff x="2478262" y="4508804"/>
            <a:chExt cx="8351066" cy="868132"/>
          </a:xfrm>
        </p:grpSpPr>
        <p:cxnSp>
          <p:nvCxnSpPr>
            <p:cNvPr id="12" name="Straight Connector 11">
              <a:extLst>
                <a:ext uri="{FF2B5EF4-FFF2-40B4-BE49-F238E27FC236}">
                  <a16:creationId xmlns:a16="http://schemas.microsoft.com/office/drawing/2014/main" id="{F2D44219-6D70-4FF2-8D63-D6B713330DAA}"/>
                </a:ext>
              </a:extLst>
            </p:cNvPr>
            <p:cNvCxnSpPr/>
            <p:nvPr/>
          </p:nvCxnSpPr>
          <p:spPr>
            <a:xfrm>
              <a:off x="2478262" y="4508804"/>
              <a:ext cx="0" cy="868132"/>
            </a:xfrm>
            <a:prstGeom prst="line">
              <a:avLst/>
            </a:prstGeom>
            <a:ln w="476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25E7053F-C18F-43FE-B299-B54A64A2BDD7}"/>
                </a:ext>
              </a:extLst>
            </p:cNvPr>
            <p:cNvCxnSpPr/>
            <p:nvPr/>
          </p:nvCxnSpPr>
          <p:spPr>
            <a:xfrm>
              <a:off x="4705213" y="4508804"/>
              <a:ext cx="0" cy="868132"/>
            </a:xfrm>
            <a:prstGeom prst="line">
              <a:avLst/>
            </a:prstGeom>
            <a:ln w="476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C854AA23-7C4C-4AAF-AA8D-D1456ABF607C}"/>
                </a:ext>
              </a:extLst>
            </p:cNvPr>
            <p:cNvCxnSpPr/>
            <p:nvPr/>
          </p:nvCxnSpPr>
          <p:spPr>
            <a:xfrm>
              <a:off x="6932164" y="4508804"/>
              <a:ext cx="0" cy="868132"/>
            </a:xfrm>
            <a:prstGeom prst="line">
              <a:avLst/>
            </a:prstGeom>
            <a:ln w="476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FF5D7B22-15B7-42FA-86A8-BA895AD7CF8A}"/>
                </a:ext>
              </a:extLst>
            </p:cNvPr>
            <p:cNvCxnSpPr/>
            <p:nvPr/>
          </p:nvCxnSpPr>
          <p:spPr>
            <a:xfrm>
              <a:off x="9159114" y="4508804"/>
              <a:ext cx="0" cy="868132"/>
            </a:xfrm>
            <a:prstGeom prst="line">
              <a:avLst/>
            </a:prstGeom>
            <a:ln w="476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2BD2ED27-6DFA-4529-AE51-94E724A25364}"/>
                </a:ext>
              </a:extLst>
            </p:cNvPr>
            <p:cNvCxnSpPr/>
            <p:nvPr/>
          </p:nvCxnSpPr>
          <p:spPr>
            <a:xfrm>
              <a:off x="10829328" y="4508804"/>
              <a:ext cx="0" cy="868132"/>
            </a:xfrm>
            <a:prstGeom prst="line">
              <a:avLst/>
            </a:prstGeom>
            <a:ln w="47625">
              <a:solidFill>
                <a:schemeClr val="tx1"/>
              </a:solidFill>
            </a:ln>
          </p:spPr>
          <p:style>
            <a:lnRef idx="2">
              <a:schemeClr val="accent1"/>
            </a:lnRef>
            <a:fillRef idx="0">
              <a:schemeClr val="accent1"/>
            </a:fillRef>
            <a:effectRef idx="1">
              <a:schemeClr val="accent1"/>
            </a:effectRef>
            <a:fontRef idx="minor">
              <a:schemeClr val="tx1"/>
            </a:fontRef>
          </p:style>
        </p:cxnSp>
      </p:grpSp>
      <p:cxnSp>
        <p:nvCxnSpPr>
          <p:cNvPr id="28" name="Straight Connector 27">
            <a:extLst>
              <a:ext uri="{FF2B5EF4-FFF2-40B4-BE49-F238E27FC236}">
                <a16:creationId xmlns:a16="http://schemas.microsoft.com/office/drawing/2014/main" id="{45981547-8908-4665-A56B-34FCFBD8667E}"/>
              </a:ext>
            </a:extLst>
          </p:cNvPr>
          <p:cNvCxnSpPr/>
          <p:nvPr/>
        </p:nvCxnSpPr>
        <p:spPr>
          <a:xfrm>
            <a:off x="11386066" y="4508804"/>
            <a:ext cx="0" cy="868132"/>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sp>
        <p:nvSpPr>
          <p:cNvPr id="29" name="TextBox 28">
            <a:extLst>
              <a:ext uri="{FF2B5EF4-FFF2-40B4-BE49-F238E27FC236}">
                <a16:creationId xmlns:a16="http://schemas.microsoft.com/office/drawing/2014/main" id="{A2AA54D6-8108-4A34-A6DD-536C3E8A263C}"/>
              </a:ext>
            </a:extLst>
          </p:cNvPr>
          <p:cNvSpPr txBox="1"/>
          <p:nvPr/>
        </p:nvSpPr>
        <p:spPr>
          <a:xfrm>
            <a:off x="857286" y="5629563"/>
            <a:ext cx="1015001" cy="106833"/>
          </a:xfrm>
          <a:prstGeom prst="rect">
            <a:avLst/>
          </a:prstGeom>
          <a:noFill/>
          <a:ln>
            <a:noFill/>
          </a:ln>
        </p:spPr>
        <p:txBody>
          <a:bodyPr wrap="square" lIns="0" tIns="0" rIns="0" bIns="0" rtlCol="0">
            <a:spAutoFit/>
          </a:bodyPr>
          <a:lstStyle/>
          <a:p>
            <a:pPr algn="ctr"/>
            <a:r>
              <a:rPr lang="en-US" sz="700" err="1"/>
              <a:t>Lorem</a:t>
            </a:r>
            <a:r>
              <a:rPr lang="en-US" sz="700"/>
              <a:t> </a:t>
            </a:r>
            <a:r>
              <a:rPr lang="en-US" sz="700" err="1"/>
              <a:t>ipsum</a:t>
            </a:r>
            <a:endParaRPr lang="en-US" sz="700"/>
          </a:p>
        </p:txBody>
      </p:sp>
      <p:sp>
        <p:nvSpPr>
          <p:cNvPr id="30" name="TextBox 29">
            <a:extLst>
              <a:ext uri="{FF2B5EF4-FFF2-40B4-BE49-F238E27FC236}">
                <a16:creationId xmlns:a16="http://schemas.microsoft.com/office/drawing/2014/main" id="{D7D06618-70F4-4F13-8D02-2E488155AA5C}"/>
              </a:ext>
            </a:extLst>
          </p:cNvPr>
          <p:cNvSpPr txBox="1"/>
          <p:nvPr/>
        </p:nvSpPr>
        <p:spPr>
          <a:xfrm>
            <a:off x="3084237" y="5629563"/>
            <a:ext cx="1015001" cy="106833"/>
          </a:xfrm>
          <a:prstGeom prst="rect">
            <a:avLst/>
          </a:prstGeom>
          <a:noFill/>
          <a:ln>
            <a:noFill/>
          </a:ln>
        </p:spPr>
        <p:txBody>
          <a:bodyPr wrap="square" lIns="0" tIns="0" rIns="0" bIns="0" rtlCol="0">
            <a:spAutoFit/>
          </a:bodyPr>
          <a:lstStyle/>
          <a:p>
            <a:pPr algn="ctr"/>
            <a:r>
              <a:rPr lang="en-US" sz="700" err="1"/>
              <a:t>Lorem</a:t>
            </a:r>
            <a:r>
              <a:rPr lang="en-US" sz="700"/>
              <a:t> </a:t>
            </a:r>
            <a:r>
              <a:rPr lang="en-US" sz="700" err="1"/>
              <a:t>ipsum</a:t>
            </a:r>
            <a:endParaRPr lang="en-US" sz="700"/>
          </a:p>
        </p:txBody>
      </p:sp>
      <p:sp>
        <p:nvSpPr>
          <p:cNvPr id="31" name="TextBox 30">
            <a:extLst>
              <a:ext uri="{FF2B5EF4-FFF2-40B4-BE49-F238E27FC236}">
                <a16:creationId xmlns:a16="http://schemas.microsoft.com/office/drawing/2014/main" id="{B4E5E6E1-440A-4AF3-96C4-3FBA3BA2B204}"/>
              </a:ext>
            </a:extLst>
          </p:cNvPr>
          <p:cNvSpPr txBox="1"/>
          <p:nvPr/>
        </p:nvSpPr>
        <p:spPr>
          <a:xfrm>
            <a:off x="5311188" y="5629563"/>
            <a:ext cx="1015001" cy="106833"/>
          </a:xfrm>
          <a:prstGeom prst="rect">
            <a:avLst/>
          </a:prstGeom>
          <a:noFill/>
          <a:ln>
            <a:noFill/>
          </a:ln>
        </p:spPr>
        <p:txBody>
          <a:bodyPr wrap="square" lIns="0" tIns="0" rIns="0" bIns="0" rtlCol="0">
            <a:spAutoFit/>
          </a:bodyPr>
          <a:lstStyle/>
          <a:p>
            <a:pPr algn="ctr"/>
            <a:r>
              <a:rPr lang="en-US" sz="700" err="1"/>
              <a:t>Lorem</a:t>
            </a:r>
            <a:r>
              <a:rPr lang="en-US" sz="700"/>
              <a:t> </a:t>
            </a:r>
            <a:r>
              <a:rPr lang="en-US" sz="700" err="1"/>
              <a:t>ipsum</a:t>
            </a:r>
            <a:endParaRPr lang="en-US" sz="700"/>
          </a:p>
        </p:txBody>
      </p:sp>
      <p:sp>
        <p:nvSpPr>
          <p:cNvPr id="32" name="TextBox 31">
            <a:extLst>
              <a:ext uri="{FF2B5EF4-FFF2-40B4-BE49-F238E27FC236}">
                <a16:creationId xmlns:a16="http://schemas.microsoft.com/office/drawing/2014/main" id="{44A3C359-E798-4092-95F2-B22716EC0C57}"/>
              </a:ext>
            </a:extLst>
          </p:cNvPr>
          <p:cNvSpPr txBox="1"/>
          <p:nvPr/>
        </p:nvSpPr>
        <p:spPr>
          <a:xfrm>
            <a:off x="7538139" y="5629563"/>
            <a:ext cx="1015001" cy="106833"/>
          </a:xfrm>
          <a:prstGeom prst="rect">
            <a:avLst/>
          </a:prstGeom>
          <a:noFill/>
          <a:ln>
            <a:noFill/>
          </a:ln>
        </p:spPr>
        <p:txBody>
          <a:bodyPr wrap="square" lIns="0" tIns="0" rIns="0" bIns="0" rtlCol="0">
            <a:spAutoFit/>
          </a:bodyPr>
          <a:lstStyle/>
          <a:p>
            <a:pPr algn="ctr"/>
            <a:r>
              <a:rPr lang="en-US" sz="700" err="1"/>
              <a:t>Lorem</a:t>
            </a:r>
            <a:r>
              <a:rPr lang="en-US" sz="700"/>
              <a:t> </a:t>
            </a:r>
            <a:r>
              <a:rPr lang="en-US" sz="700" err="1"/>
              <a:t>ipsum</a:t>
            </a:r>
            <a:endParaRPr lang="en-US" sz="700"/>
          </a:p>
        </p:txBody>
      </p:sp>
      <p:sp>
        <p:nvSpPr>
          <p:cNvPr id="33" name="TextBox 32">
            <a:extLst>
              <a:ext uri="{FF2B5EF4-FFF2-40B4-BE49-F238E27FC236}">
                <a16:creationId xmlns:a16="http://schemas.microsoft.com/office/drawing/2014/main" id="{C91D43E5-EEF3-4586-8BED-DEC777C783B7}"/>
              </a:ext>
            </a:extLst>
          </p:cNvPr>
          <p:cNvSpPr txBox="1"/>
          <p:nvPr/>
        </p:nvSpPr>
        <p:spPr>
          <a:xfrm>
            <a:off x="9776998" y="5629563"/>
            <a:ext cx="1015001" cy="106833"/>
          </a:xfrm>
          <a:prstGeom prst="rect">
            <a:avLst/>
          </a:prstGeom>
          <a:noFill/>
          <a:ln>
            <a:noFill/>
          </a:ln>
        </p:spPr>
        <p:txBody>
          <a:bodyPr wrap="square" lIns="0" tIns="0" rIns="0" bIns="0" rtlCol="0">
            <a:spAutoFit/>
          </a:bodyPr>
          <a:lstStyle/>
          <a:p>
            <a:pPr algn="ctr"/>
            <a:r>
              <a:rPr lang="en-US" sz="700" err="1"/>
              <a:t>Lorem</a:t>
            </a:r>
            <a:r>
              <a:rPr lang="en-US" sz="700"/>
              <a:t> </a:t>
            </a:r>
            <a:r>
              <a:rPr lang="en-US" sz="700" err="1"/>
              <a:t>ipsum</a:t>
            </a:r>
            <a:endParaRPr lang="en-US" sz="700"/>
          </a:p>
        </p:txBody>
      </p:sp>
      <p:sp>
        <p:nvSpPr>
          <p:cNvPr id="34" name="Text Placeholder 2">
            <a:extLst>
              <a:ext uri="{FF2B5EF4-FFF2-40B4-BE49-F238E27FC236}">
                <a16:creationId xmlns:a16="http://schemas.microsoft.com/office/drawing/2014/main" id="{31D94BE6-C7C9-418B-874A-F04975D51409}"/>
              </a:ext>
            </a:extLst>
          </p:cNvPr>
          <p:cNvSpPr>
            <a:spLocks noGrp="1"/>
          </p:cNvSpPr>
          <p:nvPr>
            <p:ph type="body" sz="quarter" idx="28" hasCustomPrompt="1"/>
          </p:nvPr>
        </p:nvSpPr>
        <p:spPr>
          <a:xfrm>
            <a:off x="1463675" y="3277770"/>
            <a:ext cx="1668762" cy="341313"/>
          </a:xfrm>
        </p:spPr>
        <p:txBody>
          <a:bodyPr/>
          <a:lstStyle>
            <a:lvl1pPr>
              <a:defRPr sz="2400">
                <a:solidFill>
                  <a:schemeClr val="tx1"/>
                </a:solidFill>
              </a:defRPr>
            </a:lvl1pPr>
          </a:lstStyle>
          <a:p>
            <a:pPr lvl="0"/>
            <a:r>
              <a:rPr lang="en-GB"/>
              <a:t>Year</a:t>
            </a:r>
            <a:endParaRPr lang="en-US"/>
          </a:p>
        </p:txBody>
      </p:sp>
      <p:sp>
        <p:nvSpPr>
          <p:cNvPr id="35" name="Text Placeholder 4">
            <a:extLst>
              <a:ext uri="{FF2B5EF4-FFF2-40B4-BE49-F238E27FC236}">
                <a16:creationId xmlns:a16="http://schemas.microsoft.com/office/drawing/2014/main" id="{C484AFE2-723E-44CC-A0C6-B3B8A4FCF9F8}"/>
              </a:ext>
            </a:extLst>
          </p:cNvPr>
          <p:cNvSpPr>
            <a:spLocks noGrp="1"/>
          </p:cNvSpPr>
          <p:nvPr>
            <p:ph type="body" sz="quarter" idx="29"/>
          </p:nvPr>
        </p:nvSpPr>
        <p:spPr>
          <a:xfrm>
            <a:off x="1463261" y="3646391"/>
            <a:ext cx="1670212" cy="730808"/>
          </a:xfrm>
        </p:spPr>
        <p:txBody>
          <a:bodyPr/>
          <a:lstStyle>
            <a:lvl1pPr>
              <a:defRPr sz="1100" b="0">
                <a:solidFill>
                  <a:schemeClr val="tx1"/>
                </a:solidFill>
              </a:defRPr>
            </a:lvl1pPr>
            <a:lvl2pPr>
              <a:defRPr sz="1100" b="0">
                <a:solidFill>
                  <a:schemeClr val="tx1"/>
                </a:solidFill>
              </a:defRPr>
            </a:lvl2pPr>
            <a:lvl3pPr>
              <a:defRPr sz="1100" b="0">
                <a:solidFill>
                  <a:schemeClr val="tx1"/>
                </a:solidFill>
              </a:defRPr>
            </a:lvl3pPr>
            <a:lvl4pPr>
              <a:defRPr sz="1100" b="0">
                <a:solidFill>
                  <a:schemeClr val="tx1"/>
                </a:solidFill>
              </a:defRPr>
            </a:lvl4pPr>
            <a:lvl5pPr>
              <a:defRPr sz="1100" b="0">
                <a:solidFill>
                  <a:schemeClr val="tx1"/>
                </a:solidFill>
              </a:defRPr>
            </a:lvl5pPr>
          </a:lstStyle>
          <a:p>
            <a:pPr lvl="0"/>
            <a:r>
              <a:rPr lang="en-US"/>
              <a:t>Click to edit Master text styles</a:t>
            </a:r>
          </a:p>
        </p:txBody>
      </p:sp>
      <p:sp>
        <p:nvSpPr>
          <p:cNvPr id="36" name="Text Placeholder 2">
            <a:extLst>
              <a:ext uri="{FF2B5EF4-FFF2-40B4-BE49-F238E27FC236}">
                <a16:creationId xmlns:a16="http://schemas.microsoft.com/office/drawing/2014/main" id="{0C3A14D0-85A0-4FC2-B686-8FB55A7FAA3F}"/>
              </a:ext>
            </a:extLst>
          </p:cNvPr>
          <p:cNvSpPr>
            <a:spLocks noGrp="1"/>
          </p:cNvSpPr>
          <p:nvPr>
            <p:ph type="body" sz="quarter" idx="30" hasCustomPrompt="1"/>
          </p:nvPr>
        </p:nvSpPr>
        <p:spPr>
          <a:xfrm>
            <a:off x="3703020" y="2487775"/>
            <a:ext cx="1668762" cy="341313"/>
          </a:xfrm>
        </p:spPr>
        <p:txBody>
          <a:bodyPr/>
          <a:lstStyle>
            <a:lvl1pPr>
              <a:defRPr sz="2400">
                <a:solidFill>
                  <a:schemeClr val="tx1"/>
                </a:solidFill>
              </a:defRPr>
            </a:lvl1pPr>
          </a:lstStyle>
          <a:p>
            <a:pPr lvl="0"/>
            <a:r>
              <a:rPr lang="en-GB"/>
              <a:t>Year</a:t>
            </a:r>
            <a:endParaRPr lang="en-US"/>
          </a:p>
        </p:txBody>
      </p:sp>
      <p:sp>
        <p:nvSpPr>
          <p:cNvPr id="37" name="Text Placeholder 4">
            <a:extLst>
              <a:ext uri="{FF2B5EF4-FFF2-40B4-BE49-F238E27FC236}">
                <a16:creationId xmlns:a16="http://schemas.microsoft.com/office/drawing/2014/main" id="{7B80AF1C-0CAC-4E26-9ABB-6EA9E1F7619B}"/>
              </a:ext>
            </a:extLst>
          </p:cNvPr>
          <p:cNvSpPr>
            <a:spLocks noGrp="1"/>
          </p:cNvSpPr>
          <p:nvPr>
            <p:ph type="body" sz="quarter" idx="31"/>
          </p:nvPr>
        </p:nvSpPr>
        <p:spPr>
          <a:xfrm>
            <a:off x="3702606" y="2856396"/>
            <a:ext cx="1670212" cy="1520803"/>
          </a:xfrm>
        </p:spPr>
        <p:txBody>
          <a:bodyPr/>
          <a:lstStyle>
            <a:lvl1pPr>
              <a:defRPr sz="1100" b="0">
                <a:solidFill>
                  <a:schemeClr val="tx1"/>
                </a:solidFill>
              </a:defRPr>
            </a:lvl1pPr>
            <a:lvl2pPr>
              <a:defRPr sz="1100" b="0">
                <a:solidFill>
                  <a:schemeClr val="tx1"/>
                </a:solidFill>
              </a:defRPr>
            </a:lvl2pPr>
            <a:lvl3pPr>
              <a:defRPr sz="1100" b="0">
                <a:solidFill>
                  <a:schemeClr val="tx1"/>
                </a:solidFill>
              </a:defRPr>
            </a:lvl3pPr>
            <a:lvl4pPr>
              <a:defRPr sz="1100" b="0">
                <a:solidFill>
                  <a:schemeClr val="tx1"/>
                </a:solidFill>
              </a:defRPr>
            </a:lvl4pPr>
            <a:lvl5pPr>
              <a:defRPr sz="1100" b="0">
                <a:solidFill>
                  <a:schemeClr val="tx1"/>
                </a:solidFill>
              </a:defRPr>
            </a:lvl5pPr>
          </a:lstStyle>
          <a:p>
            <a:pPr lvl="0"/>
            <a:r>
              <a:rPr lang="en-US"/>
              <a:t>Click to edit Master text styles</a:t>
            </a:r>
          </a:p>
        </p:txBody>
      </p:sp>
      <p:sp>
        <p:nvSpPr>
          <p:cNvPr id="38" name="Text Placeholder 2">
            <a:extLst>
              <a:ext uri="{FF2B5EF4-FFF2-40B4-BE49-F238E27FC236}">
                <a16:creationId xmlns:a16="http://schemas.microsoft.com/office/drawing/2014/main" id="{F9D8CE1A-8B0C-46D3-8117-55B06BC8AC78}"/>
              </a:ext>
            </a:extLst>
          </p:cNvPr>
          <p:cNvSpPr>
            <a:spLocks noGrp="1"/>
          </p:cNvSpPr>
          <p:nvPr>
            <p:ph type="body" sz="quarter" idx="32" hasCustomPrompt="1"/>
          </p:nvPr>
        </p:nvSpPr>
        <p:spPr>
          <a:xfrm>
            <a:off x="5985910" y="1560934"/>
            <a:ext cx="1668762" cy="341313"/>
          </a:xfrm>
        </p:spPr>
        <p:txBody>
          <a:bodyPr/>
          <a:lstStyle>
            <a:lvl1pPr>
              <a:defRPr sz="2400">
                <a:solidFill>
                  <a:schemeClr val="accent2"/>
                </a:solidFill>
              </a:defRPr>
            </a:lvl1pPr>
          </a:lstStyle>
          <a:p>
            <a:pPr lvl="0"/>
            <a:r>
              <a:rPr lang="en-GB"/>
              <a:t>Year</a:t>
            </a:r>
            <a:endParaRPr lang="en-US"/>
          </a:p>
        </p:txBody>
      </p:sp>
      <p:sp>
        <p:nvSpPr>
          <p:cNvPr id="39" name="Text Placeholder 4">
            <a:extLst>
              <a:ext uri="{FF2B5EF4-FFF2-40B4-BE49-F238E27FC236}">
                <a16:creationId xmlns:a16="http://schemas.microsoft.com/office/drawing/2014/main" id="{9080E641-34CB-4F98-B664-0CB6AD95220B}"/>
              </a:ext>
            </a:extLst>
          </p:cNvPr>
          <p:cNvSpPr>
            <a:spLocks noGrp="1"/>
          </p:cNvSpPr>
          <p:nvPr>
            <p:ph type="body" sz="quarter" idx="33"/>
          </p:nvPr>
        </p:nvSpPr>
        <p:spPr>
          <a:xfrm>
            <a:off x="5985496" y="1929555"/>
            <a:ext cx="1670212" cy="2447644"/>
          </a:xfrm>
        </p:spPr>
        <p:txBody>
          <a:bodyPr/>
          <a:lstStyle>
            <a:lvl1pPr>
              <a:defRPr sz="1100" b="0">
                <a:solidFill>
                  <a:schemeClr val="tx1"/>
                </a:solidFill>
              </a:defRPr>
            </a:lvl1pPr>
            <a:lvl2pPr>
              <a:defRPr sz="1100" b="0">
                <a:solidFill>
                  <a:schemeClr val="tx1"/>
                </a:solidFill>
              </a:defRPr>
            </a:lvl2pPr>
            <a:lvl3pPr>
              <a:defRPr sz="1100" b="0">
                <a:solidFill>
                  <a:schemeClr val="tx1"/>
                </a:solidFill>
              </a:defRPr>
            </a:lvl3pPr>
            <a:lvl4pPr>
              <a:defRPr sz="1100" b="0">
                <a:solidFill>
                  <a:schemeClr val="tx1"/>
                </a:solidFill>
              </a:defRPr>
            </a:lvl4pPr>
            <a:lvl5pPr>
              <a:defRPr sz="1100" b="0">
                <a:solidFill>
                  <a:schemeClr val="tx1"/>
                </a:solidFill>
              </a:defRPr>
            </a:lvl5pPr>
          </a:lstStyle>
          <a:p>
            <a:pPr lvl="0"/>
            <a:r>
              <a:rPr lang="en-US"/>
              <a:t>Click to edit Master text styles</a:t>
            </a:r>
          </a:p>
        </p:txBody>
      </p:sp>
      <p:sp>
        <p:nvSpPr>
          <p:cNvPr id="40" name="Text Placeholder 2">
            <a:extLst>
              <a:ext uri="{FF2B5EF4-FFF2-40B4-BE49-F238E27FC236}">
                <a16:creationId xmlns:a16="http://schemas.microsoft.com/office/drawing/2014/main" id="{1FC770A6-4D9A-477E-ABA8-8AA4C1A51921}"/>
              </a:ext>
            </a:extLst>
          </p:cNvPr>
          <p:cNvSpPr>
            <a:spLocks noGrp="1"/>
          </p:cNvSpPr>
          <p:nvPr>
            <p:ph type="body" sz="quarter" idx="34" hasCustomPrompt="1"/>
          </p:nvPr>
        </p:nvSpPr>
        <p:spPr>
          <a:xfrm>
            <a:off x="8156831" y="3022730"/>
            <a:ext cx="1668762" cy="341313"/>
          </a:xfrm>
        </p:spPr>
        <p:txBody>
          <a:bodyPr/>
          <a:lstStyle>
            <a:lvl1pPr>
              <a:defRPr sz="2400">
                <a:solidFill>
                  <a:schemeClr val="tx1"/>
                </a:solidFill>
              </a:defRPr>
            </a:lvl1pPr>
          </a:lstStyle>
          <a:p>
            <a:pPr lvl="0"/>
            <a:r>
              <a:rPr lang="en-GB"/>
              <a:t>Year</a:t>
            </a:r>
            <a:endParaRPr lang="en-US"/>
          </a:p>
        </p:txBody>
      </p:sp>
      <p:sp>
        <p:nvSpPr>
          <p:cNvPr id="41" name="Text Placeholder 4">
            <a:extLst>
              <a:ext uri="{FF2B5EF4-FFF2-40B4-BE49-F238E27FC236}">
                <a16:creationId xmlns:a16="http://schemas.microsoft.com/office/drawing/2014/main" id="{875BDB74-C6F6-4CCC-91A2-2BBDA419ACE0}"/>
              </a:ext>
            </a:extLst>
          </p:cNvPr>
          <p:cNvSpPr>
            <a:spLocks noGrp="1"/>
          </p:cNvSpPr>
          <p:nvPr>
            <p:ph type="body" sz="quarter" idx="35"/>
          </p:nvPr>
        </p:nvSpPr>
        <p:spPr>
          <a:xfrm>
            <a:off x="8156417" y="3391352"/>
            <a:ext cx="1670212" cy="985848"/>
          </a:xfrm>
        </p:spPr>
        <p:txBody>
          <a:bodyPr/>
          <a:lstStyle>
            <a:lvl1pPr>
              <a:defRPr sz="1100" b="0">
                <a:solidFill>
                  <a:schemeClr val="tx1"/>
                </a:solidFill>
              </a:defRPr>
            </a:lvl1pPr>
            <a:lvl2pPr>
              <a:defRPr sz="1100" b="0">
                <a:solidFill>
                  <a:schemeClr val="tx1"/>
                </a:solidFill>
              </a:defRPr>
            </a:lvl2pPr>
            <a:lvl3pPr>
              <a:defRPr sz="1100" b="0">
                <a:solidFill>
                  <a:schemeClr val="tx1"/>
                </a:solidFill>
              </a:defRPr>
            </a:lvl3pPr>
            <a:lvl4pPr>
              <a:defRPr sz="1100" b="0">
                <a:solidFill>
                  <a:schemeClr val="tx1"/>
                </a:solidFill>
              </a:defRPr>
            </a:lvl4pPr>
            <a:lvl5pPr>
              <a:defRPr sz="1100" b="0">
                <a:solidFill>
                  <a:schemeClr val="tx1"/>
                </a:solidFill>
              </a:defRPr>
            </a:lvl5pPr>
          </a:lstStyle>
          <a:p>
            <a:pPr lvl="0"/>
            <a:r>
              <a:rPr lang="en-US"/>
              <a:t>Click to edit Master text styles</a:t>
            </a:r>
          </a:p>
        </p:txBody>
      </p:sp>
      <p:sp>
        <p:nvSpPr>
          <p:cNvPr id="42" name="Text Placeholder 2">
            <a:extLst>
              <a:ext uri="{FF2B5EF4-FFF2-40B4-BE49-F238E27FC236}">
                <a16:creationId xmlns:a16="http://schemas.microsoft.com/office/drawing/2014/main" id="{11637D72-BBF1-4F3F-82CD-710C2D833729}"/>
              </a:ext>
            </a:extLst>
          </p:cNvPr>
          <p:cNvSpPr>
            <a:spLocks noGrp="1"/>
          </p:cNvSpPr>
          <p:nvPr>
            <p:ph type="body" sz="quarter" idx="36" hasCustomPrompt="1"/>
          </p:nvPr>
        </p:nvSpPr>
        <p:spPr>
          <a:xfrm>
            <a:off x="10377517" y="1554714"/>
            <a:ext cx="1009348" cy="341313"/>
          </a:xfrm>
        </p:spPr>
        <p:txBody>
          <a:bodyPr/>
          <a:lstStyle>
            <a:lvl1pPr>
              <a:defRPr sz="2400">
                <a:solidFill>
                  <a:schemeClr val="tx1"/>
                </a:solidFill>
              </a:defRPr>
            </a:lvl1pPr>
          </a:lstStyle>
          <a:p>
            <a:pPr lvl="0"/>
            <a:r>
              <a:rPr lang="en-GB"/>
              <a:t>Year</a:t>
            </a:r>
            <a:endParaRPr lang="en-US"/>
          </a:p>
        </p:txBody>
      </p:sp>
      <p:sp>
        <p:nvSpPr>
          <p:cNvPr id="43" name="Text Placeholder 4">
            <a:extLst>
              <a:ext uri="{FF2B5EF4-FFF2-40B4-BE49-F238E27FC236}">
                <a16:creationId xmlns:a16="http://schemas.microsoft.com/office/drawing/2014/main" id="{894BB0D8-00B3-4A34-9683-542991DFB810}"/>
              </a:ext>
            </a:extLst>
          </p:cNvPr>
          <p:cNvSpPr>
            <a:spLocks noGrp="1"/>
          </p:cNvSpPr>
          <p:nvPr>
            <p:ph type="body" sz="quarter" idx="37"/>
          </p:nvPr>
        </p:nvSpPr>
        <p:spPr>
          <a:xfrm>
            <a:off x="10377103" y="1923335"/>
            <a:ext cx="1010225" cy="2453863"/>
          </a:xfrm>
        </p:spPr>
        <p:txBody>
          <a:bodyPr/>
          <a:lstStyle>
            <a:lvl1pPr>
              <a:defRPr sz="1100" b="0">
                <a:solidFill>
                  <a:schemeClr val="tx1"/>
                </a:solidFill>
              </a:defRPr>
            </a:lvl1pPr>
            <a:lvl2pPr>
              <a:defRPr sz="1100" b="0">
                <a:solidFill>
                  <a:schemeClr val="tx1"/>
                </a:solidFill>
              </a:defRPr>
            </a:lvl2pPr>
            <a:lvl3pPr>
              <a:defRPr sz="1100" b="0">
                <a:solidFill>
                  <a:schemeClr val="tx1"/>
                </a:solidFill>
              </a:defRPr>
            </a:lvl3pPr>
            <a:lvl4pPr>
              <a:defRPr sz="1100" b="0">
                <a:solidFill>
                  <a:schemeClr val="tx1"/>
                </a:solidFill>
              </a:defRPr>
            </a:lvl4pPr>
            <a:lvl5pPr>
              <a:defRPr sz="1100" b="0">
                <a:solidFill>
                  <a:schemeClr val="tx1"/>
                </a:solidFill>
              </a:defRPr>
            </a:lvl5pPr>
          </a:lstStyle>
          <a:p>
            <a:pPr lvl="0"/>
            <a:r>
              <a:rPr lang="en-US"/>
              <a:t>Click to edit Master text styles</a:t>
            </a:r>
          </a:p>
        </p:txBody>
      </p:sp>
    </p:spTree>
    <p:extLst>
      <p:ext uri="{BB962C8B-B14F-4D97-AF65-F5344CB8AC3E}">
        <p14:creationId xmlns:p14="http://schemas.microsoft.com/office/powerpoint/2010/main" val="322256864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cSld name="Title only_White">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624AB0E-67F9-4699-A062-C1A04E211DBF}"/>
              </a:ext>
            </a:extLst>
          </p:cNvPr>
          <p:cNvSpPr>
            <a:spLocks noGrp="1"/>
          </p:cNvSpPr>
          <p:nvPr>
            <p:ph type="ftr" sz="quarter" idx="11"/>
          </p:nvPr>
        </p:nvSpPr>
        <p:spPr/>
        <p:txBody>
          <a:bodyPr/>
          <a:lstStyle>
            <a:lvl1pPr>
              <a:defRPr/>
            </a:lvl1pPr>
          </a:lstStyle>
          <a:p>
            <a:endParaRPr lang="en-GB"/>
          </a:p>
        </p:txBody>
      </p:sp>
      <p:sp>
        <p:nvSpPr>
          <p:cNvPr id="4" name="Slide Number Placeholder 3">
            <a:extLst>
              <a:ext uri="{FF2B5EF4-FFF2-40B4-BE49-F238E27FC236}">
                <a16:creationId xmlns:a16="http://schemas.microsoft.com/office/drawing/2014/main" id="{861EC23E-2FB0-4A77-8864-88A3B6A0B27D}"/>
              </a:ext>
            </a:extLst>
          </p:cNvPr>
          <p:cNvSpPr>
            <a:spLocks noGrp="1"/>
          </p:cNvSpPr>
          <p:nvPr>
            <p:ph type="sldNum" sz="quarter" idx="12"/>
          </p:nvPr>
        </p:nvSpPr>
        <p:spPr/>
        <p:txBody>
          <a:bodyPr/>
          <a:lstStyle/>
          <a:p>
            <a:fld id="{AFA7B88B-89BC-4E41-A4CC-88F7AB32273B}" type="slidenum">
              <a:rPr lang="en-GB" smtClean="0"/>
              <a:t>‹#›</a:t>
            </a:fld>
            <a:endParaRPr lang="en-GB"/>
          </a:p>
        </p:txBody>
      </p:sp>
      <p:sp>
        <p:nvSpPr>
          <p:cNvPr id="6" name="Title 5">
            <a:extLst>
              <a:ext uri="{FF2B5EF4-FFF2-40B4-BE49-F238E27FC236}">
                <a16:creationId xmlns:a16="http://schemas.microsoft.com/office/drawing/2014/main" id="{6D932999-C3CD-0F47-A5B3-235D6AA8CC4E}"/>
              </a:ext>
            </a:extLst>
          </p:cNvPr>
          <p:cNvSpPr>
            <a:spLocks noGrp="1"/>
          </p:cNvSpPr>
          <p:nvPr>
            <p:ph type="title"/>
          </p:nvPr>
        </p:nvSpPr>
        <p:spPr>
          <a:xfrm>
            <a:off x="807269" y="302881"/>
            <a:ext cx="10580059" cy="755904"/>
          </a:xfrm>
        </p:spPr>
        <p:txBody>
          <a:bodyPr/>
          <a:lstStyle/>
          <a:p>
            <a:r>
              <a:rPr lang="en-US"/>
              <a:t>Click to edit Master title style</a:t>
            </a:r>
            <a:endParaRPr lang="en-GB"/>
          </a:p>
        </p:txBody>
      </p:sp>
      <p:sp>
        <p:nvSpPr>
          <p:cNvPr id="7" name="Line 11">
            <a:extLst>
              <a:ext uri="{FF2B5EF4-FFF2-40B4-BE49-F238E27FC236}">
                <a16:creationId xmlns:a16="http://schemas.microsoft.com/office/drawing/2014/main" id="{70F26CB7-AEE0-A44C-8CD9-744749A855D5}"/>
              </a:ext>
            </a:extLst>
          </p:cNvPr>
          <p:cNvSpPr>
            <a:spLocks noChangeShapeType="1"/>
          </p:cNvSpPr>
          <p:nvPr/>
        </p:nvSpPr>
        <p:spPr bwMode="auto">
          <a:xfrm>
            <a:off x="614363" y="0"/>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Text Placeholder 2">
            <a:extLst>
              <a:ext uri="{FF2B5EF4-FFF2-40B4-BE49-F238E27FC236}">
                <a16:creationId xmlns:a16="http://schemas.microsoft.com/office/drawing/2014/main" id="{0B1525AA-7961-B745-9BA3-51AB1F5FD7F4}"/>
              </a:ext>
            </a:extLst>
          </p:cNvPr>
          <p:cNvSpPr>
            <a:spLocks noGrp="1"/>
          </p:cNvSpPr>
          <p:nvPr>
            <p:ph type="body" idx="13" hasCustomPrompt="1"/>
          </p:nvPr>
        </p:nvSpPr>
        <p:spPr>
          <a:xfrm>
            <a:off x="807268" y="1092092"/>
            <a:ext cx="10580060" cy="360000"/>
          </a:xfrm>
        </p:spPr>
        <p:txBody>
          <a:bodyPr anchor="t" anchorCtr="0"/>
          <a:lstStyle>
            <a:lvl1pPr marL="0" indent="0">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Subtitle]</a:t>
            </a:r>
          </a:p>
        </p:txBody>
      </p:sp>
    </p:spTree>
    <p:extLst>
      <p:ext uri="{BB962C8B-B14F-4D97-AF65-F5344CB8AC3E}">
        <p14:creationId xmlns:p14="http://schemas.microsoft.com/office/powerpoint/2010/main" val="413360660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cSld name="One column_Blue">
    <p:bg>
      <p:bgRef idx="1001">
        <a:schemeClr val="bg2"/>
      </p:bgRef>
    </p:bg>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263677B3-50DB-43AB-BE3A-75BABED5F83E}"/>
              </a:ext>
            </a:extLst>
          </p:cNvPr>
          <p:cNvSpPr>
            <a:spLocks noGrp="1"/>
          </p:cNvSpPr>
          <p:nvPr>
            <p:ph type="sldNum" sz="quarter" idx="19"/>
          </p:nvPr>
        </p:nvSpPr>
        <p:spPr/>
        <p:txBody>
          <a:bodyPr/>
          <a:lstStyle/>
          <a:p>
            <a:fld id="{AFA7B88B-89BC-4E41-A4CC-88F7AB32273B}" type="slidenum">
              <a:rPr lang="en-GB" smtClean="0"/>
              <a:t>‹#›</a:t>
            </a:fld>
            <a:endParaRPr lang="en-GB"/>
          </a:p>
        </p:txBody>
      </p:sp>
      <p:sp>
        <p:nvSpPr>
          <p:cNvPr id="13" name="Line 11">
            <a:extLst>
              <a:ext uri="{FF2B5EF4-FFF2-40B4-BE49-F238E27FC236}">
                <a16:creationId xmlns:a16="http://schemas.microsoft.com/office/drawing/2014/main" id="{B41496BB-1636-4AFC-A6FC-FA74039A1E51}"/>
              </a:ext>
            </a:extLst>
          </p:cNvPr>
          <p:cNvSpPr>
            <a:spLocks noChangeShapeType="1"/>
          </p:cNvSpPr>
          <p:nvPr/>
        </p:nvSpPr>
        <p:spPr bwMode="auto">
          <a:xfrm>
            <a:off x="614363" y="0"/>
            <a:ext cx="0" cy="984250"/>
          </a:xfrm>
          <a:prstGeom prst="line">
            <a:avLst/>
          </a:prstGeom>
          <a:noFill/>
          <a:ln w="34925"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 name="Title 15">
            <a:extLst>
              <a:ext uri="{FF2B5EF4-FFF2-40B4-BE49-F238E27FC236}">
                <a16:creationId xmlns:a16="http://schemas.microsoft.com/office/drawing/2014/main" id="{12DD1A4E-29AB-446B-9992-74FBFE62AF0E}"/>
              </a:ext>
            </a:extLst>
          </p:cNvPr>
          <p:cNvSpPr>
            <a:spLocks noGrp="1"/>
          </p:cNvSpPr>
          <p:nvPr>
            <p:ph type="title"/>
          </p:nvPr>
        </p:nvSpPr>
        <p:spPr>
          <a:xfrm>
            <a:off x="807269" y="298717"/>
            <a:ext cx="10580059" cy="755904"/>
          </a:xfrm>
        </p:spPr>
        <p:txBody>
          <a:bodyPr/>
          <a:lstStyle>
            <a:lvl1pPr>
              <a:defRPr>
                <a:solidFill>
                  <a:schemeClr val="tx1"/>
                </a:solidFill>
              </a:defRPr>
            </a:lvl1pPr>
          </a:lstStyle>
          <a:p>
            <a:r>
              <a:rPr lang="en-US"/>
              <a:t>Click to edit Master title style</a:t>
            </a:r>
            <a:endParaRPr lang="en-GB"/>
          </a:p>
        </p:txBody>
      </p:sp>
      <p:sp>
        <p:nvSpPr>
          <p:cNvPr id="9" name="Text Placeholder 4">
            <a:extLst>
              <a:ext uri="{FF2B5EF4-FFF2-40B4-BE49-F238E27FC236}">
                <a16:creationId xmlns:a16="http://schemas.microsoft.com/office/drawing/2014/main" id="{85FD9AD6-314B-4CCF-B208-07E9564BDC04}"/>
              </a:ext>
            </a:extLst>
          </p:cNvPr>
          <p:cNvSpPr>
            <a:spLocks noGrp="1"/>
          </p:cNvSpPr>
          <p:nvPr>
            <p:ph type="body" sz="quarter" idx="27" hasCustomPrompt="1"/>
          </p:nvPr>
        </p:nvSpPr>
        <p:spPr>
          <a:xfrm>
            <a:off x="614364" y="6483178"/>
            <a:ext cx="4338336" cy="144463"/>
          </a:xfrm>
        </p:spPr>
        <p:txBody>
          <a:bodyPr/>
          <a:lstStyle>
            <a:lvl1pPr>
              <a:defRPr sz="900" b="0"/>
            </a:lvl1pPr>
            <a:lvl2pPr>
              <a:defRPr sz="900" b="0"/>
            </a:lvl2pPr>
            <a:lvl3pPr>
              <a:defRPr sz="900" b="0"/>
            </a:lvl3pPr>
            <a:lvl4pPr>
              <a:defRPr sz="900" b="0"/>
            </a:lvl4pPr>
            <a:lvl5pPr>
              <a:defRPr sz="900" b="0"/>
            </a:lvl5pPr>
          </a:lstStyle>
          <a:p>
            <a:pPr lvl="0"/>
            <a:r>
              <a:rPr lang="en-US"/>
              <a:t>Commercial in confidence</a:t>
            </a:r>
          </a:p>
        </p:txBody>
      </p:sp>
      <p:sp>
        <p:nvSpPr>
          <p:cNvPr id="7" name="Text Placeholder 2">
            <a:extLst>
              <a:ext uri="{FF2B5EF4-FFF2-40B4-BE49-F238E27FC236}">
                <a16:creationId xmlns:a16="http://schemas.microsoft.com/office/drawing/2014/main" id="{0DDC41B0-C6BF-4EFA-BAD0-1155FCF07C12}"/>
              </a:ext>
            </a:extLst>
          </p:cNvPr>
          <p:cNvSpPr>
            <a:spLocks noGrp="1"/>
          </p:cNvSpPr>
          <p:nvPr>
            <p:ph type="body" idx="13" hasCustomPrompt="1"/>
          </p:nvPr>
        </p:nvSpPr>
        <p:spPr>
          <a:xfrm>
            <a:off x="807268" y="1092092"/>
            <a:ext cx="10580060" cy="360000"/>
          </a:xfrm>
        </p:spPr>
        <p:txBody>
          <a:bodyPr anchor="t" anchorCtr="0"/>
          <a:lstStyle>
            <a:lvl1pPr marL="0" indent="0">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Subtitle]</a:t>
            </a:r>
          </a:p>
        </p:txBody>
      </p:sp>
      <p:sp>
        <p:nvSpPr>
          <p:cNvPr id="11" name="Content Placeholder 2">
            <a:extLst>
              <a:ext uri="{FF2B5EF4-FFF2-40B4-BE49-F238E27FC236}">
                <a16:creationId xmlns:a16="http://schemas.microsoft.com/office/drawing/2014/main" id="{3F5F2951-AB92-7047-90FF-75CD971AA24B}"/>
              </a:ext>
            </a:extLst>
          </p:cNvPr>
          <p:cNvSpPr>
            <a:spLocks noGrp="1"/>
          </p:cNvSpPr>
          <p:nvPr>
            <p:ph idx="1"/>
          </p:nvPr>
        </p:nvSpPr>
        <p:spPr>
          <a:xfrm>
            <a:off x="804863" y="1628775"/>
            <a:ext cx="10580059" cy="4537076"/>
          </a:xfrm>
        </p:spPr>
        <p:txBody>
          <a:bodyPr/>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64296181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cSld name="Contacts_White">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624AB0E-67F9-4699-A062-C1A04E211DBF}"/>
              </a:ext>
            </a:extLst>
          </p:cNvPr>
          <p:cNvSpPr>
            <a:spLocks noGrp="1"/>
          </p:cNvSpPr>
          <p:nvPr>
            <p:ph type="ftr" sz="quarter" idx="11"/>
          </p:nvPr>
        </p:nvSpPr>
        <p:spPr/>
        <p:txBody>
          <a:bodyPr/>
          <a:lstStyle>
            <a:lvl1pPr>
              <a:defRPr/>
            </a:lvl1pPr>
          </a:lstStyle>
          <a:p>
            <a:endParaRPr lang="en-GB"/>
          </a:p>
        </p:txBody>
      </p:sp>
      <p:sp>
        <p:nvSpPr>
          <p:cNvPr id="4" name="Slide Number Placeholder 3">
            <a:extLst>
              <a:ext uri="{FF2B5EF4-FFF2-40B4-BE49-F238E27FC236}">
                <a16:creationId xmlns:a16="http://schemas.microsoft.com/office/drawing/2014/main" id="{861EC23E-2FB0-4A77-8864-88A3B6A0B27D}"/>
              </a:ext>
            </a:extLst>
          </p:cNvPr>
          <p:cNvSpPr>
            <a:spLocks noGrp="1"/>
          </p:cNvSpPr>
          <p:nvPr>
            <p:ph type="sldNum" sz="quarter" idx="12"/>
          </p:nvPr>
        </p:nvSpPr>
        <p:spPr/>
        <p:txBody>
          <a:bodyPr/>
          <a:lstStyle/>
          <a:p>
            <a:fld id="{AFA7B88B-89BC-4E41-A4CC-88F7AB32273B}" type="slidenum">
              <a:rPr lang="en-GB" smtClean="0"/>
              <a:t>‹#›</a:t>
            </a:fld>
            <a:endParaRPr lang="en-GB"/>
          </a:p>
        </p:txBody>
      </p:sp>
      <p:sp>
        <p:nvSpPr>
          <p:cNvPr id="6" name="Title 5">
            <a:extLst>
              <a:ext uri="{FF2B5EF4-FFF2-40B4-BE49-F238E27FC236}">
                <a16:creationId xmlns:a16="http://schemas.microsoft.com/office/drawing/2014/main" id="{6D932999-C3CD-0F47-A5B3-235D6AA8CC4E}"/>
              </a:ext>
            </a:extLst>
          </p:cNvPr>
          <p:cNvSpPr>
            <a:spLocks noGrp="1"/>
          </p:cNvSpPr>
          <p:nvPr>
            <p:ph type="title"/>
          </p:nvPr>
        </p:nvSpPr>
        <p:spPr>
          <a:xfrm>
            <a:off x="807269" y="302881"/>
            <a:ext cx="10580059" cy="755904"/>
          </a:xfrm>
        </p:spPr>
        <p:txBody>
          <a:bodyPr/>
          <a:lstStyle/>
          <a:p>
            <a:r>
              <a:rPr lang="en-US"/>
              <a:t>Click to edit Master title style</a:t>
            </a:r>
            <a:endParaRPr lang="en-GB"/>
          </a:p>
        </p:txBody>
      </p:sp>
      <p:sp>
        <p:nvSpPr>
          <p:cNvPr id="7" name="Line 11">
            <a:extLst>
              <a:ext uri="{FF2B5EF4-FFF2-40B4-BE49-F238E27FC236}">
                <a16:creationId xmlns:a16="http://schemas.microsoft.com/office/drawing/2014/main" id="{70F26CB7-AEE0-A44C-8CD9-744749A855D5}"/>
              </a:ext>
            </a:extLst>
          </p:cNvPr>
          <p:cNvSpPr>
            <a:spLocks noChangeShapeType="1"/>
          </p:cNvSpPr>
          <p:nvPr/>
        </p:nvSpPr>
        <p:spPr bwMode="auto">
          <a:xfrm>
            <a:off x="614363" y="0"/>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Text Placeholder 2">
            <a:extLst>
              <a:ext uri="{FF2B5EF4-FFF2-40B4-BE49-F238E27FC236}">
                <a16:creationId xmlns:a16="http://schemas.microsoft.com/office/drawing/2014/main" id="{0B1525AA-7961-B745-9BA3-51AB1F5FD7F4}"/>
              </a:ext>
            </a:extLst>
          </p:cNvPr>
          <p:cNvSpPr>
            <a:spLocks noGrp="1"/>
          </p:cNvSpPr>
          <p:nvPr>
            <p:ph type="body" idx="13" hasCustomPrompt="1"/>
          </p:nvPr>
        </p:nvSpPr>
        <p:spPr>
          <a:xfrm>
            <a:off x="807268" y="1092092"/>
            <a:ext cx="10580060" cy="360000"/>
          </a:xfrm>
        </p:spPr>
        <p:txBody>
          <a:bodyPr anchor="t" anchorCtr="0"/>
          <a:lstStyle>
            <a:lvl1pPr marL="0" indent="0">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Subtitle]</a:t>
            </a:r>
          </a:p>
        </p:txBody>
      </p:sp>
      <p:sp>
        <p:nvSpPr>
          <p:cNvPr id="5" name="Text Placeholder 4">
            <a:extLst>
              <a:ext uri="{FF2B5EF4-FFF2-40B4-BE49-F238E27FC236}">
                <a16:creationId xmlns:a16="http://schemas.microsoft.com/office/drawing/2014/main" id="{377DD815-E621-B74B-A9D5-2ACDFD66988D}"/>
              </a:ext>
            </a:extLst>
          </p:cNvPr>
          <p:cNvSpPr>
            <a:spLocks noGrp="1"/>
          </p:cNvSpPr>
          <p:nvPr>
            <p:ph type="body" sz="quarter" idx="14" hasCustomPrompt="1"/>
          </p:nvPr>
        </p:nvSpPr>
        <p:spPr>
          <a:xfrm>
            <a:off x="1312135" y="2042811"/>
            <a:ext cx="3107421" cy="247649"/>
          </a:xfrm>
        </p:spPr>
        <p:txBody>
          <a:bodyPr/>
          <a:lstStyle>
            <a:lvl1pPr>
              <a:defRPr sz="1800"/>
            </a:lvl1pPr>
          </a:lstStyle>
          <a:p>
            <a:pPr lvl="0"/>
            <a:r>
              <a:rPr lang="en-US"/>
              <a:t>Name Surname</a:t>
            </a:r>
          </a:p>
        </p:txBody>
      </p:sp>
      <p:sp>
        <p:nvSpPr>
          <p:cNvPr id="9" name="Text Placeholder 4">
            <a:extLst>
              <a:ext uri="{FF2B5EF4-FFF2-40B4-BE49-F238E27FC236}">
                <a16:creationId xmlns:a16="http://schemas.microsoft.com/office/drawing/2014/main" id="{334BD61C-1273-364F-B163-8A0F5CC1B2F8}"/>
              </a:ext>
            </a:extLst>
          </p:cNvPr>
          <p:cNvSpPr>
            <a:spLocks noGrp="1"/>
          </p:cNvSpPr>
          <p:nvPr>
            <p:ph type="body" sz="quarter" idx="15" hasCustomPrompt="1"/>
          </p:nvPr>
        </p:nvSpPr>
        <p:spPr>
          <a:xfrm>
            <a:off x="1312135" y="2352254"/>
            <a:ext cx="3107421" cy="203196"/>
          </a:xfrm>
        </p:spPr>
        <p:txBody>
          <a:bodyPr/>
          <a:lstStyle>
            <a:lvl1pPr>
              <a:defRPr sz="1600" b="0"/>
            </a:lvl1pPr>
          </a:lstStyle>
          <a:p>
            <a:pPr lvl="0"/>
            <a:r>
              <a:rPr lang="en-US"/>
              <a:t>Title</a:t>
            </a:r>
          </a:p>
        </p:txBody>
      </p:sp>
      <p:sp>
        <p:nvSpPr>
          <p:cNvPr id="12" name="Text Placeholder 4">
            <a:extLst>
              <a:ext uri="{FF2B5EF4-FFF2-40B4-BE49-F238E27FC236}">
                <a16:creationId xmlns:a16="http://schemas.microsoft.com/office/drawing/2014/main" id="{0B3EE8C1-FF46-AD4B-83EE-0FE8A573D3CD}"/>
              </a:ext>
            </a:extLst>
          </p:cNvPr>
          <p:cNvSpPr>
            <a:spLocks noGrp="1"/>
          </p:cNvSpPr>
          <p:nvPr>
            <p:ph type="body" sz="quarter" idx="18" hasCustomPrompt="1"/>
          </p:nvPr>
        </p:nvSpPr>
        <p:spPr>
          <a:xfrm>
            <a:off x="1311365" y="2950053"/>
            <a:ext cx="3108240" cy="232280"/>
          </a:xfrm>
        </p:spPr>
        <p:txBody>
          <a:bodyPr/>
          <a:lstStyle>
            <a:lvl1pPr>
              <a:defRPr sz="1600" b="0"/>
            </a:lvl1pPr>
          </a:lstStyle>
          <a:p>
            <a:pPr lvl="0"/>
            <a:r>
              <a:rPr lang="en-US"/>
              <a:t>T:</a:t>
            </a:r>
          </a:p>
        </p:txBody>
      </p:sp>
      <p:sp>
        <p:nvSpPr>
          <p:cNvPr id="20" name="Text Placeholder 4">
            <a:extLst>
              <a:ext uri="{FF2B5EF4-FFF2-40B4-BE49-F238E27FC236}">
                <a16:creationId xmlns:a16="http://schemas.microsoft.com/office/drawing/2014/main" id="{04FF630B-0846-5540-8A9F-F954B8DC0B18}"/>
              </a:ext>
            </a:extLst>
          </p:cNvPr>
          <p:cNvSpPr>
            <a:spLocks noGrp="1"/>
          </p:cNvSpPr>
          <p:nvPr>
            <p:ph type="body" sz="quarter" idx="23" hasCustomPrompt="1"/>
          </p:nvPr>
        </p:nvSpPr>
        <p:spPr>
          <a:xfrm>
            <a:off x="1311365" y="3818907"/>
            <a:ext cx="3108240" cy="1732869"/>
          </a:xfrm>
        </p:spPr>
        <p:txBody>
          <a:bodyPr/>
          <a:lstStyle>
            <a:lvl1pPr>
              <a:defRPr sz="1400" b="0"/>
            </a:lvl1pPr>
          </a:lstStyle>
          <a:p>
            <a:pPr lvl="0"/>
            <a:r>
              <a:rPr lang="en-US" err="1"/>
              <a:t>Addres</a:t>
            </a:r>
            <a:endParaRPr lang="en-US"/>
          </a:p>
        </p:txBody>
      </p:sp>
      <p:sp>
        <p:nvSpPr>
          <p:cNvPr id="31" name="Text Placeholder 4">
            <a:extLst>
              <a:ext uri="{FF2B5EF4-FFF2-40B4-BE49-F238E27FC236}">
                <a16:creationId xmlns:a16="http://schemas.microsoft.com/office/drawing/2014/main" id="{87CCE618-7CC4-D642-A44A-F8431A8DC184}"/>
              </a:ext>
            </a:extLst>
          </p:cNvPr>
          <p:cNvSpPr>
            <a:spLocks noGrp="1"/>
          </p:cNvSpPr>
          <p:nvPr>
            <p:ph type="body" sz="quarter" idx="24" hasCustomPrompt="1"/>
          </p:nvPr>
        </p:nvSpPr>
        <p:spPr>
          <a:xfrm>
            <a:off x="1311365" y="3219685"/>
            <a:ext cx="3108240" cy="232280"/>
          </a:xfrm>
        </p:spPr>
        <p:txBody>
          <a:bodyPr/>
          <a:lstStyle>
            <a:lvl1pPr>
              <a:defRPr sz="1600" b="0"/>
            </a:lvl1pPr>
          </a:lstStyle>
          <a:p>
            <a:pPr lvl="0"/>
            <a:r>
              <a:rPr lang="en-US"/>
              <a:t>E:</a:t>
            </a:r>
          </a:p>
        </p:txBody>
      </p:sp>
      <p:cxnSp>
        <p:nvCxnSpPr>
          <p:cNvPr id="32" name="Straight Connector 31">
            <a:extLst>
              <a:ext uri="{FF2B5EF4-FFF2-40B4-BE49-F238E27FC236}">
                <a16:creationId xmlns:a16="http://schemas.microsoft.com/office/drawing/2014/main" id="{8B2D9CE8-0222-0C49-9F40-AC8ED770922F}"/>
              </a:ext>
            </a:extLst>
          </p:cNvPr>
          <p:cNvCxnSpPr>
            <a:cxnSpLocks/>
          </p:cNvCxnSpPr>
          <p:nvPr/>
        </p:nvCxnSpPr>
        <p:spPr>
          <a:xfrm>
            <a:off x="1112637" y="2097088"/>
            <a:ext cx="0" cy="2801937"/>
          </a:xfrm>
          <a:prstGeom prst="line">
            <a:avLst/>
          </a:prstGeom>
          <a:ln w="34925">
            <a:solidFill>
              <a:schemeClr val="bg2"/>
            </a:solidFill>
          </a:ln>
        </p:spPr>
        <p:style>
          <a:lnRef idx="2">
            <a:schemeClr val="accent1"/>
          </a:lnRef>
          <a:fillRef idx="0">
            <a:schemeClr val="accent1"/>
          </a:fillRef>
          <a:effectRef idx="1">
            <a:schemeClr val="accent1"/>
          </a:effectRef>
          <a:fontRef idx="minor">
            <a:schemeClr val="tx1"/>
          </a:fontRef>
        </p:style>
      </p:cxnSp>
      <p:sp>
        <p:nvSpPr>
          <p:cNvPr id="35" name="Text Placeholder 4">
            <a:extLst>
              <a:ext uri="{FF2B5EF4-FFF2-40B4-BE49-F238E27FC236}">
                <a16:creationId xmlns:a16="http://schemas.microsoft.com/office/drawing/2014/main" id="{6DA95F0E-3A82-9045-B3EA-0778257A57D0}"/>
              </a:ext>
            </a:extLst>
          </p:cNvPr>
          <p:cNvSpPr>
            <a:spLocks noGrp="1"/>
          </p:cNvSpPr>
          <p:nvPr>
            <p:ph type="body" sz="quarter" idx="25" hasCustomPrompt="1"/>
          </p:nvPr>
        </p:nvSpPr>
        <p:spPr>
          <a:xfrm>
            <a:off x="4711828" y="2042811"/>
            <a:ext cx="3107421" cy="247649"/>
          </a:xfrm>
        </p:spPr>
        <p:txBody>
          <a:bodyPr/>
          <a:lstStyle>
            <a:lvl1pPr>
              <a:defRPr sz="1800"/>
            </a:lvl1pPr>
          </a:lstStyle>
          <a:p>
            <a:pPr lvl="0"/>
            <a:r>
              <a:rPr lang="en-US"/>
              <a:t>Name Surname</a:t>
            </a:r>
          </a:p>
        </p:txBody>
      </p:sp>
      <p:sp>
        <p:nvSpPr>
          <p:cNvPr id="36" name="Text Placeholder 4">
            <a:extLst>
              <a:ext uri="{FF2B5EF4-FFF2-40B4-BE49-F238E27FC236}">
                <a16:creationId xmlns:a16="http://schemas.microsoft.com/office/drawing/2014/main" id="{2EAF3AEA-AB66-8E4A-8A1F-BB3141F7BA73}"/>
              </a:ext>
            </a:extLst>
          </p:cNvPr>
          <p:cNvSpPr>
            <a:spLocks noGrp="1"/>
          </p:cNvSpPr>
          <p:nvPr>
            <p:ph type="body" sz="quarter" idx="26" hasCustomPrompt="1"/>
          </p:nvPr>
        </p:nvSpPr>
        <p:spPr>
          <a:xfrm>
            <a:off x="4711828" y="2352254"/>
            <a:ext cx="3107421" cy="203196"/>
          </a:xfrm>
        </p:spPr>
        <p:txBody>
          <a:bodyPr/>
          <a:lstStyle>
            <a:lvl1pPr>
              <a:defRPr sz="1600" b="0"/>
            </a:lvl1pPr>
          </a:lstStyle>
          <a:p>
            <a:pPr lvl="0"/>
            <a:r>
              <a:rPr lang="en-US"/>
              <a:t>Title</a:t>
            </a:r>
          </a:p>
        </p:txBody>
      </p:sp>
      <p:sp>
        <p:nvSpPr>
          <p:cNvPr id="37" name="Text Placeholder 4">
            <a:extLst>
              <a:ext uri="{FF2B5EF4-FFF2-40B4-BE49-F238E27FC236}">
                <a16:creationId xmlns:a16="http://schemas.microsoft.com/office/drawing/2014/main" id="{8F96F2EF-CA79-C342-9855-6D2E5A7E7365}"/>
              </a:ext>
            </a:extLst>
          </p:cNvPr>
          <p:cNvSpPr>
            <a:spLocks noGrp="1"/>
          </p:cNvSpPr>
          <p:nvPr>
            <p:ph type="body" sz="quarter" idx="27" hasCustomPrompt="1"/>
          </p:nvPr>
        </p:nvSpPr>
        <p:spPr>
          <a:xfrm>
            <a:off x="4711058" y="2950053"/>
            <a:ext cx="3108240" cy="232280"/>
          </a:xfrm>
        </p:spPr>
        <p:txBody>
          <a:bodyPr/>
          <a:lstStyle>
            <a:lvl1pPr>
              <a:defRPr sz="1600" b="0"/>
            </a:lvl1pPr>
          </a:lstStyle>
          <a:p>
            <a:pPr lvl="0"/>
            <a:r>
              <a:rPr lang="en-US"/>
              <a:t>T:</a:t>
            </a:r>
          </a:p>
        </p:txBody>
      </p:sp>
      <p:sp>
        <p:nvSpPr>
          <p:cNvPr id="38" name="Text Placeholder 4">
            <a:extLst>
              <a:ext uri="{FF2B5EF4-FFF2-40B4-BE49-F238E27FC236}">
                <a16:creationId xmlns:a16="http://schemas.microsoft.com/office/drawing/2014/main" id="{332EFA55-7DB6-9245-8499-A5CFDE46B022}"/>
              </a:ext>
            </a:extLst>
          </p:cNvPr>
          <p:cNvSpPr>
            <a:spLocks noGrp="1"/>
          </p:cNvSpPr>
          <p:nvPr>
            <p:ph type="body" sz="quarter" idx="28" hasCustomPrompt="1"/>
          </p:nvPr>
        </p:nvSpPr>
        <p:spPr>
          <a:xfrm>
            <a:off x="4711058" y="3818907"/>
            <a:ext cx="3108240" cy="1732869"/>
          </a:xfrm>
        </p:spPr>
        <p:txBody>
          <a:bodyPr/>
          <a:lstStyle>
            <a:lvl1pPr>
              <a:defRPr sz="1400" b="0"/>
            </a:lvl1pPr>
          </a:lstStyle>
          <a:p>
            <a:pPr lvl="0"/>
            <a:r>
              <a:rPr lang="en-US" err="1"/>
              <a:t>Addres</a:t>
            </a:r>
            <a:endParaRPr lang="en-US"/>
          </a:p>
        </p:txBody>
      </p:sp>
      <p:sp>
        <p:nvSpPr>
          <p:cNvPr id="39" name="Text Placeholder 4">
            <a:extLst>
              <a:ext uri="{FF2B5EF4-FFF2-40B4-BE49-F238E27FC236}">
                <a16:creationId xmlns:a16="http://schemas.microsoft.com/office/drawing/2014/main" id="{E126F8DE-86F4-634D-9FEC-725FC736BCA7}"/>
              </a:ext>
            </a:extLst>
          </p:cNvPr>
          <p:cNvSpPr>
            <a:spLocks noGrp="1"/>
          </p:cNvSpPr>
          <p:nvPr>
            <p:ph type="body" sz="quarter" idx="29" hasCustomPrompt="1"/>
          </p:nvPr>
        </p:nvSpPr>
        <p:spPr>
          <a:xfrm>
            <a:off x="4711058" y="3219685"/>
            <a:ext cx="3108240" cy="232280"/>
          </a:xfrm>
        </p:spPr>
        <p:txBody>
          <a:bodyPr/>
          <a:lstStyle>
            <a:lvl1pPr>
              <a:defRPr sz="1600" b="0"/>
            </a:lvl1pPr>
          </a:lstStyle>
          <a:p>
            <a:pPr lvl="0"/>
            <a:r>
              <a:rPr lang="en-US"/>
              <a:t>E:</a:t>
            </a:r>
          </a:p>
        </p:txBody>
      </p:sp>
      <p:cxnSp>
        <p:nvCxnSpPr>
          <p:cNvPr id="40" name="Straight Connector 39">
            <a:extLst>
              <a:ext uri="{FF2B5EF4-FFF2-40B4-BE49-F238E27FC236}">
                <a16:creationId xmlns:a16="http://schemas.microsoft.com/office/drawing/2014/main" id="{D6A8FA70-0CC6-3A4A-A1AD-B0A899FE0C93}"/>
              </a:ext>
            </a:extLst>
          </p:cNvPr>
          <p:cNvCxnSpPr>
            <a:cxnSpLocks/>
          </p:cNvCxnSpPr>
          <p:nvPr/>
        </p:nvCxnSpPr>
        <p:spPr>
          <a:xfrm>
            <a:off x="4512330" y="2097088"/>
            <a:ext cx="0" cy="2801937"/>
          </a:xfrm>
          <a:prstGeom prst="line">
            <a:avLst/>
          </a:prstGeom>
          <a:ln w="34925">
            <a:solidFill>
              <a:schemeClr val="bg2"/>
            </a:solidFill>
          </a:ln>
        </p:spPr>
        <p:style>
          <a:lnRef idx="2">
            <a:schemeClr val="accent1"/>
          </a:lnRef>
          <a:fillRef idx="0">
            <a:schemeClr val="accent1"/>
          </a:fillRef>
          <a:effectRef idx="1">
            <a:schemeClr val="accent1"/>
          </a:effectRef>
          <a:fontRef idx="minor">
            <a:schemeClr val="tx1"/>
          </a:fontRef>
        </p:style>
      </p:cxnSp>
      <p:sp>
        <p:nvSpPr>
          <p:cNvPr id="41" name="Text Placeholder 4">
            <a:extLst>
              <a:ext uri="{FF2B5EF4-FFF2-40B4-BE49-F238E27FC236}">
                <a16:creationId xmlns:a16="http://schemas.microsoft.com/office/drawing/2014/main" id="{A3426006-416F-5745-BB75-B2FEC96F84E8}"/>
              </a:ext>
            </a:extLst>
          </p:cNvPr>
          <p:cNvSpPr>
            <a:spLocks noGrp="1"/>
          </p:cNvSpPr>
          <p:nvPr>
            <p:ph type="body" sz="quarter" idx="30" hasCustomPrompt="1"/>
          </p:nvPr>
        </p:nvSpPr>
        <p:spPr>
          <a:xfrm>
            <a:off x="8158413" y="2042811"/>
            <a:ext cx="3107421" cy="247649"/>
          </a:xfrm>
        </p:spPr>
        <p:txBody>
          <a:bodyPr/>
          <a:lstStyle>
            <a:lvl1pPr>
              <a:defRPr sz="1800"/>
            </a:lvl1pPr>
          </a:lstStyle>
          <a:p>
            <a:pPr lvl="0"/>
            <a:r>
              <a:rPr lang="en-US"/>
              <a:t>Name Surname</a:t>
            </a:r>
          </a:p>
        </p:txBody>
      </p:sp>
      <p:sp>
        <p:nvSpPr>
          <p:cNvPr id="42" name="Text Placeholder 4">
            <a:extLst>
              <a:ext uri="{FF2B5EF4-FFF2-40B4-BE49-F238E27FC236}">
                <a16:creationId xmlns:a16="http://schemas.microsoft.com/office/drawing/2014/main" id="{9ED8DC4F-EF26-984D-B4A3-DAD742F4C719}"/>
              </a:ext>
            </a:extLst>
          </p:cNvPr>
          <p:cNvSpPr>
            <a:spLocks noGrp="1"/>
          </p:cNvSpPr>
          <p:nvPr>
            <p:ph type="body" sz="quarter" idx="31" hasCustomPrompt="1"/>
          </p:nvPr>
        </p:nvSpPr>
        <p:spPr>
          <a:xfrm>
            <a:off x="8158413" y="2352254"/>
            <a:ext cx="3107421" cy="203196"/>
          </a:xfrm>
        </p:spPr>
        <p:txBody>
          <a:bodyPr/>
          <a:lstStyle>
            <a:lvl1pPr>
              <a:defRPr sz="1600" b="0"/>
            </a:lvl1pPr>
          </a:lstStyle>
          <a:p>
            <a:pPr lvl="0"/>
            <a:r>
              <a:rPr lang="en-US"/>
              <a:t>Title</a:t>
            </a:r>
          </a:p>
        </p:txBody>
      </p:sp>
      <p:sp>
        <p:nvSpPr>
          <p:cNvPr id="43" name="Text Placeholder 4">
            <a:extLst>
              <a:ext uri="{FF2B5EF4-FFF2-40B4-BE49-F238E27FC236}">
                <a16:creationId xmlns:a16="http://schemas.microsoft.com/office/drawing/2014/main" id="{8E806C53-B08D-094C-8233-3DCC35146CD5}"/>
              </a:ext>
            </a:extLst>
          </p:cNvPr>
          <p:cNvSpPr>
            <a:spLocks noGrp="1"/>
          </p:cNvSpPr>
          <p:nvPr>
            <p:ph type="body" sz="quarter" idx="32" hasCustomPrompt="1"/>
          </p:nvPr>
        </p:nvSpPr>
        <p:spPr>
          <a:xfrm>
            <a:off x="8157643" y="2950053"/>
            <a:ext cx="3108240" cy="232280"/>
          </a:xfrm>
        </p:spPr>
        <p:txBody>
          <a:bodyPr/>
          <a:lstStyle>
            <a:lvl1pPr>
              <a:defRPr sz="1600" b="0"/>
            </a:lvl1pPr>
          </a:lstStyle>
          <a:p>
            <a:pPr lvl="0"/>
            <a:r>
              <a:rPr lang="en-US"/>
              <a:t>T:</a:t>
            </a:r>
          </a:p>
        </p:txBody>
      </p:sp>
      <p:sp>
        <p:nvSpPr>
          <p:cNvPr id="44" name="Text Placeholder 4">
            <a:extLst>
              <a:ext uri="{FF2B5EF4-FFF2-40B4-BE49-F238E27FC236}">
                <a16:creationId xmlns:a16="http://schemas.microsoft.com/office/drawing/2014/main" id="{F4BD044F-BB71-6E47-8BD5-6133920560F3}"/>
              </a:ext>
            </a:extLst>
          </p:cNvPr>
          <p:cNvSpPr>
            <a:spLocks noGrp="1"/>
          </p:cNvSpPr>
          <p:nvPr>
            <p:ph type="body" sz="quarter" idx="33" hasCustomPrompt="1"/>
          </p:nvPr>
        </p:nvSpPr>
        <p:spPr>
          <a:xfrm>
            <a:off x="8157643" y="3818907"/>
            <a:ext cx="3108240" cy="1732869"/>
          </a:xfrm>
        </p:spPr>
        <p:txBody>
          <a:bodyPr/>
          <a:lstStyle>
            <a:lvl1pPr>
              <a:defRPr sz="1400" b="0"/>
            </a:lvl1pPr>
          </a:lstStyle>
          <a:p>
            <a:pPr lvl="0"/>
            <a:r>
              <a:rPr lang="en-US" err="1"/>
              <a:t>Addres</a:t>
            </a:r>
            <a:endParaRPr lang="en-US"/>
          </a:p>
        </p:txBody>
      </p:sp>
      <p:sp>
        <p:nvSpPr>
          <p:cNvPr id="45" name="Text Placeholder 4">
            <a:extLst>
              <a:ext uri="{FF2B5EF4-FFF2-40B4-BE49-F238E27FC236}">
                <a16:creationId xmlns:a16="http://schemas.microsoft.com/office/drawing/2014/main" id="{6165988C-31B6-FD4F-A18E-72D734EA14E5}"/>
              </a:ext>
            </a:extLst>
          </p:cNvPr>
          <p:cNvSpPr>
            <a:spLocks noGrp="1"/>
          </p:cNvSpPr>
          <p:nvPr>
            <p:ph type="body" sz="quarter" idx="34" hasCustomPrompt="1"/>
          </p:nvPr>
        </p:nvSpPr>
        <p:spPr>
          <a:xfrm>
            <a:off x="8157643" y="3219685"/>
            <a:ext cx="3108240" cy="232280"/>
          </a:xfrm>
        </p:spPr>
        <p:txBody>
          <a:bodyPr/>
          <a:lstStyle>
            <a:lvl1pPr>
              <a:defRPr sz="1600" b="0"/>
            </a:lvl1pPr>
          </a:lstStyle>
          <a:p>
            <a:pPr lvl="0"/>
            <a:r>
              <a:rPr lang="en-US"/>
              <a:t>E:</a:t>
            </a:r>
          </a:p>
        </p:txBody>
      </p:sp>
      <p:cxnSp>
        <p:nvCxnSpPr>
          <p:cNvPr id="46" name="Straight Connector 45">
            <a:extLst>
              <a:ext uri="{FF2B5EF4-FFF2-40B4-BE49-F238E27FC236}">
                <a16:creationId xmlns:a16="http://schemas.microsoft.com/office/drawing/2014/main" id="{DEF942CC-A800-104D-81C1-C6AABF1DD648}"/>
              </a:ext>
            </a:extLst>
          </p:cNvPr>
          <p:cNvCxnSpPr>
            <a:cxnSpLocks/>
          </p:cNvCxnSpPr>
          <p:nvPr/>
        </p:nvCxnSpPr>
        <p:spPr>
          <a:xfrm>
            <a:off x="7958915" y="2097088"/>
            <a:ext cx="0" cy="2801937"/>
          </a:xfrm>
          <a:prstGeom prst="line">
            <a:avLst/>
          </a:prstGeom>
          <a:ln w="34925">
            <a:solidFill>
              <a:schemeClr val="bg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3058829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cSld name="Team_1 row_White">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C92292D-BC92-4AA1-B355-5E043E3D1199}"/>
              </a:ext>
            </a:extLst>
          </p:cNvPr>
          <p:cNvSpPr>
            <a:spLocks noGrp="1"/>
          </p:cNvSpPr>
          <p:nvPr>
            <p:ph type="title"/>
          </p:nvPr>
        </p:nvSpPr>
        <p:spPr>
          <a:xfrm>
            <a:off x="807269" y="296861"/>
            <a:ext cx="10580059" cy="755904"/>
          </a:xfrm>
        </p:spPr>
        <p:txBody>
          <a:bodyPr/>
          <a:lstStyle/>
          <a:p>
            <a:r>
              <a:rPr lang="en-US"/>
              <a:t>Click to edit Master title style</a:t>
            </a:r>
            <a:endParaRPr lang="en-GB"/>
          </a:p>
        </p:txBody>
      </p:sp>
      <p:sp>
        <p:nvSpPr>
          <p:cNvPr id="10" name="Line 11">
            <a:extLst>
              <a:ext uri="{FF2B5EF4-FFF2-40B4-BE49-F238E27FC236}">
                <a16:creationId xmlns:a16="http://schemas.microsoft.com/office/drawing/2014/main" id="{2B9EEF14-C757-4CF8-B62A-0684DCD94BD8}"/>
              </a:ext>
            </a:extLst>
          </p:cNvPr>
          <p:cNvSpPr>
            <a:spLocks noChangeShapeType="1"/>
          </p:cNvSpPr>
          <p:nvPr/>
        </p:nvSpPr>
        <p:spPr bwMode="auto">
          <a:xfrm>
            <a:off x="614363" y="0"/>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 name="Footer Placeholder 2">
            <a:extLst>
              <a:ext uri="{FF2B5EF4-FFF2-40B4-BE49-F238E27FC236}">
                <a16:creationId xmlns:a16="http://schemas.microsoft.com/office/drawing/2014/main" id="{FADC0E5D-28F7-4DB6-88AD-B3BACEB7CD62}"/>
              </a:ext>
            </a:extLst>
          </p:cNvPr>
          <p:cNvSpPr>
            <a:spLocks noGrp="1"/>
          </p:cNvSpPr>
          <p:nvPr>
            <p:ph type="ftr" sz="quarter" idx="11"/>
          </p:nvPr>
        </p:nvSpPr>
        <p:spPr/>
        <p:txBody>
          <a:bodyPr/>
          <a:lstStyle>
            <a:lvl1pPr>
              <a:defRPr/>
            </a:lvl1pPr>
          </a:lstStyle>
          <a:p>
            <a:endParaRPr lang="en-GB"/>
          </a:p>
        </p:txBody>
      </p:sp>
      <p:sp>
        <p:nvSpPr>
          <p:cNvPr id="4" name="Slide Number Placeholder 3">
            <a:extLst>
              <a:ext uri="{FF2B5EF4-FFF2-40B4-BE49-F238E27FC236}">
                <a16:creationId xmlns:a16="http://schemas.microsoft.com/office/drawing/2014/main" id="{F2D86D9D-E18F-4DC8-BFAE-48153F28A913}"/>
              </a:ext>
            </a:extLst>
          </p:cNvPr>
          <p:cNvSpPr>
            <a:spLocks noGrp="1"/>
          </p:cNvSpPr>
          <p:nvPr>
            <p:ph type="sldNum" sz="quarter" idx="12"/>
          </p:nvPr>
        </p:nvSpPr>
        <p:spPr/>
        <p:txBody>
          <a:bodyPr/>
          <a:lstStyle/>
          <a:p>
            <a:fld id="{AFA7B88B-89BC-4E41-A4CC-88F7AB32273B}" type="slidenum">
              <a:rPr lang="en-GB" smtClean="0"/>
              <a:t>‹#›</a:t>
            </a:fld>
            <a:endParaRPr lang="en-GB"/>
          </a:p>
        </p:txBody>
      </p:sp>
      <p:sp>
        <p:nvSpPr>
          <p:cNvPr id="7" name="Text Placeholder 2">
            <a:extLst>
              <a:ext uri="{FF2B5EF4-FFF2-40B4-BE49-F238E27FC236}">
                <a16:creationId xmlns:a16="http://schemas.microsoft.com/office/drawing/2014/main" id="{A527EBB0-62C4-4C03-B7F1-A13AD92C904B}"/>
              </a:ext>
            </a:extLst>
          </p:cNvPr>
          <p:cNvSpPr>
            <a:spLocks noGrp="1"/>
          </p:cNvSpPr>
          <p:nvPr>
            <p:ph type="body" idx="13" hasCustomPrompt="1"/>
          </p:nvPr>
        </p:nvSpPr>
        <p:spPr>
          <a:xfrm>
            <a:off x="807268" y="1092092"/>
            <a:ext cx="10580060" cy="360000"/>
          </a:xfrm>
        </p:spPr>
        <p:txBody>
          <a:bodyPr anchor="t" anchorCtr="0"/>
          <a:lstStyle>
            <a:lvl1pPr marL="0" indent="0">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Subtitle]</a:t>
            </a:r>
          </a:p>
        </p:txBody>
      </p:sp>
      <p:sp>
        <p:nvSpPr>
          <p:cNvPr id="27" name="Picture Placeholder 4">
            <a:extLst>
              <a:ext uri="{FF2B5EF4-FFF2-40B4-BE49-F238E27FC236}">
                <a16:creationId xmlns:a16="http://schemas.microsoft.com/office/drawing/2014/main" id="{E066600E-939A-CB48-9115-9D8DCA1AB94E}"/>
              </a:ext>
            </a:extLst>
          </p:cNvPr>
          <p:cNvSpPr>
            <a:spLocks noGrp="1"/>
          </p:cNvSpPr>
          <p:nvPr>
            <p:ph type="pic" sz="quarter" idx="24"/>
          </p:nvPr>
        </p:nvSpPr>
        <p:spPr>
          <a:xfrm>
            <a:off x="847022" y="1700212"/>
            <a:ext cx="2299581" cy="1238251"/>
          </a:xfrm>
          <a:ln>
            <a:noFill/>
          </a:ln>
        </p:spPr>
        <p:txBody>
          <a:bodyPr/>
          <a:lstStyle/>
          <a:p>
            <a:r>
              <a:rPr lang="en-US"/>
              <a:t>Click icon to add picture</a:t>
            </a:r>
          </a:p>
        </p:txBody>
      </p:sp>
      <p:sp>
        <p:nvSpPr>
          <p:cNvPr id="29" name="Line 11">
            <a:extLst>
              <a:ext uri="{FF2B5EF4-FFF2-40B4-BE49-F238E27FC236}">
                <a16:creationId xmlns:a16="http://schemas.microsoft.com/office/drawing/2014/main" id="{E3603901-88B3-6D41-91E3-78471E3AA733}"/>
              </a:ext>
            </a:extLst>
          </p:cNvPr>
          <p:cNvSpPr>
            <a:spLocks noChangeShapeType="1"/>
          </p:cNvSpPr>
          <p:nvPr/>
        </p:nvSpPr>
        <p:spPr bwMode="auto">
          <a:xfrm>
            <a:off x="804863" y="1700212"/>
            <a:ext cx="0" cy="1903600"/>
          </a:xfrm>
          <a:prstGeom prst="line">
            <a:avLst/>
          </a:prstGeom>
          <a:noFill/>
          <a:ln w="12700"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1" name="Text Placeholder 7">
            <a:extLst>
              <a:ext uri="{FF2B5EF4-FFF2-40B4-BE49-F238E27FC236}">
                <a16:creationId xmlns:a16="http://schemas.microsoft.com/office/drawing/2014/main" id="{E6A98B71-B551-8946-A3A9-E65F4E31D3C3}"/>
              </a:ext>
            </a:extLst>
          </p:cNvPr>
          <p:cNvSpPr>
            <a:spLocks noGrp="1"/>
          </p:cNvSpPr>
          <p:nvPr>
            <p:ph type="body" sz="quarter" idx="25"/>
          </p:nvPr>
        </p:nvSpPr>
        <p:spPr>
          <a:xfrm>
            <a:off x="847022" y="3024305"/>
            <a:ext cx="2299575" cy="579507"/>
          </a:xfrm>
          <a:noFill/>
        </p:spPr>
        <p:txBody>
          <a:bodyPr lIns="72000" tIns="72000" rIns="72000" bIns="72000" anchor="t" anchorCtr="0"/>
          <a:lstStyle>
            <a:lvl1pPr>
              <a:spcBef>
                <a:spcPts val="0"/>
              </a:spcBef>
              <a:defRPr sz="1200"/>
            </a:lvl1pPr>
            <a:lvl2pPr>
              <a:defRPr sz="800"/>
            </a:lvl2pPr>
            <a:lvl3pPr>
              <a:defRPr sz="800"/>
            </a:lvl3pPr>
            <a:lvl4pPr>
              <a:defRPr sz="800"/>
            </a:lvl4pPr>
            <a:lvl5pPr>
              <a:defRPr sz="800"/>
            </a:lvl5pPr>
          </a:lstStyle>
          <a:p>
            <a:pPr lvl="0"/>
            <a:r>
              <a:rPr lang="en-US"/>
              <a:t>Click to edit Master text styles</a:t>
            </a:r>
          </a:p>
        </p:txBody>
      </p:sp>
      <p:sp>
        <p:nvSpPr>
          <p:cNvPr id="40" name="Picture Placeholder 4">
            <a:extLst>
              <a:ext uri="{FF2B5EF4-FFF2-40B4-BE49-F238E27FC236}">
                <a16:creationId xmlns:a16="http://schemas.microsoft.com/office/drawing/2014/main" id="{C365E4FB-00BD-B543-8668-906C4EBC1574}"/>
              </a:ext>
            </a:extLst>
          </p:cNvPr>
          <p:cNvSpPr>
            <a:spLocks noGrp="1"/>
          </p:cNvSpPr>
          <p:nvPr>
            <p:ph type="pic" sz="quarter" idx="26"/>
          </p:nvPr>
        </p:nvSpPr>
        <p:spPr>
          <a:xfrm>
            <a:off x="3565593" y="1700212"/>
            <a:ext cx="2196216" cy="1238251"/>
          </a:xfrm>
          <a:ln>
            <a:noFill/>
          </a:ln>
        </p:spPr>
        <p:txBody>
          <a:bodyPr/>
          <a:lstStyle/>
          <a:p>
            <a:r>
              <a:rPr lang="en-US"/>
              <a:t>Click icon to add picture</a:t>
            </a:r>
          </a:p>
        </p:txBody>
      </p:sp>
      <p:sp>
        <p:nvSpPr>
          <p:cNvPr id="42" name="Text Placeholder 7">
            <a:extLst>
              <a:ext uri="{FF2B5EF4-FFF2-40B4-BE49-F238E27FC236}">
                <a16:creationId xmlns:a16="http://schemas.microsoft.com/office/drawing/2014/main" id="{682D7E17-5CD1-3D4C-BA72-F233B6FB01BD}"/>
              </a:ext>
            </a:extLst>
          </p:cNvPr>
          <p:cNvSpPr>
            <a:spLocks noGrp="1"/>
          </p:cNvSpPr>
          <p:nvPr>
            <p:ph type="body" sz="quarter" idx="27"/>
          </p:nvPr>
        </p:nvSpPr>
        <p:spPr>
          <a:xfrm>
            <a:off x="3564761" y="3024306"/>
            <a:ext cx="2196207" cy="588670"/>
          </a:xfrm>
          <a:noFill/>
        </p:spPr>
        <p:txBody>
          <a:bodyPr lIns="72000" tIns="72000" rIns="72000" bIns="72000" anchor="t" anchorCtr="0"/>
          <a:lstStyle>
            <a:lvl1pPr>
              <a:spcBef>
                <a:spcPts val="0"/>
              </a:spcBef>
              <a:defRPr sz="1200"/>
            </a:lvl1pPr>
            <a:lvl2pPr>
              <a:defRPr sz="800"/>
            </a:lvl2pPr>
            <a:lvl3pPr>
              <a:defRPr sz="800"/>
            </a:lvl3pPr>
            <a:lvl4pPr>
              <a:defRPr sz="800"/>
            </a:lvl4pPr>
            <a:lvl5pPr>
              <a:defRPr sz="800"/>
            </a:lvl5pPr>
          </a:lstStyle>
          <a:p>
            <a:pPr lvl="0"/>
            <a:r>
              <a:rPr lang="en-US"/>
              <a:t>Click to edit Master text styles</a:t>
            </a:r>
          </a:p>
        </p:txBody>
      </p:sp>
      <p:sp>
        <p:nvSpPr>
          <p:cNvPr id="43" name="Picture Placeholder 4">
            <a:extLst>
              <a:ext uri="{FF2B5EF4-FFF2-40B4-BE49-F238E27FC236}">
                <a16:creationId xmlns:a16="http://schemas.microsoft.com/office/drawing/2014/main" id="{149E4D09-3A7A-3B41-910D-A63B2230823A}"/>
              </a:ext>
            </a:extLst>
          </p:cNvPr>
          <p:cNvSpPr>
            <a:spLocks noGrp="1"/>
          </p:cNvSpPr>
          <p:nvPr>
            <p:ph type="pic" sz="quarter" idx="28"/>
          </p:nvPr>
        </p:nvSpPr>
        <p:spPr>
          <a:xfrm>
            <a:off x="6180799" y="1700212"/>
            <a:ext cx="2196216" cy="1238251"/>
          </a:xfrm>
          <a:ln>
            <a:noFill/>
          </a:ln>
        </p:spPr>
        <p:txBody>
          <a:bodyPr/>
          <a:lstStyle/>
          <a:p>
            <a:r>
              <a:rPr lang="en-US"/>
              <a:t>Click icon to add picture</a:t>
            </a:r>
          </a:p>
        </p:txBody>
      </p:sp>
      <p:sp>
        <p:nvSpPr>
          <p:cNvPr id="45" name="Text Placeholder 7">
            <a:extLst>
              <a:ext uri="{FF2B5EF4-FFF2-40B4-BE49-F238E27FC236}">
                <a16:creationId xmlns:a16="http://schemas.microsoft.com/office/drawing/2014/main" id="{C77FD0B3-3E1F-174E-AF73-8E99C37B22BA}"/>
              </a:ext>
            </a:extLst>
          </p:cNvPr>
          <p:cNvSpPr>
            <a:spLocks noGrp="1"/>
          </p:cNvSpPr>
          <p:nvPr>
            <p:ph type="body" sz="quarter" idx="29"/>
          </p:nvPr>
        </p:nvSpPr>
        <p:spPr>
          <a:xfrm>
            <a:off x="6180798" y="3024305"/>
            <a:ext cx="2196211" cy="579507"/>
          </a:xfrm>
          <a:noFill/>
        </p:spPr>
        <p:txBody>
          <a:bodyPr lIns="72000" tIns="72000" rIns="72000" bIns="72000" anchor="t" anchorCtr="0"/>
          <a:lstStyle>
            <a:lvl1pPr>
              <a:spcBef>
                <a:spcPts val="0"/>
              </a:spcBef>
              <a:defRPr sz="1200"/>
            </a:lvl1pPr>
            <a:lvl2pPr>
              <a:defRPr sz="800"/>
            </a:lvl2pPr>
            <a:lvl3pPr>
              <a:defRPr sz="800"/>
            </a:lvl3pPr>
            <a:lvl4pPr>
              <a:defRPr sz="800"/>
            </a:lvl4pPr>
            <a:lvl5pPr>
              <a:defRPr sz="800"/>
            </a:lvl5pPr>
          </a:lstStyle>
          <a:p>
            <a:pPr lvl="0"/>
            <a:r>
              <a:rPr lang="en-US"/>
              <a:t>Click to edit Master text styles</a:t>
            </a:r>
          </a:p>
        </p:txBody>
      </p:sp>
      <p:sp>
        <p:nvSpPr>
          <p:cNvPr id="49" name="Picture Placeholder 4">
            <a:extLst>
              <a:ext uri="{FF2B5EF4-FFF2-40B4-BE49-F238E27FC236}">
                <a16:creationId xmlns:a16="http://schemas.microsoft.com/office/drawing/2014/main" id="{0827B651-8E5A-CF45-A073-5FFA181D17A6}"/>
              </a:ext>
            </a:extLst>
          </p:cNvPr>
          <p:cNvSpPr>
            <a:spLocks noGrp="1"/>
          </p:cNvSpPr>
          <p:nvPr>
            <p:ph type="pic" sz="quarter" idx="30"/>
          </p:nvPr>
        </p:nvSpPr>
        <p:spPr>
          <a:xfrm>
            <a:off x="8796006" y="1700212"/>
            <a:ext cx="2196216" cy="1238251"/>
          </a:xfrm>
          <a:ln>
            <a:noFill/>
          </a:ln>
        </p:spPr>
        <p:txBody>
          <a:bodyPr/>
          <a:lstStyle/>
          <a:p>
            <a:r>
              <a:rPr lang="en-US"/>
              <a:t>Click icon to add picture</a:t>
            </a:r>
          </a:p>
        </p:txBody>
      </p:sp>
      <p:sp>
        <p:nvSpPr>
          <p:cNvPr id="51" name="Text Placeholder 7">
            <a:extLst>
              <a:ext uri="{FF2B5EF4-FFF2-40B4-BE49-F238E27FC236}">
                <a16:creationId xmlns:a16="http://schemas.microsoft.com/office/drawing/2014/main" id="{14A01BA4-99E0-A24D-9ED9-B4D76E4E4B87}"/>
              </a:ext>
            </a:extLst>
          </p:cNvPr>
          <p:cNvSpPr>
            <a:spLocks noGrp="1"/>
          </p:cNvSpPr>
          <p:nvPr>
            <p:ph type="body" sz="quarter" idx="31"/>
          </p:nvPr>
        </p:nvSpPr>
        <p:spPr>
          <a:xfrm>
            <a:off x="8796005" y="3024305"/>
            <a:ext cx="2193569" cy="588671"/>
          </a:xfrm>
          <a:noFill/>
        </p:spPr>
        <p:txBody>
          <a:bodyPr lIns="72000" tIns="72000" rIns="72000" bIns="72000" anchor="t" anchorCtr="0"/>
          <a:lstStyle>
            <a:lvl1pPr>
              <a:spcBef>
                <a:spcPts val="0"/>
              </a:spcBef>
              <a:defRPr sz="1200"/>
            </a:lvl1pPr>
            <a:lvl2pPr>
              <a:defRPr sz="800"/>
            </a:lvl2pPr>
            <a:lvl3pPr>
              <a:defRPr sz="800"/>
            </a:lvl3pPr>
            <a:lvl4pPr>
              <a:defRPr sz="800"/>
            </a:lvl4pPr>
            <a:lvl5pPr>
              <a:defRPr sz="800"/>
            </a:lvl5pPr>
          </a:lstStyle>
          <a:p>
            <a:pPr lvl="0"/>
            <a:r>
              <a:rPr lang="en-US"/>
              <a:t>Click to edit Master text styles</a:t>
            </a:r>
          </a:p>
        </p:txBody>
      </p:sp>
      <p:sp>
        <p:nvSpPr>
          <p:cNvPr id="55" name="Line 11">
            <a:extLst>
              <a:ext uri="{FF2B5EF4-FFF2-40B4-BE49-F238E27FC236}">
                <a16:creationId xmlns:a16="http://schemas.microsoft.com/office/drawing/2014/main" id="{A51CFC14-A144-0843-94C8-B91234B640CC}"/>
              </a:ext>
            </a:extLst>
          </p:cNvPr>
          <p:cNvSpPr>
            <a:spLocks noChangeShapeType="1"/>
          </p:cNvSpPr>
          <p:nvPr/>
        </p:nvSpPr>
        <p:spPr bwMode="auto">
          <a:xfrm>
            <a:off x="3524102" y="1700212"/>
            <a:ext cx="0" cy="1903600"/>
          </a:xfrm>
          <a:prstGeom prst="line">
            <a:avLst/>
          </a:prstGeom>
          <a:noFill/>
          <a:ln w="12700"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7" name="Line 11">
            <a:extLst>
              <a:ext uri="{FF2B5EF4-FFF2-40B4-BE49-F238E27FC236}">
                <a16:creationId xmlns:a16="http://schemas.microsoft.com/office/drawing/2014/main" id="{810F5AE5-18D3-AB4A-A9DD-7FC4555B8E89}"/>
              </a:ext>
            </a:extLst>
          </p:cNvPr>
          <p:cNvSpPr>
            <a:spLocks noChangeShapeType="1"/>
          </p:cNvSpPr>
          <p:nvPr/>
        </p:nvSpPr>
        <p:spPr bwMode="auto">
          <a:xfrm>
            <a:off x="6142471" y="1700212"/>
            <a:ext cx="0" cy="1903600"/>
          </a:xfrm>
          <a:prstGeom prst="line">
            <a:avLst/>
          </a:prstGeom>
          <a:noFill/>
          <a:ln w="12700"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8" name="Line 11">
            <a:extLst>
              <a:ext uri="{FF2B5EF4-FFF2-40B4-BE49-F238E27FC236}">
                <a16:creationId xmlns:a16="http://schemas.microsoft.com/office/drawing/2014/main" id="{1D09F6FF-CD9D-8B40-87F1-9AC44C3B142D}"/>
              </a:ext>
            </a:extLst>
          </p:cNvPr>
          <p:cNvSpPr>
            <a:spLocks noChangeShapeType="1"/>
          </p:cNvSpPr>
          <p:nvPr/>
        </p:nvSpPr>
        <p:spPr bwMode="auto">
          <a:xfrm>
            <a:off x="8755042" y="1700212"/>
            <a:ext cx="0" cy="1903600"/>
          </a:xfrm>
          <a:prstGeom prst="line">
            <a:avLst/>
          </a:prstGeom>
          <a:noFill/>
          <a:ln w="12700"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0" name="Picture Placeholder 4">
            <a:extLst>
              <a:ext uri="{FF2B5EF4-FFF2-40B4-BE49-F238E27FC236}">
                <a16:creationId xmlns:a16="http://schemas.microsoft.com/office/drawing/2014/main" id="{0DC62333-2F23-CB4A-AD58-B45F99C47B46}"/>
              </a:ext>
            </a:extLst>
          </p:cNvPr>
          <p:cNvSpPr>
            <a:spLocks noGrp="1"/>
          </p:cNvSpPr>
          <p:nvPr>
            <p:ph type="pic" sz="quarter" idx="32"/>
          </p:nvPr>
        </p:nvSpPr>
        <p:spPr>
          <a:xfrm>
            <a:off x="847022" y="3934126"/>
            <a:ext cx="2299581" cy="1238251"/>
          </a:xfrm>
          <a:ln>
            <a:noFill/>
          </a:ln>
        </p:spPr>
        <p:txBody>
          <a:bodyPr/>
          <a:lstStyle/>
          <a:p>
            <a:r>
              <a:rPr lang="en-US"/>
              <a:t>Click icon to add picture</a:t>
            </a:r>
          </a:p>
        </p:txBody>
      </p:sp>
      <p:sp>
        <p:nvSpPr>
          <p:cNvPr id="61" name="Line 11">
            <a:extLst>
              <a:ext uri="{FF2B5EF4-FFF2-40B4-BE49-F238E27FC236}">
                <a16:creationId xmlns:a16="http://schemas.microsoft.com/office/drawing/2014/main" id="{56D7D260-7F88-F24D-81DD-49E1A567D954}"/>
              </a:ext>
            </a:extLst>
          </p:cNvPr>
          <p:cNvSpPr>
            <a:spLocks noChangeShapeType="1"/>
          </p:cNvSpPr>
          <p:nvPr/>
        </p:nvSpPr>
        <p:spPr bwMode="auto">
          <a:xfrm>
            <a:off x="804863" y="3934126"/>
            <a:ext cx="0" cy="1903600"/>
          </a:xfrm>
          <a:prstGeom prst="line">
            <a:avLst/>
          </a:prstGeom>
          <a:noFill/>
          <a:ln w="12700"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3" name="Text Placeholder 7">
            <a:extLst>
              <a:ext uri="{FF2B5EF4-FFF2-40B4-BE49-F238E27FC236}">
                <a16:creationId xmlns:a16="http://schemas.microsoft.com/office/drawing/2014/main" id="{D108D62E-BF57-5340-B55A-6A1B28CA64D5}"/>
              </a:ext>
            </a:extLst>
          </p:cNvPr>
          <p:cNvSpPr>
            <a:spLocks noGrp="1"/>
          </p:cNvSpPr>
          <p:nvPr>
            <p:ph type="body" sz="quarter" idx="33"/>
          </p:nvPr>
        </p:nvSpPr>
        <p:spPr>
          <a:xfrm>
            <a:off x="847022" y="5258219"/>
            <a:ext cx="2299575" cy="579507"/>
          </a:xfrm>
          <a:noFill/>
        </p:spPr>
        <p:txBody>
          <a:bodyPr lIns="72000" tIns="72000" rIns="72000" bIns="72000" anchor="t" anchorCtr="0"/>
          <a:lstStyle>
            <a:lvl1pPr>
              <a:spcBef>
                <a:spcPts val="0"/>
              </a:spcBef>
              <a:defRPr sz="1200"/>
            </a:lvl1pPr>
            <a:lvl2pPr>
              <a:defRPr sz="800"/>
            </a:lvl2pPr>
            <a:lvl3pPr>
              <a:defRPr sz="800"/>
            </a:lvl3pPr>
            <a:lvl4pPr>
              <a:defRPr sz="800"/>
            </a:lvl4pPr>
            <a:lvl5pPr>
              <a:defRPr sz="800"/>
            </a:lvl5pPr>
          </a:lstStyle>
          <a:p>
            <a:pPr lvl="0"/>
            <a:r>
              <a:rPr lang="en-US"/>
              <a:t>Click to edit Master text styles</a:t>
            </a:r>
          </a:p>
        </p:txBody>
      </p:sp>
      <p:sp>
        <p:nvSpPr>
          <p:cNvPr id="64" name="Picture Placeholder 4">
            <a:extLst>
              <a:ext uri="{FF2B5EF4-FFF2-40B4-BE49-F238E27FC236}">
                <a16:creationId xmlns:a16="http://schemas.microsoft.com/office/drawing/2014/main" id="{0B675CE7-0A1F-3E41-A9A6-D9029EB8F565}"/>
              </a:ext>
            </a:extLst>
          </p:cNvPr>
          <p:cNvSpPr>
            <a:spLocks noGrp="1"/>
          </p:cNvSpPr>
          <p:nvPr>
            <p:ph type="pic" sz="quarter" idx="34"/>
          </p:nvPr>
        </p:nvSpPr>
        <p:spPr>
          <a:xfrm>
            <a:off x="3565593" y="3934126"/>
            <a:ext cx="2196216" cy="1238251"/>
          </a:xfrm>
          <a:ln>
            <a:noFill/>
          </a:ln>
        </p:spPr>
        <p:txBody>
          <a:bodyPr/>
          <a:lstStyle/>
          <a:p>
            <a:r>
              <a:rPr lang="en-US"/>
              <a:t>Click icon to add picture</a:t>
            </a:r>
          </a:p>
        </p:txBody>
      </p:sp>
      <p:sp>
        <p:nvSpPr>
          <p:cNvPr id="70" name="Text Placeholder 7">
            <a:extLst>
              <a:ext uri="{FF2B5EF4-FFF2-40B4-BE49-F238E27FC236}">
                <a16:creationId xmlns:a16="http://schemas.microsoft.com/office/drawing/2014/main" id="{EBA9547A-ED7A-5340-8FD5-C0DBE14779CD}"/>
              </a:ext>
            </a:extLst>
          </p:cNvPr>
          <p:cNvSpPr>
            <a:spLocks noGrp="1"/>
          </p:cNvSpPr>
          <p:nvPr>
            <p:ph type="body" sz="quarter" idx="35"/>
          </p:nvPr>
        </p:nvSpPr>
        <p:spPr>
          <a:xfrm>
            <a:off x="3564761" y="5258220"/>
            <a:ext cx="2196207" cy="588670"/>
          </a:xfrm>
          <a:noFill/>
        </p:spPr>
        <p:txBody>
          <a:bodyPr lIns="72000" tIns="72000" rIns="72000" bIns="72000" anchor="t" anchorCtr="0"/>
          <a:lstStyle>
            <a:lvl1pPr>
              <a:spcBef>
                <a:spcPts val="0"/>
              </a:spcBef>
              <a:defRPr sz="1200"/>
            </a:lvl1pPr>
            <a:lvl2pPr>
              <a:defRPr sz="800"/>
            </a:lvl2pPr>
            <a:lvl3pPr>
              <a:defRPr sz="800"/>
            </a:lvl3pPr>
            <a:lvl4pPr>
              <a:defRPr sz="800"/>
            </a:lvl4pPr>
            <a:lvl5pPr>
              <a:defRPr sz="800"/>
            </a:lvl5pPr>
          </a:lstStyle>
          <a:p>
            <a:pPr lvl="0"/>
            <a:r>
              <a:rPr lang="en-US"/>
              <a:t>Click to edit Master text styles</a:t>
            </a:r>
          </a:p>
        </p:txBody>
      </p:sp>
      <p:sp>
        <p:nvSpPr>
          <p:cNvPr id="71" name="Picture Placeholder 4">
            <a:extLst>
              <a:ext uri="{FF2B5EF4-FFF2-40B4-BE49-F238E27FC236}">
                <a16:creationId xmlns:a16="http://schemas.microsoft.com/office/drawing/2014/main" id="{016813A8-A11E-D442-BBF1-06DA78848D58}"/>
              </a:ext>
            </a:extLst>
          </p:cNvPr>
          <p:cNvSpPr>
            <a:spLocks noGrp="1"/>
          </p:cNvSpPr>
          <p:nvPr>
            <p:ph type="pic" sz="quarter" idx="36"/>
          </p:nvPr>
        </p:nvSpPr>
        <p:spPr>
          <a:xfrm>
            <a:off x="6180799" y="3934126"/>
            <a:ext cx="2196216" cy="1238251"/>
          </a:xfrm>
          <a:ln>
            <a:noFill/>
          </a:ln>
        </p:spPr>
        <p:txBody>
          <a:bodyPr/>
          <a:lstStyle/>
          <a:p>
            <a:r>
              <a:rPr lang="en-US"/>
              <a:t>Click icon to add picture</a:t>
            </a:r>
          </a:p>
        </p:txBody>
      </p:sp>
      <p:sp>
        <p:nvSpPr>
          <p:cNvPr id="72" name="Text Placeholder 7">
            <a:extLst>
              <a:ext uri="{FF2B5EF4-FFF2-40B4-BE49-F238E27FC236}">
                <a16:creationId xmlns:a16="http://schemas.microsoft.com/office/drawing/2014/main" id="{B12AB741-E521-8F48-98F2-945062B3BC61}"/>
              </a:ext>
            </a:extLst>
          </p:cNvPr>
          <p:cNvSpPr>
            <a:spLocks noGrp="1"/>
          </p:cNvSpPr>
          <p:nvPr>
            <p:ph type="body" sz="quarter" idx="37"/>
          </p:nvPr>
        </p:nvSpPr>
        <p:spPr>
          <a:xfrm>
            <a:off x="6180798" y="5258219"/>
            <a:ext cx="2196211" cy="579507"/>
          </a:xfrm>
          <a:noFill/>
        </p:spPr>
        <p:txBody>
          <a:bodyPr lIns="72000" tIns="72000" rIns="72000" bIns="72000" anchor="t" anchorCtr="0"/>
          <a:lstStyle>
            <a:lvl1pPr>
              <a:spcBef>
                <a:spcPts val="0"/>
              </a:spcBef>
              <a:defRPr sz="1200"/>
            </a:lvl1pPr>
            <a:lvl2pPr>
              <a:defRPr sz="800"/>
            </a:lvl2pPr>
            <a:lvl3pPr>
              <a:defRPr sz="800"/>
            </a:lvl3pPr>
            <a:lvl4pPr>
              <a:defRPr sz="800"/>
            </a:lvl4pPr>
            <a:lvl5pPr>
              <a:defRPr sz="800"/>
            </a:lvl5pPr>
          </a:lstStyle>
          <a:p>
            <a:pPr lvl="0"/>
            <a:r>
              <a:rPr lang="en-US"/>
              <a:t>Click to edit Master text styles</a:t>
            </a:r>
          </a:p>
        </p:txBody>
      </p:sp>
      <p:sp>
        <p:nvSpPr>
          <p:cNvPr id="73" name="Picture Placeholder 4">
            <a:extLst>
              <a:ext uri="{FF2B5EF4-FFF2-40B4-BE49-F238E27FC236}">
                <a16:creationId xmlns:a16="http://schemas.microsoft.com/office/drawing/2014/main" id="{A0417BCC-FA3D-5F4F-BC71-E879BD975FD0}"/>
              </a:ext>
            </a:extLst>
          </p:cNvPr>
          <p:cNvSpPr>
            <a:spLocks noGrp="1"/>
          </p:cNvSpPr>
          <p:nvPr>
            <p:ph type="pic" sz="quarter" idx="38"/>
          </p:nvPr>
        </p:nvSpPr>
        <p:spPr>
          <a:xfrm>
            <a:off x="8796006" y="3934126"/>
            <a:ext cx="2196216" cy="1238251"/>
          </a:xfrm>
          <a:ln>
            <a:noFill/>
          </a:ln>
        </p:spPr>
        <p:txBody>
          <a:bodyPr/>
          <a:lstStyle/>
          <a:p>
            <a:r>
              <a:rPr lang="en-US"/>
              <a:t>Click icon to add picture</a:t>
            </a:r>
          </a:p>
        </p:txBody>
      </p:sp>
      <p:sp>
        <p:nvSpPr>
          <p:cNvPr id="74" name="Text Placeholder 7">
            <a:extLst>
              <a:ext uri="{FF2B5EF4-FFF2-40B4-BE49-F238E27FC236}">
                <a16:creationId xmlns:a16="http://schemas.microsoft.com/office/drawing/2014/main" id="{4920F1BA-12C9-D24A-81BA-BED87C692A20}"/>
              </a:ext>
            </a:extLst>
          </p:cNvPr>
          <p:cNvSpPr>
            <a:spLocks noGrp="1"/>
          </p:cNvSpPr>
          <p:nvPr>
            <p:ph type="body" sz="quarter" idx="39"/>
          </p:nvPr>
        </p:nvSpPr>
        <p:spPr>
          <a:xfrm>
            <a:off x="8796005" y="5258219"/>
            <a:ext cx="2193569" cy="588671"/>
          </a:xfrm>
          <a:noFill/>
        </p:spPr>
        <p:txBody>
          <a:bodyPr lIns="72000" tIns="72000" rIns="72000" bIns="72000" anchor="t" anchorCtr="0"/>
          <a:lstStyle>
            <a:lvl1pPr>
              <a:spcBef>
                <a:spcPts val="0"/>
              </a:spcBef>
              <a:defRPr sz="1200"/>
            </a:lvl1pPr>
            <a:lvl2pPr>
              <a:defRPr sz="800"/>
            </a:lvl2pPr>
            <a:lvl3pPr>
              <a:defRPr sz="800"/>
            </a:lvl3pPr>
            <a:lvl4pPr>
              <a:defRPr sz="800"/>
            </a:lvl4pPr>
            <a:lvl5pPr>
              <a:defRPr sz="800"/>
            </a:lvl5pPr>
          </a:lstStyle>
          <a:p>
            <a:pPr lvl="0"/>
            <a:r>
              <a:rPr lang="en-US"/>
              <a:t>Click to edit Master text styles</a:t>
            </a:r>
          </a:p>
        </p:txBody>
      </p:sp>
      <p:sp>
        <p:nvSpPr>
          <p:cNvPr id="75" name="Line 11">
            <a:extLst>
              <a:ext uri="{FF2B5EF4-FFF2-40B4-BE49-F238E27FC236}">
                <a16:creationId xmlns:a16="http://schemas.microsoft.com/office/drawing/2014/main" id="{B3738E01-9557-2349-9B60-4B2A5E5C1951}"/>
              </a:ext>
            </a:extLst>
          </p:cNvPr>
          <p:cNvSpPr>
            <a:spLocks noChangeShapeType="1"/>
          </p:cNvSpPr>
          <p:nvPr/>
        </p:nvSpPr>
        <p:spPr bwMode="auto">
          <a:xfrm>
            <a:off x="3524102" y="3934126"/>
            <a:ext cx="0" cy="1903600"/>
          </a:xfrm>
          <a:prstGeom prst="line">
            <a:avLst/>
          </a:prstGeom>
          <a:noFill/>
          <a:ln w="12700"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6" name="Line 11">
            <a:extLst>
              <a:ext uri="{FF2B5EF4-FFF2-40B4-BE49-F238E27FC236}">
                <a16:creationId xmlns:a16="http://schemas.microsoft.com/office/drawing/2014/main" id="{929833FE-6D83-C249-93F3-F28BC2EFB977}"/>
              </a:ext>
            </a:extLst>
          </p:cNvPr>
          <p:cNvSpPr>
            <a:spLocks noChangeShapeType="1"/>
          </p:cNvSpPr>
          <p:nvPr/>
        </p:nvSpPr>
        <p:spPr bwMode="auto">
          <a:xfrm>
            <a:off x="6142471" y="3934126"/>
            <a:ext cx="0" cy="1903600"/>
          </a:xfrm>
          <a:prstGeom prst="line">
            <a:avLst/>
          </a:prstGeom>
          <a:noFill/>
          <a:ln w="12700"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7" name="Line 11">
            <a:extLst>
              <a:ext uri="{FF2B5EF4-FFF2-40B4-BE49-F238E27FC236}">
                <a16:creationId xmlns:a16="http://schemas.microsoft.com/office/drawing/2014/main" id="{0650F398-20BD-1144-AA4F-B66967418DE6}"/>
              </a:ext>
            </a:extLst>
          </p:cNvPr>
          <p:cNvSpPr>
            <a:spLocks noChangeShapeType="1"/>
          </p:cNvSpPr>
          <p:nvPr/>
        </p:nvSpPr>
        <p:spPr bwMode="auto">
          <a:xfrm>
            <a:off x="8755042" y="3934126"/>
            <a:ext cx="0" cy="1903600"/>
          </a:xfrm>
          <a:prstGeom prst="line">
            <a:avLst/>
          </a:prstGeom>
          <a:noFill/>
          <a:ln w="12700"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206855544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p:cSld name="1_Team_1 row_White">
    <p:bg>
      <p:bgPr>
        <a:solidFill>
          <a:schemeClr val="accent1"/>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C92292D-BC92-4AA1-B355-5E043E3D1199}"/>
              </a:ext>
            </a:extLst>
          </p:cNvPr>
          <p:cNvSpPr>
            <a:spLocks noGrp="1"/>
          </p:cNvSpPr>
          <p:nvPr>
            <p:ph type="title"/>
          </p:nvPr>
        </p:nvSpPr>
        <p:spPr>
          <a:xfrm>
            <a:off x="807269" y="296861"/>
            <a:ext cx="10580059" cy="755904"/>
          </a:xfrm>
        </p:spPr>
        <p:txBody>
          <a:bodyPr/>
          <a:lstStyle>
            <a:lvl1pPr>
              <a:defRPr>
                <a:solidFill>
                  <a:schemeClr val="bg1"/>
                </a:solidFill>
              </a:defRPr>
            </a:lvl1pPr>
          </a:lstStyle>
          <a:p>
            <a:r>
              <a:rPr lang="en-US"/>
              <a:t>Click to edit Master title style</a:t>
            </a:r>
            <a:endParaRPr lang="en-GB"/>
          </a:p>
        </p:txBody>
      </p:sp>
      <p:sp>
        <p:nvSpPr>
          <p:cNvPr id="10" name="Line 11">
            <a:extLst>
              <a:ext uri="{FF2B5EF4-FFF2-40B4-BE49-F238E27FC236}">
                <a16:creationId xmlns:a16="http://schemas.microsoft.com/office/drawing/2014/main" id="{2B9EEF14-C757-4CF8-B62A-0684DCD94BD8}"/>
              </a:ext>
            </a:extLst>
          </p:cNvPr>
          <p:cNvSpPr>
            <a:spLocks noChangeShapeType="1"/>
          </p:cNvSpPr>
          <p:nvPr/>
        </p:nvSpPr>
        <p:spPr bwMode="auto">
          <a:xfrm>
            <a:off x="614363" y="0"/>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 name="Footer Placeholder 2">
            <a:extLst>
              <a:ext uri="{FF2B5EF4-FFF2-40B4-BE49-F238E27FC236}">
                <a16:creationId xmlns:a16="http://schemas.microsoft.com/office/drawing/2014/main" id="{FADC0E5D-28F7-4DB6-88AD-B3BACEB7CD62}"/>
              </a:ext>
            </a:extLst>
          </p:cNvPr>
          <p:cNvSpPr>
            <a:spLocks noGrp="1"/>
          </p:cNvSpPr>
          <p:nvPr>
            <p:ph type="ftr" sz="quarter" idx="11"/>
          </p:nvPr>
        </p:nvSpPr>
        <p:spPr/>
        <p:txBody>
          <a:bodyPr/>
          <a:lstStyle>
            <a:lvl1pPr>
              <a:defRPr>
                <a:solidFill>
                  <a:schemeClr val="bg1"/>
                </a:solidFill>
              </a:defRPr>
            </a:lvl1pPr>
          </a:lstStyle>
          <a:p>
            <a:endParaRPr lang="en-GB"/>
          </a:p>
        </p:txBody>
      </p:sp>
      <p:sp>
        <p:nvSpPr>
          <p:cNvPr id="4" name="Slide Number Placeholder 3">
            <a:extLst>
              <a:ext uri="{FF2B5EF4-FFF2-40B4-BE49-F238E27FC236}">
                <a16:creationId xmlns:a16="http://schemas.microsoft.com/office/drawing/2014/main" id="{F2D86D9D-E18F-4DC8-BFAE-48153F28A913}"/>
              </a:ext>
            </a:extLst>
          </p:cNvPr>
          <p:cNvSpPr>
            <a:spLocks noGrp="1"/>
          </p:cNvSpPr>
          <p:nvPr>
            <p:ph type="sldNum" sz="quarter" idx="12"/>
          </p:nvPr>
        </p:nvSpPr>
        <p:spPr/>
        <p:txBody>
          <a:bodyPr/>
          <a:lstStyle>
            <a:lvl1pPr>
              <a:defRPr>
                <a:solidFill>
                  <a:schemeClr val="bg1"/>
                </a:solidFill>
              </a:defRPr>
            </a:lvl1pPr>
          </a:lstStyle>
          <a:p>
            <a:fld id="{AFA7B88B-89BC-4E41-A4CC-88F7AB32273B}" type="slidenum">
              <a:rPr lang="en-GB" smtClean="0"/>
              <a:t>‹#›</a:t>
            </a:fld>
            <a:endParaRPr lang="en-GB"/>
          </a:p>
        </p:txBody>
      </p:sp>
      <p:sp>
        <p:nvSpPr>
          <p:cNvPr id="7" name="Text Placeholder 2">
            <a:extLst>
              <a:ext uri="{FF2B5EF4-FFF2-40B4-BE49-F238E27FC236}">
                <a16:creationId xmlns:a16="http://schemas.microsoft.com/office/drawing/2014/main" id="{A527EBB0-62C4-4C03-B7F1-A13AD92C904B}"/>
              </a:ext>
            </a:extLst>
          </p:cNvPr>
          <p:cNvSpPr>
            <a:spLocks noGrp="1"/>
          </p:cNvSpPr>
          <p:nvPr>
            <p:ph type="body" idx="13" hasCustomPrompt="1"/>
          </p:nvPr>
        </p:nvSpPr>
        <p:spPr>
          <a:xfrm>
            <a:off x="807268" y="1092092"/>
            <a:ext cx="10580060" cy="360000"/>
          </a:xfrm>
        </p:spPr>
        <p:txBody>
          <a:bodyPr anchor="t" anchorCtr="0"/>
          <a:lstStyle>
            <a:lvl1pPr marL="0" indent="0">
              <a:buNone/>
              <a:defRPr sz="20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Subtitle]</a:t>
            </a:r>
          </a:p>
        </p:txBody>
      </p:sp>
      <p:sp>
        <p:nvSpPr>
          <p:cNvPr id="27" name="Picture Placeholder 4">
            <a:extLst>
              <a:ext uri="{FF2B5EF4-FFF2-40B4-BE49-F238E27FC236}">
                <a16:creationId xmlns:a16="http://schemas.microsoft.com/office/drawing/2014/main" id="{E066600E-939A-CB48-9115-9D8DCA1AB94E}"/>
              </a:ext>
            </a:extLst>
          </p:cNvPr>
          <p:cNvSpPr>
            <a:spLocks noGrp="1"/>
          </p:cNvSpPr>
          <p:nvPr>
            <p:ph type="pic" sz="quarter" idx="24"/>
          </p:nvPr>
        </p:nvSpPr>
        <p:spPr>
          <a:xfrm>
            <a:off x="847022" y="1700212"/>
            <a:ext cx="2299581" cy="1238251"/>
          </a:xfrm>
          <a:ln>
            <a:noFill/>
          </a:ln>
        </p:spPr>
        <p:txBody>
          <a:bodyPr/>
          <a:lstStyle/>
          <a:p>
            <a:r>
              <a:rPr lang="en-US"/>
              <a:t>Click icon to add picture</a:t>
            </a:r>
          </a:p>
        </p:txBody>
      </p:sp>
      <p:sp>
        <p:nvSpPr>
          <p:cNvPr id="29" name="Line 11">
            <a:extLst>
              <a:ext uri="{FF2B5EF4-FFF2-40B4-BE49-F238E27FC236}">
                <a16:creationId xmlns:a16="http://schemas.microsoft.com/office/drawing/2014/main" id="{E3603901-88B3-6D41-91E3-78471E3AA733}"/>
              </a:ext>
            </a:extLst>
          </p:cNvPr>
          <p:cNvSpPr>
            <a:spLocks noChangeShapeType="1"/>
          </p:cNvSpPr>
          <p:nvPr/>
        </p:nvSpPr>
        <p:spPr bwMode="auto">
          <a:xfrm>
            <a:off x="804863" y="1700212"/>
            <a:ext cx="0" cy="1903600"/>
          </a:xfrm>
          <a:prstGeom prst="line">
            <a:avLst/>
          </a:prstGeom>
          <a:noFill/>
          <a:ln w="12700" cap="flat">
            <a:solidFill>
              <a:schemeClr val="bg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1" name="Text Placeholder 7">
            <a:extLst>
              <a:ext uri="{FF2B5EF4-FFF2-40B4-BE49-F238E27FC236}">
                <a16:creationId xmlns:a16="http://schemas.microsoft.com/office/drawing/2014/main" id="{E6A98B71-B551-8946-A3A9-E65F4E31D3C3}"/>
              </a:ext>
            </a:extLst>
          </p:cNvPr>
          <p:cNvSpPr>
            <a:spLocks noGrp="1"/>
          </p:cNvSpPr>
          <p:nvPr>
            <p:ph type="body" sz="quarter" idx="25"/>
          </p:nvPr>
        </p:nvSpPr>
        <p:spPr>
          <a:xfrm>
            <a:off x="847022" y="3024305"/>
            <a:ext cx="2299575" cy="579507"/>
          </a:xfrm>
          <a:noFill/>
        </p:spPr>
        <p:txBody>
          <a:bodyPr lIns="72000" tIns="72000" rIns="72000" bIns="72000" anchor="t" anchorCtr="0"/>
          <a:lstStyle>
            <a:lvl1pPr>
              <a:spcBef>
                <a:spcPts val="0"/>
              </a:spcBef>
              <a:defRPr sz="1200">
                <a:solidFill>
                  <a:schemeClr val="bg1"/>
                </a:solidFill>
              </a:defRPr>
            </a:lvl1pPr>
            <a:lvl2pPr>
              <a:defRPr sz="800"/>
            </a:lvl2pPr>
            <a:lvl3pPr>
              <a:defRPr sz="800"/>
            </a:lvl3pPr>
            <a:lvl4pPr>
              <a:defRPr sz="800"/>
            </a:lvl4pPr>
            <a:lvl5pPr>
              <a:defRPr sz="800"/>
            </a:lvl5pPr>
          </a:lstStyle>
          <a:p>
            <a:pPr lvl="0"/>
            <a:r>
              <a:rPr lang="en-US"/>
              <a:t>Click to edit Master text styles</a:t>
            </a:r>
          </a:p>
        </p:txBody>
      </p:sp>
      <p:sp>
        <p:nvSpPr>
          <p:cNvPr id="40" name="Picture Placeholder 4">
            <a:extLst>
              <a:ext uri="{FF2B5EF4-FFF2-40B4-BE49-F238E27FC236}">
                <a16:creationId xmlns:a16="http://schemas.microsoft.com/office/drawing/2014/main" id="{C365E4FB-00BD-B543-8668-906C4EBC1574}"/>
              </a:ext>
            </a:extLst>
          </p:cNvPr>
          <p:cNvSpPr>
            <a:spLocks noGrp="1"/>
          </p:cNvSpPr>
          <p:nvPr>
            <p:ph type="pic" sz="quarter" idx="26"/>
          </p:nvPr>
        </p:nvSpPr>
        <p:spPr>
          <a:xfrm>
            <a:off x="3565593" y="1700212"/>
            <a:ext cx="2196216" cy="1238251"/>
          </a:xfrm>
          <a:ln>
            <a:noFill/>
          </a:ln>
        </p:spPr>
        <p:txBody>
          <a:bodyPr/>
          <a:lstStyle/>
          <a:p>
            <a:r>
              <a:rPr lang="en-US"/>
              <a:t>Click icon to add picture</a:t>
            </a:r>
          </a:p>
        </p:txBody>
      </p:sp>
      <p:sp>
        <p:nvSpPr>
          <p:cNvPr id="42" name="Text Placeholder 7">
            <a:extLst>
              <a:ext uri="{FF2B5EF4-FFF2-40B4-BE49-F238E27FC236}">
                <a16:creationId xmlns:a16="http://schemas.microsoft.com/office/drawing/2014/main" id="{682D7E17-5CD1-3D4C-BA72-F233B6FB01BD}"/>
              </a:ext>
            </a:extLst>
          </p:cNvPr>
          <p:cNvSpPr>
            <a:spLocks noGrp="1"/>
          </p:cNvSpPr>
          <p:nvPr>
            <p:ph type="body" sz="quarter" idx="27"/>
          </p:nvPr>
        </p:nvSpPr>
        <p:spPr>
          <a:xfrm>
            <a:off x="3564761" y="3024306"/>
            <a:ext cx="2196207" cy="588670"/>
          </a:xfrm>
          <a:noFill/>
        </p:spPr>
        <p:txBody>
          <a:bodyPr lIns="72000" tIns="72000" rIns="72000" bIns="72000" anchor="t" anchorCtr="0"/>
          <a:lstStyle>
            <a:lvl1pPr>
              <a:spcBef>
                <a:spcPts val="0"/>
              </a:spcBef>
              <a:defRPr sz="1200">
                <a:solidFill>
                  <a:schemeClr val="bg1"/>
                </a:solidFill>
              </a:defRPr>
            </a:lvl1pPr>
            <a:lvl2pPr>
              <a:defRPr sz="800"/>
            </a:lvl2pPr>
            <a:lvl3pPr>
              <a:defRPr sz="800"/>
            </a:lvl3pPr>
            <a:lvl4pPr>
              <a:defRPr sz="800"/>
            </a:lvl4pPr>
            <a:lvl5pPr>
              <a:defRPr sz="800"/>
            </a:lvl5pPr>
          </a:lstStyle>
          <a:p>
            <a:pPr lvl="0"/>
            <a:r>
              <a:rPr lang="en-US"/>
              <a:t>Click to edit Master text styles</a:t>
            </a:r>
          </a:p>
        </p:txBody>
      </p:sp>
      <p:sp>
        <p:nvSpPr>
          <p:cNvPr id="43" name="Picture Placeholder 4">
            <a:extLst>
              <a:ext uri="{FF2B5EF4-FFF2-40B4-BE49-F238E27FC236}">
                <a16:creationId xmlns:a16="http://schemas.microsoft.com/office/drawing/2014/main" id="{149E4D09-3A7A-3B41-910D-A63B2230823A}"/>
              </a:ext>
            </a:extLst>
          </p:cNvPr>
          <p:cNvSpPr>
            <a:spLocks noGrp="1"/>
          </p:cNvSpPr>
          <p:nvPr>
            <p:ph type="pic" sz="quarter" idx="28"/>
          </p:nvPr>
        </p:nvSpPr>
        <p:spPr>
          <a:xfrm>
            <a:off x="6180799" y="1700212"/>
            <a:ext cx="2196216" cy="1238251"/>
          </a:xfrm>
          <a:ln>
            <a:noFill/>
          </a:ln>
        </p:spPr>
        <p:txBody>
          <a:bodyPr/>
          <a:lstStyle/>
          <a:p>
            <a:r>
              <a:rPr lang="en-US"/>
              <a:t>Click icon to add picture</a:t>
            </a:r>
          </a:p>
        </p:txBody>
      </p:sp>
      <p:sp>
        <p:nvSpPr>
          <p:cNvPr id="45" name="Text Placeholder 7">
            <a:extLst>
              <a:ext uri="{FF2B5EF4-FFF2-40B4-BE49-F238E27FC236}">
                <a16:creationId xmlns:a16="http://schemas.microsoft.com/office/drawing/2014/main" id="{C77FD0B3-3E1F-174E-AF73-8E99C37B22BA}"/>
              </a:ext>
            </a:extLst>
          </p:cNvPr>
          <p:cNvSpPr>
            <a:spLocks noGrp="1"/>
          </p:cNvSpPr>
          <p:nvPr>
            <p:ph type="body" sz="quarter" idx="29"/>
          </p:nvPr>
        </p:nvSpPr>
        <p:spPr>
          <a:xfrm>
            <a:off x="6180798" y="3024305"/>
            <a:ext cx="2196211" cy="579507"/>
          </a:xfrm>
          <a:noFill/>
        </p:spPr>
        <p:txBody>
          <a:bodyPr lIns="72000" tIns="72000" rIns="72000" bIns="72000" anchor="t" anchorCtr="0"/>
          <a:lstStyle>
            <a:lvl1pPr>
              <a:spcBef>
                <a:spcPts val="0"/>
              </a:spcBef>
              <a:defRPr sz="1200">
                <a:solidFill>
                  <a:schemeClr val="bg1"/>
                </a:solidFill>
              </a:defRPr>
            </a:lvl1pPr>
            <a:lvl2pPr>
              <a:defRPr sz="800"/>
            </a:lvl2pPr>
            <a:lvl3pPr>
              <a:defRPr sz="800"/>
            </a:lvl3pPr>
            <a:lvl4pPr>
              <a:defRPr sz="800"/>
            </a:lvl4pPr>
            <a:lvl5pPr>
              <a:defRPr sz="800"/>
            </a:lvl5pPr>
          </a:lstStyle>
          <a:p>
            <a:pPr lvl="0"/>
            <a:r>
              <a:rPr lang="en-US"/>
              <a:t>Click to edit Master text styles</a:t>
            </a:r>
          </a:p>
        </p:txBody>
      </p:sp>
      <p:sp>
        <p:nvSpPr>
          <p:cNvPr id="49" name="Picture Placeholder 4">
            <a:extLst>
              <a:ext uri="{FF2B5EF4-FFF2-40B4-BE49-F238E27FC236}">
                <a16:creationId xmlns:a16="http://schemas.microsoft.com/office/drawing/2014/main" id="{0827B651-8E5A-CF45-A073-5FFA181D17A6}"/>
              </a:ext>
            </a:extLst>
          </p:cNvPr>
          <p:cNvSpPr>
            <a:spLocks noGrp="1"/>
          </p:cNvSpPr>
          <p:nvPr>
            <p:ph type="pic" sz="quarter" idx="30"/>
          </p:nvPr>
        </p:nvSpPr>
        <p:spPr>
          <a:xfrm>
            <a:off x="8796006" y="1700212"/>
            <a:ext cx="2196216" cy="1238251"/>
          </a:xfrm>
          <a:ln>
            <a:noFill/>
          </a:ln>
        </p:spPr>
        <p:txBody>
          <a:bodyPr/>
          <a:lstStyle/>
          <a:p>
            <a:r>
              <a:rPr lang="en-US"/>
              <a:t>Click icon to add picture</a:t>
            </a:r>
          </a:p>
        </p:txBody>
      </p:sp>
      <p:sp>
        <p:nvSpPr>
          <p:cNvPr id="51" name="Text Placeholder 7">
            <a:extLst>
              <a:ext uri="{FF2B5EF4-FFF2-40B4-BE49-F238E27FC236}">
                <a16:creationId xmlns:a16="http://schemas.microsoft.com/office/drawing/2014/main" id="{14A01BA4-99E0-A24D-9ED9-B4D76E4E4B87}"/>
              </a:ext>
            </a:extLst>
          </p:cNvPr>
          <p:cNvSpPr>
            <a:spLocks noGrp="1"/>
          </p:cNvSpPr>
          <p:nvPr>
            <p:ph type="body" sz="quarter" idx="31"/>
          </p:nvPr>
        </p:nvSpPr>
        <p:spPr>
          <a:xfrm>
            <a:off x="8796005" y="3024305"/>
            <a:ext cx="2193569" cy="588671"/>
          </a:xfrm>
          <a:noFill/>
        </p:spPr>
        <p:txBody>
          <a:bodyPr lIns="72000" tIns="72000" rIns="72000" bIns="72000" anchor="t" anchorCtr="0"/>
          <a:lstStyle>
            <a:lvl1pPr>
              <a:spcBef>
                <a:spcPts val="0"/>
              </a:spcBef>
              <a:defRPr sz="1200">
                <a:solidFill>
                  <a:schemeClr val="bg1"/>
                </a:solidFill>
              </a:defRPr>
            </a:lvl1pPr>
            <a:lvl2pPr>
              <a:defRPr sz="800"/>
            </a:lvl2pPr>
            <a:lvl3pPr>
              <a:defRPr sz="800"/>
            </a:lvl3pPr>
            <a:lvl4pPr>
              <a:defRPr sz="800"/>
            </a:lvl4pPr>
            <a:lvl5pPr>
              <a:defRPr sz="800"/>
            </a:lvl5pPr>
          </a:lstStyle>
          <a:p>
            <a:pPr lvl="0"/>
            <a:r>
              <a:rPr lang="en-US"/>
              <a:t>Click to edit Master text styles</a:t>
            </a:r>
          </a:p>
        </p:txBody>
      </p:sp>
      <p:sp>
        <p:nvSpPr>
          <p:cNvPr id="55" name="Line 11">
            <a:extLst>
              <a:ext uri="{FF2B5EF4-FFF2-40B4-BE49-F238E27FC236}">
                <a16:creationId xmlns:a16="http://schemas.microsoft.com/office/drawing/2014/main" id="{A51CFC14-A144-0843-94C8-B91234B640CC}"/>
              </a:ext>
            </a:extLst>
          </p:cNvPr>
          <p:cNvSpPr>
            <a:spLocks noChangeShapeType="1"/>
          </p:cNvSpPr>
          <p:nvPr/>
        </p:nvSpPr>
        <p:spPr bwMode="auto">
          <a:xfrm>
            <a:off x="3524102" y="1700212"/>
            <a:ext cx="0" cy="1903600"/>
          </a:xfrm>
          <a:prstGeom prst="line">
            <a:avLst/>
          </a:prstGeom>
          <a:noFill/>
          <a:ln w="12700" cap="flat">
            <a:solidFill>
              <a:schemeClr val="bg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7" name="Line 11">
            <a:extLst>
              <a:ext uri="{FF2B5EF4-FFF2-40B4-BE49-F238E27FC236}">
                <a16:creationId xmlns:a16="http://schemas.microsoft.com/office/drawing/2014/main" id="{810F5AE5-18D3-AB4A-A9DD-7FC4555B8E89}"/>
              </a:ext>
            </a:extLst>
          </p:cNvPr>
          <p:cNvSpPr>
            <a:spLocks noChangeShapeType="1"/>
          </p:cNvSpPr>
          <p:nvPr/>
        </p:nvSpPr>
        <p:spPr bwMode="auto">
          <a:xfrm>
            <a:off x="6142471" y="1700212"/>
            <a:ext cx="0" cy="1903600"/>
          </a:xfrm>
          <a:prstGeom prst="line">
            <a:avLst/>
          </a:prstGeom>
          <a:noFill/>
          <a:ln w="12700" cap="flat">
            <a:solidFill>
              <a:schemeClr val="bg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8" name="Line 11">
            <a:extLst>
              <a:ext uri="{FF2B5EF4-FFF2-40B4-BE49-F238E27FC236}">
                <a16:creationId xmlns:a16="http://schemas.microsoft.com/office/drawing/2014/main" id="{1D09F6FF-CD9D-8B40-87F1-9AC44C3B142D}"/>
              </a:ext>
            </a:extLst>
          </p:cNvPr>
          <p:cNvSpPr>
            <a:spLocks noChangeShapeType="1"/>
          </p:cNvSpPr>
          <p:nvPr/>
        </p:nvSpPr>
        <p:spPr bwMode="auto">
          <a:xfrm>
            <a:off x="8755042" y="1700212"/>
            <a:ext cx="0" cy="1903600"/>
          </a:xfrm>
          <a:prstGeom prst="line">
            <a:avLst/>
          </a:prstGeom>
          <a:noFill/>
          <a:ln w="12700" cap="flat">
            <a:solidFill>
              <a:schemeClr val="bg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0" name="Picture Placeholder 4">
            <a:extLst>
              <a:ext uri="{FF2B5EF4-FFF2-40B4-BE49-F238E27FC236}">
                <a16:creationId xmlns:a16="http://schemas.microsoft.com/office/drawing/2014/main" id="{0DC62333-2F23-CB4A-AD58-B45F99C47B46}"/>
              </a:ext>
            </a:extLst>
          </p:cNvPr>
          <p:cNvSpPr>
            <a:spLocks noGrp="1"/>
          </p:cNvSpPr>
          <p:nvPr>
            <p:ph type="pic" sz="quarter" idx="32"/>
          </p:nvPr>
        </p:nvSpPr>
        <p:spPr>
          <a:xfrm>
            <a:off x="847022" y="3934126"/>
            <a:ext cx="2299581" cy="1238251"/>
          </a:xfrm>
          <a:ln>
            <a:noFill/>
          </a:ln>
        </p:spPr>
        <p:txBody>
          <a:bodyPr/>
          <a:lstStyle/>
          <a:p>
            <a:r>
              <a:rPr lang="en-US"/>
              <a:t>Click icon to add picture</a:t>
            </a:r>
          </a:p>
        </p:txBody>
      </p:sp>
      <p:sp>
        <p:nvSpPr>
          <p:cNvPr id="61" name="Line 11">
            <a:extLst>
              <a:ext uri="{FF2B5EF4-FFF2-40B4-BE49-F238E27FC236}">
                <a16:creationId xmlns:a16="http://schemas.microsoft.com/office/drawing/2014/main" id="{56D7D260-7F88-F24D-81DD-49E1A567D954}"/>
              </a:ext>
            </a:extLst>
          </p:cNvPr>
          <p:cNvSpPr>
            <a:spLocks noChangeShapeType="1"/>
          </p:cNvSpPr>
          <p:nvPr/>
        </p:nvSpPr>
        <p:spPr bwMode="auto">
          <a:xfrm>
            <a:off x="804863" y="3934126"/>
            <a:ext cx="0" cy="1903600"/>
          </a:xfrm>
          <a:prstGeom prst="line">
            <a:avLst/>
          </a:prstGeom>
          <a:noFill/>
          <a:ln w="12700" cap="flat">
            <a:solidFill>
              <a:schemeClr val="bg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3" name="Text Placeholder 7">
            <a:extLst>
              <a:ext uri="{FF2B5EF4-FFF2-40B4-BE49-F238E27FC236}">
                <a16:creationId xmlns:a16="http://schemas.microsoft.com/office/drawing/2014/main" id="{D108D62E-BF57-5340-B55A-6A1B28CA64D5}"/>
              </a:ext>
            </a:extLst>
          </p:cNvPr>
          <p:cNvSpPr>
            <a:spLocks noGrp="1"/>
          </p:cNvSpPr>
          <p:nvPr>
            <p:ph type="body" sz="quarter" idx="33"/>
          </p:nvPr>
        </p:nvSpPr>
        <p:spPr>
          <a:xfrm>
            <a:off x="847022" y="5258219"/>
            <a:ext cx="2299575" cy="579507"/>
          </a:xfrm>
          <a:noFill/>
        </p:spPr>
        <p:txBody>
          <a:bodyPr lIns="72000" tIns="72000" rIns="72000" bIns="72000" anchor="t" anchorCtr="0"/>
          <a:lstStyle>
            <a:lvl1pPr>
              <a:spcBef>
                <a:spcPts val="0"/>
              </a:spcBef>
              <a:defRPr sz="1200">
                <a:solidFill>
                  <a:schemeClr val="bg1"/>
                </a:solidFill>
              </a:defRPr>
            </a:lvl1pPr>
            <a:lvl2pPr>
              <a:defRPr sz="800"/>
            </a:lvl2pPr>
            <a:lvl3pPr>
              <a:defRPr sz="800"/>
            </a:lvl3pPr>
            <a:lvl4pPr>
              <a:defRPr sz="800"/>
            </a:lvl4pPr>
            <a:lvl5pPr>
              <a:defRPr sz="800"/>
            </a:lvl5pPr>
          </a:lstStyle>
          <a:p>
            <a:pPr lvl="0"/>
            <a:r>
              <a:rPr lang="en-US"/>
              <a:t>Click to edit Master text styles</a:t>
            </a:r>
          </a:p>
        </p:txBody>
      </p:sp>
      <p:sp>
        <p:nvSpPr>
          <p:cNvPr id="64" name="Picture Placeholder 4">
            <a:extLst>
              <a:ext uri="{FF2B5EF4-FFF2-40B4-BE49-F238E27FC236}">
                <a16:creationId xmlns:a16="http://schemas.microsoft.com/office/drawing/2014/main" id="{0B675CE7-0A1F-3E41-A9A6-D9029EB8F565}"/>
              </a:ext>
            </a:extLst>
          </p:cNvPr>
          <p:cNvSpPr>
            <a:spLocks noGrp="1"/>
          </p:cNvSpPr>
          <p:nvPr>
            <p:ph type="pic" sz="quarter" idx="34"/>
          </p:nvPr>
        </p:nvSpPr>
        <p:spPr>
          <a:xfrm>
            <a:off x="3565593" y="3934126"/>
            <a:ext cx="2196216" cy="1238251"/>
          </a:xfrm>
          <a:ln>
            <a:noFill/>
          </a:ln>
        </p:spPr>
        <p:txBody>
          <a:bodyPr/>
          <a:lstStyle/>
          <a:p>
            <a:r>
              <a:rPr lang="en-US"/>
              <a:t>Click icon to add picture</a:t>
            </a:r>
          </a:p>
        </p:txBody>
      </p:sp>
      <p:sp>
        <p:nvSpPr>
          <p:cNvPr id="70" name="Text Placeholder 7">
            <a:extLst>
              <a:ext uri="{FF2B5EF4-FFF2-40B4-BE49-F238E27FC236}">
                <a16:creationId xmlns:a16="http://schemas.microsoft.com/office/drawing/2014/main" id="{EBA9547A-ED7A-5340-8FD5-C0DBE14779CD}"/>
              </a:ext>
            </a:extLst>
          </p:cNvPr>
          <p:cNvSpPr>
            <a:spLocks noGrp="1"/>
          </p:cNvSpPr>
          <p:nvPr>
            <p:ph type="body" sz="quarter" idx="35"/>
          </p:nvPr>
        </p:nvSpPr>
        <p:spPr>
          <a:xfrm>
            <a:off x="3564761" y="5258220"/>
            <a:ext cx="2196207" cy="588670"/>
          </a:xfrm>
          <a:noFill/>
        </p:spPr>
        <p:txBody>
          <a:bodyPr lIns="72000" tIns="72000" rIns="72000" bIns="72000" anchor="t" anchorCtr="0"/>
          <a:lstStyle>
            <a:lvl1pPr>
              <a:spcBef>
                <a:spcPts val="0"/>
              </a:spcBef>
              <a:defRPr sz="1200">
                <a:solidFill>
                  <a:schemeClr val="bg1"/>
                </a:solidFill>
              </a:defRPr>
            </a:lvl1pPr>
            <a:lvl2pPr>
              <a:defRPr sz="800"/>
            </a:lvl2pPr>
            <a:lvl3pPr>
              <a:defRPr sz="800"/>
            </a:lvl3pPr>
            <a:lvl4pPr>
              <a:defRPr sz="800"/>
            </a:lvl4pPr>
            <a:lvl5pPr>
              <a:defRPr sz="800"/>
            </a:lvl5pPr>
          </a:lstStyle>
          <a:p>
            <a:pPr lvl="0"/>
            <a:r>
              <a:rPr lang="en-US"/>
              <a:t>Click to edit Master text styles</a:t>
            </a:r>
          </a:p>
        </p:txBody>
      </p:sp>
      <p:sp>
        <p:nvSpPr>
          <p:cNvPr id="71" name="Picture Placeholder 4">
            <a:extLst>
              <a:ext uri="{FF2B5EF4-FFF2-40B4-BE49-F238E27FC236}">
                <a16:creationId xmlns:a16="http://schemas.microsoft.com/office/drawing/2014/main" id="{016813A8-A11E-D442-BBF1-06DA78848D58}"/>
              </a:ext>
            </a:extLst>
          </p:cNvPr>
          <p:cNvSpPr>
            <a:spLocks noGrp="1"/>
          </p:cNvSpPr>
          <p:nvPr>
            <p:ph type="pic" sz="quarter" idx="36"/>
          </p:nvPr>
        </p:nvSpPr>
        <p:spPr>
          <a:xfrm>
            <a:off x="6180799" y="3934126"/>
            <a:ext cx="2196216" cy="1238251"/>
          </a:xfrm>
          <a:ln>
            <a:noFill/>
          </a:ln>
        </p:spPr>
        <p:txBody>
          <a:bodyPr/>
          <a:lstStyle/>
          <a:p>
            <a:r>
              <a:rPr lang="en-US"/>
              <a:t>Click icon to add picture</a:t>
            </a:r>
          </a:p>
        </p:txBody>
      </p:sp>
      <p:sp>
        <p:nvSpPr>
          <p:cNvPr id="72" name="Text Placeholder 7">
            <a:extLst>
              <a:ext uri="{FF2B5EF4-FFF2-40B4-BE49-F238E27FC236}">
                <a16:creationId xmlns:a16="http://schemas.microsoft.com/office/drawing/2014/main" id="{B12AB741-E521-8F48-98F2-945062B3BC61}"/>
              </a:ext>
            </a:extLst>
          </p:cNvPr>
          <p:cNvSpPr>
            <a:spLocks noGrp="1"/>
          </p:cNvSpPr>
          <p:nvPr>
            <p:ph type="body" sz="quarter" idx="37"/>
          </p:nvPr>
        </p:nvSpPr>
        <p:spPr>
          <a:xfrm>
            <a:off x="6180798" y="5258219"/>
            <a:ext cx="2196211" cy="579507"/>
          </a:xfrm>
          <a:noFill/>
        </p:spPr>
        <p:txBody>
          <a:bodyPr lIns="72000" tIns="72000" rIns="72000" bIns="72000" anchor="t" anchorCtr="0"/>
          <a:lstStyle>
            <a:lvl1pPr>
              <a:spcBef>
                <a:spcPts val="0"/>
              </a:spcBef>
              <a:defRPr sz="1200">
                <a:solidFill>
                  <a:schemeClr val="bg1"/>
                </a:solidFill>
              </a:defRPr>
            </a:lvl1pPr>
            <a:lvl2pPr>
              <a:defRPr sz="800"/>
            </a:lvl2pPr>
            <a:lvl3pPr>
              <a:defRPr sz="800"/>
            </a:lvl3pPr>
            <a:lvl4pPr>
              <a:defRPr sz="800"/>
            </a:lvl4pPr>
            <a:lvl5pPr>
              <a:defRPr sz="800"/>
            </a:lvl5pPr>
          </a:lstStyle>
          <a:p>
            <a:pPr lvl="0"/>
            <a:r>
              <a:rPr lang="en-US"/>
              <a:t>Click to edit Master text styles</a:t>
            </a:r>
          </a:p>
        </p:txBody>
      </p:sp>
      <p:sp>
        <p:nvSpPr>
          <p:cNvPr id="73" name="Picture Placeholder 4">
            <a:extLst>
              <a:ext uri="{FF2B5EF4-FFF2-40B4-BE49-F238E27FC236}">
                <a16:creationId xmlns:a16="http://schemas.microsoft.com/office/drawing/2014/main" id="{A0417BCC-FA3D-5F4F-BC71-E879BD975FD0}"/>
              </a:ext>
            </a:extLst>
          </p:cNvPr>
          <p:cNvSpPr>
            <a:spLocks noGrp="1"/>
          </p:cNvSpPr>
          <p:nvPr>
            <p:ph type="pic" sz="quarter" idx="38"/>
          </p:nvPr>
        </p:nvSpPr>
        <p:spPr>
          <a:xfrm>
            <a:off x="8796006" y="3934126"/>
            <a:ext cx="2196216" cy="1238251"/>
          </a:xfrm>
          <a:ln>
            <a:noFill/>
          </a:ln>
        </p:spPr>
        <p:txBody>
          <a:bodyPr/>
          <a:lstStyle/>
          <a:p>
            <a:r>
              <a:rPr lang="en-US"/>
              <a:t>Click icon to add picture</a:t>
            </a:r>
          </a:p>
        </p:txBody>
      </p:sp>
      <p:sp>
        <p:nvSpPr>
          <p:cNvPr id="74" name="Text Placeholder 7">
            <a:extLst>
              <a:ext uri="{FF2B5EF4-FFF2-40B4-BE49-F238E27FC236}">
                <a16:creationId xmlns:a16="http://schemas.microsoft.com/office/drawing/2014/main" id="{4920F1BA-12C9-D24A-81BA-BED87C692A20}"/>
              </a:ext>
            </a:extLst>
          </p:cNvPr>
          <p:cNvSpPr>
            <a:spLocks noGrp="1"/>
          </p:cNvSpPr>
          <p:nvPr>
            <p:ph type="body" sz="quarter" idx="39"/>
          </p:nvPr>
        </p:nvSpPr>
        <p:spPr>
          <a:xfrm>
            <a:off x="8796005" y="5258219"/>
            <a:ext cx="2193569" cy="588671"/>
          </a:xfrm>
          <a:noFill/>
        </p:spPr>
        <p:txBody>
          <a:bodyPr lIns="72000" tIns="72000" rIns="72000" bIns="72000" anchor="t" anchorCtr="0"/>
          <a:lstStyle>
            <a:lvl1pPr>
              <a:spcBef>
                <a:spcPts val="0"/>
              </a:spcBef>
              <a:defRPr sz="1200">
                <a:solidFill>
                  <a:schemeClr val="bg1"/>
                </a:solidFill>
              </a:defRPr>
            </a:lvl1pPr>
            <a:lvl2pPr>
              <a:defRPr sz="800"/>
            </a:lvl2pPr>
            <a:lvl3pPr>
              <a:defRPr sz="800"/>
            </a:lvl3pPr>
            <a:lvl4pPr>
              <a:defRPr sz="800"/>
            </a:lvl4pPr>
            <a:lvl5pPr>
              <a:defRPr sz="800"/>
            </a:lvl5pPr>
          </a:lstStyle>
          <a:p>
            <a:pPr lvl="0"/>
            <a:r>
              <a:rPr lang="en-US"/>
              <a:t>Click to edit Master text styles</a:t>
            </a:r>
          </a:p>
        </p:txBody>
      </p:sp>
      <p:sp>
        <p:nvSpPr>
          <p:cNvPr id="75" name="Line 11">
            <a:extLst>
              <a:ext uri="{FF2B5EF4-FFF2-40B4-BE49-F238E27FC236}">
                <a16:creationId xmlns:a16="http://schemas.microsoft.com/office/drawing/2014/main" id="{B3738E01-9557-2349-9B60-4B2A5E5C1951}"/>
              </a:ext>
            </a:extLst>
          </p:cNvPr>
          <p:cNvSpPr>
            <a:spLocks noChangeShapeType="1"/>
          </p:cNvSpPr>
          <p:nvPr/>
        </p:nvSpPr>
        <p:spPr bwMode="auto">
          <a:xfrm>
            <a:off x="3524102" y="3934126"/>
            <a:ext cx="0" cy="1903600"/>
          </a:xfrm>
          <a:prstGeom prst="line">
            <a:avLst/>
          </a:prstGeom>
          <a:noFill/>
          <a:ln w="12700" cap="flat">
            <a:solidFill>
              <a:schemeClr val="bg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6" name="Line 11">
            <a:extLst>
              <a:ext uri="{FF2B5EF4-FFF2-40B4-BE49-F238E27FC236}">
                <a16:creationId xmlns:a16="http://schemas.microsoft.com/office/drawing/2014/main" id="{929833FE-6D83-C249-93F3-F28BC2EFB977}"/>
              </a:ext>
            </a:extLst>
          </p:cNvPr>
          <p:cNvSpPr>
            <a:spLocks noChangeShapeType="1"/>
          </p:cNvSpPr>
          <p:nvPr/>
        </p:nvSpPr>
        <p:spPr bwMode="auto">
          <a:xfrm>
            <a:off x="6142471" y="3934126"/>
            <a:ext cx="0" cy="1903600"/>
          </a:xfrm>
          <a:prstGeom prst="line">
            <a:avLst/>
          </a:prstGeom>
          <a:noFill/>
          <a:ln w="12700" cap="flat">
            <a:solidFill>
              <a:schemeClr val="bg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7" name="Line 11">
            <a:extLst>
              <a:ext uri="{FF2B5EF4-FFF2-40B4-BE49-F238E27FC236}">
                <a16:creationId xmlns:a16="http://schemas.microsoft.com/office/drawing/2014/main" id="{0650F398-20BD-1144-AA4F-B66967418DE6}"/>
              </a:ext>
            </a:extLst>
          </p:cNvPr>
          <p:cNvSpPr>
            <a:spLocks noChangeShapeType="1"/>
          </p:cNvSpPr>
          <p:nvPr/>
        </p:nvSpPr>
        <p:spPr bwMode="auto">
          <a:xfrm>
            <a:off x="8755042" y="3934126"/>
            <a:ext cx="0" cy="1903600"/>
          </a:xfrm>
          <a:prstGeom prst="line">
            <a:avLst/>
          </a:prstGeom>
          <a:noFill/>
          <a:ln w="12700" cap="flat">
            <a:solidFill>
              <a:schemeClr val="bg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4" name="Line 11">
            <a:extLst>
              <a:ext uri="{FF2B5EF4-FFF2-40B4-BE49-F238E27FC236}">
                <a16:creationId xmlns:a16="http://schemas.microsoft.com/office/drawing/2014/main" id="{C5FB2416-6654-4247-9BB1-1D9A525D87A6}"/>
              </a:ext>
            </a:extLst>
          </p:cNvPr>
          <p:cNvSpPr>
            <a:spLocks noChangeShapeType="1"/>
          </p:cNvSpPr>
          <p:nvPr/>
        </p:nvSpPr>
        <p:spPr bwMode="auto">
          <a:xfrm>
            <a:off x="609600" y="0"/>
            <a:ext cx="0" cy="984250"/>
          </a:xfrm>
          <a:prstGeom prst="line">
            <a:avLst/>
          </a:prstGeom>
          <a:noFill/>
          <a:ln w="34925" cap="flat">
            <a:solidFill>
              <a:schemeClr val="bg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280499118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cSld name="Left Box+image_Blue">
    <p:bg>
      <p:bgPr>
        <a:solidFill>
          <a:schemeClr val="tx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86EE4DC-4B5D-448B-B2F9-0E6E509DA224}"/>
              </a:ext>
            </a:extLst>
          </p:cNvPr>
          <p:cNvSpPr/>
          <p:nvPr/>
        </p:nvSpPr>
        <p:spPr>
          <a:xfrm>
            <a:off x="0" y="0"/>
            <a:ext cx="43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D6D4BAF3-139E-4D57-92E4-F7E0D5046D52}"/>
              </a:ext>
            </a:extLst>
          </p:cNvPr>
          <p:cNvSpPr>
            <a:spLocks noGrp="1"/>
          </p:cNvSpPr>
          <p:nvPr>
            <p:ph type="sldNum" sz="quarter" idx="25"/>
          </p:nvPr>
        </p:nvSpPr>
        <p:spPr/>
        <p:txBody>
          <a:bodyPr/>
          <a:lstStyle>
            <a:lvl1pPr>
              <a:defRPr>
                <a:solidFill>
                  <a:srgbClr val="02083C"/>
                </a:solidFill>
              </a:defRPr>
            </a:lvl1pPr>
          </a:lstStyle>
          <a:p>
            <a:fld id="{AFA7B88B-89BC-4E41-A4CC-88F7AB32273B}" type="slidenum">
              <a:rPr lang="en-GB" smtClean="0"/>
              <a:t>‹#›</a:t>
            </a:fld>
            <a:endParaRPr lang="en-GB"/>
          </a:p>
        </p:txBody>
      </p:sp>
      <p:sp>
        <p:nvSpPr>
          <p:cNvPr id="8" name="Title 7">
            <a:extLst>
              <a:ext uri="{FF2B5EF4-FFF2-40B4-BE49-F238E27FC236}">
                <a16:creationId xmlns:a16="http://schemas.microsoft.com/office/drawing/2014/main" id="{E0717700-0D7D-4386-A618-7E816D5916A5}"/>
              </a:ext>
            </a:extLst>
          </p:cNvPr>
          <p:cNvSpPr>
            <a:spLocks noGrp="1"/>
          </p:cNvSpPr>
          <p:nvPr>
            <p:ph type="title" hasCustomPrompt="1"/>
          </p:nvPr>
        </p:nvSpPr>
        <p:spPr>
          <a:xfrm>
            <a:off x="804863" y="292890"/>
            <a:ext cx="3247588" cy="755904"/>
          </a:xfrm>
        </p:spPr>
        <p:txBody>
          <a:bodyPr/>
          <a:lstStyle>
            <a:lvl1pPr>
              <a:defRPr>
                <a:solidFill>
                  <a:schemeClr val="tx1"/>
                </a:solidFill>
              </a:defRPr>
            </a:lvl1pPr>
          </a:lstStyle>
          <a:p>
            <a:r>
              <a:rPr lang="en-GB"/>
              <a:t>Title here</a:t>
            </a:r>
          </a:p>
        </p:txBody>
      </p:sp>
      <p:sp>
        <p:nvSpPr>
          <p:cNvPr id="13" name="Rectangle 12">
            <a:extLst>
              <a:ext uri="{FF2B5EF4-FFF2-40B4-BE49-F238E27FC236}">
                <a16:creationId xmlns:a16="http://schemas.microsoft.com/office/drawing/2014/main" id="{94AE2160-A762-4AF1-B867-9311A5093565}"/>
              </a:ext>
            </a:extLst>
          </p:cNvPr>
          <p:cNvSpPr/>
          <p:nvPr/>
        </p:nvSpPr>
        <p:spPr>
          <a:xfrm>
            <a:off x="4574080" y="0"/>
            <a:ext cx="90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Line 11">
            <a:extLst>
              <a:ext uri="{FF2B5EF4-FFF2-40B4-BE49-F238E27FC236}">
                <a16:creationId xmlns:a16="http://schemas.microsoft.com/office/drawing/2014/main" id="{7F679361-3D83-4C11-B3C4-0EFDFED6BDEC}"/>
              </a:ext>
            </a:extLst>
          </p:cNvPr>
          <p:cNvSpPr>
            <a:spLocks noChangeShapeType="1"/>
          </p:cNvSpPr>
          <p:nvPr/>
        </p:nvSpPr>
        <p:spPr bwMode="auto">
          <a:xfrm>
            <a:off x="614363" y="0"/>
            <a:ext cx="0" cy="984250"/>
          </a:xfrm>
          <a:prstGeom prst="line">
            <a:avLst/>
          </a:prstGeom>
          <a:noFill/>
          <a:ln w="34925" cap="flat">
            <a:solidFill>
              <a:schemeClr val="accent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 name="Text Placeholder 4">
            <a:extLst>
              <a:ext uri="{FF2B5EF4-FFF2-40B4-BE49-F238E27FC236}">
                <a16:creationId xmlns:a16="http://schemas.microsoft.com/office/drawing/2014/main" id="{1F6CFAD2-BE56-4F8A-8506-48E50E0722EB}"/>
              </a:ext>
            </a:extLst>
          </p:cNvPr>
          <p:cNvSpPr>
            <a:spLocks noGrp="1"/>
          </p:cNvSpPr>
          <p:nvPr>
            <p:ph type="body" sz="quarter" idx="27" hasCustomPrompt="1"/>
          </p:nvPr>
        </p:nvSpPr>
        <p:spPr>
          <a:xfrm>
            <a:off x="614364" y="6483178"/>
            <a:ext cx="4338336" cy="144463"/>
          </a:xfrm>
        </p:spPr>
        <p:txBody>
          <a:bodyPr/>
          <a:lstStyle>
            <a:lvl1pPr>
              <a:defRPr sz="900" b="0"/>
            </a:lvl1pPr>
            <a:lvl2pPr>
              <a:defRPr sz="900" b="0"/>
            </a:lvl2pPr>
            <a:lvl3pPr>
              <a:defRPr sz="900" b="0"/>
            </a:lvl3pPr>
            <a:lvl4pPr>
              <a:defRPr sz="900" b="0"/>
            </a:lvl4pPr>
            <a:lvl5pPr>
              <a:defRPr sz="900" b="0"/>
            </a:lvl5pPr>
          </a:lstStyle>
          <a:p>
            <a:pPr lvl="0"/>
            <a:r>
              <a:rPr lang="en-US"/>
              <a:t>Commercial in confidence</a:t>
            </a:r>
          </a:p>
        </p:txBody>
      </p:sp>
      <p:sp>
        <p:nvSpPr>
          <p:cNvPr id="11" name="Text Placeholder 2">
            <a:extLst>
              <a:ext uri="{FF2B5EF4-FFF2-40B4-BE49-F238E27FC236}">
                <a16:creationId xmlns:a16="http://schemas.microsoft.com/office/drawing/2014/main" id="{785955F7-1AED-4258-9093-D7D2EE4D4D4F}"/>
              </a:ext>
            </a:extLst>
          </p:cNvPr>
          <p:cNvSpPr>
            <a:spLocks noGrp="1"/>
          </p:cNvSpPr>
          <p:nvPr>
            <p:ph type="body" idx="13" hasCustomPrompt="1"/>
          </p:nvPr>
        </p:nvSpPr>
        <p:spPr>
          <a:xfrm>
            <a:off x="807268" y="1092092"/>
            <a:ext cx="3260223" cy="360000"/>
          </a:xfrm>
        </p:spPr>
        <p:txBody>
          <a:bodyPr anchor="t" anchorCtr="0"/>
          <a:lstStyle>
            <a:lvl1pPr marL="0" indent="0">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Subtitle]</a:t>
            </a:r>
          </a:p>
        </p:txBody>
      </p:sp>
      <p:sp>
        <p:nvSpPr>
          <p:cNvPr id="16" name="Content Placeholder 2">
            <a:extLst>
              <a:ext uri="{FF2B5EF4-FFF2-40B4-BE49-F238E27FC236}">
                <a16:creationId xmlns:a16="http://schemas.microsoft.com/office/drawing/2014/main" id="{B95E12F6-5513-6047-8B94-574FD6325474}"/>
              </a:ext>
            </a:extLst>
          </p:cNvPr>
          <p:cNvSpPr>
            <a:spLocks noGrp="1"/>
          </p:cNvSpPr>
          <p:nvPr>
            <p:ph idx="1"/>
          </p:nvPr>
        </p:nvSpPr>
        <p:spPr>
          <a:xfrm>
            <a:off x="4664080" y="0"/>
            <a:ext cx="7527918" cy="6858000"/>
          </a:xfrm>
        </p:spPr>
        <p:txBody>
          <a:bodyPr/>
          <a:lstStyle>
            <a:lvl1pPr>
              <a:buClr>
                <a:schemeClr val="bg2"/>
              </a:buClr>
              <a:defRPr>
                <a:solidFill>
                  <a:schemeClr val="bg2"/>
                </a:solidFill>
              </a:defRPr>
            </a:lvl1pPr>
            <a:lvl2pPr>
              <a:buClr>
                <a:schemeClr val="bg2"/>
              </a:buClr>
              <a:defRPr>
                <a:solidFill>
                  <a:schemeClr val="bg2"/>
                </a:solidFill>
              </a:defRPr>
            </a:lvl2pPr>
            <a:lvl3pPr>
              <a:buClr>
                <a:schemeClr val="bg2"/>
              </a:buClr>
              <a:defRPr>
                <a:solidFill>
                  <a:schemeClr val="bg2"/>
                </a:solidFill>
              </a:defRPr>
            </a:lvl3pPr>
            <a:lvl4pPr>
              <a:buClr>
                <a:schemeClr val="bg2"/>
              </a:buClr>
              <a:defRPr>
                <a:solidFill>
                  <a:schemeClr val="bg2"/>
                </a:solidFill>
              </a:defRPr>
            </a:lvl4pPr>
            <a:lvl5pPr>
              <a:buClr>
                <a:schemeClr val="bg2"/>
              </a:buClr>
              <a:defRPr>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3">
            <a:extLst>
              <a:ext uri="{FF2B5EF4-FFF2-40B4-BE49-F238E27FC236}">
                <a16:creationId xmlns:a16="http://schemas.microsoft.com/office/drawing/2014/main" id="{E1811E65-8E5B-F045-8323-AB848D4587EE}"/>
              </a:ext>
            </a:extLst>
          </p:cNvPr>
          <p:cNvSpPr>
            <a:spLocks noGrp="1"/>
          </p:cNvSpPr>
          <p:nvPr>
            <p:ph type="body" sz="quarter" idx="20"/>
          </p:nvPr>
        </p:nvSpPr>
        <p:spPr>
          <a:xfrm>
            <a:off x="804863" y="1748043"/>
            <a:ext cx="3260223" cy="4248151"/>
          </a:xfrm>
        </p:spPr>
        <p:txBody>
          <a:bodyPr/>
          <a:lstStyle>
            <a:lvl1pPr>
              <a:buClr>
                <a:schemeClr val="tx1"/>
              </a:buClr>
              <a:defRPr sz="1800">
                <a:solidFill>
                  <a:schemeClr val="tx1"/>
                </a:solidFill>
              </a:defRPr>
            </a:lvl1pPr>
            <a:lvl2pPr>
              <a:buClr>
                <a:schemeClr val="tx1"/>
              </a:buClr>
              <a:defRPr sz="1800">
                <a:solidFill>
                  <a:schemeClr val="tx1"/>
                </a:solidFill>
              </a:defRPr>
            </a:lvl2pPr>
            <a:lvl3pPr>
              <a:buClr>
                <a:schemeClr val="tx1"/>
              </a:buClr>
              <a:defRPr sz="1800">
                <a:solidFill>
                  <a:schemeClr val="tx1"/>
                </a:solidFill>
              </a:defRPr>
            </a:lvl3pPr>
            <a:lvl4pPr>
              <a:buClr>
                <a:schemeClr val="tx1"/>
              </a:buClr>
              <a:defRPr sz="1600">
                <a:solidFill>
                  <a:schemeClr val="tx1"/>
                </a:solidFill>
              </a:defRPr>
            </a:lvl4pPr>
            <a:lvl5pPr>
              <a:buClr>
                <a:schemeClr val="tx1"/>
              </a:buClr>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05896627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923">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cSld name="List 2_White">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624AB0E-67F9-4699-A062-C1A04E211DBF}"/>
              </a:ext>
            </a:extLst>
          </p:cNvPr>
          <p:cNvSpPr>
            <a:spLocks noGrp="1"/>
          </p:cNvSpPr>
          <p:nvPr>
            <p:ph type="ftr" sz="quarter" idx="11"/>
          </p:nvPr>
        </p:nvSpPr>
        <p:spPr/>
        <p:txBody>
          <a:bodyPr/>
          <a:lstStyle>
            <a:lvl1pPr>
              <a:defRPr/>
            </a:lvl1pPr>
          </a:lstStyle>
          <a:p>
            <a:endParaRPr lang="en-GB"/>
          </a:p>
        </p:txBody>
      </p:sp>
      <p:sp>
        <p:nvSpPr>
          <p:cNvPr id="4" name="Slide Number Placeholder 3">
            <a:extLst>
              <a:ext uri="{FF2B5EF4-FFF2-40B4-BE49-F238E27FC236}">
                <a16:creationId xmlns:a16="http://schemas.microsoft.com/office/drawing/2014/main" id="{861EC23E-2FB0-4A77-8864-88A3B6A0B27D}"/>
              </a:ext>
            </a:extLst>
          </p:cNvPr>
          <p:cNvSpPr>
            <a:spLocks noGrp="1"/>
          </p:cNvSpPr>
          <p:nvPr>
            <p:ph type="sldNum" sz="quarter" idx="12"/>
          </p:nvPr>
        </p:nvSpPr>
        <p:spPr/>
        <p:txBody>
          <a:bodyPr/>
          <a:lstStyle/>
          <a:p>
            <a:fld id="{AFA7B88B-89BC-4E41-A4CC-88F7AB32273B}" type="slidenum">
              <a:rPr lang="en-GB" smtClean="0"/>
              <a:t>‹#›</a:t>
            </a:fld>
            <a:endParaRPr lang="en-GB"/>
          </a:p>
        </p:txBody>
      </p:sp>
      <p:sp>
        <p:nvSpPr>
          <p:cNvPr id="6" name="Title 5">
            <a:extLst>
              <a:ext uri="{FF2B5EF4-FFF2-40B4-BE49-F238E27FC236}">
                <a16:creationId xmlns:a16="http://schemas.microsoft.com/office/drawing/2014/main" id="{6D932999-C3CD-0F47-A5B3-235D6AA8CC4E}"/>
              </a:ext>
            </a:extLst>
          </p:cNvPr>
          <p:cNvSpPr>
            <a:spLocks noGrp="1"/>
          </p:cNvSpPr>
          <p:nvPr>
            <p:ph type="title"/>
          </p:nvPr>
        </p:nvSpPr>
        <p:spPr>
          <a:xfrm>
            <a:off x="807269" y="302881"/>
            <a:ext cx="10580059" cy="755904"/>
          </a:xfrm>
        </p:spPr>
        <p:txBody>
          <a:bodyPr/>
          <a:lstStyle/>
          <a:p>
            <a:r>
              <a:rPr lang="en-US"/>
              <a:t>Click to edit Master title style</a:t>
            </a:r>
            <a:endParaRPr lang="en-GB"/>
          </a:p>
        </p:txBody>
      </p:sp>
      <p:sp>
        <p:nvSpPr>
          <p:cNvPr id="7" name="Line 11">
            <a:extLst>
              <a:ext uri="{FF2B5EF4-FFF2-40B4-BE49-F238E27FC236}">
                <a16:creationId xmlns:a16="http://schemas.microsoft.com/office/drawing/2014/main" id="{70F26CB7-AEE0-A44C-8CD9-744749A855D5}"/>
              </a:ext>
            </a:extLst>
          </p:cNvPr>
          <p:cNvSpPr>
            <a:spLocks noChangeShapeType="1"/>
          </p:cNvSpPr>
          <p:nvPr/>
        </p:nvSpPr>
        <p:spPr bwMode="auto">
          <a:xfrm>
            <a:off x="614363" y="0"/>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Text Placeholder 2">
            <a:extLst>
              <a:ext uri="{FF2B5EF4-FFF2-40B4-BE49-F238E27FC236}">
                <a16:creationId xmlns:a16="http://schemas.microsoft.com/office/drawing/2014/main" id="{0B1525AA-7961-B745-9BA3-51AB1F5FD7F4}"/>
              </a:ext>
            </a:extLst>
          </p:cNvPr>
          <p:cNvSpPr>
            <a:spLocks noGrp="1"/>
          </p:cNvSpPr>
          <p:nvPr>
            <p:ph type="body" idx="13" hasCustomPrompt="1"/>
          </p:nvPr>
        </p:nvSpPr>
        <p:spPr>
          <a:xfrm>
            <a:off x="807268" y="1092092"/>
            <a:ext cx="10580060" cy="360000"/>
          </a:xfrm>
        </p:spPr>
        <p:txBody>
          <a:bodyPr anchor="t" anchorCtr="0"/>
          <a:lstStyle>
            <a:lvl1pPr marL="0" indent="0">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Subtitle]</a:t>
            </a:r>
          </a:p>
        </p:txBody>
      </p:sp>
      <p:grpSp>
        <p:nvGrpSpPr>
          <p:cNvPr id="9" name="Group 8">
            <a:extLst>
              <a:ext uri="{FF2B5EF4-FFF2-40B4-BE49-F238E27FC236}">
                <a16:creationId xmlns:a16="http://schemas.microsoft.com/office/drawing/2014/main" id="{20A61CBD-6E30-DA4C-95ED-E25348F896CD}"/>
              </a:ext>
            </a:extLst>
          </p:cNvPr>
          <p:cNvGrpSpPr/>
          <p:nvPr/>
        </p:nvGrpSpPr>
        <p:grpSpPr>
          <a:xfrm>
            <a:off x="807268" y="1628775"/>
            <a:ext cx="10577464" cy="4538927"/>
            <a:chOff x="807268" y="1700213"/>
            <a:chExt cx="10577464" cy="4429125"/>
          </a:xfrm>
        </p:grpSpPr>
        <p:sp>
          <p:nvSpPr>
            <p:cNvPr id="10" name="Rectangle 9">
              <a:extLst>
                <a:ext uri="{FF2B5EF4-FFF2-40B4-BE49-F238E27FC236}">
                  <a16:creationId xmlns:a16="http://schemas.microsoft.com/office/drawing/2014/main" id="{F235A604-EE79-8349-9A2C-4B9BD6C96471}"/>
                </a:ext>
              </a:extLst>
            </p:cNvPr>
            <p:cNvSpPr/>
            <p:nvPr/>
          </p:nvSpPr>
          <p:spPr>
            <a:xfrm>
              <a:off x="4572000" y="1700213"/>
              <a:ext cx="6812732" cy="64589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41750" marR="0" lvl="0" indent="-141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400" b="0" i="0" u="none" strike="noStrike" kern="1200" cap="none" spc="0" normalizeH="0" baseline="0" noProof="0">
                <a:ln>
                  <a:noFill/>
                </a:ln>
                <a:solidFill>
                  <a:srgbClr val="02083C"/>
                </a:solidFill>
                <a:effectLst/>
                <a:uLnTx/>
                <a:uFillTx/>
                <a:latin typeface="Arial"/>
                <a:ea typeface="+mn-ea"/>
                <a:cs typeface="+mn-cs"/>
              </a:endParaRPr>
            </a:p>
          </p:txBody>
        </p:sp>
        <p:sp>
          <p:nvSpPr>
            <p:cNvPr id="11" name="Rectangle 10">
              <a:extLst>
                <a:ext uri="{FF2B5EF4-FFF2-40B4-BE49-F238E27FC236}">
                  <a16:creationId xmlns:a16="http://schemas.microsoft.com/office/drawing/2014/main" id="{A53BF5EB-AA5D-3246-9CC0-CEE4377D9D50}"/>
                </a:ext>
              </a:extLst>
            </p:cNvPr>
            <p:cNvSpPr/>
            <p:nvPr/>
          </p:nvSpPr>
          <p:spPr>
            <a:xfrm>
              <a:off x="4572000" y="2456860"/>
              <a:ext cx="6812732" cy="64589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400" b="0" i="0" u="none" strike="noStrike" kern="1200" cap="none" spc="0" normalizeH="0" baseline="0" noProof="0">
                <a:ln>
                  <a:noFill/>
                </a:ln>
                <a:solidFill>
                  <a:srgbClr val="02083C"/>
                </a:solidFill>
                <a:effectLst/>
                <a:uLnTx/>
                <a:uFillTx/>
                <a:latin typeface="Arial"/>
                <a:ea typeface="+mn-ea"/>
                <a:cs typeface="+mn-cs"/>
              </a:endParaRPr>
            </a:p>
          </p:txBody>
        </p:sp>
        <p:sp>
          <p:nvSpPr>
            <p:cNvPr id="12" name="Rectangle 11">
              <a:extLst>
                <a:ext uri="{FF2B5EF4-FFF2-40B4-BE49-F238E27FC236}">
                  <a16:creationId xmlns:a16="http://schemas.microsoft.com/office/drawing/2014/main" id="{F1F2E3A8-3FF4-F348-BCB0-27825B9B25AE}"/>
                </a:ext>
              </a:extLst>
            </p:cNvPr>
            <p:cNvSpPr/>
            <p:nvPr/>
          </p:nvSpPr>
          <p:spPr>
            <a:xfrm>
              <a:off x="4572000" y="3213506"/>
              <a:ext cx="6812732" cy="64589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400" b="0" i="0" u="none" strike="noStrike" kern="1200" cap="none" spc="0" normalizeH="0" baseline="0" noProof="0">
                <a:ln>
                  <a:noFill/>
                </a:ln>
                <a:solidFill>
                  <a:srgbClr val="02083C"/>
                </a:solidFill>
                <a:effectLst/>
                <a:uLnTx/>
                <a:uFillTx/>
                <a:latin typeface="Arial"/>
                <a:ea typeface="+mn-ea"/>
                <a:cs typeface="+mn-cs"/>
              </a:endParaRPr>
            </a:p>
          </p:txBody>
        </p:sp>
        <p:sp>
          <p:nvSpPr>
            <p:cNvPr id="13" name="Rectangle 12">
              <a:extLst>
                <a:ext uri="{FF2B5EF4-FFF2-40B4-BE49-F238E27FC236}">
                  <a16:creationId xmlns:a16="http://schemas.microsoft.com/office/drawing/2014/main" id="{49938FE7-D7B0-4F43-A103-00B998F3410D}"/>
                </a:ext>
              </a:extLst>
            </p:cNvPr>
            <p:cNvSpPr/>
            <p:nvPr/>
          </p:nvSpPr>
          <p:spPr>
            <a:xfrm>
              <a:off x="4572000" y="3970153"/>
              <a:ext cx="6812732" cy="64589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400" b="0" i="0" u="none" strike="noStrike" kern="1200" cap="none" spc="0" normalizeH="0" baseline="0" noProof="0">
                <a:ln>
                  <a:noFill/>
                </a:ln>
                <a:solidFill>
                  <a:srgbClr val="02083C"/>
                </a:solidFill>
                <a:effectLst/>
                <a:uLnTx/>
                <a:uFillTx/>
                <a:latin typeface="Arial"/>
                <a:ea typeface="+mn-ea"/>
                <a:cs typeface="+mn-cs"/>
              </a:endParaRPr>
            </a:p>
          </p:txBody>
        </p:sp>
        <p:sp>
          <p:nvSpPr>
            <p:cNvPr id="14" name="Rectangle 13">
              <a:extLst>
                <a:ext uri="{FF2B5EF4-FFF2-40B4-BE49-F238E27FC236}">
                  <a16:creationId xmlns:a16="http://schemas.microsoft.com/office/drawing/2014/main" id="{6C22D230-B2AE-304D-A5FB-69091C86AAE6}"/>
                </a:ext>
              </a:extLst>
            </p:cNvPr>
            <p:cNvSpPr/>
            <p:nvPr/>
          </p:nvSpPr>
          <p:spPr>
            <a:xfrm>
              <a:off x="4572000" y="4726799"/>
              <a:ext cx="6812732" cy="64589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400" b="0" i="0" u="none" strike="noStrike" kern="1200" cap="none" spc="0" normalizeH="0" baseline="0" noProof="0">
                <a:ln>
                  <a:noFill/>
                </a:ln>
                <a:solidFill>
                  <a:srgbClr val="02083C"/>
                </a:solidFill>
                <a:effectLst/>
                <a:uLnTx/>
                <a:uFillTx/>
                <a:latin typeface="Arial"/>
                <a:ea typeface="+mn-ea"/>
                <a:cs typeface="+mn-cs"/>
              </a:endParaRPr>
            </a:p>
          </p:txBody>
        </p:sp>
        <p:grpSp>
          <p:nvGrpSpPr>
            <p:cNvPr id="15" name="Group 14">
              <a:extLst>
                <a:ext uri="{FF2B5EF4-FFF2-40B4-BE49-F238E27FC236}">
                  <a16:creationId xmlns:a16="http://schemas.microsoft.com/office/drawing/2014/main" id="{805872B3-0553-5544-945D-06E9698408FC}"/>
                </a:ext>
              </a:extLst>
            </p:cNvPr>
            <p:cNvGrpSpPr/>
            <p:nvPr/>
          </p:nvGrpSpPr>
          <p:grpSpPr>
            <a:xfrm>
              <a:off x="807268" y="1700213"/>
              <a:ext cx="3636000" cy="4429125"/>
              <a:chOff x="807268" y="1700213"/>
              <a:chExt cx="3658052" cy="4429125"/>
            </a:xfrm>
          </p:grpSpPr>
          <p:sp>
            <p:nvSpPr>
              <p:cNvPr id="17" name="Rectangle 16">
                <a:extLst>
                  <a:ext uri="{FF2B5EF4-FFF2-40B4-BE49-F238E27FC236}">
                    <a16:creationId xmlns:a16="http://schemas.microsoft.com/office/drawing/2014/main" id="{31B25197-0884-6843-8475-481CC7D8A8F7}"/>
                  </a:ext>
                </a:extLst>
              </p:cNvPr>
              <p:cNvSpPr/>
              <p:nvPr/>
            </p:nvSpPr>
            <p:spPr>
              <a:xfrm>
                <a:off x="807268" y="1700213"/>
                <a:ext cx="3658052" cy="64589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Arial"/>
                  <a:ea typeface="+mn-ea"/>
                  <a:cs typeface="+mn-cs"/>
                </a:endParaRPr>
              </a:p>
            </p:txBody>
          </p:sp>
          <p:sp>
            <p:nvSpPr>
              <p:cNvPr id="18" name="Rectangle 17">
                <a:extLst>
                  <a:ext uri="{FF2B5EF4-FFF2-40B4-BE49-F238E27FC236}">
                    <a16:creationId xmlns:a16="http://schemas.microsoft.com/office/drawing/2014/main" id="{FCDCC770-80D5-2F47-8307-837761B09A18}"/>
                  </a:ext>
                </a:extLst>
              </p:cNvPr>
              <p:cNvSpPr/>
              <p:nvPr/>
            </p:nvSpPr>
            <p:spPr>
              <a:xfrm>
                <a:off x="807268" y="2456860"/>
                <a:ext cx="3658052" cy="64589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Arial"/>
                  <a:ea typeface="+mn-ea"/>
                  <a:cs typeface="+mn-cs"/>
                </a:endParaRPr>
              </a:p>
            </p:txBody>
          </p:sp>
          <p:sp>
            <p:nvSpPr>
              <p:cNvPr id="19" name="Rectangle 18">
                <a:extLst>
                  <a:ext uri="{FF2B5EF4-FFF2-40B4-BE49-F238E27FC236}">
                    <a16:creationId xmlns:a16="http://schemas.microsoft.com/office/drawing/2014/main" id="{8FDCF556-5A14-6145-AB2C-A1BDD65886E9}"/>
                  </a:ext>
                </a:extLst>
              </p:cNvPr>
              <p:cNvSpPr/>
              <p:nvPr/>
            </p:nvSpPr>
            <p:spPr>
              <a:xfrm>
                <a:off x="807268" y="3213506"/>
                <a:ext cx="3658052" cy="64589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Arial"/>
                  <a:ea typeface="+mn-ea"/>
                  <a:cs typeface="+mn-cs"/>
                </a:endParaRPr>
              </a:p>
            </p:txBody>
          </p:sp>
          <p:sp>
            <p:nvSpPr>
              <p:cNvPr id="20" name="Rectangle 19">
                <a:extLst>
                  <a:ext uri="{FF2B5EF4-FFF2-40B4-BE49-F238E27FC236}">
                    <a16:creationId xmlns:a16="http://schemas.microsoft.com/office/drawing/2014/main" id="{3EA001D7-7F21-3542-BA28-A238DBA653CE}"/>
                  </a:ext>
                </a:extLst>
              </p:cNvPr>
              <p:cNvSpPr/>
              <p:nvPr/>
            </p:nvSpPr>
            <p:spPr>
              <a:xfrm>
                <a:off x="807268" y="3970153"/>
                <a:ext cx="3658052" cy="64589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Arial"/>
                  <a:ea typeface="+mn-ea"/>
                  <a:cs typeface="+mn-cs"/>
                </a:endParaRPr>
              </a:p>
            </p:txBody>
          </p:sp>
          <p:sp>
            <p:nvSpPr>
              <p:cNvPr id="21" name="Rectangle 20">
                <a:extLst>
                  <a:ext uri="{FF2B5EF4-FFF2-40B4-BE49-F238E27FC236}">
                    <a16:creationId xmlns:a16="http://schemas.microsoft.com/office/drawing/2014/main" id="{44956487-9A1D-FC43-B0A2-F921D3765798}"/>
                  </a:ext>
                </a:extLst>
              </p:cNvPr>
              <p:cNvSpPr/>
              <p:nvPr/>
            </p:nvSpPr>
            <p:spPr>
              <a:xfrm>
                <a:off x="807268" y="4726799"/>
                <a:ext cx="3658052" cy="64589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Arial"/>
                  <a:ea typeface="+mn-ea"/>
                  <a:cs typeface="+mn-cs"/>
                </a:endParaRPr>
              </a:p>
            </p:txBody>
          </p:sp>
          <p:sp>
            <p:nvSpPr>
              <p:cNvPr id="22" name="Rectangle 21">
                <a:extLst>
                  <a:ext uri="{FF2B5EF4-FFF2-40B4-BE49-F238E27FC236}">
                    <a16:creationId xmlns:a16="http://schemas.microsoft.com/office/drawing/2014/main" id="{00854957-C468-BF4B-9333-5FCF97FB4335}"/>
                  </a:ext>
                </a:extLst>
              </p:cNvPr>
              <p:cNvSpPr/>
              <p:nvPr/>
            </p:nvSpPr>
            <p:spPr>
              <a:xfrm>
                <a:off x="807268" y="5483446"/>
                <a:ext cx="3658052" cy="64589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Arial"/>
                  <a:ea typeface="+mn-ea"/>
                  <a:cs typeface="+mn-cs"/>
                </a:endParaRPr>
              </a:p>
            </p:txBody>
          </p:sp>
        </p:grpSp>
        <p:sp>
          <p:nvSpPr>
            <p:cNvPr id="16" name="Rectangle 15">
              <a:extLst>
                <a:ext uri="{FF2B5EF4-FFF2-40B4-BE49-F238E27FC236}">
                  <a16:creationId xmlns:a16="http://schemas.microsoft.com/office/drawing/2014/main" id="{3E02818A-759C-7746-819D-9F2C620C16EB}"/>
                </a:ext>
              </a:extLst>
            </p:cNvPr>
            <p:cNvSpPr/>
            <p:nvPr/>
          </p:nvSpPr>
          <p:spPr>
            <a:xfrm>
              <a:off x="4572000" y="5483446"/>
              <a:ext cx="6812732" cy="64589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400" b="0" i="0" u="none" strike="noStrike" kern="1200" cap="none" spc="0" normalizeH="0" baseline="0" noProof="0">
                <a:ln>
                  <a:noFill/>
                </a:ln>
                <a:solidFill>
                  <a:srgbClr val="02083C"/>
                </a:solidFill>
                <a:effectLst/>
                <a:uLnTx/>
                <a:uFillTx/>
                <a:latin typeface="Arial"/>
                <a:ea typeface="+mn-ea"/>
                <a:cs typeface="+mn-cs"/>
              </a:endParaRPr>
            </a:p>
          </p:txBody>
        </p:sp>
      </p:grpSp>
      <p:sp>
        <p:nvSpPr>
          <p:cNvPr id="5" name="Text Placeholder 4">
            <a:extLst>
              <a:ext uri="{FF2B5EF4-FFF2-40B4-BE49-F238E27FC236}">
                <a16:creationId xmlns:a16="http://schemas.microsoft.com/office/drawing/2014/main" id="{7D6328DC-1CC4-464E-A4F8-B5F9B9DE39CD}"/>
              </a:ext>
            </a:extLst>
          </p:cNvPr>
          <p:cNvSpPr>
            <a:spLocks noGrp="1"/>
          </p:cNvSpPr>
          <p:nvPr>
            <p:ph type="body" sz="quarter" idx="14"/>
          </p:nvPr>
        </p:nvSpPr>
        <p:spPr>
          <a:xfrm>
            <a:off x="807268" y="1842672"/>
            <a:ext cx="3636000" cy="253602"/>
          </a:xfrm>
        </p:spPr>
        <p:txBody>
          <a:bodyPr/>
          <a:lstStyle>
            <a:lvl1pPr algn="ctr">
              <a:defRPr sz="1600" b="1"/>
            </a:lvl1pPr>
            <a:lvl2pPr algn="ctr">
              <a:defRPr sz="1600" b="0"/>
            </a:lvl2pPr>
            <a:lvl3pPr algn="ctr">
              <a:defRPr sz="1600" b="0"/>
            </a:lvl3pPr>
            <a:lvl4pPr algn="ctr">
              <a:defRPr sz="1600" b="0"/>
            </a:lvl4pPr>
            <a:lvl5pPr algn="ctr">
              <a:defRPr sz="1600" b="0"/>
            </a:lvl5pPr>
          </a:lstStyle>
          <a:p>
            <a:pPr lvl="0"/>
            <a:r>
              <a:rPr lang="en-US"/>
              <a:t>Click to edit Master text styles</a:t>
            </a:r>
          </a:p>
        </p:txBody>
      </p:sp>
      <p:sp>
        <p:nvSpPr>
          <p:cNvPr id="23" name="Text Placeholder 4">
            <a:extLst>
              <a:ext uri="{FF2B5EF4-FFF2-40B4-BE49-F238E27FC236}">
                <a16:creationId xmlns:a16="http://schemas.microsoft.com/office/drawing/2014/main" id="{0F4CB34B-DD92-9849-A0A0-1C0235730C17}"/>
              </a:ext>
            </a:extLst>
          </p:cNvPr>
          <p:cNvSpPr>
            <a:spLocks noGrp="1"/>
          </p:cNvSpPr>
          <p:nvPr>
            <p:ph type="body" sz="quarter" idx="15"/>
          </p:nvPr>
        </p:nvSpPr>
        <p:spPr>
          <a:xfrm>
            <a:off x="807268" y="2614003"/>
            <a:ext cx="3636000" cy="253602"/>
          </a:xfrm>
        </p:spPr>
        <p:txBody>
          <a:bodyPr/>
          <a:lstStyle>
            <a:lvl1pPr algn="ctr">
              <a:defRPr sz="1600" b="1">
                <a:solidFill>
                  <a:schemeClr val="bg1"/>
                </a:solidFill>
              </a:defRPr>
            </a:lvl1pPr>
            <a:lvl2pPr algn="ctr">
              <a:defRPr sz="1600" b="0">
                <a:solidFill>
                  <a:schemeClr val="bg1"/>
                </a:solidFill>
              </a:defRPr>
            </a:lvl2pPr>
            <a:lvl3pPr algn="ctr">
              <a:defRPr sz="1600" b="0">
                <a:solidFill>
                  <a:schemeClr val="bg1"/>
                </a:solidFill>
              </a:defRPr>
            </a:lvl3pPr>
            <a:lvl4pPr algn="ctr">
              <a:defRPr sz="1600" b="0">
                <a:solidFill>
                  <a:schemeClr val="bg1"/>
                </a:solidFill>
              </a:defRPr>
            </a:lvl4pPr>
            <a:lvl5pPr algn="ctr">
              <a:defRPr sz="1600" b="0">
                <a:solidFill>
                  <a:schemeClr val="bg1"/>
                </a:solidFill>
              </a:defRPr>
            </a:lvl5pPr>
          </a:lstStyle>
          <a:p>
            <a:pPr lvl="0"/>
            <a:r>
              <a:rPr lang="en-US"/>
              <a:t>Click to edit Master text styles</a:t>
            </a:r>
          </a:p>
        </p:txBody>
      </p:sp>
      <p:sp>
        <p:nvSpPr>
          <p:cNvPr id="24" name="Text Placeholder 4">
            <a:extLst>
              <a:ext uri="{FF2B5EF4-FFF2-40B4-BE49-F238E27FC236}">
                <a16:creationId xmlns:a16="http://schemas.microsoft.com/office/drawing/2014/main" id="{43E00F63-39B7-0645-AADC-051931D2113F}"/>
              </a:ext>
            </a:extLst>
          </p:cNvPr>
          <p:cNvSpPr>
            <a:spLocks noGrp="1"/>
          </p:cNvSpPr>
          <p:nvPr>
            <p:ph type="body" sz="quarter" idx="16"/>
          </p:nvPr>
        </p:nvSpPr>
        <p:spPr>
          <a:xfrm>
            <a:off x="807268" y="3385333"/>
            <a:ext cx="3636000" cy="253602"/>
          </a:xfrm>
        </p:spPr>
        <p:txBody>
          <a:bodyPr/>
          <a:lstStyle>
            <a:lvl1pPr algn="ctr">
              <a:defRPr sz="1600" b="1"/>
            </a:lvl1pPr>
            <a:lvl2pPr algn="ctr">
              <a:defRPr sz="1600" b="0"/>
            </a:lvl2pPr>
            <a:lvl3pPr algn="ctr">
              <a:defRPr sz="1600" b="0"/>
            </a:lvl3pPr>
            <a:lvl4pPr algn="ctr">
              <a:defRPr sz="1600" b="0"/>
            </a:lvl4pPr>
            <a:lvl5pPr algn="ctr">
              <a:defRPr sz="1600" b="0"/>
            </a:lvl5pPr>
          </a:lstStyle>
          <a:p>
            <a:pPr lvl="0"/>
            <a:r>
              <a:rPr lang="en-US"/>
              <a:t>Click to edit Master text styles</a:t>
            </a:r>
          </a:p>
        </p:txBody>
      </p:sp>
      <p:sp>
        <p:nvSpPr>
          <p:cNvPr id="25" name="Text Placeholder 4">
            <a:extLst>
              <a:ext uri="{FF2B5EF4-FFF2-40B4-BE49-F238E27FC236}">
                <a16:creationId xmlns:a16="http://schemas.microsoft.com/office/drawing/2014/main" id="{C5E3EB21-D383-2B42-84C2-5F52F43BBFB2}"/>
              </a:ext>
            </a:extLst>
          </p:cNvPr>
          <p:cNvSpPr>
            <a:spLocks noGrp="1"/>
          </p:cNvSpPr>
          <p:nvPr>
            <p:ph type="body" sz="quarter" idx="17"/>
          </p:nvPr>
        </p:nvSpPr>
        <p:spPr>
          <a:xfrm>
            <a:off x="807268" y="4169105"/>
            <a:ext cx="3636000" cy="253602"/>
          </a:xfrm>
        </p:spPr>
        <p:txBody>
          <a:bodyPr/>
          <a:lstStyle>
            <a:lvl1pPr algn="ctr">
              <a:defRPr sz="1600" b="1">
                <a:solidFill>
                  <a:schemeClr val="bg1"/>
                </a:solidFill>
              </a:defRPr>
            </a:lvl1pPr>
            <a:lvl2pPr algn="ctr">
              <a:defRPr sz="1600" b="0">
                <a:solidFill>
                  <a:schemeClr val="bg1"/>
                </a:solidFill>
              </a:defRPr>
            </a:lvl2pPr>
            <a:lvl3pPr algn="ctr">
              <a:defRPr sz="1600" b="0">
                <a:solidFill>
                  <a:schemeClr val="bg1"/>
                </a:solidFill>
              </a:defRPr>
            </a:lvl3pPr>
            <a:lvl4pPr algn="ctr">
              <a:defRPr sz="1600" b="0">
                <a:solidFill>
                  <a:schemeClr val="bg1"/>
                </a:solidFill>
              </a:defRPr>
            </a:lvl4pPr>
            <a:lvl5pPr algn="ctr">
              <a:defRPr sz="1600" b="0">
                <a:solidFill>
                  <a:schemeClr val="bg1"/>
                </a:solidFill>
              </a:defRPr>
            </a:lvl5pPr>
          </a:lstStyle>
          <a:p>
            <a:pPr lvl="0"/>
            <a:r>
              <a:rPr lang="en-US"/>
              <a:t>Click to edit Master text styles</a:t>
            </a:r>
          </a:p>
        </p:txBody>
      </p:sp>
      <p:sp>
        <p:nvSpPr>
          <p:cNvPr id="26" name="Text Placeholder 4">
            <a:extLst>
              <a:ext uri="{FF2B5EF4-FFF2-40B4-BE49-F238E27FC236}">
                <a16:creationId xmlns:a16="http://schemas.microsoft.com/office/drawing/2014/main" id="{7D3FCCFE-F3DC-7348-AE9C-80CD186596C5}"/>
              </a:ext>
            </a:extLst>
          </p:cNvPr>
          <p:cNvSpPr>
            <a:spLocks noGrp="1"/>
          </p:cNvSpPr>
          <p:nvPr>
            <p:ph type="body" sz="quarter" idx="18"/>
          </p:nvPr>
        </p:nvSpPr>
        <p:spPr>
          <a:xfrm>
            <a:off x="807268" y="4940435"/>
            <a:ext cx="3636000" cy="253602"/>
          </a:xfrm>
        </p:spPr>
        <p:txBody>
          <a:bodyPr/>
          <a:lstStyle>
            <a:lvl1pPr algn="ctr">
              <a:defRPr sz="1600" b="1"/>
            </a:lvl1pPr>
            <a:lvl2pPr algn="ctr">
              <a:defRPr sz="1600" b="0"/>
            </a:lvl2pPr>
            <a:lvl3pPr algn="ctr">
              <a:defRPr sz="1600" b="0"/>
            </a:lvl3pPr>
            <a:lvl4pPr algn="ctr">
              <a:defRPr sz="1600" b="0"/>
            </a:lvl4pPr>
            <a:lvl5pPr algn="ctr">
              <a:defRPr sz="1600" b="0"/>
            </a:lvl5pPr>
          </a:lstStyle>
          <a:p>
            <a:pPr lvl="0"/>
            <a:r>
              <a:rPr lang="en-US"/>
              <a:t>Click to edit Master text styles</a:t>
            </a:r>
          </a:p>
        </p:txBody>
      </p:sp>
      <p:sp>
        <p:nvSpPr>
          <p:cNvPr id="43" name="Text Placeholder 4">
            <a:extLst>
              <a:ext uri="{FF2B5EF4-FFF2-40B4-BE49-F238E27FC236}">
                <a16:creationId xmlns:a16="http://schemas.microsoft.com/office/drawing/2014/main" id="{9A1A817A-FC30-2F43-80DF-7E15A2FF0296}"/>
              </a:ext>
            </a:extLst>
          </p:cNvPr>
          <p:cNvSpPr>
            <a:spLocks noGrp="1"/>
          </p:cNvSpPr>
          <p:nvPr>
            <p:ph type="body" sz="quarter" idx="19"/>
          </p:nvPr>
        </p:nvSpPr>
        <p:spPr>
          <a:xfrm>
            <a:off x="807268" y="5724207"/>
            <a:ext cx="3636000" cy="253602"/>
          </a:xfrm>
        </p:spPr>
        <p:txBody>
          <a:bodyPr/>
          <a:lstStyle>
            <a:lvl1pPr algn="ctr">
              <a:defRPr sz="1600" b="1">
                <a:solidFill>
                  <a:schemeClr val="bg1"/>
                </a:solidFill>
              </a:defRPr>
            </a:lvl1pPr>
            <a:lvl2pPr algn="ctr">
              <a:defRPr sz="1600" b="0">
                <a:solidFill>
                  <a:schemeClr val="bg1"/>
                </a:solidFill>
              </a:defRPr>
            </a:lvl2pPr>
            <a:lvl3pPr algn="ctr">
              <a:defRPr sz="1600" b="0">
                <a:solidFill>
                  <a:schemeClr val="bg1"/>
                </a:solidFill>
              </a:defRPr>
            </a:lvl3pPr>
            <a:lvl4pPr algn="ctr">
              <a:defRPr sz="1600" b="0">
                <a:solidFill>
                  <a:schemeClr val="bg1"/>
                </a:solidFill>
              </a:defRPr>
            </a:lvl4pPr>
            <a:lvl5pPr algn="ctr">
              <a:defRPr sz="1600" b="0">
                <a:solidFill>
                  <a:schemeClr val="bg1"/>
                </a:solidFill>
              </a:defRPr>
            </a:lvl5pPr>
          </a:lstStyle>
          <a:p>
            <a:pPr lvl="0"/>
            <a:r>
              <a:rPr lang="en-US"/>
              <a:t>Click to edit Master text styles</a:t>
            </a:r>
          </a:p>
        </p:txBody>
      </p:sp>
      <p:sp>
        <p:nvSpPr>
          <p:cNvPr id="44" name="Text Placeholder 4">
            <a:extLst>
              <a:ext uri="{FF2B5EF4-FFF2-40B4-BE49-F238E27FC236}">
                <a16:creationId xmlns:a16="http://schemas.microsoft.com/office/drawing/2014/main" id="{7E36CF3A-2DD7-1745-B6C2-83211F818B4A}"/>
              </a:ext>
            </a:extLst>
          </p:cNvPr>
          <p:cNvSpPr>
            <a:spLocks noGrp="1"/>
          </p:cNvSpPr>
          <p:nvPr>
            <p:ph type="body" sz="quarter" idx="20"/>
          </p:nvPr>
        </p:nvSpPr>
        <p:spPr>
          <a:xfrm>
            <a:off x="4800768" y="1628775"/>
            <a:ext cx="6421039" cy="661904"/>
          </a:xfrm>
        </p:spPr>
        <p:txBody>
          <a:bodyPr anchor="ctr" anchorCtr="0"/>
          <a:lstStyle>
            <a:lvl1pPr algn="l">
              <a:defRPr sz="1400" b="0"/>
            </a:lvl1pPr>
            <a:lvl2pPr algn="l">
              <a:defRPr sz="1400" b="0"/>
            </a:lvl2pPr>
            <a:lvl3pPr algn="l">
              <a:defRPr sz="1400" b="0"/>
            </a:lvl3pPr>
            <a:lvl4pPr algn="l">
              <a:defRPr sz="1400" b="0"/>
            </a:lvl4pPr>
            <a:lvl5pPr algn="l">
              <a:defRPr sz="1400" b="0"/>
            </a:lvl5pPr>
          </a:lstStyle>
          <a:p>
            <a:pPr lvl="0"/>
            <a:r>
              <a:rPr lang="en-US"/>
              <a:t>Click to edit Master text styles</a:t>
            </a:r>
          </a:p>
        </p:txBody>
      </p:sp>
      <p:sp>
        <p:nvSpPr>
          <p:cNvPr id="55" name="Text Placeholder 4">
            <a:extLst>
              <a:ext uri="{FF2B5EF4-FFF2-40B4-BE49-F238E27FC236}">
                <a16:creationId xmlns:a16="http://schemas.microsoft.com/office/drawing/2014/main" id="{B38FD501-C999-1545-8FFD-0CA43DD706F8}"/>
              </a:ext>
            </a:extLst>
          </p:cNvPr>
          <p:cNvSpPr>
            <a:spLocks noGrp="1"/>
          </p:cNvSpPr>
          <p:nvPr>
            <p:ph type="body" sz="quarter" idx="21"/>
          </p:nvPr>
        </p:nvSpPr>
        <p:spPr>
          <a:xfrm>
            <a:off x="4800768" y="2401508"/>
            <a:ext cx="6421039" cy="661904"/>
          </a:xfrm>
        </p:spPr>
        <p:txBody>
          <a:bodyPr anchor="ctr" anchorCtr="0"/>
          <a:lstStyle>
            <a:lvl1pPr algn="l">
              <a:defRPr sz="1400" b="0"/>
            </a:lvl1pPr>
            <a:lvl2pPr algn="l">
              <a:defRPr sz="1400" b="0"/>
            </a:lvl2pPr>
            <a:lvl3pPr algn="l">
              <a:defRPr sz="1400" b="0"/>
            </a:lvl3pPr>
            <a:lvl4pPr algn="l">
              <a:defRPr sz="1400" b="0"/>
            </a:lvl4pPr>
            <a:lvl5pPr algn="l">
              <a:defRPr sz="1400" b="0"/>
            </a:lvl5pPr>
          </a:lstStyle>
          <a:p>
            <a:pPr lvl="0"/>
            <a:r>
              <a:rPr lang="en-US"/>
              <a:t>Click to edit Master text styles</a:t>
            </a:r>
          </a:p>
        </p:txBody>
      </p:sp>
      <p:sp>
        <p:nvSpPr>
          <p:cNvPr id="56" name="Text Placeholder 4">
            <a:extLst>
              <a:ext uri="{FF2B5EF4-FFF2-40B4-BE49-F238E27FC236}">
                <a16:creationId xmlns:a16="http://schemas.microsoft.com/office/drawing/2014/main" id="{A9AB5E4E-D848-8940-9EFA-4E3AE3DFDF7A}"/>
              </a:ext>
            </a:extLst>
          </p:cNvPr>
          <p:cNvSpPr>
            <a:spLocks noGrp="1"/>
          </p:cNvSpPr>
          <p:nvPr>
            <p:ph type="body" sz="quarter" idx="22"/>
          </p:nvPr>
        </p:nvSpPr>
        <p:spPr>
          <a:xfrm>
            <a:off x="4800768" y="3174240"/>
            <a:ext cx="6421039" cy="661904"/>
          </a:xfrm>
        </p:spPr>
        <p:txBody>
          <a:bodyPr anchor="ctr" anchorCtr="0"/>
          <a:lstStyle>
            <a:lvl1pPr algn="l">
              <a:defRPr sz="1400" b="0"/>
            </a:lvl1pPr>
            <a:lvl2pPr algn="l">
              <a:defRPr sz="1400" b="0"/>
            </a:lvl2pPr>
            <a:lvl3pPr algn="l">
              <a:defRPr sz="1400" b="0"/>
            </a:lvl3pPr>
            <a:lvl4pPr algn="l">
              <a:defRPr sz="1400" b="0"/>
            </a:lvl4pPr>
            <a:lvl5pPr algn="l">
              <a:defRPr sz="1400" b="0"/>
            </a:lvl5pPr>
          </a:lstStyle>
          <a:p>
            <a:pPr lvl="0"/>
            <a:r>
              <a:rPr lang="en-US"/>
              <a:t>Click to edit Master text styles</a:t>
            </a:r>
          </a:p>
        </p:txBody>
      </p:sp>
      <p:sp>
        <p:nvSpPr>
          <p:cNvPr id="57" name="Text Placeholder 4">
            <a:extLst>
              <a:ext uri="{FF2B5EF4-FFF2-40B4-BE49-F238E27FC236}">
                <a16:creationId xmlns:a16="http://schemas.microsoft.com/office/drawing/2014/main" id="{DD22B531-C052-5240-8B7B-5C498F58A7FE}"/>
              </a:ext>
            </a:extLst>
          </p:cNvPr>
          <p:cNvSpPr>
            <a:spLocks noGrp="1"/>
          </p:cNvSpPr>
          <p:nvPr>
            <p:ph type="body" sz="quarter" idx="23"/>
          </p:nvPr>
        </p:nvSpPr>
        <p:spPr>
          <a:xfrm>
            <a:off x="4800768" y="3951266"/>
            <a:ext cx="6421039" cy="661904"/>
          </a:xfrm>
        </p:spPr>
        <p:txBody>
          <a:bodyPr anchor="ctr" anchorCtr="0"/>
          <a:lstStyle>
            <a:lvl1pPr algn="l">
              <a:defRPr sz="1400" b="0"/>
            </a:lvl1pPr>
            <a:lvl2pPr algn="l">
              <a:defRPr sz="1400" b="0"/>
            </a:lvl2pPr>
            <a:lvl3pPr algn="l">
              <a:defRPr sz="1400" b="0"/>
            </a:lvl3pPr>
            <a:lvl4pPr algn="l">
              <a:defRPr sz="1400" b="0"/>
            </a:lvl4pPr>
            <a:lvl5pPr algn="l">
              <a:defRPr sz="1400" b="0"/>
            </a:lvl5pPr>
          </a:lstStyle>
          <a:p>
            <a:pPr lvl="0"/>
            <a:r>
              <a:rPr lang="en-US"/>
              <a:t>Click to edit Master text styles</a:t>
            </a:r>
          </a:p>
        </p:txBody>
      </p:sp>
      <p:sp>
        <p:nvSpPr>
          <p:cNvPr id="58" name="Text Placeholder 4">
            <a:extLst>
              <a:ext uri="{FF2B5EF4-FFF2-40B4-BE49-F238E27FC236}">
                <a16:creationId xmlns:a16="http://schemas.microsoft.com/office/drawing/2014/main" id="{BCD3BA8F-86F8-7943-BE20-ED452CE1C88E}"/>
              </a:ext>
            </a:extLst>
          </p:cNvPr>
          <p:cNvSpPr>
            <a:spLocks noGrp="1"/>
          </p:cNvSpPr>
          <p:nvPr>
            <p:ph type="body" sz="quarter" idx="24"/>
          </p:nvPr>
        </p:nvSpPr>
        <p:spPr>
          <a:xfrm>
            <a:off x="4800768" y="4728291"/>
            <a:ext cx="6421039" cy="661904"/>
          </a:xfrm>
        </p:spPr>
        <p:txBody>
          <a:bodyPr anchor="ctr" anchorCtr="0"/>
          <a:lstStyle>
            <a:lvl1pPr algn="l">
              <a:defRPr sz="1400" b="0"/>
            </a:lvl1pPr>
            <a:lvl2pPr algn="l">
              <a:defRPr sz="1400" b="0"/>
            </a:lvl2pPr>
            <a:lvl3pPr algn="l">
              <a:defRPr sz="1400" b="0"/>
            </a:lvl3pPr>
            <a:lvl4pPr algn="l">
              <a:defRPr sz="1400" b="0"/>
            </a:lvl4pPr>
            <a:lvl5pPr algn="l">
              <a:defRPr sz="1400" b="0"/>
            </a:lvl5pPr>
          </a:lstStyle>
          <a:p>
            <a:pPr lvl="0"/>
            <a:r>
              <a:rPr lang="en-US"/>
              <a:t>Click to edit Master text styles</a:t>
            </a:r>
          </a:p>
        </p:txBody>
      </p:sp>
      <p:sp>
        <p:nvSpPr>
          <p:cNvPr id="73" name="Text Placeholder 4">
            <a:extLst>
              <a:ext uri="{FF2B5EF4-FFF2-40B4-BE49-F238E27FC236}">
                <a16:creationId xmlns:a16="http://schemas.microsoft.com/office/drawing/2014/main" id="{DB7A5998-20CC-4A48-B449-A0FA6D63E24E}"/>
              </a:ext>
            </a:extLst>
          </p:cNvPr>
          <p:cNvSpPr>
            <a:spLocks noGrp="1"/>
          </p:cNvSpPr>
          <p:nvPr>
            <p:ph type="body" sz="quarter" idx="25"/>
          </p:nvPr>
        </p:nvSpPr>
        <p:spPr>
          <a:xfrm>
            <a:off x="4800768" y="5507424"/>
            <a:ext cx="6421039" cy="661904"/>
          </a:xfrm>
        </p:spPr>
        <p:txBody>
          <a:bodyPr anchor="ctr" anchorCtr="0"/>
          <a:lstStyle>
            <a:lvl1pPr algn="l">
              <a:defRPr sz="1400" b="0"/>
            </a:lvl1pPr>
            <a:lvl2pPr algn="l">
              <a:defRPr sz="1400" b="0"/>
            </a:lvl2pPr>
            <a:lvl3pPr algn="l">
              <a:defRPr sz="1400" b="0"/>
            </a:lvl3pPr>
            <a:lvl4pPr algn="l">
              <a:defRPr sz="1400" b="0"/>
            </a:lvl4pPr>
            <a:lvl5pPr algn="l">
              <a:defRPr sz="1400" b="0"/>
            </a:lvl5pPr>
          </a:lstStyle>
          <a:p>
            <a:pPr lvl="0"/>
            <a:r>
              <a:rPr lang="en-US"/>
              <a:t>Click to edit Master text styles</a:t>
            </a:r>
          </a:p>
        </p:txBody>
      </p:sp>
    </p:spTree>
    <p:extLst>
      <p:ext uri="{BB962C8B-B14F-4D97-AF65-F5344CB8AC3E}">
        <p14:creationId xmlns:p14="http://schemas.microsoft.com/office/powerpoint/2010/main" val="226900585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cSld name="1_Six content numbered">
    <p:spTree>
      <p:nvGrpSpPr>
        <p:cNvPr id="1" name=""/>
        <p:cNvGrpSpPr/>
        <p:nvPr/>
      </p:nvGrpSpPr>
      <p:grpSpPr>
        <a:xfrm>
          <a:off x="0" y="0"/>
          <a:ext cx="0" cy="0"/>
          <a:chOff x="0" y="0"/>
          <a:chExt cx="0" cy="0"/>
        </a:xfrm>
      </p:grpSpPr>
      <p:sp>
        <p:nvSpPr>
          <p:cNvPr id="60" name="Content Placeholder 1">
            <a:extLst>
              <a:ext uri="{FF2B5EF4-FFF2-40B4-BE49-F238E27FC236}">
                <a16:creationId xmlns:a16="http://schemas.microsoft.com/office/drawing/2014/main" id="{7CEC3D8D-4D9F-4A16-9720-01A1E5BCF16D}"/>
              </a:ext>
            </a:extLst>
          </p:cNvPr>
          <p:cNvSpPr>
            <a:spLocks noGrp="1"/>
          </p:cNvSpPr>
          <p:nvPr>
            <p:ph sz="half" idx="27"/>
          </p:nvPr>
        </p:nvSpPr>
        <p:spPr>
          <a:xfrm>
            <a:off x="804672" y="2361860"/>
            <a:ext cx="3315878" cy="1395534"/>
          </a:xfrm>
        </p:spPr>
        <p:txBody>
          <a:bodyPr/>
          <a:lstStyle>
            <a:lvl1pPr>
              <a:defRPr sz="1400" b="0"/>
            </a:lvl1pPr>
            <a:lvl2pPr>
              <a:defRPr sz="1400" b="0"/>
            </a:lvl2pPr>
            <a:lvl3pPr>
              <a:defRPr sz="1600"/>
            </a:lvl3pPr>
            <a:lvl4pPr>
              <a:defRPr sz="1400"/>
            </a:lvl4pPr>
            <a:lvl5pPr>
              <a:defRPr sz="1200"/>
            </a:lvl5pPr>
            <a:lvl6pPr>
              <a:defRPr sz="1100"/>
            </a:lvl6pPr>
            <a:lvl7pPr>
              <a:defRPr sz="1050"/>
            </a:lvl7pPr>
            <a:lvl8pPr>
              <a:defRPr sz="1000"/>
            </a:lvl8pPr>
            <a:lvl9pPr>
              <a:defRPr sz="900"/>
            </a:lvl9pPr>
          </a:lstStyle>
          <a:p>
            <a:pPr lvl="0"/>
            <a:r>
              <a:rPr lang="en-US"/>
              <a:t>Click to edit Master text styles</a:t>
            </a:r>
          </a:p>
          <a:p>
            <a:pPr lvl="1"/>
            <a:r>
              <a:rPr lang="en-US"/>
              <a:t>Second level</a:t>
            </a:r>
          </a:p>
        </p:txBody>
      </p:sp>
      <p:sp>
        <p:nvSpPr>
          <p:cNvPr id="63" name="Text Placeholder 3">
            <a:extLst>
              <a:ext uri="{FF2B5EF4-FFF2-40B4-BE49-F238E27FC236}">
                <a16:creationId xmlns:a16="http://schemas.microsoft.com/office/drawing/2014/main" id="{F2BE3BD9-6B4C-4370-BD54-80038C44216C}"/>
              </a:ext>
            </a:extLst>
          </p:cNvPr>
          <p:cNvSpPr>
            <a:spLocks noGrp="1"/>
          </p:cNvSpPr>
          <p:nvPr>
            <p:ph type="body" sz="quarter" idx="30" hasCustomPrompt="1"/>
          </p:nvPr>
        </p:nvSpPr>
        <p:spPr>
          <a:xfrm>
            <a:off x="808038" y="1628776"/>
            <a:ext cx="1028511" cy="718496"/>
          </a:xfrm>
        </p:spPr>
        <p:txBody>
          <a:bodyPr anchor="t" anchorCtr="0"/>
          <a:lstStyle>
            <a:lvl1pPr>
              <a:lnSpc>
                <a:spcPct val="90000"/>
              </a:lnSpc>
              <a:spcBef>
                <a:spcPts val="0"/>
              </a:spcBef>
              <a:defRPr sz="5400">
                <a:solidFill>
                  <a:schemeClr val="bg2"/>
                </a:solidFill>
              </a:defRPr>
            </a:lvl1pPr>
          </a:lstStyle>
          <a:p>
            <a:pPr lvl="0"/>
            <a:r>
              <a:rPr lang="en-US"/>
              <a:t>00</a:t>
            </a:r>
            <a:endParaRPr lang="en-GB"/>
          </a:p>
        </p:txBody>
      </p:sp>
      <p:sp>
        <p:nvSpPr>
          <p:cNvPr id="8" name="Footer Placeholder 7">
            <a:extLst>
              <a:ext uri="{FF2B5EF4-FFF2-40B4-BE49-F238E27FC236}">
                <a16:creationId xmlns:a16="http://schemas.microsoft.com/office/drawing/2014/main" id="{DC9102F5-5695-4105-9CE3-5C046B919D79}"/>
              </a:ext>
            </a:extLst>
          </p:cNvPr>
          <p:cNvSpPr>
            <a:spLocks noGrp="1"/>
          </p:cNvSpPr>
          <p:nvPr>
            <p:ph type="ftr" sz="quarter" idx="20"/>
          </p:nvPr>
        </p:nvSpPr>
        <p:spPr/>
        <p:txBody>
          <a:bodyPr/>
          <a:lstStyle>
            <a:lvl1pPr>
              <a:defRPr/>
            </a:lvl1pPr>
          </a:lstStyle>
          <a:p>
            <a:endParaRPr lang="en-GB"/>
          </a:p>
        </p:txBody>
      </p:sp>
      <p:sp>
        <p:nvSpPr>
          <p:cNvPr id="9" name="Slide Number Placeholder 8">
            <a:extLst>
              <a:ext uri="{FF2B5EF4-FFF2-40B4-BE49-F238E27FC236}">
                <a16:creationId xmlns:a16="http://schemas.microsoft.com/office/drawing/2014/main" id="{AC54FF7A-B13A-47B2-9916-5C16C109977E}"/>
              </a:ext>
            </a:extLst>
          </p:cNvPr>
          <p:cNvSpPr>
            <a:spLocks noGrp="1"/>
          </p:cNvSpPr>
          <p:nvPr>
            <p:ph type="sldNum" sz="quarter" idx="21"/>
          </p:nvPr>
        </p:nvSpPr>
        <p:spPr/>
        <p:txBody>
          <a:bodyPr/>
          <a:lstStyle/>
          <a:p>
            <a:fld id="{AFA7B88B-89BC-4E41-A4CC-88F7AB32273B}" type="slidenum">
              <a:rPr lang="en-GB" smtClean="0"/>
              <a:t>‹#›</a:t>
            </a:fld>
            <a:endParaRPr lang="en-GB"/>
          </a:p>
        </p:txBody>
      </p:sp>
      <p:sp>
        <p:nvSpPr>
          <p:cNvPr id="11" name="Title 10">
            <a:extLst>
              <a:ext uri="{FF2B5EF4-FFF2-40B4-BE49-F238E27FC236}">
                <a16:creationId xmlns:a16="http://schemas.microsoft.com/office/drawing/2014/main" id="{4B7E5244-F237-47A0-BC81-F018B9C8EC28}"/>
              </a:ext>
            </a:extLst>
          </p:cNvPr>
          <p:cNvSpPr>
            <a:spLocks noGrp="1"/>
          </p:cNvSpPr>
          <p:nvPr>
            <p:ph type="title"/>
          </p:nvPr>
        </p:nvSpPr>
        <p:spPr/>
        <p:txBody>
          <a:bodyPr/>
          <a:lstStyle/>
          <a:p>
            <a:r>
              <a:rPr lang="en-US"/>
              <a:t>Click to edit Master title style</a:t>
            </a:r>
            <a:endParaRPr lang="en-GB"/>
          </a:p>
        </p:txBody>
      </p:sp>
      <p:sp>
        <p:nvSpPr>
          <p:cNvPr id="86" name="Line 11">
            <a:extLst>
              <a:ext uri="{FF2B5EF4-FFF2-40B4-BE49-F238E27FC236}">
                <a16:creationId xmlns:a16="http://schemas.microsoft.com/office/drawing/2014/main" id="{5ABD6F6D-3834-4F77-9CD6-592A16D9E5D1}"/>
              </a:ext>
            </a:extLst>
          </p:cNvPr>
          <p:cNvSpPr>
            <a:spLocks noChangeShapeType="1"/>
          </p:cNvSpPr>
          <p:nvPr/>
        </p:nvSpPr>
        <p:spPr bwMode="auto">
          <a:xfrm>
            <a:off x="614363" y="0"/>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 name="Text Placeholder 2">
            <a:extLst>
              <a:ext uri="{FF2B5EF4-FFF2-40B4-BE49-F238E27FC236}">
                <a16:creationId xmlns:a16="http://schemas.microsoft.com/office/drawing/2014/main" id="{BBF089BE-7713-4B22-899A-9C0FEFCDFB2A}"/>
              </a:ext>
            </a:extLst>
          </p:cNvPr>
          <p:cNvSpPr>
            <a:spLocks noGrp="1"/>
          </p:cNvSpPr>
          <p:nvPr>
            <p:ph type="body" idx="13" hasCustomPrompt="1"/>
          </p:nvPr>
        </p:nvSpPr>
        <p:spPr>
          <a:xfrm>
            <a:off x="807268" y="1092092"/>
            <a:ext cx="10580060" cy="360000"/>
          </a:xfrm>
        </p:spPr>
        <p:txBody>
          <a:bodyPr anchor="t" anchorCtr="0"/>
          <a:lstStyle>
            <a:lvl1pPr marL="0" indent="0">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Subtitle]</a:t>
            </a:r>
          </a:p>
        </p:txBody>
      </p:sp>
      <p:sp>
        <p:nvSpPr>
          <p:cNvPr id="24" name="Content Placeholder 1">
            <a:extLst>
              <a:ext uri="{FF2B5EF4-FFF2-40B4-BE49-F238E27FC236}">
                <a16:creationId xmlns:a16="http://schemas.microsoft.com/office/drawing/2014/main" id="{BD247802-A774-0044-A10A-44C882AC1EF0}"/>
              </a:ext>
            </a:extLst>
          </p:cNvPr>
          <p:cNvSpPr>
            <a:spLocks noGrp="1"/>
          </p:cNvSpPr>
          <p:nvPr>
            <p:ph sz="half" idx="31"/>
          </p:nvPr>
        </p:nvSpPr>
        <p:spPr>
          <a:xfrm>
            <a:off x="4452845" y="2361860"/>
            <a:ext cx="3315878" cy="1395534"/>
          </a:xfrm>
        </p:spPr>
        <p:txBody>
          <a:bodyPr/>
          <a:lstStyle>
            <a:lvl1pPr>
              <a:defRPr sz="1400" b="0"/>
            </a:lvl1pPr>
            <a:lvl2pPr>
              <a:defRPr sz="1400" b="0"/>
            </a:lvl2pPr>
            <a:lvl3pPr>
              <a:defRPr sz="1600"/>
            </a:lvl3pPr>
            <a:lvl4pPr>
              <a:defRPr sz="1400"/>
            </a:lvl4pPr>
            <a:lvl5pPr>
              <a:defRPr sz="1200"/>
            </a:lvl5pPr>
            <a:lvl6pPr>
              <a:defRPr sz="1100"/>
            </a:lvl6pPr>
            <a:lvl7pPr>
              <a:defRPr sz="1050"/>
            </a:lvl7pPr>
            <a:lvl8pPr>
              <a:defRPr sz="1000"/>
            </a:lvl8pPr>
            <a:lvl9pPr>
              <a:defRPr sz="900"/>
            </a:lvl9pPr>
          </a:lstStyle>
          <a:p>
            <a:pPr lvl="0"/>
            <a:r>
              <a:rPr lang="en-US"/>
              <a:t>Click to edit Master text styles</a:t>
            </a:r>
          </a:p>
          <a:p>
            <a:pPr lvl="1"/>
            <a:r>
              <a:rPr lang="en-US"/>
              <a:t>Second level</a:t>
            </a:r>
          </a:p>
        </p:txBody>
      </p:sp>
      <p:sp>
        <p:nvSpPr>
          <p:cNvPr id="25" name="Text Placeholder 3">
            <a:extLst>
              <a:ext uri="{FF2B5EF4-FFF2-40B4-BE49-F238E27FC236}">
                <a16:creationId xmlns:a16="http://schemas.microsoft.com/office/drawing/2014/main" id="{5B86464B-2AB5-474D-8F66-5DBD59C8B228}"/>
              </a:ext>
            </a:extLst>
          </p:cNvPr>
          <p:cNvSpPr>
            <a:spLocks noGrp="1"/>
          </p:cNvSpPr>
          <p:nvPr>
            <p:ph type="body" sz="quarter" idx="32" hasCustomPrompt="1"/>
          </p:nvPr>
        </p:nvSpPr>
        <p:spPr>
          <a:xfrm>
            <a:off x="4456211" y="1628776"/>
            <a:ext cx="3311475" cy="718496"/>
          </a:xfrm>
        </p:spPr>
        <p:txBody>
          <a:bodyPr anchor="t" anchorCtr="0"/>
          <a:lstStyle>
            <a:lvl1pPr>
              <a:lnSpc>
                <a:spcPct val="90000"/>
              </a:lnSpc>
              <a:spcBef>
                <a:spcPts val="0"/>
              </a:spcBef>
              <a:defRPr sz="5400">
                <a:solidFill>
                  <a:schemeClr val="bg2"/>
                </a:solidFill>
              </a:defRPr>
            </a:lvl1pPr>
          </a:lstStyle>
          <a:p>
            <a:pPr lvl="0"/>
            <a:r>
              <a:rPr lang="en-US"/>
              <a:t>00</a:t>
            </a:r>
            <a:endParaRPr lang="en-GB"/>
          </a:p>
        </p:txBody>
      </p:sp>
      <p:sp>
        <p:nvSpPr>
          <p:cNvPr id="26" name="Content Placeholder 1">
            <a:extLst>
              <a:ext uri="{FF2B5EF4-FFF2-40B4-BE49-F238E27FC236}">
                <a16:creationId xmlns:a16="http://schemas.microsoft.com/office/drawing/2014/main" id="{ABD6A166-E647-2F4A-9727-7DE26E60D152}"/>
              </a:ext>
            </a:extLst>
          </p:cNvPr>
          <p:cNvSpPr>
            <a:spLocks noGrp="1"/>
          </p:cNvSpPr>
          <p:nvPr>
            <p:ph sz="half" idx="33"/>
          </p:nvPr>
        </p:nvSpPr>
        <p:spPr>
          <a:xfrm>
            <a:off x="8053884" y="2361860"/>
            <a:ext cx="3315878" cy="1395534"/>
          </a:xfrm>
        </p:spPr>
        <p:txBody>
          <a:bodyPr/>
          <a:lstStyle>
            <a:lvl1pPr>
              <a:defRPr sz="1400" b="0"/>
            </a:lvl1pPr>
            <a:lvl2pPr>
              <a:defRPr sz="1400" b="0"/>
            </a:lvl2pPr>
            <a:lvl3pPr>
              <a:defRPr sz="1600"/>
            </a:lvl3pPr>
            <a:lvl4pPr>
              <a:defRPr sz="1400"/>
            </a:lvl4pPr>
            <a:lvl5pPr>
              <a:defRPr sz="1200"/>
            </a:lvl5pPr>
            <a:lvl6pPr>
              <a:defRPr sz="1100"/>
            </a:lvl6pPr>
            <a:lvl7pPr>
              <a:defRPr sz="1050"/>
            </a:lvl7pPr>
            <a:lvl8pPr>
              <a:defRPr sz="1000"/>
            </a:lvl8pPr>
            <a:lvl9pPr>
              <a:defRPr sz="900"/>
            </a:lvl9pPr>
          </a:lstStyle>
          <a:p>
            <a:pPr lvl="0"/>
            <a:r>
              <a:rPr lang="en-US"/>
              <a:t>Click to edit Master text styles</a:t>
            </a:r>
          </a:p>
          <a:p>
            <a:pPr lvl="1"/>
            <a:r>
              <a:rPr lang="en-US"/>
              <a:t>Second level</a:t>
            </a:r>
          </a:p>
        </p:txBody>
      </p:sp>
      <p:sp>
        <p:nvSpPr>
          <p:cNvPr id="27" name="Text Placeholder 3">
            <a:extLst>
              <a:ext uri="{FF2B5EF4-FFF2-40B4-BE49-F238E27FC236}">
                <a16:creationId xmlns:a16="http://schemas.microsoft.com/office/drawing/2014/main" id="{06AAA6D1-2A79-DC40-8E59-530C50FF48DE}"/>
              </a:ext>
            </a:extLst>
          </p:cNvPr>
          <p:cNvSpPr>
            <a:spLocks noGrp="1"/>
          </p:cNvSpPr>
          <p:nvPr>
            <p:ph type="body" sz="quarter" idx="34" hasCustomPrompt="1"/>
          </p:nvPr>
        </p:nvSpPr>
        <p:spPr>
          <a:xfrm>
            <a:off x="8057250" y="1628776"/>
            <a:ext cx="3311475" cy="718496"/>
          </a:xfrm>
        </p:spPr>
        <p:txBody>
          <a:bodyPr anchor="t" anchorCtr="0"/>
          <a:lstStyle>
            <a:lvl1pPr>
              <a:lnSpc>
                <a:spcPct val="90000"/>
              </a:lnSpc>
              <a:spcBef>
                <a:spcPts val="0"/>
              </a:spcBef>
              <a:defRPr sz="5400">
                <a:solidFill>
                  <a:schemeClr val="bg2"/>
                </a:solidFill>
              </a:defRPr>
            </a:lvl1pPr>
          </a:lstStyle>
          <a:p>
            <a:pPr lvl="0"/>
            <a:r>
              <a:rPr lang="en-US"/>
              <a:t>00</a:t>
            </a:r>
            <a:endParaRPr lang="en-GB"/>
          </a:p>
        </p:txBody>
      </p:sp>
      <p:sp>
        <p:nvSpPr>
          <p:cNvPr id="52" name="Content Placeholder 1">
            <a:extLst>
              <a:ext uri="{FF2B5EF4-FFF2-40B4-BE49-F238E27FC236}">
                <a16:creationId xmlns:a16="http://schemas.microsoft.com/office/drawing/2014/main" id="{314652FB-0BB0-9E45-8D53-2883F79A1C81}"/>
              </a:ext>
            </a:extLst>
          </p:cNvPr>
          <p:cNvSpPr>
            <a:spLocks noGrp="1"/>
          </p:cNvSpPr>
          <p:nvPr>
            <p:ph sz="half" idx="35"/>
          </p:nvPr>
        </p:nvSpPr>
        <p:spPr>
          <a:xfrm>
            <a:off x="804672" y="4671425"/>
            <a:ext cx="3315878" cy="1395534"/>
          </a:xfrm>
        </p:spPr>
        <p:txBody>
          <a:bodyPr/>
          <a:lstStyle>
            <a:lvl1pPr>
              <a:defRPr sz="1400" b="0"/>
            </a:lvl1pPr>
            <a:lvl2pPr>
              <a:defRPr sz="1400" b="0"/>
            </a:lvl2pPr>
            <a:lvl3pPr>
              <a:defRPr sz="1600"/>
            </a:lvl3pPr>
            <a:lvl4pPr>
              <a:defRPr sz="1400"/>
            </a:lvl4pPr>
            <a:lvl5pPr>
              <a:defRPr sz="1200"/>
            </a:lvl5pPr>
            <a:lvl6pPr>
              <a:defRPr sz="1100"/>
            </a:lvl6pPr>
            <a:lvl7pPr>
              <a:defRPr sz="1050"/>
            </a:lvl7pPr>
            <a:lvl8pPr>
              <a:defRPr sz="1000"/>
            </a:lvl8pPr>
            <a:lvl9pPr>
              <a:defRPr sz="900"/>
            </a:lvl9pPr>
          </a:lstStyle>
          <a:p>
            <a:pPr lvl="0"/>
            <a:r>
              <a:rPr lang="en-US"/>
              <a:t>Click to edit Master text styles</a:t>
            </a:r>
          </a:p>
          <a:p>
            <a:pPr lvl="1"/>
            <a:r>
              <a:rPr lang="en-US"/>
              <a:t>Second level</a:t>
            </a:r>
          </a:p>
        </p:txBody>
      </p:sp>
      <p:sp>
        <p:nvSpPr>
          <p:cNvPr id="53" name="Text Placeholder 3">
            <a:extLst>
              <a:ext uri="{FF2B5EF4-FFF2-40B4-BE49-F238E27FC236}">
                <a16:creationId xmlns:a16="http://schemas.microsoft.com/office/drawing/2014/main" id="{D033D5E1-2347-B545-98A9-EED5D5368C89}"/>
              </a:ext>
            </a:extLst>
          </p:cNvPr>
          <p:cNvSpPr>
            <a:spLocks noGrp="1"/>
          </p:cNvSpPr>
          <p:nvPr>
            <p:ph type="body" sz="quarter" idx="36" hasCustomPrompt="1"/>
          </p:nvPr>
        </p:nvSpPr>
        <p:spPr>
          <a:xfrm>
            <a:off x="808038" y="3938341"/>
            <a:ext cx="3311475" cy="718496"/>
          </a:xfrm>
        </p:spPr>
        <p:txBody>
          <a:bodyPr anchor="t" anchorCtr="0"/>
          <a:lstStyle>
            <a:lvl1pPr>
              <a:lnSpc>
                <a:spcPct val="90000"/>
              </a:lnSpc>
              <a:spcBef>
                <a:spcPts val="0"/>
              </a:spcBef>
              <a:defRPr sz="5400">
                <a:solidFill>
                  <a:schemeClr val="bg2"/>
                </a:solidFill>
              </a:defRPr>
            </a:lvl1pPr>
          </a:lstStyle>
          <a:p>
            <a:pPr lvl="0"/>
            <a:r>
              <a:rPr lang="en-US"/>
              <a:t>00</a:t>
            </a:r>
            <a:endParaRPr lang="en-GB"/>
          </a:p>
        </p:txBody>
      </p:sp>
      <p:sp>
        <p:nvSpPr>
          <p:cNvPr id="54" name="Content Placeholder 1">
            <a:extLst>
              <a:ext uri="{FF2B5EF4-FFF2-40B4-BE49-F238E27FC236}">
                <a16:creationId xmlns:a16="http://schemas.microsoft.com/office/drawing/2014/main" id="{01986F61-B848-374F-A7E6-A4BF5A644E2E}"/>
              </a:ext>
            </a:extLst>
          </p:cNvPr>
          <p:cNvSpPr>
            <a:spLocks noGrp="1"/>
          </p:cNvSpPr>
          <p:nvPr>
            <p:ph sz="half" idx="37"/>
          </p:nvPr>
        </p:nvSpPr>
        <p:spPr>
          <a:xfrm>
            <a:off x="4452845" y="4671425"/>
            <a:ext cx="3315878" cy="1395534"/>
          </a:xfrm>
        </p:spPr>
        <p:txBody>
          <a:bodyPr/>
          <a:lstStyle>
            <a:lvl1pPr>
              <a:defRPr sz="1400" b="0"/>
            </a:lvl1pPr>
            <a:lvl2pPr>
              <a:defRPr sz="1400" b="0"/>
            </a:lvl2pPr>
            <a:lvl3pPr>
              <a:defRPr sz="1600"/>
            </a:lvl3pPr>
            <a:lvl4pPr>
              <a:defRPr sz="1400"/>
            </a:lvl4pPr>
            <a:lvl5pPr>
              <a:defRPr sz="1200"/>
            </a:lvl5pPr>
            <a:lvl6pPr>
              <a:defRPr sz="1100"/>
            </a:lvl6pPr>
            <a:lvl7pPr>
              <a:defRPr sz="1050"/>
            </a:lvl7pPr>
            <a:lvl8pPr>
              <a:defRPr sz="1000"/>
            </a:lvl8pPr>
            <a:lvl9pPr>
              <a:defRPr sz="900"/>
            </a:lvl9pPr>
          </a:lstStyle>
          <a:p>
            <a:pPr lvl="0"/>
            <a:r>
              <a:rPr lang="en-US"/>
              <a:t>Click to edit Master text styles</a:t>
            </a:r>
          </a:p>
          <a:p>
            <a:pPr lvl="1"/>
            <a:r>
              <a:rPr lang="en-US"/>
              <a:t>Second level</a:t>
            </a:r>
          </a:p>
        </p:txBody>
      </p:sp>
      <p:sp>
        <p:nvSpPr>
          <p:cNvPr id="55" name="Text Placeholder 3">
            <a:extLst>
              <a:ext uri="{FF2B5EF4-FFF2-40B4-BE49-F238E27FC236}">
                <a16:creationId xmlns:a16="http://schemas.microsoft.com/office/drawing/2014/main" id="{10E9DC61-4477-3343-A2AD-F4EB9121ADB6}"/>
              </a:ext>
            </a:extLst>
          </p:cNvPr>
          <p:cNvSpPr>
            <a:spLocks noGrp="1"/>
          </p:cNvSpPr>
          <p:nvPr>
            <p:ph type="body" sz="quarter" idx="38" hasCustomPrompt="1"/>
          </p:nvPr>
        </p:nvSpPr>
        <p:spPr>
          <a:xfrm>
            <a:off x="4456211" y="3938341"/>
            <a:ext cx="3311475" cy="718496"/>
          </a:xfrm>
        </p:spPr>
        <p:txBody>
          <a:bodyPr anchor="t" anchorCtr="0"/>
          <a:lstStyle>
            <a:lvl1pPr>
              <a:lnSpc>
                <a:spcPct val="90000"/>
              </a:lnSpc>
              <a:spcBef>
                <a:spcPts val="0"/>
              </a:spcBef>
              <a:defRPr sz="5400">
                <a:solidFill>
                  <a:schemeClr val="bg2"/>
                </a:solidFill>
              </a:defRPr>
            </a:lvl1pPr>
          </a:lstStyle>
          <a:p>
            <a:pPr lvl="0"/>
            <a:r>
              <a:rPr lang="en-US"/>
              <a:t>00</a:t>
            </a:r>
            <a:endParaRPr lang="en-GB"/>
          </a:p>
        </p:txBody>
      </p:sp>
      <p:sp>
        <p:nvSpPr>
          <p:cNvPr id="56" name="Content Placeholder 1">
            <a:extLst>
              <a:ext uri="{FF2B5EF4-FFF2-40B4-BE49-F238E27FC236}">
                <a16:creationId xmlns:a16="http://schemas.microsoft.com/office/drawing/2014/main" id="{6AE3C8D6-AB79-FF4B-A3EE-0C12750FAA23}"/>
              </a:ext>
            </a:extLst>
          </p:cNvPr>
          <p:cNvSpPr>
            <a:spLocks noGrp="1"/>
          </p:cNvSpPr>
          <p:nvPr>
            <p:ph sz="half" idx="39"/>
          </p:nvPr>
        </p:nvSpPr>
        <p:spPr>
          <a:xfrm>
            <a:off x="8053884" y="4671425"/>
            <a:ext cx="3315878" cy="1395534"/>
          </a:xfrm>
        </p:spPr>
        <p:txBody>
          <a:bodyPr/>
          <a:lstStyle>
            <a:lvl1pPr>
              <a:defRPr sz="1400" b="0"/>
            </a:lvl1pPr>
            <a:lvl2pPr>
              <a:defRPr sz="1400" b="0"/>
            </a:lvl2pPr>
            <a:lvl3pPr>
              <a:defRPr sz="1600"/>
            </a:lvl3pPr>
            <a:lvl4pPr>
              <a:defRPr sz="1400"/>
            </a:lvl4pPr>
            <a:lvl5pPr>
              <a:defRPr sz="1200"/>
            </a:lvl5pPr>
            <a:lvl6pPr>
              <a:defRPr sz="1100"/>
            </a:lvl6pPr>
            <a:lvl7pPr>
              <a:defRPr sz="1050"/>
            </a:lvl7pPr>
            <a:lvl8pPr>
              <a:defRPr sz="1000"/>
            </a:lvl8pPr>
            <a:lvl9pPr>
              <a:defRPr sz="900"/>
            </a:lvl9pPr>
          </a:lstStyle>
          <a:p>
            <a:pPr lvl="0"/>
            <a:r>
              <a:rPr lang="en-US"/>
              <a:t>Click to edit Master text styles</a:t>
            </a:r>
          </a:p>
          <a:p>
            <a:pPr lvl="1"/>
            <a:r>
              <a:rPr lang="en-US"/>
              <a:t>Second level</a:t>
            </a:r>
          </a:p>
        </p:txBody>
      </p:sp>
      <p:sp>
        <p:nvSpPr>
          <p:cNvPr id="57" name="Text Placeholder 3">
            <a:extLst>
              <a:ext uri="{FF2B5EF4-FFF2-40B4-BE49-F238E27FC236}">
                <a16:creationId xmlns:a16="http://schemas.microsoft.com/office/drawing/2014/main" id="{5CF318DA-C86C-A945-8DC6-9B9118695E1F}"/>
              </a:ext>
            </a:extLst>
          </p:cNvPr>
          <p:cNvSpPr>
            <a:spLocks noGrp="1"/>
          </p:cNvSpPr>
          <p:nvPr>
            <p:ph type="body" sz="quarter" idx="40" hasCustomPrompt="1"/>
          </p:nvPr>
        </p:nvSpPr>
        <p:spPr>
          <a:xfrm>
            <a:off x="8057250" y="3938341"/>
            <a:ext cx="3311475" cy="718496"/>
          </a:xfrm>
        </p:spPr>
        <p:txBody>
          <a:bodyPr anchor="t" anchorCtr="0"/>
          <a:lstStyle>
            <a:lvl1pPr>
              <a:lnSpc>
                <a:spcPct val="90000"/>
              </a:lnSpc>
              <a:spcBef>
                <a:spcPts val="0"/>
              </a:spcBef>
              <a:defRPr sz="5400">
                <a:solidFill>
                  <a:schemeClr val="bg2"/>
                </a:solidFill>
              </a:defRPr>
            </a:lvl1pPr>
          </a:lstStyle>
          <a:p>
            <a:pPr lvl="0"/>
            <a:r>
              <a:rPr lang="en-US"/>
              <a:t>00</a:t>
            </a:r>
            <a:endParaRPr lang="en-GB"/>
          </a:p>
        </p:txBody>
      </p:sp>
    </p:spTree>
    <p:extLst>
      <p:ext uri="{BB962C8B-B14F-4D97-AF65-F5344CB8AC3E}">
        <p14:creationId xmlns:p14="http://schemas.microsoft.com/office/powerpoint/2010/main" val="3256863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ntents cyan">
    <p:bg>
      <p:bgRef idx="1001">
        <a:schemeClr val="bg2"/>
      </p:bgRef>
    </p:bg>
    <p:spTree>
      <p:nvGrpSpPr>
        <p:cNvPr id="1" name=""/>
        <p:cNvGrpSpPr/>
        <p:nvPr/>
      </p:nvGrpSpPr>
      <p:grpSpPr>
        <a:xfrm>
          <a:off x="0" y="0"/>
          <a:ext cx="0" cy="0"/>
          <a:chOff x="0" y="0"/>
          <a:chExt cx="0" cy="0"/>
        </a:xfrm>
      </p:grpSpPr>
      <p:sp>
        <p:nvSpPr>
          <p:cNvPr id="29" name="Line 7">
            <a:extLst>
              <a:ext uri="{FF2B5EF4-FFF2-40B4-BE49-F238E27FC236}">
                <a16:creationId xmlns:a16="http://schemas.microsoft.com/office/drawing/2014/main" id="{D599EBFD-2930-4CC8-8CB2-F081212FEB6D}"/>
              </a:ext>
            </a:extLst>
          </p:cNvPr>
          <p:cNvSpPr>
            <a:spLocks noChangeShapeType="1"/>
          </p:cNvSpPr>
          <p:nvPr/>
        </p:nvSpPr>
        <p:spPr bwMode="auto">
          <a:xfrm>
            <a:off x="1835151" y="979488"/>
            <a:ext cx="0" cy="982800"/>
          </a:xfrm>
          <a:prstGeom prst="line">
            <a:avLst/>
          </a:prstGeom>
          <a:noFill/>
          <a:ln w="128588" cap="flat">
            <a:solidFill>
              <a:schemeClr val="bg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0" name="Line 12">
            <a:extLst>
              <a:ext uri="{FF2B5EF4-FFF2-40B4-BE49-F238E27FC236}">
                <a16:creationId xmlns:a16="http://schemas.microsoft.com/office/drawing/2014/main" id="{F7ED8D74-2560-4B6E-BF3A-7579ECF0D844}"/>
              </a:ext>
            </a:extLst>
          </p:cNvPr>
          <p:cNvSpPr>
            <a:spLocks noChangeShapeType="1"/>
          </p:cNvSpPr>
          <p:nvPr/>
        </p:nvSpPr>
        <p:spPr bwMode="auto">
          <a:xfrm>
            <a:off x="4886326" y="979488"/>
            <a:ext cx="0" cy="982800"/>
          </a:xfrm>
          <a:prstGeom prst="line">
            <a:avLst/>
          </a:prstGeom>
          <a:noFill/>
          <a:ln w="34925" cap="flat">
            <a:solidFill>
              <a:schemeClr val="bg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 name="Content Placeholder 2">
            <a:extLst>
              <a:ext uri="{FF2B5EF4-FFF2-40B4-BE49-F238E27FC236}">
                <a16:creationId xmlns:a16="http://schemas.microsoft.com/office/drawing/2014/main" id="{ED6AACA3-9848-46BE-82C3-87C9F18D6122}"/>
              </a:ext>
            </a:extLst>
          </p:cNvPr>
          <p:cNvSpPr>
            <a:spLocks noGrp="1"/>
          </p:cNvSpPr>
          <p:nvPr>
            <p:ph idx="1"/>
          </p:nvPr>
        </p:nvSpPr>
        <p:spPr>
          <a:xfrm>
            <a:off x="5084071" y="2718815"/>
            <a:ext cx="6497736" cy="3196273"/>
          </a:xfrm>
        </p:spPr>
        <p:txBody>
          <a:bodyPr numCol="2" spcCol="180000"/>
          <a:lstStyle>
            <a:lvl1pPr>
              <a:spcBef>
                <a:spcPts val="900"/>
              </a:spcBef>
              <a:tabLst>
                <a:tab pos="6545263" algn="r"/>
              </a:tabLst>
              <a:defRPr sz="1800">
                <a:solidFill>
                  <a:schemeClr val="tx2"/>
                </a:solidFill>
              </a:defRPr>
            </a:lvl1pPr>
            <a:lvl2pPr>
              <a:spcBef>
                <a:spcPts val="900"/>
              </a:spcBef>
              <a:tabLst>
                <a:tab pos="6545263" algn="r"/>
              </a:tabLst>
              <a:defRPr sz="1800">
                <a:solidFill>
                  <a:schemeClr val="tx2"/>
                </a:solidFill>
              </a:defRPr>
            </a:lvl2pPr>
            <a:lvl3pPr>
              <a:spcBef>
                <a:spcPts val="900"/>
              </a:spcBef>
              <a:tabLst>
                <a:tab pos="6545263" algn="r"/>
              </a:tabLst>
              <a:defRPr sz="1600">
                <a:solidFill>
                  <a:schemeClr val="tx2"/>
                </a:solidFill>
              </a:defRPr>
            </a:lvl3pPr>
            <a:lvl4pPr>
              <a:tabLst>
                <a:tab pos="6545263" algn="r"/>
              </a:tabLst>
              <a:defRPr sz="1400">
                <a:solidFill>
                  <a:schemeClr val="tx2"/>
                </a:solidFill>
              </a:defRPr>
            </a:lvl4pPr>
            <a:lvl5pPr>
              <a:tabLst>
                <a:tab pos="6545263" algn="r"/>
              </a:tabLst>
              <a:defRPr sz="12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Line 5">
            <a:extLst>
              <a:ext uri="{FF2B5EF4-FFF2-40B4-BE49-F238E27FC236}">
                <a16:creationId xmlns:a16="http://schemas.microsoft.com/office/drawing/2014/main" id="{E5E1019F-1074-40B7-A4D4-5D2F6A7E0FCA}"/>
              </a:ext>
            </a:extLst>
          </p:cNvPr>
          <p:cNvSpPr>
            <a:spLocks noChangeShapeType="1"/>
          </p:cNvSpPr>
          <p:nvPr/>
        </p:nvSpPr>
        <p:spPr bwMode="auto">
          <a:xfrm>
            <a:off x="3054351" y="979488"/>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Line 6">
            <a:extLst>
              <a:ext uri="{FF2B5EF4-FFF2-40B4-BE49-F238E27FC236}">
                <a16:creationId xmlns:a16="http://schemas.microsoft.com/office/drawing/2014/main" id="{B9433759-B485-4302-8D60-2380369062C9}"/>
              </a:ext>
            </a:extLst>
          </p:cNvPr>
          <p:cNvSpPr>
            <a:spLocks noChangeShapeType="1"/>
          </p:cNvSpPr>
          <p:nvPr/>
        </p:nvSpPr>
        <p:spPr bwMode="auto">
          <a:xfrm>
            <a:off x="2444751" y="979488"/>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 name="Line 7">
            <a:extLst>
              <a:ext uri="{FF2B5EF4-FFF2-40B4-BE49-F238E27FC236}">
                <a16:creationId xmlns:a16="http://schemas.microsoft.com/office/drawing/2014/main" id="{903265C8-F798-4F97-994A-1B6827C97A0A}"/>
              </a:ext>
            </a:extLst>
          </p:cNvPr>
          <p:cNvSpPr>
            <a:spLocks noChangeShapeType="1"/>
          </p:cNvSpPr>
          <p:nvPr/>
        </p:nvSpPr>
        <p:spPr bwMode="auto">
          <a:xfrm>
            <a:off x="1835151" y="979487"/>
            <a:ext cx="0" cy="1958975"/>
          </a:xfrm>
          <a:prstGeom prst="line">
            <a:avLst/>
          </a:prstGeom>
          <a:noFill/>
          <a:ln w="128588" cap="flat">
            <a:solidFill>
              <a:schemeClr val="bg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 name="Line 8">
            <a:extLst>
              <a:ext uri="{FF2B5EF4-FFF2-40B4-BE49-F238E27FC236}">
                <a16:creationId xmlns:a16="http://schemas.microsoft.com/office/drawing/2014/main" id="{F79C0A74-6804-4928-90AE-B209707669F8}"/>
              </a:ext>
            </a:extLst>
          </p:cNvPr>
          <p:cNvSpPr>
            <a:spLocks noChangeShapeType="1"/>
          </p:cNvSpPr>
          <p:nvPr/>
        </p:nvSpPr>
        <p:spPr bwMode="auto">
          <a:xfrm>
            <a:off x="1225551" y="979488"/>
            <a:ext cx="0" cy="984250"/>
          </a:xfrm>
          <a:prstGeom prst="line">
            <a:avLst/>
          </a:prstGeom>
          <a:noFill/>
          <a:ln w="279400"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 name="Line 9">
            <a:extLst>
              <a:ext uri="{FF2B5EF4-FFF2-40B4-BE49-F238E27FC236}">
                <a16:creationId xmlns:a16="http://schemas.microsoft.com/office/drawing/2014/main" id="{B28F886A-F215-4C43-8627-01D98A360680}"/>
              </a:ext>
            </a:extLst>
          </p:cNvPr>
          <p:cNvSpPr>
            <a:spLocks noChangeShapeType="1"/>
          </p:cNvSpPr>
          <p:nvPr/>
        </p:nvSpPr>
        <p:spPr bwMode="auto">
          <a:xfrm>
            <a:off x="3665538" y="979488"/>
            <a:ext cx="0" cy="984250"/>
          </a:xfrm>
          <a:prstGeom prst="line">
            <a:avLst/>
          </a:prstGeom>
          <a:noFill/>
          <a:ln w="128588"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 name="Line 10">
            <a:extLst>
              <a:ext uri="{FF2B5EF4-FFF2-40B4-BE49-F238E27FC236}">
                <a16:creationId xmlns:a16="http://schemas.microsoft.com/office/drawing/2014/main" id="{583FBD4A-F26A-4886-8A4D-E153F8746818}"/>
              </a:ext>
            </a:extLst>
          </p:cNvPr>
          <p:cNvSpPr>
            <a:spLocks noChangeShapeType="1"/>
          </p:cNvSpPr>
          <p:nvPr/>
        </p:nvSpPr>
        <p:spPr bwMode="auto">
          <a:xfrm>
            <a:off x="4275138" y="979488"/>
            <a:ext cx="0" cy="984250"/>
          </a:xfrm>
          <a:prstGeom prst="line">
            <a:avLst/>
          </a:prstGeom>
          <a:noFill/>
          <a:ln w="128588"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 name="Line 11">
            <a:extLst>
              <a:ext uri="{FF2B5EF4-FFF2-40B4-BE49-F238E27FC236}">
                <a16:creationId xmlns:a16="http://schemas.microsoft.com/office/drawing/2014/main" id="{53A82197-0EE0-4301-991D-4005A0487BEA}"/>
              </a:ext>
            </a:extLst>
          </p:cNvPr>
          <p:cNvSpPr>
            <a:spLocks noChangeShapeType="1"/>
          </p:cNvSpPr>
          <p:nvPr/>
        </p:nvSpPr>
        <p:spPr bwMode="auto">
          <a:xfrm>
            <a:off x="614363" y="979488"/>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 name="Line 12">
            <a:extLst>
              <a:ext uri="{FF2B5EF4-FFF2-40B4-BE49-F238E27FC236}">
                <a16:creationId xmlns:a16="http://schemas.microsoft.com/office/drawing/2014/main" id="{78D63A90-4C7E-4203-8430-98A53950F74D}"/>
              </a:ext>
            </a:extLst>
          </p:cNvPr>
          <p:cNvSpPr>
            <a:spLocks noChangeShapeType="1"/>
          </p:cNvSpPr>
          <p:nvPr/>
        </p:nvSpPr>
        <p:spPr bwMode="auto">
          <a:xfrm>
            <a:off x="4886326" y="979487"/>
            <a:ext cx="0" cy="4897437"/>
          </a:xfrm>
          <a:prstGeom prst="line">
            <a:avLst/>
          </a:prstGeom>
          <a:noFill/>
          <a:ln w="34925" cap="flat">
            <a:solidFill>
              <a:schemeClr val="bg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 name="Line 13">
            <a:extLst>
              <a:ext uri="{FF2B5EF4-FFF2-40B4-BE49-F238E27FC236}">
                <a16:creationId xmlns:a16="http://schemas.microsoft.com/office/drawing/2014/main" id="{B097E7A8-1E1B-4FDE-A335-3A2C5CB3AE1F}"/>
              </a:ext>
            </a:extLst>
          </p:cNvPr>
          <p:cNvSpPr>
            <a:spLocks noChangeShapeType="1"/>
          </p:cNvSpPr>
          <p:nvPr/>
        </p:nvSpPr>
        <p:spPr bwMode="auto">
          <a:xfrm>
            <a:off x="5495926" y="979488"/>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 name="Line 14">
            <a:extLst>
              <a:ext uri="{FF2B5EF4-FFF2-40B4-BE49-F238E27FC236}">
                <a16:creationId xmlns:a16="http://schemas.microsoft.com/office/drawing/2014/main" id="{569AED38-CC9E-434C-AF77-78E2E553CBCC}"/>
              </a:ext>
            </a:extLst>
          </p:cNvPr>
          <p:cNvSpPr>
            <a:spLocks noChangeShapeType="1"/>
          </p:cNvSpPr>
          <p:nvPr/>
        </p:nvSpPr>
        <p:spPr bwMode="auto">
          <a:xfrm>
            <a:off x="6108701" y="979488"/>
            <a:ext cx="0" cy="976313"/>
          </a:xfrm>
          <a:prstGeom prst="line">
            <a:avLst/>
          </a:prstGeom>
          <a:noFill/>
          <a:ln w="128588"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 name="Line 15">
            <a:extLst>
              <a:ext uri="{FF2B5EF4-FFF2-40B4-BE49-F238E27FC236}">
                <a16:creationId xmlns:a16="http://schemas.microsoft.com/office/drawing/2014/main" id="{377C3046-2A97-4117-9E39-AEC067F430C9}"/>
              </a:ext>
            </a:extLst>
          </p:cNvPr>
          <p:cNvSpPr>
            <a:spLocks noChangeShapeType="1"/>
          </p:cNvSpPr>
          <p:nvPr/>
        </p:nvSpPr>
        <p:spPr bwMode="auto">
          <a:xfrm>
            <a:off x="6715126" y="979488"/>
            <a:ext cx="0" cy="976313"/>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 name="Line 16">
            <a:extLst>
              <a:ext uri="{FF2B5EF4-FFF2-40B4-BE49-F238E27FC236}">
                <a16:creationId xmlns:a16="http://schemas.microsoft.com/office/drawing/2014/main" id="{6DD48243-19F6-4532-ADB6-5B9BCF7F977F}"/>
              </a:ext>
            </a:extLst>
          </p:cNvPr>
          <p:cNvSpPr>
            <a:spLocks noChangeShapeType="1"/>
          </p:cNvSpPr>
          <p:nvPr/>
        </p:nvSpPr>
        <p:spPr bwMode="auto">
          <a:xfrm>
            <a:off x="7326313" y="979488"/>
            <a:ext cx="0" cy="976313"/>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 name="Line 17">
            <a:extLst>
              <a:ext uri="{FF2B5EF4-FFF2-40B4-BE49-F238E27FC236}">
                <a16:creationId xmlns:a16="http://schemas.microsoft.com/office/drawing/2014/main" id="{E7242408-069E-4316-9345-08953718EC41}"/>
              </a:ext>
            </a:extLst>
          </p:cNvPr>
          <p:cNvSpPr>
            <a:spLocks noChangeShapeType="1"/>
          </p:cNvSpPr>
          <p:nvPr/>
        </p:nvSpPr>
        <p:spPr bwMode="auto">
          <a:xfrm>
            <a:off x="7939088" y="979488"/>
            <a:ext cx="0" cy="976313"/>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 name="Line 18">
            <a:extLst>
              <a:ext uri="{FF2B5EF4-FFF2-40B4-BE49-F238E27FC236}">
                <a16:creationId xmlns:a16="http://schemas.microsoft.com/office/drawing/2014/main" id="{BAB9E7CA-A8AF-402A-B2DD-44C24C33946E}"/>
              </a:ext>
            </a:extLst>
          </p:cNvPr>
          <p:cNvSpPr>
            <a:spLocks noChangeShapeType="1"/>
          </p:cNvSpPr>
          <p:nvPr/>
        </p:nvSpPr>
        <p:spPr bwMode="auto">
          <a:xfrm>
            <a:off x="8547101" y="979488"/>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 name="Line 19">
            <a:extLst>
              <a:ext uri="{FF2B5EF4-FFF2-40B4-BE49-F238E27FC236}">
                <a16:creationId xmlns:a16="http://schemas.microsoft.com/office/drawing/2014/main" id="{77938407-0A34-47F3-A799-80F2821D0A30}"/>
              </a:ext>
            </a:extLst>
          </p:cNvPr>
          <p:cNvSpPr>
            <a:spLocks noChangeShapeType="1"/>
          </p:cNvSpPr>
          <p:nvPr/>
        </p:nvSpPr>
        <p:spPr bwMode="auto">
          <a:xfrm>
            <a:off x="9156701" y="979488"/>
            <a:ext cx="0" cy="984250"/>
          </a:xfrm>
          <a:prstGeom prst="line">
            <a:avLst/>
          </a:prstGeom>
          <a:noFill/>
          <a:ln w="128588"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 name="Line 20">
            <a:extLst>
              <a:ext uri="{FF2B5EF4-FFF2-40B4-BE49-F238E27FC236}">
                <a16:creationId xmlns:a16="http://schemas.microsoft.com/office/drawing/2014/main" id="{046D8A14-A78E-40CD-BE02-C4F47F6059A6}"/>
              </a:ext>
            </a:extLst>
          </p:cNvPr>
          <p:cNvSpPr>
            <a:spLocks noChangeShapeType="1"/>
          </p:cNvSpPr>
          <p:nvPr/>
        </p:nvSpPr>
        <p:spPr bwMode="auto">
          <a:xfrm>
            <a:off x="9766301" y="979488"/>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 name="Line 21">
            <a:extLst>
              <a:ext uri="{FF2B5EF4-FFF2-40B4-BE49-F238E27FC236}">
                <a16:creationId xmlns:a16="http://schemas.microsoft.com/office/drawing/2014/main" id="{710E738A-2562-4B2A-89BC-3C1B562DA411}"/>
              </a:ext>
            </a:extLst>
          </p:cNvPr>
          <p:cNvSpPr>
            <a:spLocks noChangeShapeType="1"/>
          </p:cNvSpPr>
          <p:nvPr/>
        </p:nvSpPr>
        <p:spPr bwMode="auto">
          <a:xfrm>
            <a:off x="10375901" y="979488"/>
            <a:ext cx="0" cy="984250"/>
          </a:xfrm>
          <a:prstGeom prst="line">
            <a:avLst/>
          </a:prstGeom>
          <a:noFill/>
          <a:ln w="128588"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4" name="Line 22">
            <a:extLst>
              <a:ext uri="{FF2B5EF4-FFF2-40B4-BE49-F238E27FC236}">
                <a16:creationId xmlns:a16="http://schemas.microsoft.com/office/drawing/2014/main" id="{8444DA12-6B7A-44B8-9061-158CC04C0475}"/>
              </a:ext>
            </a:extLst>
          </p:cNvPr>
          <p:cNvSpPr>
            <a:spLocks noChangeShapeType="1"/>
          </p:cNvSpPr>
          <p:nvPr/>
        </p:nvSpPr>
        <p:spPr bwMode="auto">
          <a:xfrm>
            <a:off x="10987088" y="979488"/>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 name="Line 23">
            <a:extLst>
              <a:ext uri="{FF2B5EF4-FFF2-40B4-BE49-F238E27FC236}">
                <a16:creationId xmlns:a16="http://schemas.microsoft.com/office/drawing/2014/main" id="{E327D672-13F4-49B9-9B0E-4FFB136B54BC}"/>
              </a:ext>
            </a:extLst>
          </p:cNvPr>
          <p:cNvSpPr>
            <a:spLocks noChangeShapeType="1"/>
          </p:cNvSpPr>
          <p:nvPr/>
        </p:nvSpPr>
        <p:spPr bwMode="auto">
          <a:xfrm>
            <a:off x="11596688" y="979488"/>
            <a:ext cx="0" cy="984250"/>
          </a:xfrm>
          <a:prstGeom prst="line">
            <a:avLst/>
          </a:prstGeom>
          <a:noFill/>
          <a:ln w="34925" cap="flat">
            <a:solidFill>
              <a:schemeClr val="tx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Footer Placeholder 4">
            <a:extLst>
              <a:ext uri="{FF2B5EF4-FFF2-40B4-BE49-F238E27FC236}">
                <a16:creationId xmlns:a16="http://schemas.microsoft.com/office/drawing/2014/main" id="{5EA1D269-05EF-4222-9DC6-497DBFB5556F}"/>
              </a:ext>
            </a:extLst>
          </p:cNvPr>
          <p:cNvSpPr>
            <a:spLocks noGrp="1"/>
          </p:cNvSpPr>
          <p:nvPr>
            <p:ph type="ftr" sz="quarter" idx="11"/>
          </p:nvPr>
        </p:nvSpPr>
        <p:spPr/>
        <p:txBody>
          <a:bodyPr/>
          <a:lstStyle>
            <a:lvl1pPr>
              <a:defRPr/>
            </a:lvl1pPr>
          </a:lstStyle>
          <a:p>
            <a:endParaRPr lang="en-GB"/>
          </a:p>
        </p:txBody>
      </p:sp>
      <p:sp>
        <p:nvSpPr>
          <p:cNvPr id="6" name="Slide Number Placeholder 5">
            <a:extLst>
              <a:ext uri="{FF2B5EF4-FFF2-40B4-BE49-F238E27FC236}">
                <a16:creationId xmlns:a16="http://schemas.microsoft.com/office/drawing/2014/main" id="{ADB9766B-C801-4373-9147-53048A93EC69}"/>
              </a:ext>
            </a:extLst>
          </p:cNvPr>
          <p:cNvSpPr>
            <a:spLocks noGrp="1"/>
          </p:cNvSpPr>
          <p:nvPr>
            <p:ph type="sldNum" sz="quarter" idx="12"/>
          </p:nvPr>
        </p:nvSpPr>
        <p:spPr/>
        <p:txBody>
          <a:bodyPr/>
          <a:lstStyle/>
          <a:p>
            <a:fld id="{AFA7B88B-89BC-4E41-A4CC-88F7AB32273B}" type="slidenum">
              <a:rPr lang="en-GB" smtClean="0"/>
              <a:t>‹#›</a:t>
            </a:fld>
            <a:endParaRPr lang="en-GB"/>
          </a:p>
        </p:txBody>
      </p:sp>
      <p:sp>
        <p:nvSpPr>
          <p:cNvPr id="28" name="Title 1">
            <a:extLst>
              <a:ext uri="{FF2B5EF4-FFF2-40B4-BE49-F238E27FC236}">
                <a16:creationId xmlns:a16="http://schemas.microsoft.com/office/drawing/2014/main" id="{4B42821B-EC6A-4CAC-AE2E-4485C5FE0E68}"/>
              </a:ext>
            </a:extLst>
          </p:cNvPr>
          <p:cNvSpPr>
            <a:spLocks noGrp="1"/>
          </p:cNvSpPr>
          <p:nvPr>
            <p:ph type="title" hasCustomPrompt="1"/>
          </p:nvPr>
        </p:nvSpPr>
        <p:spPr>
          <a:xfrm>
            <a:off x="2084834" y="2191701"/>
            <a:ext cx="2426206" cy="755904"/>
          </a:xfrm>
        </p:spPr>
        <p:txBody>
          <a:bodyPr/>
          <a:lstStyle>
            <a:lvl1pPr>
              <a:defRPr>
                <a:solidFill>
                  <a:schemeClr val="tx2"/>
                </a:solidFill>
              </a:defRPr>
            </a:lvl1pPr>
          </a:lstStyle>
          <a:p>
            <a:r>
              <a:rPr lang="en-US"/>
              <a:t>Contents</a:t>
            </a:r>
            <a:endParaRPr lang="en-GB"/>
          </a:p>
        </p:txBody>
      </p:sp>
    </p:spTree>
    <p:extLst>
      <p:ext uri="{BB962C8B-B14F-4D97-AF65-F5344CB8AC3E}">
        <p14:creationId xmlns:p14="http://schemas.microsoft.com/office/powerpoint/2010/main" val="82464926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500" fill="hold"/>
                                        <p:tgtEl>
                                          <p:spTgt spid="29"/>
                                        </p:tgtEl>
                                        <p:attrNameLst>
                                          <p:attrName>ppt_x</p:attrName>
                                        </p:attrNameLst>
                                      </p:cBhvr>
                                      <p:tavLst>
                                        <p:tav tm="0">
                                          <p:val>
                                            <p:strVal val="0-#ppt_w/2"/>
                                          </p:val>
                                        </p:tav>
                                        <p:tav tm="100000">
                                          <p:val>
                                            <p:strVal val="#ppt_x"/>
                                          </p:val>
                                        </p:tav>
                                      </p:tavLst>
                                    </p:anim>
                                    <p:anim calcmode="lin" valueType="num">
                                      <p:cBhvr additive="base">
                                        <p:cTn id="8" dur="500" fill="hold"/>
                                        <p:tgtEl>
                                          <p:spTgt spid="29"/>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30"/>
                                        </p:tgtEl>
                                        <p:attrNameLst>
                                          <p:attrName>style.visibility</p:attrName>
                                        </p:attrNameLst>
                                      </p:cBhvr>
                                      <p:to>
                                        <p:strVal val="visible"/>
                                      </p:to>
                                    </p:set>
                                    <p:anim calcmode="lin" valueType="num">
                                      <p:cBhvr additive="base">
                                        <p:cTn id="11" dur="500" fill="hold"/>
                                        <p:tgtEl>
                                          <p:spTgt spid="30"/>
                                        </p:tgtEl>
                                        <p:attrNameLst>
                                          <p:attrName>ppt_x</p:attrName>
                                        </p:attrNameLst>
                                      </p:cBhvr>
                                      <p:tavLst>
                                        <p:tav tm="0">
                                          <p:val>
                                            <p:strVal val="0-#ppt_w/2"/>
                                          </p:val>
                                        </p:tav>
                                        <p:tav tm="100000">
                                          <p:val>
                                            <p:strVal val="#ppt_x"/>
                                          </p:val>
                                        </p:tav>
                                      </p:tavLst>
                                    </p:anim>
                                    <p:anim calcmode="lin" valueType="num">
                                      <p:cBhvr additive="base">
                                        <p:cTn id="12" dur="500" fill="hold"/>
                                        <p:tgtEl>
                                          <p:spTgt spid="30"/>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0-#ppt_w/2"/>
                                          </p:val>
                                        </p:tav>
                                        <p:tav tm="100000">
                                          <p:val>
                                            <p:strVal val="#ppt_x"/>
                                          </p:val>
                                        </p:tav>
                                      </p:tavLst>
                                    </p:anim>
                                    <p:anim calcmode="lin" valueType="num">
                                      <p:cBhvr additive="base">
                                        <p:cTn id="16" dur="500" fill="hold"/>
                                        <p:tgtEl>
                                          <p:spTgt spid="7"/>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0-#ppt_w/2"/>
                                          </p:val>
                                        </p:tav>
                                        <p:tav tm="100000">
                                          <p:val>
                                            <p:strVal val="#ppt_x"/>
                                          </p:val>
                                        </p:tav>
                                      </p:tavLst>
                                    </p:anim>
                                    <p:anim calcmode="lin" valueType="num">
                                      <p:cBhvr additive="base">
                                        <p:cTn id="20" dur="500" fill="hold"/>
                                        <p:tgtEl>
                                          <p:spTgt spid="8"/>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0-#ppt_w/2"/>
                                          </p:val>
                                        </p:tav>
                                        <p:tav tm="100000">
                                          <p:val>
                                            <p:strVal val="#ppt_x"/>
                                          </p:val>
                                        </p:tav>
                                      </p:tavLst>
                                    </p:anim>
                                    <p:anim calcmode="lin" valueType="num">
                                      <p:cBhvr additive="base">
                                        <p:cTn id="24" dur="500" fill="hold"/>
                                        <p:tgtEl>
                                          <p:spTgt spid="10"/>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500" fill="hold"/>
                                        <p:tgtEl>
                                          <p:spTgt spid="11"/>
                                        </p:tgtEl>
                                        <p:attrNameLst>
                                          <p:attrName>ppt_x</p:attrName>
                                        </p:attrNameLst>
                                      </p:cBhvr>
                                      <p:tavLst>
                                        <p:tav tm="0">
                                          <p:val>
                                            <p:strVal val="0-#ppt_w/2"/>
                                          </p:val>
                                        </p:tav>
                                        <p:tav tm="100000">
                                          <p:val>
                                            <p:strVal val="#ppt_x"/>
                                          </p:val>
                                        </p:tav>
                                      </p:tavLst>
                                    </p:anim>
                                    <p:anim calcmode="lin" valueType="num">
                                      <p:cBhvr additive="base">
                                        <p:cTn id="28" dur="500" fill="hold"/>
                                        <p:tgtEl>
                                          <p:spTgt spid="11"/>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0-#ppt_w/2"/>
                                          </p:val>
                                        </p:tav>
                                        <p:tav tm="100000">
                                          <p:val>
                                            <p:strVal val="#ppt_x"/>
                                          </p:val>
                                        </p:tav>
                                      </p:tavLst>
                                    </p:anim>
                                    <p:anim calcmode="lin" valueType="num">
                                      <p:cBhvr additive="base">
                                        <p:cTn id="32" dur="500" fill="hold"/>
                                        <p:tgtEl>
                                          <p:spTgt spid="12"/>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0"/>
                                  </p:stCondLst>
                                  <p:childTnLst>
                                    <p:set>
                                      <p:cBhvr>
                                        <p:cTn id="34" dur="1" fill="hold">
                                          <p:stCondLst>
                                            <p:cond delay="0"/>
                                          </p:stCondLst>
                                        </p:cTn>
                                        <p:tgtEl>
                                          <p:spTgt spid="13"/>
                                        </p:tgtEl>
                                        <p:attrNameLst>
                                          <p:attrName>style.visibility</p:attrName>
                                        </p:attrNameLst>
                                      </p:cBhvr>
                                      <p:to>
                                        <p:strVal val="visible"/>
                                      </p:to>
                                    </p:set>
                                    <p:anim calcmode="lin" valueType="num">
                                      <p:cBhvr additive="base">
                                        <p:cTn id="35" dur="500" fill="hold"/>
                                        <p:tgtEl>
                                          <p:spTgt spid="13"/>
                                        </p:tgtEl>
                                        <p:attrNameLst>
                                          <p:attrName>ppt_x</p:attrName>
                                        </p:attrNameLst>
                                      </p:cBhvr>
                                      <p:tavLst>
                                        <p:tav tm="0">
                                          <p:val>
                                            <p:strVal val="0-#ppt_w/2"/>
                                          </p:val>
                                        </p:tav>
                                        <p:tav tm="100000">
                                          <p:val>
                                            <p:strVal val="#ppt_x"/>
                                          </p:val>
                                        </p:tav>
                                      </p:tavLst>
                                    </p:anim>
                                    <p:anim calcmode="lin" valueType="num">
                                      <p:cBhvr additive="base">
                                        <p:cTn id="36" dur="500" fill="hold"/>
                                        <p:tgtEl>
                                          <p:spTgt spid="13"/>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additive="base">
                                        <p:cTn id="39" dur="500" fill="hold"/>
                                        <p:tgtEl>
                                          <p:spTgt spid="15"/>
                                        </p:tgtEl>
                                        <p:attrNameLst>
                                          <p:attrName>ppt_x</p:attrName>
                                        </p:attrNameLst>
                                      </p:cBhvr>
                                      <p:tavLst>
                                        <p:tav tm="0">
                                          <p:val>
                                            <p:strVal val="0-#ppt_w/2"/>
                                          </p:val>
                                        </p:tav>
                                        <p:tav tm="100000">
                                          <p:val>
                                            <p:strVal val="#ppt_x"/>
                                          </p:val>
                                        </p:tav>
                                      </p:tavLst>
                                    </p:anim>
                                    <p:anim calcmode="lin" valueType="num">
                                      <p:cBhvr additive="base">
                                        <p:cTn id="40" dur="500" fill="hold"/>
                                        <p:tgtEl>
                                          <p:spTgt spid="15"/>
                                        </p:tgtEl>
                                        <p:attrNameLst>
                                          <p:attrName>ppt_y</p:attrName>
                                        </p:attrNameLst>
                                      </p:cBhvr>
                                      <p:tavLst>
                                        <p:tav tm="0">
                                          <p:val>
                                            <p:strVal val="#ppt_y"/>
                                          </p:val>
                                        </p:tav>
                                        <p:tav tm="100000">
                                          <p:val>
                                            <p:strVal val="#ppt_y"/>
                                          </p:val>
                                        </p:tav>
                                      </p:tavLst>
                                    </p:anim>
                                  </p:childTnLst>
                                </p:cTn>
                              </p:par>
                              <p:par>
                                <p:cTn id="41" presetID="2" presetClass="entr" presetSubtype="8" fill="hold" grpId="0" nodeType="withEffect">
                                  <p:stCondLst>
                                    <p:cond delay="0"/>
                                  </p:stCondLst>
                                  <p:childTnLst>
                                    <p:set>
                                      <p:cBhvr>
                                        <p:cTn id="42" dur="1" fill="hold">
                                          <p:stCondLst>
                                            <p:cond delay="0"/>
                                          </p:stCondLst>
                                        </p:cTn>
                                        <p:tgtEl>
                                          <p:spTgt spid="16"/>
                                        </p:tgtEl>
                                        <p:attrNameLst>
                                          <p:attrName>style.visibility</p:attrName>
                                        </p:attrNameLst>
                                      </p:cBhvr>
                                      <p:to>
                                        <p:strVal val="visible"/>
                                      </p:to>
                                    </p:set>
                                    <p:anim calcmode="lin" valueType="num">
                                      <p:cBhvr additive="base">
                                        <p:cTn id="43" dur="500" fill="hold"/>
                                        <p:tgtEl>
                                          <p:spTgt spid="16"/>
                                        </p:tgtEl>
                                        <p:attrNameLst>
                                          <p:attrName>ppt_x</p:attrName>
                                        </p:attrNameLst>
                                      </p:cBhvr>
                                      <p:tavLst>
                                        <p:tav tm="0">
                                          <p:val>
                                            <p:strVal val="0-#ppt_w/2"/>
                                          </p:val>
                                        </p:tav>
                                        <p:tav tm="100000">
                                          <p:val>
                                            <p:strVal val="#ppt_x"/>
                                          </p:val>
                                        </p:tav>
                                      </p:tavLst>
                                    </p:anim>
                                    <p:anim calcmode="lin" valueType="num">
                                      <p:cBhvr additive="base">
                                        <p:cTn id="44" dur="500" fill="hold"/>
                                        <p:tgtEl>
                                          <p:spTgt spid="16"/>
                                        </p:tgtEl>
                                        <p:attrNameLst>
                                          <p:attrName>ppt_y</p:attrName>
                                        </p:attrNameLst>
                                      </p:cBhvr>
                                      <p:tavLst>
                                        <p:tav tm="0">
                                          <p:val>
                                            <p:strVal val="#ppt_y"/>
                                          </p:val>
                                        </p:tav>
                                        <p:tav tm="100000">
                                          <p:val>
                                            <p:strVal val="#ppt_y"/>
                                          </p:val>
                                        </p:tav>
                                      </p:tavLst>
                                    </p:anim>
                                  </p:childTnLst>
                                </p:cTn>
                              </p:par>
                              <p:par>
                                <p:cTn id="45" presetID="2" presetClass="entr" presetSubtype="8" fill="hold" grpId="0" nodeType="withEffect">
                                  <p:stCondLst>
                                    <p:cond delay="0"/>
                                  </p:stCondLst>
                                  <p:childTnLst>
                                    <p:set>
                                      <p:cBhvr>
                                        <p:cTn id="46" dur="1" fill="hold">
                                          <p:stCondLst>
                                            <p:cond delay="0"/>
                                          </p:stCondLst>
                                        </p:cTn>
                                        <p:tgtEl>
                                          <p:spTgt spid="17"/>
                                        </p:tgtEl>
                                        <p:attrNameLst>
                                          <p:attrName>style.visibility</p:attrName>
                                        </p:attrNameLst>
                                      </p:cBhvr>
                                      <p:to>
                                        <p:strVal val="visible"/>
                                      </p:to>
                                    </p:set>
                                    <p:anim calcmode="lin" valueType="num">
                                      <p:cBhvr additive="base">
                                        <p:cTn id="47" dur="500" fill="hold"/>
                                        <p:tgtEl>
                                          <p:spTgt spid="17"/>
                                        </p:tgtEl>
                                        <p:attrNameLst>
                                          <p:attrName>ppt_x</p:attrName>
                                        </p:attrNameLst>
                                      </p:cBhvr>
                                      <p:tavLst>
                                        <p:tav tm="0">
                                          <p:val>
                                            <p:strVal val="0-#ppt_w/2"/>
                                          </p:val>
                                        </p:tav>
                                        <p:tav tm="100000">
                                          <p:val>
                                            <p:strVal val="#ppt_x"/>
                                          </p:val>
                                        </p:tav>
                                      </p:tavLst>
                                    </p:anim>
                                    <p:anim calcmode="lin" valueType="num">
                                      <p:cBhvr additive="base">
                                        <p:cTn id="48" dur="500" fill="hold"/>
                                        <p:tgtEl>
                                          <p:spTgt spid="17"/>
                                        </p:tgtEl>
                                        <p:attrNameLst>
                                          <p:attrName>ppt_y</p:attrName>
                                        </p:attrNameLst>
                                      </p:cBhvr>
                                      <p:tavLst>
                                        <p:tav tm="0">
                                          <p:val>
                                            <p:strVal val="#ppt_y"/>
                                          </p:val>
                                        </p:tav>
                                        <p:tav tm="100000">
                                          <p:val>
                                            <p:strVal val="#ppt_y"/>
                                          </p:val>
                                        </p:tav>
                                      </p:tavLst>
                                    </p:anim>
                                  </p:childTnLst>
                                </p:cTn>
                              </p:par>
                              <p:par>
                                <p:cTn id="49" presetID="2" presetClass="entr" presetSubtype="8" fill="hold" grpId="0" nodeType="withEffect">
                                  <p:stCondLst>
                                    <p:cond delay="0"/>
                                  </p:stCondLst>
                                  <p:childTnLst>
                                    <p:set>
                                      <p:cBhvr>
                                        <p:cTn id="50" dur="1" fill="hold">
                                          <p:stCondLst>
                                            <p:cond delay="0"/>
                                          </p:stCondLst>
                                        </p:cTn>
                                        <p:tgtEl>
                                          <p:spTgt spid="18"/>
                                        </p:tgtEl>
                                        <p:attrNameLst>
                                          <p:attrName>style.visibility</p:attrName>
                                        </p:attrNameLst>
                                      </p:cBhvr>
                                      <p:to>
                                        <p:strVal val="visible"/>
                                      </p:to>
                                    </p:set>
                                    <p:anim calcmode="lin" valueType="num">
                                      <p:cBhvr additive="base">
                                        <p:cTn id="51" dur="500" fill="hold"/>
                                        <p:tgtEl>
                                          <p:spTgt spid="18"/>
                                        </p:tgtEl>
                                        <p:attrNameLst>
                                          <p:attrName>ppt_x</p:attrName>
                                        </p:attrNameLst>
                                      </p:cBhvr>
                                      <p:tavLst>
                                        <p:tav tm="0">
                                          <p:val>
                                            <p:strVal val="0-#ppt_w/2"/>
                                          </p:val>
                                        </p:tav>
                                        <p:tav tm="100000">
                                          <p:val>
                                            <p:strVal val="#ppt_x"/>
                                          </p:val>
                                        </p:tav>
                                      </p:tavLst>
                                    </p:anim>
                                    <p:anim calcmode="lin" valueType="num">
                                      <p:cBhvr additive="base">
                                        <p:cTn id="52" dur="500" fill="hold"/>
                                        <p:tgtEl>
                                          <p:spTgt spid="18"/>
                                        </p:tgtEl>
                                        <p:attrNameLst>
                                          <p:attrName>ppt_y</p:attrName>
                                        </p:attrNameLst>
                                      </p:cBhvr>
                                      <p:tavLst>
                                        <p:tav tm="0">
                                          <p:val>
                                            <p:strVal val="#ppt_y"/>
                                          </p:val>
                                        </p:tav>
                                        <p:tav tm="100000">
                                          <p:val>
                                            <p:strVal val="#ppt_y"/>
                                          </p:val>
                                        </p:tav>
                                      </p:tavLst>
                                    </p:anim>
                                  </p:childTnLst>
                                </p:cTn>
                              </p:par>
                              <p:par>
                                <p:cTn id="53" presetID="2" presetClass="entr" presetSubtype="8" fill="hold" grpId="0" nodeType="withEffect">
                                  <p:stCondLst>
                                    <p:cond delay="0"/>
                                  </p:stCondLst>
                                  <p:childTnLst>
                                    <p:set>
                                      <p:cBhvr>
                                        <p:cTn id="54" dur="1" fill="hold">
                                          <p:stCondLst>
                                            <p:cond delay="0"/>
                                          </p:stCondLst>
                                        </p:cTn>
                                        <p:tgtEl>
                                          <p:spTgt spid="19"/>
                                        </p:tgtEl>
                                        <p:attrNameLst>
                                          <p:attrName>style.visibility</p:attrName>
                                        </p:attrNameLst>
                                      </p:cBhvr>
                                      <p:to>
                                        <p:strVal val="visible"/>
                                      </p:to>
                                    </p:set>
                                    <p:anim calcmode="lin" valueType="num">
                                      <p:cBhvr additive="base">
                                        <p:cTn id="55" dur="500" fill="hold"/>
                                        <p:tgtEl>
                                          <p:spTgt spid="19"/>
                                        </p:tgtEl>
                                        <p:attrNameLst>
                                          <p:attrName>ppt_x</p:attrName>
                                        </p:attrNameLst>
                                      </p:cBhvr>
                                      <p:tavLst>
                                        <p:tav tm="0">
                                          <p:val>
                                            <p:strVal val="0-#ppt_w/2"/>
                                          </p:val>
                                        </p:tav>
                                        <p:tav tm="100000">
                                          <p:val>
                                            <p:strVal val="#ppt_x"/>
                                          </p:val>
                                        </p:tav>
                                      </p:tavLst>
                                    </p:anim>
                                    <p:anim calcmode="lin" valueType="num">
                                      <p:cBhvr additive="base">
                                        <p:cTn id="56" dur="500" fill="hold"/>
                                        <p:tgtEl>
                                          <p:spTgt spid="19"/>
                                        </p:tgtEl>
                                        <p:attrNameLst>
                                          <p:attrName>ppt_y</p:attrName>
                                        </p:attrNameLst>
                                      </p:cBhvr>
                                      <p:tavLst>
                                        <p:tav tm="0">
                                          <p:val>
                                            <p:strVal val="#ppt_y"/>
                                          </p:val>
                                        </p:tav>
                                        <p:tav tm="100000">
                                          <p:val>
                                            <p:strVal val="#ppt_y"/>
                                          </p:val>
                                        </p:tav>
                                      </p:tavLst>
                                    </p:anim>
                                  </p:childTnLst>
                                </p:cTn>
                              </p:par>
                              <p:par>
                                <p:cTn id="57" presetID="2" presetClass="entr" presetSubtype="8" fill="hold" grpId="0" nodeType="withEffect">
                                  <p:stCondLst>
                                    <p:cond delay="0"/>
                                  </p:stCondLst>
                                  <p:childTnLst>
                                    <p:set>
                                      <p:cBhvr>
                                        <p:cTn id="58" dur="1" fill="hold">
                                          <p:stCondLst>
                                            <p:cond delay="0"/>
                                          </p:stCondLst>
                                        </p:cTn>
                                        <p:tgtEl>
                                          <p:spTgt spid="20"/>
                                        </p:tgtEl>
                                        <p:attrNameLst>
                                          <p:attrName>style.visibility</p:attrName>
                                        </p:attrNameLst>
                                      </p:cBhvr>
                                      <p:to>
                                        <p:strVal val="visible"/>
                                      </p:to>
                                    </p:set>
                                    <p:anim calcmode="lin" valueType="num">
                                      <p:cBhvr additive="base">
                                        <p:cTn id="59" dur="500" fill="hold"/>
                                        <p:tgtEl>
                                          <p:spTgt spid="20"/>
                                        </p:tgtEl>
                                        <p:attrNameLst>
                                          <p:attrName>ppt_x</p:attrName>
                                        </p:attrNameLst>
                                      </p:cBhvr>
                                      <p:tavLst>
                                        <p:tav tm="0">
                                          <p:val>
                                            <p:strVal val="0-#ppt_w/2"/>
                                          </p:val>
                                        </p:tav>
                                        <p:tav tm="100000">
                                          <p:val>
                                            <p:strVal val="#ppt_x"/>
                                          </p:val>
                                        </p:tav>
                                      </p:tavLst>
                                    </p:anim>
                                    <p:anim calcmode="lin" valueType="num">
                                      <p:cBhvr additive="base">
                                        <p:cTn id="60" dur="500" fill="hold"/>
                                        <p:tgtEl>
                                          <p:spTgt spid="20"/>
                                        </p:tgtEl>
                                        <p:attrNameLst>
                                          <p:attrName>ppt_y</p:attrName>
                                        </p:attrNameLst>
                                      </p:cBhvr>
                                      <p:tavLst>
                                        <p:tav tm="0">
                                          <p:val>
                                            <p:strVal val="#ppt_y"/>
                                          </p:val>
                                        </p:tav>
                                        <p:tav tm="100000">
                                          <p:val>
                                            <p:strVal val="#ppt_y"/>
                                          </p:val>
                                        </p:tav>
                                      </p:tavLst>
                                    </p:anim>
                                  </p:childTnLst>
                                </p:cTn>
                              </p:par>
                              <p:par>
                                <p:cTn id="61" presetID="2" presetClass="entr" presetSubtype="8" fill="hold" grpId="0" nodeType="withEffect">
                                  <p:stCondLst>
                                    <p:cond delay="0"/>
                                  </p:stCondLst>
                                  <p:childTnLst>
                                    <p:set>
                                      <p:cBhvr>
                                        <p:cTn id="62" dur="1" fill="hold">
                                          <p:stCondLst>
                                            <p:cond delay="0"/>
                                          </p:stCondLst>
                                        </p:cTn>
                                        <p:tgtEl>
                                          <p:spTgt spid="21"/>
                                        </p:tgtEl>
                                        <p:attrNameLst>
                                          <p:attrName>style.visibility</p:attrName>
                                        </p:attrNameLst>
                                      </p:cBhvr>
                                      <p:to>
                                        <p:strVal val="visible"/>
                                      </p:to>
                                    </p:set>
                                    <p:anim calcmode="lin" valueType="num">
                                      <p:cBhvr additive="base">
                                        <p:cTn id="63" dur="500" fill="hold"/>
                                        <p:tgtEl>
                                          <p:spTgt spid="21"/>
                                        </p:tgtEl>
                                        <p:attrNameLst>
                                          <p:attrName>ppt_x</p:attrName>
                                        </p:attrNameLst>
                                      </p:cBhvr>
                                      <p:tavLst>
                                        <p:tav tm="0">
                                          <p:val>
                                            <p:strVal val="0-#ppt_w/2"/>
                                          </p:val>
                                        </p:tav>
                                        <p:tav tm="100000">
                                          <p:val>
                                            <p:strVal val="#ppt_x"/>
                                          </p:val>
                                        </p:tav>
                                      </p:tavLst>
                                    </p:anim>
                                    <p:anim calcmode="lin" valueType="num">
                                      <p:cBhvr additive="base">
                                        <p:cTn id="64" dur="500" fill="hold"/>
                                        <p:tgtEl>
                                          <p:spTgt spid="21"/>
                                        </p:tgtEl>
                                        <p:attrNameLst>
                                          <p:attrName>ppt_y</p:attrName>
                                        </p:attrNameLst>
                                      </p:cBhvr>
                                      <p:tavLst>
                                        <p:tav tm="0">
                                          <p:val>
                                            <p:strVal val="#ppt_y"/>
                                          </p:val>
                                        </p:tav>
                                        <p:tav tm="100000">
                                          <p:val>
                                            <p:strVal val="#ppt_y"/>
                                          </p:val>
                                        </p:tav>
                                      </p:tavLst>
                                    </p:anim>
                                  </p:childTnLst>
                                </p:cTn>
                              </p:par>
                              <p:par>
                                <p:cTn id="65" presetID="2" presetClass="entr" presetSubtype="8" fill="hold" grpId="0" nodeType="withEffect">
                                  <p:stCondLst>
                                    <p:cond delay="0"/>
                                  </p:stCondLst>
                                  <p:childTnLst>
                                    <p:set>
                                      <p:cBhvr>
                                        <p:cTn id="66" dur="1" fill="hold">
                                          <p:stCondLst>
                                            <p:cond delay="0"/>
                                          </p:stCondLst>
                                        </p:cTn>
                                        <p:tgtEl>
                                          <p:spTgt spid="22"/>
                                        </p:tgtEl>
                                        <p:attrNameLst>
                                          <p:attrName>style.visibility</p:attrName>
                                        </p:attrNameLst>
                                      </p:cBhvr>
                                      <p:to>
                                        <p:strVal val="visible"/>
                                      </p:to>
                                    </p:set>
                                    <p:anim calcmode="lin" valueType="num">
                                      <p:cBhvr additive="base">
                                        <p:cTn id="67" dur="500" fill="hold"/>
                                        <p:tgtEl>
                                          <p:spTgt spid="22"/>
                                        </p:tgtEl>
                                        <p:attrNameLst>
                                          <p:attrName>ppt_x</p:attrName>
                                        </p:attrNameLst>
                                      </p:cBhvr>
                                      <p:tavLst>
                                        <p:tav tm="0">
                                          <p:val>
                                            <p:strVal val="0-#ppt_w/2"/>
                                          </p:val>
                                        </p:tav>
                                        <p:tav tm="100000">
                                          <p:val>
                                            <p:strVal val="#ppt_x"/>
                                          </p:val>
                                        </p:tav>
                                      </p:tavLst>
                                    </p:anim>
                                    <p:anim calcmode="lin" valueType="num">
                                      <p:cBhvr additive="base">
                                        <p:cTn id="68" dur="500" fill="hold"/>
                                        <p:tgtEl>
                                          <p:spTgt spid="22"/>
                                        </p:tgtEl>
                                        <p:attrNameLst>
                                          <p:attrName>ppt_y</p:attrName>
                                        </p:attrNameLst>
                                      </p:cBhvr>
                                      <p:tavLst>
                                        <p:tav tm="0">
                                          <p:val>
                                            <p:strVal val="#ppt_y"/>
                                          </p:val>
                                        </p:tav>
                                        <p:tav tm="100000">
                                          <p:val>
                                            <p:strVal val="#ppt_y"/>
                                          </p:val>
                                        </p:tav>
                                      </p:tavLst>
                                    </p:anim>
                                  </p:childTnLst>
                                </p:cTn>
                              </p:par>
                              <p:par>
                                <p:cTn id="69" presetID="2" presetClass="entr" presetSubtype="8" fill="hold" grpId="0" nodeType="withEffect">
                                  <p:stCondLst>
                                    <p:cond delay="0"/>
                                  </p:stCondLst>
                                  <p:childTnLst>
                                    <p:set>
                                      <p:cBhvr>
                                        <p:cTn id="70" dur="1" fill="hold">
                                          <p:stCondLst>
                                            <p:cond delay="0"/>
                                          </p:stCondLst>
                                        </p:cTn>
                                        <p:tgtEl>
                                          <p:spTgt spid="23"/>
                                        </p:tgtEl>
                                        <p:attrNameLst>
                                          <p:attrName>style.visibility</p:attrName>
                                        </p:attrNameLst>
                                      </p:cBhvr>
                                      <p:to>
                                        <p:strVal val="visible"/>
                                      </p:to>
                                    </p:set>
                                    <p:anim calcmode="lin" valueType="num">
                                      <p:cBhvr additive="base">
                                        <p:cTn id="71" dur="500" fill="hold"/>
                                        <p:tgtEl>
                                          <p:spTgt spid="23"/>
                                        </p:tgtEl>
                                        <p:attrNameLst>
                                          <p:attrName>ppt_x</p:attrName>
                                        </p:attrNameLst>
                                      </p:cBhvr>
                                      <p:tavLst>
                                        <p:tav tm="0">
                                          <p:val>
                                            <p:strVal val="0-#ppt_w/2"/>
                                          </p:val>
                                        </p:tav>
                                        <p:tav tm="100000">
                                          <p:val>
                                            <p:strVal val="#ppt_x"/>
                                          </p:val>
                                        </p:tav>
                                      </p:tavLst>
                                    </p:anim>
                                    <p:anim calcmode="lin" valueType="num">
                                      <p:cBhvr additive="base">
                                        <p:cTn id="72" dur="500" fill="hold"/>
                                        <p:tgtEl>
                                          <p:spTgt spid="23"/>
                                        </p:tgtEl>
                                        <p:attrNameLst>
                                          <p:attrName>ppt_y</p:attrName>
                                        </p:attrNameLst>
                                      </p:cBhvr>
                                      <p:tavLst>
                                        <p:tav tm="0">
                                          <p:val>
                                            <p:strVal val="#ppt_y"/>
                                          </p:val>
                                        </p:tav>
                                        <p:tav tm="100000">
                                          <p:val>
                                            <p:strVal val="#ppt_y"/>
                                          </p:val>
                                        </p:tav>
                                      </p:tavLst>
                                    </p:anim>
                                  </p:childTnLst>
                                </p:cTn>
                              </p:par>
                              <p:par>
                                <p:cTn id="73" presetID="2" presetClass="entr" presetSubtype="8" fill="hold" grpId="0" nodeType="withEffect">
                                  <p:stCondLst>
                                    <p:cond delay="0"/>
                                  </p:stCondLst>
                                  <p:childTnLst>
                                    <p:set>
                                      <p:cBhvr>
                                        <p:cTn id="74" dur="1" fill="hold">
                                          <p:stCondLst>
                                            <p:cond delay="0"/>
                                          </p:stCondLst>
                                        </p:cTn>
                                        <p:tgtEl>
                                          <p:spTgt spid="24"/>
                                        </p:tgtEl>
                                        <p:attrNameLst>
                                          <p:attrName>style.visibility</p:attrName>
                                        </p:attrNameLst>
                                      </p:cBhvr>
                                      <p:to>
                                        <p:strVal val="visible"/>
                                      </p:to>
                                    </p:set>
                                    <p:anim calcmode="lin" valueType="num">
                                      <p:cBhvr additive="base">
                                        <p:cTn id="75" dur="500" fill="hold"/>
                                        <p:tgtEl>
                                          <p:spTgt spid="24"/>
                                        </p:tgtEl>
                                        <p:attrNameLst>
                                          <p:attrName>ppt_x</p:attrName>
                                        </p:attrNameLst>
                                      </p:cBhvr>
                                      <p:tavLst>
                                        <p:tav tm="0">
                                          <p:val>
                                            <p:strVal val="0-#ppt_w/2"/>
                                          </p:val>
                                        </p:tav>
                                        <p:tav tm="100000">
                                          <p:val>
                                            <p:strVal val="#ppt_x"/>
                                          </p:val>
                                        </p:tav>
                                      </p:tavLst>
                                    </p:anim>
                                    <p:anim calcmode="lin" valueType="num">
                                      <p:cBhvr additive="base">
                                        <p:cTn id="76" dur="500" fill="hold"/>
                                        <p:tgtEl>
                                          <p:spTgt spid="24"/>
                                        </p:tgtEl>
                                        <p:attrNameLst>
                                          <p:attrName>ppt_y</p:attrName>
                                        </p:attrNameLst>
                                      </p:cBhvr>
                                      <p:tavLst>
                                        <p:tav tm="0">
                                          <p:val>
                                            <p:strVal val="#ppt_y"/>
                                          </p:val>
                                        </p:tav>
                                        <p:tav tm="100000">
                                          <p:val>
                                            <p:strVal val="#ppt_y"/>
                                          </p:val>
                                        </p:tav>
                                      </p:tavLst>
                                    </p:anim>
                                  </p:childTnLst>
                                </p:cTn>
                              </p:par>
                              <p:par>
                                <p:cTn id="77" presetID="2" presetClass="entr" presetSubtype="8" fill="hold" grpId="0" nodeType="withEffect">
                                  <p:stCondLst>
                                    <p:cond delay="0"/>
                                  </p:stCondLst>
                                  <p:childTnLst>
                                    <p:set>
                                      <p:cBhvr>
                                        <p:cTn id="78" dur="1" fill="hold">
                                          <p:stCondLst>
                                            <p:cond delay="0"/>
                                          </p:stCondLst>
                                        </p:cTn>
                                        <p:tgtEl>
                                          <p:spTgt spid="25"/>
                                        </p:tgtEl>
                                        <p:attrNameLst>
                                          <p:attrName>style.visibility</p:attrName>
                                        </p:attrNameLst>
                                      </p:cBhvr>
                                      <p:to>
                                        <p:strVal val="visible"/>
                                      </p:to>
                                    </p:set>
                                    <p:anim calcmode="lin" valueType="num">
                                      <p:cBhvr additive="base">
                                        <p:cTn id="79" dur="500" fill="hold"/>
                                        <p:tgtEl>
                                          <p:spTgt spid="25"/>
                                        </p:tgtEl>
                                        <p:attrNameLst>
                                          <p:attrName>ppt_x</p:attrName>
                                        </p:attrNameLst>
                                      </p:cBhvr>
                                      <p:tavLst>
                                        <p:tav tm="0">
                                          <p:val>
                                            <p:strVal val="0-#ppt_w/2"/>
                                          </p:val>
                                        </p:tav>
                                        <p:tav tm="100000">
                                          <p:val>
                                            <p:strVal val="#ppt_x"/>
                                          </p:val>
                                        </p:tav>
                                      </p:tavLst>
                                    </p:anim>
                                    <p:anim calcmode="lin" valueType="num">
                                      <p:cBhvr additive="base">
                                        <p:cTn id="80" dur="500" fill="hold"/>
                                        <p:tgtEl>
                                          <p:spTgt spid="25"/>
                                        </p:tgtEl>
                                        <p:attrNameLst>
                                          <p:attrName>ppt_y</p:attrName>
                                        </p:attrNameLst>
                                      </p:cBhvr>
                                      <p:tavLst>
                                        <p:tav tm="0">
                                          <p:val>
                                            <p:strVal val="#ppt_y"/>
                                          </p:val>
                                        </p:tav>
                                        <p:tav tm="100000">
                                          <p:val>
                                            <p:strVal val="#ppt_y"/>
                                          </p:val>
                                        </p:tav>
                                      </p:tavLst>
                                    </p:anim>
                                  </p:childTnLst>
                                </p:cTn>
                              </p:par>
                            </p:childTnLst>
                          </p:cTn>
                        </p:par>
                        <p:par>
                          <p:cTn id="81" fill="hold">
                            <p:stCondLst>
                              <p:cond delay="500"/>
                            </p:stCondLst>
                            <p:childTnLst>
                              <p:par>
                                <p:cTn id="82" presetID="22" presetClass="entr" presetSubtype="1" fill="hold" grpId="0" nodeType="afterEffect">
                                  <p:stCondLst>
                                    <p:cond delay="0"/>
                                  </p:stCondLst>
                                  <p:childTnLst>
                                    <p:set>
                                      <p:cBhvr>
                                        <p:cTn id="83" dur="1" fill="hold">
                                          <p:stCondLst>
                                            <p:cond delay="0"/>
                                          </p:stCondLst>
                                        </p:cTn>
                                        <p:tgtEl>
                                          <p:spTgt spid="9"/>
                                        </p:tgtEl>
                                        <p:attrNameLst>
                                          <p:attrName>style.visibility</p:attrName>
                                        </p:attrNameLst>
                                      </p:cBhvr>
                                      <p:to>
                                        <p:strVal val="visible"/>
                                      </p:to>
                                    </p:set>
                                    <p:animEffect transition="in" filter="wipe(up)">
                                      <p:cBhvr>
                                        <p:cTn id="84" dur="500"/>
                                        <p:tgtEl>
                                          <p:spTgt spid="9"/>
                                        </p:tgtEl>
                                      </p:cBhvr>
                                    </p:animEffect>
                                  </p:childTnLst>
                                </p:cTn>
                              </p:par>
                              <p:par>
                                <p:cTn id="85" presetID="22" presetClass="entr" presetSubtype="1" fill="hold" grpId="0" nodeType="withEffect">
                                  <p:stCondLst>
                                    <p:cond delay="0"/>
                                  </p:stCondLst>
                                  <p:childTnLst>
                                    <p:set>
                                      <p:cBhvr>
                                        <p:cTn id="86" dur="1" fill="hold">
                                          <p:stCondLst>
                                            <p:cond delay="0"/>
                                          </p:stCondLst>
                                        </p:cTn>
                                        <p:tgtEl>
                                          <p:spTgt spid="14"/>
                                        </p:tgtEl>
                                        <p:attrNameLst>
                                          <p:attrName>style.visibility</p:attrName>
                                        </p:attrNameLst>
                                      </p:cBhvr>
                                      <p:to>
                                        <p:strVal val="visible"/>
                                      </p:to>
                                    </p:set>
                                    <p:animEffect transition="in" filter="wipe(up)">
                                      <p:cBhvr>
                                        <p:cTn id="87" dur="750"/>
                                        <p:tgtEl>
                                          <p:spTgt spid="14"/>
                                        </p:tgtEl>
                                      </p:cBhvr>
                                    </p:animEffect>
                                  </p:childTnLst>
                                </p:cTn>
                              </p:par>
                              <p:par>
                                <p:cTn id="88" presetID="10" presetClass="entr" presetSubtype="0" fill="hold" grpId="0" nodeType="withEffect">
                                  <p:stCondLst>
                                    <p:cond delay="500"/>
                                  </p:stCondLst>
                                  <p:childTnLst>
                                    <p:set>
                                      <p:cBhvr>
                                        <p:cTn id="89" dur="1" fill="hold">
                                          <p:stCondLst>
                                            <p:cond delay="0"/>
                                          </p:stCondLst>
                                        </p:cTn>
                                        <p:tgtEl>
                                          <p:spTgt spid="3">
                                            <p:txEl>
                                              <p:pRg st="0" end="0"/>
                                            </p:txEl>
                                          </p:spTgt>
                                        </p:tgtEl>
                                        <p:attrNameLst>
                                          <p:attrName>style.visibility</p:attrName>
                                        </p:attrNameLst>
                                      </p:cBhvr>
                                      <p:to>
                                        <p:strVal val="visible"/>
                                      </p:to>
                                    </p:set>
                                    <p:animEffect transition="in" filter="fade">
                                      <p:cBhvr>
                                        <p:cTn id="90" dur="500"/>
                                        <p:tgtEl>
                                          <p:spTgt spid="3">
                                            <p:txEl>
                                              <p:pRg st="0" end="0"/>
                                            </p:txEl>
                                          </p:spTgt>
                                        </p:tgtEl>
                                      </p:cBhvr>
                                    </p:animEffect>
                                  </p:childTnLst>
                                </p:cTn>
                              </p:par>
                              <p:par>
                                <p:cTn id="91" presetID="10" presetClass="entr" presetSubtype="0" fill="hold" grpId="0" nodeType="withEffect">
                                  <p:stCondLst>
                                    <p:cond delay="500"/>
                                  </p:stCondLst>
                                  <p:childTnLst>
                                    <p:set>
                                      <p:cBhvr>
                                        <p:cTn id="92" dur="1" fill="hold">
                                          <p:stCondLst>
                                            <p:cond delay="0"/>
                                          </p:stCondLst>
                                        </p:cTn>
                                        <p:tgtEl>
                                          <p:spTgt spid="3">
                                            <p:txEl>
                                              <p:pRg st="1" end="1"/>
                                            </p:txEl>
                                          </p:spTgt>
                                        </p:tgtEl>
                                        <p:attrNameLst>
                                          <p:attrName>style.visibility</p:attrName>
                                        </p:attrNameLst>
                                      </p:cBhvr>
                                      <p:to>
                                        <p:strVal val="visible"/>
                                      </p:to>
                                    </p:set>
                                    <p:animEffect transition="in" filter="fade">
                                      <p:cBhvr>
                                        <p:cTn id="93" dur="500"/>
                                        <p:tgtEl>
                                          <p:spTgt spid="3">
                                            <p:txEl>
                                              <p:pRg st="1" end="1"/>
                                            </p:txEl>
                                          </p:spTgt>
                                        </p:tgtEl>
                                      </p:cBhvr>
                                    </p:animEffect>
                                  </p:childTnLst>
                                </p:cTn>
                              </p:par>
                              <p:par>
                                <p:cTn id="94" presetID="10" presetClass="entr" presetSubtype="0" fill="hold" grpId="0" nodeType="withEffect">
                                  <p:stCondLst>
                                    <p:cond delay="500"/>
                                  </p:stCondLst>
                                  <p:childTnLst>
                                    <p:set>
                                      <p:cBhvr>
                                        <p:cTn id="95" dur="1" fill="hold">
                                          <p:stCondLst>
                                            <p:cond delay="0"/>
                                          </p:stCondLst>
                                        </p:cTn>
                                        <p:tgtEl>
                                          <p:spTgt spid="3">
                                            <p:txEl>
                                              <p:pRg st="2" end="2"/>
                                            </p:txEl>
                                          </p:spTgt>
                                        </p:tgtEl>
                                        <p:attrNameLst>
                                          <p:attrName>style.visibility</p:attrName>
                                        </p:attrNameLst>
                                      </p:cBhvr>
                                      <p:to>
                                        <p:strVal val="visible"/>
                                      </p:to>
                                    </p:set>
                                    <p:animEffect transition="in" filter="fade">
                                      <p:cBhvr>
                                        <p:cTn id="96" dur="500"/>
                                        <p:tgtEl>
                                          <p:spTgt spid="3">
                                            <p:txEl>
                                              <p:pRg st="2" end="2"/>
                                            </p:txEl>
                                          </p:spTgt>
                                        </p:tgtEl>
                                      </p:cBhvr>
                                    </p:animEffect>
                                  </p:childTnLst>
                                </p:cTn>
                              </p:par>
                              <p:par>
                                <p:cTn id="97" presetID="10" presetClass="entr" presetSubtype="0" fill="hold" grpId="0" nodeType="withEffect">
                                  <p:stCondLst>
                                    <p:cond delay="500"/>
                                  </p:stCondLst>
                                  <p:childTnLst>
                                    <p:set>
                                      <p:cBhvr>
                                        <p:cTn id="98" dur="1" fill="hold">
                                          <p:stCondLst>
                                            <p:cond delay="0"/>
                                          </p:stCondLst>
                                        </p:cTn>
                                        <p:tgtEl>
                                          <p:spTgt spid="3">
                                            <p:txEl>
                                              <p:pRg st="3" end="3"/>
                                            </p:txEl>
                                          </p:spTgt>
                                        </p:tgtEl>
                                        <p:attrNameLst>
                                          <p:attrName>style.visibility</p:attrName>
                                        </p:attrNameLst>
                                      </p:cBhvr>
                                      <p:to>
                                        <p:strVal val="visible"/>
                                      </p:to>
                                    </p:set>
                                    <p:animEffect transition="in" filter="fade">
                                      <p:cBhvr>
                                        <p:cTn id="99" dur="500"/>
                                        <p:tgtEl>
                                          <p:spTgt spid="3">
                                            <p:txEl>
                                              <p:pRg st="3" end="3"/>
                                            </p:txEl>
                                          </p:spTgt>
                                        </p:tgtEl>
                                      </p:cBhvr>
                                    </p:animEffect>
                                  </p:childTnLst>
                                </p:cTn>
                              </p:par>
                              <p:par>
                                <p:cTn id="100" presetID="10" presetClass="entr" presetSubtype="0" fill="hold" grpId="0" nodeType="withEffect">
                                  <p:stCondLst>
                                    <p:cond delay="500"/>
                                  </p:stCondLst>
                                  <p:childTnLst>
                                    <p:set>
                                      <p:cBhvr>
                                        <p:cTn id="101" dur="1" fill="hold">
                                          <p:stCondLst>
                                            <p:cond delay="0"/>
                                          </p:stCondLst>
                                        </p:cTn>
                                        <p:tgtEl>
                                          <p:spTgt spid="3">
                                            <p:txEl>
                                              <p:pRg st="4" end="4"/>
                                            </p:txEl>
                                          </p:spTgt>
                                        </p:tgtEl>
                                        <p:attrNameLst>
                                          <p:attrName>style.visibility</p:attrName>
                                        </p:attrNameLst>
                                      </p:cBhvr>
                                      <p:to>
                                        <p:strVal val="visible"/>
                                      </p:to>
                                    </p:set>
                                    <p:animEffect transition="in" filter="fade">
                                      <p:cBhvr>
                                        <p:cTn id="10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P spid="3" grpId="0" uiExpand="1" build="p">
        <p:tmplLst>
          <p:tmpl lvl="1">
            <p:tnLst>
              <p:par>
                <p:cTn presetID="10" presetClass="entr" presetSubtype="0" fill="hold" nodeType="withEffect">
                  <p:stCondLst>
                    <p:cond delay="50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2">
            <p:tnLst>
              <p:par>
                <p:cTn presetID="10" presetClass="entr" presetSubtype="0" fill="hold" nodeType="withEffect">
                  <p:stCondLst>
                    <p:cond delay="50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3">
            <p:tnLst>
              <p:par>
                <p:cTn presetID="10" presetClass="entr" presetSubtype="0" fill="hold" nodeType="withEffect">
                  <p:stCondLst>
                    <p:cond delay="50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4">
            <p:tnLst>
              <p:par>
                <p:cTn presetID="10" presetClass="entr" presetSubtype="0" fill="hold" nodeType="withEffect">
                  <p:stCondLst>
                    <p:cond delay="50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5">
            <p:tnLst>
              <p:par>
                <p:cTn presetID="10" presetClass="entr" presetSubtype="0" fill="hold" nodeType="withEffect">
                  <p:stCondLst>
                    <p:cond delay="50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Lst>
  </p:timing>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1_Quote with image">
  <p:cSld name="2_Quote with image">
    <p:bg>
      <p:bgPr>
        <a:solidFill>
          <a:schemeClr val="dk2"/>
        </a:solidFill>
        <a:effectLst/>
      </p:bgPr>
    </p:bg>
    <p:spTree>
      <p:nvGrpSpPr>
        <p:cNvPr id="1" name="Shape 17"/>
        <p:cNvGrpSpPr/>
        <p:nvPr/>
      </p:nvGrpSpPr>
      <p:grpSpPr>
        <a:xfrm>
          <a:off x="0" y="0"/>
          <a:ext cx="0" cy="0"/>
          <a:chOff x="0" y="0"/>
          <a:chExt cx="0" cy="0"/>
        </a:xfrm>
      </p:grpSpPr>
      <p:sp>
        <p:nvSpPr>
          <p:cNvPr id="18" name="Google Shape;18;p12"/>
          <p:cNvSpPr>
            <a:spLocks noGrp="1"/>
          </p:cNvSpPr>
          <p:nvPr>
            <p:ph type="pic" idx="2"/>
          </p:nvPr>
        </p:nvSpPr>
        <p:spPr>
          <a:xfrm>
            <a:off x="6096000" y="0"/>
            <a:ext cx="6096000" cy="6858000"/>
          </a:xfrm>
          <a:prstGeom prst="rect">
            <a:avLst/>
          </a:prstGeom>
          <a:noFill/>
          <a:ln>
            <a:noFill/>
          </a:ln>
        </p:spPr>
      </p:sp>
      <p:sp>
        <p:nvSpPr>
          <p:cNvPr id="19" name="Google Shape;19;p12"/>
          <p:cNvSpPr txBox="1">
            <a:spLocks noGrp="1"/>
          </p:cNvSpPr>
          <p:nvPr>
            <p:ph type="ftr" idx="11"/>
          </p:nvPr>
        </p:nvSpPr>
        <p:spPr>
          <a:xfrm>
            <a:off x="609600" y="6483641"/>
            <a:ext cx="4114800" cy="14400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2"/>
          <p:cNvSpPr txBox="1">
            <a:spLocks noGrp="1"/>
          </p:cNvSpPr>
          <p:nvPr>
            <p:ph type="sldNum" idx="12"/>
          </p:nvPr>
        </p:nvSpPr>
        <p:spPr>
          <a:xfrm>
            <a:off x="11404107" y="6483641"/>
            <a:ext cx="360000" cy="144000"/>
          </a:xfrm>
          <a:prstGeom prst="rect">
            <a:avLst/>
          </a:prstGeom>
          <a:noFill/>
          <a:ln>
            <a:noFill/>
          </a:ln>
        </p:spPr>
        <p:txBody>
          <a:bodyPr spcFirstLastPara="1" wrap="square" lIns="0" tIns="0" rIns="0" bIns="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21" name="Google Shape;21;p12"/>
          <p:cNvSpPr txBox="1">
            <a:spLocks noGrp="1"/>
          </p:cNvSpPr>
          <p:nvPr>
            <p:ph type="body" idx="1"/>
          </p:nvPr>
        </p:nvSpPr>
        <p:spPr>
          <a:xfrm>
            <a:off x="614364" y="777240"/>
            <a:ext cx="5130447" cy="5040630"/>
          </a:xfrm>
          <a:prstGeom prst="rect">
            <a:avLst/>
          </a:prstGeom>
          <a:noFill/>
          <a:ln>
            <a:noFill/>
          </a:ln>
        </p:spPr>
        <p:txBody>
          <a:bodyPr spcFirstLastPara="1" wrap="square" lIns="0" tIns="0" rIns="0" bIns="0" anchor="ctr" anchorCtr="0">
            <a:noAutofit/>
          </a:bodyPr>
          <a:lstStyle>
            <a:lvl1pPr marL="457200" lvl="0" indent="-228600" algn="ctr">
              <a:lnSpc>
                <a:spcPct val="90000"/>
              </a:lnSpc>
              <a:spcBef>
                <a:spcPts val="0"/>
              </a:spcBef>
              <a:spcAft>
                <a:spcPts val="0"/>
              </a:spcAft>
              <a:buClr>
                <a:schemeClr val="lt2"/>
              </a:buClr>
              <a:buSzPts val="5400"/>
              <a:buNone/>
              <a:defRPr sz="5400">
                <a:solidFill>
                  <a:schemeClr val="lt2"/>
                </a:solidFill>
              </a:defRPr>
            </a:lvl1pPr>
            <a:lvl2pPr marL="914400" lvl="1" indent="-228600" algn="ctr">
              <a:lnSpc>
                <a:spcPct val="100000"/>
              </a:lnSpc>
              <a:spcBef>
                <a:spcPts val="1800"/>
              </a:spcBef>
              <a:spcAft>
                <a:spcPts val="0"/>
              </a:spcAft>
              <a:buClr>
                <a:schemeClr val="lt1"/>
              </a:buClr>
              <a:buSzPts val="1200"/>
              <a:buNone/>
              <a:defRPr sz="1200">
                <a:solidFill>
                  <a:schemeClr val="lt1"/>
                </a:solidFill>
              </a:defRPr>
            </a:lvl2pPr>
            <a:lvl3pPr marL="1371600" lvl="2" indent="-228600" algn="l">
              <a:lnSpc>
                <a:spcPct val="100000"/>
              </a:lnSpc>
              <a:spcBef>
                <a:spcPts val="600"/>
              </a:spcBef>
              <a:spcAft>
                <a:spcPts val="0"/>
              </a:spcAft>
              <a:buSzPts val="1200"/>
              <a:buNone/>
              <a:defRPr sz="1200"/>
            </a:lvl3pPr>
            <a:lvl4pPr marL="1828800" lvl="3" indent="-228600" algn="l">
              <a:lnSpc>
                <a:spcPct val="100000"/>
              </a:lnSpc>
              <a:spcBef>
                <a:spcPts val="300"/>
              </a:spcBef>
              <a:spcAft>
                <a:spcPts val="0"/>
              </a:spcAft>
              <a:buSzPts val="1000"/>
              <a:buNone/>
              <a:defRPr sz="1000"/>
            </a:lvl4pPr>
            <a:lvl5pPr marL="2286000" lvl="4" indent="-228600" algn="l">
              <a:lnSpc>
                <a:spcPct val="100000"/>
              </a:lnSpc>
              <a:spcBef>
                <a:spcPts val="300"/>
              </a:spcBef>
              <a:spcAft>
                <a:spcPts val="0"/>
              </a:spcAft>
              <a:buSzPts val="1000"/>
              <a:buNone/>
              <a:defRPr sz="1000"/>
            </a:lvl5pPr>
            <a:lvl6pPr marL="2743200" lvl="5" indent="-228600" algn="l">
              <a:lnSpc>
                <a:spcPct val="100000"/>
              </a:lnSpc>
              <a:spcBef>
                <a:spcPts val="500"/>
              </a:spcBef>
              <a:spcAft>
                <a:spcPts val="0"/>
              </a:spcAft>
              <a:buSzPts val="1000"/>
              <a:buNone/>
              <a:defRPr sz="1000"/>
            </a:lvl6pPr>
            <a:lvl7pPr marL="3200400" lvl="6" indent="-228600" algn="l">
              <a:lnSpc>
                <a:spcPct val="100000"/>
              </a:lnSpc>
              <a:spcBef>
                <a:spcPts val="1200"/>
              </a:spcBef>
              <a:spcAft>
                <a:spcPts val="0"/>
              </a:spcAft>
              <a:buSzPts val="1000"/>
              <a:buNone/>
              <a:defRPr sz="1000"/>
            </a:lvl7pPr>
            <a:lvl8pPr marL="3657600" lvl="7" indent="-228600" algn="l">
              <a:lnSpc>
                <a:spcPct val="100000"/>
              </a:lnSpc>
              <a:spcBef>
                <a:spcPts val="1200"/>
              </a:spcBef>
              <a:spcAft>
                <a:spcPts val="0"/>
              </a:spcAft>
              <a:buSzPts val="1000"/>
              <a:buNone/>
              <a:defRPr sz="1000"/>
            </a:lvl8pPr>
            <a:lvl9pPr marL="4114800" lvl="8" indent="-228600" algn="l">
              <a:lnSpc>
                <a:spcPct val="90000"/>
              </a:lnSpc>
              <a:spcBef>
                <a:spcPts val="600"/>
              </a:spcBef>
              <a:spcAft>
                <a:spcPts val="0"/>
              </a:spcAft>
              <a:buSzPts val="1000"/>
              <a:buNone/>
              <a:defRPr sz="1000"/>
            </a:lvl9pPr>
          </a:lstStyle>
          <a:p>
            <a:endParaRPr dirty="0"/>
          </a:p>
        </p:txBody>
      </p:sp>
      <p:cxnSp>
        <p:nvCxnSpPr>
          <p:cNvPr id="22" name="Google Shape;22;p12"/>
          <p:cNvCxnSpPr/>
          <p:nvPr/>
        </p:nvCxnSpPr>
        <p:spPr>
          <a:xfrm>
            <a:off x="614363" y="0"/>
            <a:ext cx="0" cy="984250"/>
          </a:xfrm>
          <a:prstGeom prst="straightConnector1">
            <a:avLst/>
          </a:prstGeom>
          <a:noFill/>
          <a:ln w="34925" cap="flat" cmpd="sng">
            <a:solidFill>
              <a:schemeClr val="lt1"/>
            </a:solidFill>
            <a:prstDash val="solid"/>
            <a:miter lim="800000"/>
            <a:headEnd type="none" w="med" len="med"/>
            <a:tailEnd type="none" w="med" len="med"/>
          </a:ln>
        </p:spPr>
      </p:cxnSp>
    </p:spTree>
    <p:extLst>
      <p:ext uri="{BB962C8B-B14F-4D97-AF65-F5344CB8AC3E}">
        <p14:creationId xmlns:p14="http://schemas.microsoft.com/office/powerpoint/2010/main" val="219934359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1_Contents">
  <p:cSld name="4_Contents">
    <p:bg>
      <p:bgPr>
        <a:solidFill>
          <a:schemeClr val="lt1"/>
        </a:solidFill>
        <a:effectLst/>
      </p:bgPr>
    </p:bg>
    <p:spTree>
      <p:nvGrpSpPr>
        <p:cNvPr id="1" name="Shape 23"/>
        <p:cNvGrpSpPr/>
        <p:nvPr/>
      </p:nvGrpSpPr>
      <p:grpSpPr>
        <a:xfrm>
          <a:off x="0" y="0"/>
          <a:ext cx="0" cy="0"/>
          <a:chOff x="0" y="0"/>
          <a:chExt cx="0" cy="0"/>
        </a:xfrm>
      </p:grpSpPr>
      <p:pic>
        <p:nvPicPr>
          <p:cNvPr id="24" name="Google Shape;24;p18"/>
          <p:cNvPicPr preferRelativeResize="0"/>
          <p:nvPr/>
        </p:nvPicPr>
        <p:blipFill rotWithShape="1">
          <a:blip r:embed="rId2">
            <a:alphaModFix/>
          </a:blip>
          <a:srcRect/>
          <a:stretch/>
        </p:blipFill>
        <p:spPr>
          <a:xfrm>
            <a:off x="-32755" y="-1"/>
            <a:ext cx="10362618" cy="6858001"/>
          </a:xfrm>
          <a:prstGeom prst="rect">
            <a:avLst/>
          </a:prstGeom>
          <a:noFill/>
          <a:ln>
            <a:noFill/>
          </a:ln>
        </p:spPr>
      </p:pic>
      <p:sp>
        <p:nvSpPr>
          <p:cNvPr id="25" name="Google Shape;25;p18"/>
          <p:cNvSpPr/>
          <p:nvPr/>
        </p:nvSpPr>
        <p:spPr>
          <a:xfrm>
            <a:off x="10329863" y="0"/>
            <a:ext cx="1862137" cy="6858000"/>
          </a:xfrm>
          <a:prstGeom prst="rect">
            <a:avLst/>
          </a:prstGeom>
          <a:solidFill>
            <a:schemeClr val="lt2"/>
          </a:solidFill>
          <a:ln>
            <a:noFill/>
          </a:ln>
        </p:spPr>
        <p:txBody>
          <a:bodyPr spcFirstLastPara="1" wrap="square" lIns="91425" tIns="288000" rIns="91425" bIns="45700" anchor="t" anchorCtr="0">
            <a:noAutofit/>
          </a:bodyPr>
          <a:lstStyle/>
          <a:p>
            <a:pPr marL="0" marR="0" lvl="0" indent="0" algn="ctr" rtl="0">
              <a:spcBef>
                <a:spcPts val="0"/>
              </a:spcBef>
              <a:spcAft>
                <a:spcPts val="0"/>
              </a:spcAft>
              <a:buNone/>
            </a:pPr>
            <a:endParaRPr sz="8000" b="1" i="0" u="none" strike="noStrike" cap="none">
              <a:solidFill>
                <a:schemeClr val="dk2"/>
              </a:solidFill>
              <a:latin typeface="Arial"/>
              <a:ea typeface="Arial"/>
              <a:cs typeface="Arial"/>
              <a:sym typeface="Arial"/>
            </a:endParaRPr>
          </a:p>
        </p:txBody>
      </p:sp>
      <p:cxnSp>
        <p:nvCxnSpPr>
          <p:cNvPr id="26" name="Google Shape;26;p18"/>
          <p:cNvCxnSpPr/>
          <p:nvPr/>
        </p:nvCxnSpPr>
        <p:spPr>
          <a:xfrm>
            <a:off x="3665538" y="0"/>
            <a:ext cx="0" cy="6858000"/>
          </a:xfrm>
          <a:prstGeom prst="straightConnector1">
            <a:avLst/>
          </a:prstGeom>
          <a:noFill/>
          <a:ln w="128575" cap="flat" cmpd="sng">
            <a:solidFill>
              <a:schemeClr val="lt1"/>
            </a:solidFill>
            <a:prstDash val="solid"/>
            <a:miter lim="800000"/>
            <a:headEnd type="none" w="med" len="med"/>
            <a:tailEnd type="none" w="med" len="med"/>
          </a:ln>
        </p:spPr>
      </p:cxnSp>
      <p:cxnSp>
        <p:nvCxnSpPr>
          <p:cNvPr id="27" name="Google Shape;27;p18"/>
          <p:cNvCxnSpPr/>
          <p:nvPr/>
        </p:nvCxnSpPr>
        <p:spPr>
          <a:xfrm>
            <a:off x="7939088" y="0"/>
            <a:ext cx="0" cy="6909868"/>
          </a:xfrm>
          <a:prstGeom prst="straightConnector1">
            <a:avLst/>
          </a:prstGeom>
          <a:noFill/>
          <a:ln w="34925" cap="flat" cmpd="sng">
            <a:solidFill>
              <a:schemeClr val="lt1"/>
            </a:solidFill>
            <a:prstDash val="solid"/>
            <a:miter lim="800000"/>
            <a:headEnd type="none" w="med" len="med"/>
            <a:tailEnd type="none" w="med" len="med"/>
          </a:ln>
        </p:spPr>
      </p:cxnSp>
      <p:cxnSp>
        <p:nvCxnSpPr>
          <p:cNvPr id="28" name="Google Shape;28;p18"/>
          <p:cNvCxnSpPr/>
          <p:nvPr/>
        </p:nvCxnSpPr>
        <p:spPr>
          <a:xfrm>
            <a:off x="9766301" y="0"/>
            <a:ext cx="0" cy="6858000"/>
          </a:xfrm>
          <a:prstGeom prst="straightConnector1">
            <a:avLst/>
          </a:prstGeom>
          <a:noFill/>
          <a:ln w="34925" cap="flat" cmpd="sng">
            <a:solidFill>
              <a:schemeClr val="lt1"/>
            </a:solidFill>
            <a:prstDash val="solid"/>
            <a:miter lim="800000"/>
            <a:headEnd type="none" w="med" len="med"/>
            <a:tailEnd type="none" w="med" len="med"/>
          </a:ln>
        </p:spPr>
      </p:cxnSp>
      <p:sp>
        <p:nvSpPr>
          <p:cNvPr id="29" name="Google Shape;29;p18"/>
          <p:cNvSpPr txBox="1">
            <a:spLocks noGrp="1"/>
          </p:cNvSpPr>
          <p:nvPr>
            <p:ph type="body" idx="1"/>
          </p:nvPr>
        </p:nvSpPr>
        <p:spPr>
          <a:xfrm>
            <a:off x="10444163" y="100013"/>
            <a:ext cx="1614487" cy="6629400"/>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1800"/>
              </a:spcBef>
              <a:spcAft>
                <a:spcPts val="0"/>
              </a:spcAft>
              <a:buClr>
                <a:schemeClr val="dk2"/>
              </a:buClr>
              <a:buSzPts val="8000"/>
              <a:buNone/>
              <a:defRPr sz="8000">
                <a:solidFill>
                  <a:schemeClr val="dk2"/>
                </a:solidFill>
              </a:defRPr>
            </a:lvl1pPr>
            <a:lvl2pPr marL="914400" lvl="1" indent="-228600" algn="ctr">
              <a:lnSpc>
                <a:spcPct val="100000"/>
              </a:lnSpc>
              <a:spcBef>
                <a:spcPts val="600"/>
              </a:spcBef>
              <a:spcAft>
                <a:spcPts val="0"/>
              </a:spcAft>
              <a:buClr>
                <a:schemeClr val="dk2"/>
              </a:buClr>
              <a:buSzPts val="8000"/>
              <a:buNone/>
              <a:defRPr sz="8000">
                <a:solidFill>
                  <a:schemeClr val="dk2"/>
                </a:solidFill>
              </a:defRPr>
            </a:lvl2pPr>
            <a:lvl3pPr marL="1371600" lvl="2" indent="-736600" algn="ctr">
              <a:lnSpc>
                <a:spcPct val="100000"/>
              </a:lnSpc>
              <a:spcBef>
                <a:spcPts val="600"/>
              </a:spcBef>
              <a:spcAft>
                <a:spcPts val="0"/>
              </a:spcAft>
              <a:buSzPts val="8000"/>
              <a:buChar char="•"/>
              <a:defRPr sz="8000">
                <a:solidFill>
                  <a:schemeClr val="dk2"/>
                </a:solidFill>
              </a:defRPr>
            </a:lvl3pPr>
            <a:lvl4pPr marL="1828800" lvl="3" indent="-736600" algn="ctr">
              <a:lnSpc>
                <a:spcPct val="100000"/>
              </a:lnSpc>
              <a:spcBef>
                <a:spcPts val="300"/>
              </a:spcBef>
              <a:spcAft>
                <a:spcPts val="0"/>
              </a:spcAft>
              <a:buSzPts val="8000"/>
              <a:buChar char="•"/>
              <a:defRPr sz="8000">
                <a:solidFill>
                  <a:schemeClr val="dk2"/>
                </a:solidFill>
              </a:defRPr>
            </a:lvl4pPr>
            <a:lvl5pPr marL="2286000" lvl="4" indent="-736600" algn="ctr">
              <a:lnSpc>
                <a:spcPct val="100000"/>
              </a:lnSpc>
              <a:spcBef>
                <a:spcPts val="300"/>
              </a:spcBef>
              <a:spcAft>
                <a:spcPts val="0"/>
              </a:spcAft>
              <a:buSzPts val="8000"/>
              <a:buChar char="•"/>
              <a:defRPr sz="8000">
                <a:solidFill>
                  <a:schemeClr val="dk2"/>
                </a:solidFill>
              </a:defRPr>
            </a:lvl5pPr>
            <a:lvl6pPr marL="2743200" lvl="5" indent="-228600" algn="l">
              <a:lnSpc>
                <a:spcPct val="100000"/>
              </a:lnSpc>
              <a:spcBef>
                <a:spcPts val="500"/>
              </a:spcBef>
              <a:spcAft>
                <a:spcPts val="0"/>
              </a:spcAft>
              <a:buSzPts val="1800"/>
              <a:buNone/>
              <a:defRPr/>
            </a:lvl6pPr>
            <a:lvl7pPr marL="3200400" lvl="6" indent="-228600" algn="l">
              <a:lnSpc>
                <a:spcPct val="100000"/>
              </a:lnSpc>
              <a:spcBef>
                <a:spcPts val="1200"/>
              </a:spcBef>
              <a:spcAft>
                <a:spcPts val="0"/>
              </a:spcAft>
              <a:buSzPts val="1800"/>
              <a:buNone/>
              <a:defRPr/>
            </a:lvl7pPr>
            <a:lvl8pPr marL="3657600" lvl="7" indent="-228600" algn="l">
              <a:lnSpc>
                <a:spcPct val="100000"/>
              </a:lnSpc>
              <a:spcBef>
                <a:spcPts val="1200"/>
              </a:spcBef>
              <a:spcAft>
                <a:spcPts val="0"/>
              </a:spcAft>
              <a:buSzPts val="1800"/>
              <a:buNone/>
              <a:defRPr/>
            </a:lvl8pPr>
            <a:lvl9pPr marL="4114800" lvl="8" indent="-228600" algn="l">
              <a:lnSpc>
                <a:spcPct val="90000"/>
              </a:lnSpc>
              <a:spcBef>
                <a:spcPts val="600"/>
              </a:spcBef>
              <a:spcAft>
                <a:spcPts val="0"/>
              </a:spcAft>
              <a:buSzPts val="1800"/>
              <a:buNone/>
              <a:defRPr/>
            </a:lvl9pPr>
          </a:lstStyle>
          <a:p>
            <a:endParaRPr/>
          </a:p>
        </p:txBody>
      </p:sp>
    </p:spTree>
    <p:extLst>
      <p:ext uri="{BB962C8B-B14F-4D97-AF65-F5344CB8AC3E}">
        <p14:creationId xmlns:p14="http://schemas.microsoft.com/office/powerpoint/2010/main" val="1992797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p:tgtEl>
                                          <p:spTgt spid="26"/>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27"/>
                                        </p:tgtEl>
                                        <p:attrNameLst>
                                          <p:attrName>style.visibility</p:attrName>
                                        </p:attrNameLst>
                                      </p:cBhvr>
                                      <p:to>
                                        <p:strVal val="visible"/>
                                      </p:to>
                                    </p:set>
                                    <p:anim calcmode="lin" valueType="num">
                                      <p:cBhvr additive="base">
                                        <p:cTn id="10" dur="500"/>
                                        <p:tgtEl>
                                          <p:spTgt spid="27"/>
                                        </p:tgtEl>
                                        <p:attrNameLst>
                                          <p:attrName>ppt_x</p:attrName>
                                        </p:attrNameLst>
                                      </p:cBhvr>
                                      <p:tavLst>
                                        <p:tav tm="0">
                                          <p:val>
                                            <p:strVal val="#ppt_x-1"/>
                                          </p:val>
                                        </p:tav>
                                        <p:tav tm="100000">
                                          <p:val>
                                            <p:strVal val="#ppt_x"/>
                                          </p:val>
                                        </p:tav>
                                      </p:tavLst>
                                    </p:anim>
                                  </p:childTnLst>
                                </p:cTn>
                              </p:par>
                              <p:par>
                                <p:cTn id="11" presetID="2" presetClass="entr" presetSubtype="8" fill="hold" nodeType="withEffect">
                                  <p:stCondLst>
                                    <p:cond delay="0"/>
                                  </p:stCondLst>
                                  <p:childTnLst>
                                    <p:set>
                                      <p:cBhvr>
                                        <p:cTn id="12" dur="1" fill="hold">
                                          <p:stCondLst>
                                            <p:cond delay="0"/>
                                          </p:stCondLst>
                                        </p:cTn>
                                        <p:tgtEl>
                                          <p:spTgt spid="28"/>
                                        </p:tgtEl>
                                        <p:attrNameLst>
                                          <p:attrName>style.visibility</p:attrName>
                                        </p:attrNameLst>
                                      </p:cBhvr>
                                      <p:to>
                                        <p:strVal val="visible"/>
                                      </p:to>
                                    </p:set>
                                    <p:anim calcmode="lin" valueType="num">
                                      <p:cBhvr additive="base">
                                        <p:cTn id="13" dur="500"/>
                                        <p:tgtEl>
                                          <p:spTgt spid="28"/>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92.xml><?xml version="1.0" encoding="utf-8"?>
<p:sldLayout xmlns:a="http://schemas.openxmlformats.org/drawingml/2006/main" xmlns:r="http://schemas.openxmlformats.org/officeDocument/2006/relationships" xmlns:p="http://schemas.openxmlformats.org/presentationml/2006/main" type="title">
  <p:cSld name="Default">
    <p:spTree>
      <p:nvGrpSpPr>
        <p:cNvPr id="1" name=""/>
        <p:cNvGrpSpPr/>
        <p:nvPr/>
      </p:nvGrpSpPr>
      <p:grpSpPr>
        <a:xfrm>
          <a:off x="0" y="0"/>
          <a:ext cx="0" cy="0"/>
          <a:chOff x="0" y="0"/>
          <a:chExt cx="0" cy="0"/>
        </a:xfrm>
      </p:grpSpPr>
      <p:sp>
        <p:nvSpPr>
          <p:cNvPr id="11" name="Title Text"/>
          <p:cNvSpPr txBox="1">
            <a:spLocks noGrp="1"/>
          </p:cNvSpPr>
          <p:nvPr>
            <p:ph type="title"/>
          </p:nvPr>
        </p:nvSpPr>
        <p:spPr>
          <a:xfrm>
            <a:off x="914399" y="2130424"/>
            <a:ext cx="10363203" cy="1470026"/>
          </a:xfrm>
          <a:prstGeom prst="rect">
            <a:avLst/>
          </a:prstGeom>
        </p:spPr>
        <p:txBody>
          <a:bodyPr/>
          <a:lstStyle/>
          <a:p>
            <a:r>
              <a:t>Title Text</a:t>
            </a:r>
          </a:p>
        </p:txBody>
      </p:sp>
      <p:sp>
        <p:nvSpPr>
          <p:cNvPr id="12" name="Body Level One…"/>
          <p:cNvSpPr txBox="1">
            <a:spLocks noGrp="1"/>
          </p:cNvSpPr>
          <p:nvPr>
            <p:ph type="body" sz="quarter" idx="1"/>
          </p:nvPr>
        </p:nvSpPr>
        <p:spPr>
          <a:xfrm>
            <a:off x="1828800" y="3886200"/>
            <a:ext cx="8534400" cy="1752601"/>
          </a:xfrm>
          <a:prstGeom prst="rect">
            <a:avLst/>
          </a:prstGeom>
        </p:spPr>
        <p:txBody>
          <a:bodyPr/>
          <a:lstStyle>
            <a:lvl1pPr marL="0" indent="0" algn="ctr">
              <a:buSzTx/>
              <a:buNone/>
            </a:lvl1pPr>
            <a:lvl2pPr marL="0" indent="0" algn="ctr">
              <a:buSzTx/>
              <a:buNone/>
            </a:lvl2pPr>
            <a:lvl3pPr marL="0" indent="0" algn="ctr">
              <a:buSzTx/>
              <a:buNone/>
            </a:lvl3pPr>
            <a:lvl4pPr marL="0" indent="0" algn="ctr">
              <a:buSzTx/>
              <a:buNone/>
            </a:lvl4pPr>
            <a:lvl5pPr marL="0" indent="0" algn="ctr">
              <a:buSzTx/>
              <a:buNone/>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813650966"/>
      </p:ext>
    </p:extLst>
  </p:cSld>
  <p:clrMapOvr>
    <a:masterClrMapping/>
  </p:clrMapOvr>
  <p:transition spd="med"/>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slideLayout" Target="../slideLayouts/slideLayout84.xml"/><Relationship Id="rId89" Type="http://schemas.openxmlformats.org/officeDocument/2006/relationships/slideLayout" Target="../slideLayouts/slideLayout89.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5" Type="http://schemas.openxmlformats.org/officeDocument/2006/relationships/slideLayout" Target="../slideLayouts/slideLayout5.xml"/><Relationship Id="rId90" Type="http://schemas.openxmlformats.org/officeDocument/2006/relationships/slideLayout" Target="../slideLayouts/slideLayout90.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91" Type="http://schemas.openxmlformats.org/officeDocument/2006/relationships/slideLayout" Target="../slideLayouts/slideLayout9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theme" Target="../theme/theme1.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9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0" name="Grid" hidden="1">
            <a:extLst>
              <a:ext uri="{FF2B5EF4-FFF2-40B4-BE49-F238E27FC236}">
                <a16:creationId xmlns:a16="http://schemas.microsoft.com/office/drawing/2014/main" id="{F91B3BBA-4691-431D-9C8B-99091B049A48}"/>
              </a:ext>
            </a:extLst>
          </p:cNvPr>
          <p:cNvGrpSpPr/>
          <p:nvPr/>
        </p:nvGrpSpPr>
        <p:grpSpPr>
          <a:xfrm>
            <a:off x="-1" y="-148430"/>
            <a:ext cx="12283795" cy="7006431"/>
            <a:chOff x="-1" y="-148430"/>
            <a:chExt cx="12283795" cy="7006431"/>
          </a:xfrm>
        </p:grpSpPr>
        <p:grpSp>
          <p:nvGrpSpPr>
            <p:cNvPr id="45" name="Group 44">
              <a:extLst>
                <a:ext uri="{FF2B5EF4-FFF2-40B4-BE49-F238E27FC236}">
                  <a16:creationId xmlns:a16="http://schemas.microsoft.com/office/drawing/2014/main" id="{221809CE-45BD-40B0-8472-F85E1D724B15}"/>
                </a:ext>
              </a:extLst>
            </p:cNvPr>
            <p:cNvGrpSpPr/>
            <p:nvPr/>
          </p:nvGrpSpPr>
          <p:grpSpPr>
            <a:xfrm>
              <a:off x="-1" y="-148430"/>
              <a:ext cx="12191999" cy="18000"/>
              <a:chOff x="354969" y="-148430"/>
              <a:chExt cx="11837031" cy="82551"/>
            </a:xfrm>
          </p:grpSpPr>
          <p:grpSp>
            <p:nvGrpSpPr>
              <p:cNvPr id="14" name="Group 13">
                <a:extLst>
                  <a:ext uri="{FF2B5EF4-FFF2-40B4-BE49-F238E27FC236}">
                    <a16:creationId xmlns:a16="http://schemas.microsoft.com/office/drawing/2014/main" id="{05CA96C9-9B4E-4B5B-A277-CA49973B6225}"/>
                  </a:ext>
                </a:extLst>
              </p:cNvPr>
              <p:cNvGrpSpPr/>
              <p:nvPr/>
            </p:nvGrpSpPr>
            <p:grpSpPr>
              <a:xfrm>
                <a:off x="10415586" y="-148430"/>
                <a:ext cx="1776414" cy="82551"/>
                <a:chOff x="10044000" y="-148430"/>
                <a:chExt cx="1776414" cy="82551"/>
              </a:xfrm>
            </p:grpSpPr>
            <p:sp>
              <p:nvSpPr>
                <p:cNvPr id="10" name="Rectangle 9">
                  <a:extLst>
                    <a:ext uri="{FF2B5EF4-FFF2-40B4-BE49-F238E27FC236}">
                      <a16:creationId xmlns:a16="http://schemas.microsoft.com/office/drawing/2014/main" id="{50F72AC4-C1AF-4CE9-A444-D25887E0A6AD}"/>
                    </a:ext>
                  </a:extLst>
                </p:cNvPr>
                <p:cNvSpPr/>
                <p:nvPr/>
              </p:nvSpPr>
              <p:spPr>
                <a:xfrm>
                  <a:off x="10044000" y="-146841"/>
                  <a:ext cx="592138" cy="8096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3" name="Group 12">
                  <a:extLst>
                    <a:ext uri="{FF2B5EF4-FFF2-40B4-BE49-F238E27FC236}">
                      <a16:creationId xmlns:a16="http://schemas.microsoft.com/office/drawing/2014/main" id="{D10176F0-24D6-4B9A-B0FD-CD0DBE2D504C}"/>
                    </a:ext>
                  </a:extLst>
                </p:cNvPr>
                <p:cNvGrpSpPr/>
                <p:nvPr/>
              </p:nvGrpSpPr>
              <p:grpSpPr>
                <a:xfrm>
                  <a:off x="10636138" y="-148430"/>
                  <a:ext cx="1184276" cy="82551"/>
                  <a:chOff x="10636138" y="-148430"/>
                  <a:chExt cx="1184276" cy="82551"/>
                </a:xfrm>
              </p:grpSpPr>
              <p:sp>
                <p:nvSpPr>
                  <p:cNvPr id="9" name="Rectangle 8">
                    <a:extLst>
                      <a:ext uri="{FF2B5EF4-FFF2-40B4-BE49-F238E27FC236}">
                        <a16:creationId xmlns:a16="http://schemas.microsoft.com/office/drawing/2014/main" id="{63C483CB-9C0E-4E16-A1FE-793C6B30E609}"/>
                      </a:ext>
                    </a:extLst>
                  </p:cNvPr>
                  <p:cNvSpPr/>
                  <p:nvPr/>
                </p:nvSpPr>
                <p:spPr>
                  <a:xfrm>
                    <a:off x="11228276" y="-146841"/>
                    <a:ext cx="592138" cy="8096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5A0D84CC-37CA-4112-B8B3-4C38B313481C}"/>
                      </a:ext>
                    </a:extLst>
                  </p:cNvPr>
                  <p:cNvSpPr/>
                  <p:nvPr/>
                </p:nvSpPr>
                <p:spPr>
                  <a:xfrm>
                    <a:off x="10636138" y="-148430"/>
                    <a:ext cx="592138" cy="8096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15" name="Group 14">
                <a:extLst>
                  <a:ext uri="{FF2B5EF4-FFF2-40B4-BE49-F238E27FC236}">
                    <a16:creationId xmlns:a16="http://schemas.microsoft.com/office/drawing/2014/main" id="{3728E022-1E4C-4D89-8223-2C6E8DF748A6}"/>
                  </a:ext>
                </a:extLst>
              </p:cNvPr>
              <p:cNvGrpSpPr/>
              <p:nvPr/>
            </p:nvGrpSpPr>
            <p:grpSpPr>
              <a:xfrm>
                <a:off x="8639172" y="-148430"/>
                <a:ext cx="1776414" cy="82551"/>
                <a:chOff x="10044000" y="-148430"/>
                <a:chExt cx="1776414" cy="82551"/>
              </a:xfrm>
              <a:solidFill>
                <a:schemeClr val="tx2"/>
              </a:solidFill>
            </p:grpSpPr>
            <p:sp>
              <p:nvSpPr>
                <p:cNvPr id="16" name="Rectangle 15">
                  <a:extLst>
                    <a:ext uri="{FF2B5EF4-FFF2-40B4-BE49-F238E27FC236}">
                      <a16:creationId xmlns:a16="http://schemas.microsoft.com/office/drawing/2014/main" id="{2D61436C-4EA9-4D32-AB79-846AA5B2189A}"/>
                    </a:ext>
                  </a:extLst>
                </p:cNvPr>
                <p:cNvSpPr/>
                <p:nvPr/>
              </p:nvSpPr>
              <p:spPr>
                <a:xfrm>
                  <a:off x="10044000" y="-146841"/>
                  <a:ext cx="592138" cy="8096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7" name="Group 16">
                  <a:extLst>
                    <a:ext uri="{FF2B5EF4-FFF2-40B4-BE49-F238E27FC236}">
                      <a16:creationId xmlns:a16="http://schemas.microsoft.com/office/drawing/2014/main" id="{00491CF1-3F79-46B6-822C-56D84E04E8C5}"/>
                    </a:ext>
                  </a:extLst>
                </p:cNvPr>
                <p:cNvGrpSpPr/>
                <p:nvPr/>
              </p:nvGrpSpPr>
              <p:grpSpPr>
                <a:xfrm>
                  <a:off x="10636138" y="-148430"/>
                  <a:ext cx="1184276" cy="82551"/>
                  <a:chOff x="10636138" y="-148430"/>
                  <a:chExt cx="1184276" cy="82551"/>
                </a:xfrm>
                <a:grpFill/>
              </p:grpSpPr>
              <p:sp>
                <p:nvSpPr>
                  <p:cNvPr id="18" name="Rectangle 17">
                    <a:extLst>
                      <a:ext uri="{FF2B5EF4-FFF2-40B4-BE49-F238E27FC236}">
                        <a16:creationId xmlns:a16="http://schemas.microsoft.com/office/drawing/2014/main" id="{1C1020E8-815D-4374-9820-8D18C67418ED}"/>
                      </a:ext>
                    </a:extLst>
                  </p:cNvPr>
                  <p:cNvSpPr/>
                  <p:nvPr/>
                </p:nvSpPr>
                <p:spPr>
                  <a:xfrm>
                    <a:off x="11228276" y="-146841"/>
                    <a:ext cx="592138" cy="8096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189C98FB-9461-48C1-8038-E0AED95903AA}"/>
                      </a:ext>
                    </a:extLst>
                  </p:cNvPr>
                  <p:cNvSpPr/>
                  <p:nvPr/>
                </p:nvSpPr>
                <p:spPr>
                  <a:xfrm>
                    <a:off x="10636138" y="-148430"/>
                    <a:ext cx="592138" cy="8096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20" name="Group 19">
                <a:extLst>
                  <a:ext uri="{FF2B5EF4-FFF2-40B4-BE49-F238E27FC236}">
                    <a16:creationId xmlns:a16="http://schemas.microsoft.com/office/drawing/2014/main" id="{E131B212-7F9D-4BED-B591-71A1D382CBC7}"/>
                  </a:ext>
                </a:extLst>
              </p:cNvPr>
              <p:cNvGrpSpPr/>
              <p:nvPr/>
            </p:nvGrpSpPr>
            <p:grpSpPr>
              <a:xfrm>
                <a:off x="6862758" y="-148430"/>
                <a:ext cx="1776414" cy="82551"/>
                <a:chOff x="10044000" y="-148430"/>
                <a:chExt cx="1776414" cy="82551"/>
              </a:xfrm>
            </p:grpSpPr>
            <p:sp>
              <p:nvSpPr>
                <p:cNvPr id="21" name="Rectangle 20">
                  <a:extLst>
                    <a:ext uri="{FF2B5EF4-FFF2-40B4-BE49-F238E27FC236}">
                      <a16:creationId xmlns:a16="http://schemas.microsoft.com/office/drawing/2014/main" id="{C03B4739-5C84-46FE-85D3-0F2DD8A25634}"/>
                    </a:ext>
                  </a:extLst>
                </p:cNvPr>
                <p:cNvSpPr/>
                <p:nvPr/>
              </p:nvSpPr>
              <p:spPr>
                <a:xfrm>
                  <a:off x="10044000" y="-146841"/>
                  <a:ext cx="592138" cy="8096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2" name="Group 21">
                  <a:extLst>
                    <a:ext uri="{FF2B5EF4-FFF2-40B4-BE49-F238E27FC236}">
                      <a16:creationId xmlns:a16="http://schemas.microsoft.com/office/drawing/2014/main" id="{AE264B2A-DB1F-47B9-A919-E26837A43EB8}"/>
                    </a:ext>
                  </a:extLst>
                </p:cNvPr>
                <p:cNvGrpSpPr/>
                <p:nvPr/>
              </p:nvGrpSpPr>
              <p:grpSpPr>
                <a:xfrm>
                  <a:off x="10636138" y="-148430"/>
                  <a:ext cx="1184276" cy="82551"/>
                  <a:chOff x="10636138" y="-148430"/>
                  <a:chExt cx="1184276" cy="82551"/>
                </a:xfrm>
              </p:grpSpPr>
              <p:sp>
                <p:nvSpPr>
                  <p:cNvPr id="23" name="Rectangle 22">
                    <a:extLst>
                      <a:ext uri="{FF2B5EF4-FFF2-40B4-BE49-F238E27FC236}">
                        <a16:creationId xmlns:a16="http://schemas.microsoft.com/office/drawing/2014/main" id="{0FA859F0-08D7-41E9-A6C2-0F80A1600B8C}"/>
                      </a:ext>
                    </a:extLst>
                  </p:cNvPr>
                  <p:cNvSpPr/>
                  <p:nvPr/>
                </p:nvSpPr>
                <p:spPr>
                  <a:xfrm>
                    <a:off x="11228276" y="-146841"/>
                    <a:ext cx="592138" cy="8096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D8BFDC01-5264-4DA6-9C53-72EF8017501E}"/>
                      </a:ext>
                    </a:extLst>
                  </p:cNvPr>
                  <p:cNvSpPr/>
                  <p:nvPr/>
                </p:nvSpPr>
                <p:spPr>
                  <a:xfrm>
                    <a:off x="10636138" y="-148430"/>
                    <a:ext cx="592138" cy="8096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25" name="Group 24">
                <a:extLst>
                  <a:ext uri="{FF2B5EF4-FFF2-40B4-BE49-F238E27FC236}">
                    <a16:creationId xmlns:a16="http://schemas.microsoft.com/office/drawing/2014/main" id="{96AF5EE0-9C62-4749-9E92-90D1109BF7CC}"/>
                  </a:ext>
                </a:extLst>
              </p:cNvPr>
              <p:cNvGrpSpPr/>
              <p:nvPr/>
            </p:nvGrpSpPr>
            <p:grpSpPr>
              <a:xfrm>
                <a:off x="5086344" y="-148430"/>
                <a:ext cx="1776414" cy="82551"/>
                <a:chOff x="10044000" y="-148430"/>
                <a:chExt cx="1776414" cy="82551"/>
              </a:xfrm>
              <a:solidFill>
                <a:schemeClr val="tx2"/>
              </a:solidFill>
            </p:grpSpPr>
            <p:sp>
              <p:nvSpPr>
                <p:cNvPr id="26" name="Rectangle 25">
                  <a:extLst>
                    <a:ext uri="{FF2B5EF4-FFF2-40B4-BE49-F238E27FC236}">
                      <a16:creationId xmlns:a16="http://schemas.microsoft.com/office/drawing/2014/main" id="{649A1855-56D8-4659-97FB-319C01235CBB}"/>
                    </a:ext>
                  </a:extLst>
                </p:cNvPr>
                <p:cNvSpPr/>
                <p:nvPr/>
              </p:nvSpPr>
              <p:spPr>
                <a:xfrm>
                  <a:off x="10044000" y="-146841"/>
                  <a:ext cx="592138" cy="8096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7" name="Group 26">
                  <a:extLst>
                    <a:ext uri="{FF2B5EF4-FFF2-40B4-BE49-F238E27FC236}">
                      <a16:creationId xmlns:a16="http://schemas.microsoft.com/office/drawing/2014/main" id="{AB579263-B022-48FF-AEC7-93565E9659BC}"/>
                    </a:ext>
                  </a:extLst>
                </p:cNvPr>
                <p:cNvGrpSpPr/>
                <p:nvPr/>
              </p:nvGrpSpPr>
              <p:grpSpPr>
                <a:xfrm>
                  <a:off x="10636138" y="-148430"/>
                  <a:ext cx="1184276" cy="82551"/>
                  <a:chOff x="10636138" y="-148430"/>
                  <a:chExt cx="1184276" cy="82551"/>
                </a:xfrm>
                <a:grpFill/>
              </p:grpSpPr>
              <p:sp>
                <p:nvSpPr>
                  <p:cNvPr id="28" name="Rectangle 27">
                    <a:extLst>
                      <a:ext uri="{FF2B5EF4-FFF2-40B4-BE49-F238E27FC236}">
                        <a16:creationId xmlns:a16="http://schemas.microsoft.com/office/drawing/2014/main" id="{743A3B2D-BE05-4647-BDCE-54635C0882AA}"/>
                      </a:ext>
                    </a:extLst>
                  </p:cNvPr>
                  <p:cNvSpPr/>
                  <p:nvPr/>
                </p:nvSpPr>
                <p:spPr>
                  <a:xfrm>
                    <a:off x="11228276" y="-146841"/>
                    <a:ext cx="592138" cy="8096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A3D8034F-3487-4EB4-A46D-A9F6FAB5D278}"/>
                      </a:ext>
                    </a:extLst>
                  </p:cNvPr>
                  <p:cNvSpPr/>
                  <p:nvPr/>
                </p:nvSpPr>
                <p:spPr>
                  <a:xfrm>
                    <a:off x="10636138" y="-148430"/>
                    <a:ext cx="592138" cy="8096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30" name="Group 29">
                <a:extLst>
                  <a:ext uri="{FF2B5EF4-FFF2-40B4-BE49-F238E27FC236}">
                    <a16:creationId xmlns:a16="http://schemas.microsoft.com/office/drawing/2014/main" id="{48EDD9A2-BAF9-4807-B8DB-6DE350086BFA}"/>
                  </a:ext>
                </a:extLst>
              </p:cNvPr>
              <p:cNvGrpSpPr/>
              <p:nvPr/>
            </p:nvGrpSpPr>
            <p:grpSpPr>
              <a:xfrm>
                <a:off x="3309930" y="-148430"/>
                <a:ext cx="1776414" cy="82551"/>
                <a:chOff x="10044000" y="-148430"/>
                <a:chExt cx="1776414" cy="82551"/>
              </a:xfrm>
            </p:grpSpPr>
            <p:sp>
              <p:nvSpPr>
                <p:cNvPr id="31" name="Rectangle 30">
                  <a:extLst>
                    <a:ext uri="{FF2B5EF4-FFF2-40B4-BE49-F238E27FC236}">
                      <a16:creationId xmlns:a16="http://schemas.microsoft.com/office/drawing/2014/main" id="{71239E11-F255-4C89-9708-E73DBF757F35}"/>
                    </a:ext>
                  </a:extLst>
                </p:cNvPr>
                <p:cNvSpPr/>
                <p:nvPr/>
              </p:nvSpPr>
              <p:spPr>
                <a:xfrm>
                  <a:off x="10044000" y="-146841"/>
                  <a:ext cx="592138" cy="8096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2" name="Group 31">
                  <a:extLst>
                    <a:ext uri="{FF2B5EF4-FFF2-40B4-BE49-F238E27FC236}">
                      <a16:creationId xmlns:a16="http://schemas.microsoft.com/office/drawing/2014/main" id="{429A933E-EB89-412C-9A16-7A1761F610BD}"/>
                    </a:ext>
                  </a:extLst>
                </p:cNvPr>
                <p:cNvGrpSpPr/>
                <p:nvPr/>
              </p:nvGrpSpPr>
              <p:grpSpPr>
                <a:xfrm>
                  <a:off x="10636138" y="-148430"/>
                  <a:ext cx="1184276" cy="82551"/>
                  <a:chOff x="10636138" y="-148430"/>
                  <a:chExt cx="1184276" cy="82551"/>
                </a:xfrm>
              </p:grpSpPr>
              <p:sp>
                <p:nvSpPr>
                  <p:cNvPr id="33" name="Rectangle 32">
                    <a:extLst>
                      <a:ext uri="{FF2B5EF4-FFF2-40B4-BE49-F238E27FC236}">
                        <a16:creationId xmlns:a16="http://schemas.microsoft.com/office/drawing/2014/main" id="{34DF87D4-D832-49DC-A339-AC1DD94A6A4D}"/>
                      </a:ext>
                    </a:extLst>
                  </p:cNvPr>
                  <p:cNvSpPr/>
                  <p:nvPr/>
                </p:nvSpPr>
                <p:spPr>
                  <a:xfrm>
                    <a:off x="11228276" y="-146841"/>
                    <a:ext cx="592138" cy="8096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191D562F-BFA4-4227-85B5-DA8E6EA9002E}"/>
                      </a:ext>
                    </a:extLst>
                  </p:cNvPr>
                  <p:cNvSpPr/>
                  <p:nvPr/>
                </p:nvSpPr>
                <p:spPr>
                  <a:xfrm>
                    <a:off x="10636138" y="-148430"/>
                    <a:ext cx="592138" cy="8096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35" name="Group 34">
                <a:extLst>
                  <a:ext uri="{FF2B5EF4-FFF2-40B4-BE49-F238E27FC236}">
                    <a16:creationId xmlns:a16="http://schemas.microsoft.com/office/drawing/2014/main" id="{0FF9B0E9-7F55-46DD-B737-4563044AC3CB}"/>
                  </a:ext>
                </a:extLst>
              </p:cNvPr>
              <p:cNvGrpSpPr/>
              <p:nvPr/>
            </p:nvGrpSpPr>
            <p:grpSpPr>
              <a:xfrm>
                <a:off x="1533516" y="-148430"/>
                <a:ext cx="1776414" cy="82551"/>
                <a:chOff x="10044000" y="-148430"/>
                <a:chExt cx="1776414" cy="82551"/>
              </a:xfrm>
              <a:solidFill>
                <a:schemeClr val="tx2"/>
              </a:solidFill>
            </p:grpSpPr>
            <p:sp>
              <p:nvSpPr>
                <p:cNvPr id="36" name="Rectangle 35">
                  <a:extLst>
                    <a:ext uri="{FF2B5EF4-FFF2-40B4-BE49-F238E27FC236}">
                      <a16:creationId xmlns:a16="http://schemas.microsoft.com/office/drawing/2014/main" id="{8A0D9AB0-BDF8-4BF8-933D-76527927EB0B}"/>
                    </a:ext>
                  </a:extLst>
                </p:cNvPr>
                <p:cNvSpPr/>
                <p:nvPr/>
              </p:nvSpPr>
              <p:spPr>
                <a:xfrm>
                  <a:off x="10044000" y="-146841"/>
                  <a:ext cx="592138" cy="8096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7" name="Group 36">
                  <a:extLst>
                    <a:ext uri="{FF2B5EF4-FFF2-40B4-BE49-F238E27FC236}">
                      <a16:creationId xmlns:a16="http://schemas.microsoft.com/office/drawing/2014/main" id="{B5E63815-B53E-4DEA-B7CE-70992C3829A8}"/>
                    </a:ext>
                  </a:extLst>
                </p:cNvPr>
                <p:cNvGrpSpPr/>
                <p:nvPr/>
              </p:nvGrpSpPr>
              <p:grpSpPr>
                <a:xfrm>
                  <a:off x="10636138" y="-148430"/>
                  <a:ext cx="1184276" cy="82551"/>
                  <a:chOff x="10636138" y="-148430"/>
                  <a:chExt cx="1184276" cy="82551"/>
                </a:xfrm>
                <a:grpFill/>
              </p:grpSpPr>
              <p:sp>
                <p:nvSpPr>
                  <p:cNvPr id="38" name="Rectangle 37">
                    <a:extLst>
                      <a:ext uri="{FF2B5EF4-FFF2-40B4-BE49-F238E27FC236}">
                        <a16:creationId xmlns:a16="http://schemas.microsoft.com/office/drawing/2014/main" id="{94D5A0B5-8362-422E-92CD-C3969E475B4C}"/>
                      </a:ext>
                    </a:extLst>
                  </p:cNvPr>
                  <p:cNvSpPr/>
                  <p:nvPr/>
                </p:nvSpPr>
                <p:spPr>
                  <a:xfrm>
                    <a:off x="11228276" y="-146841"/>
                    <a:ext cx="592138" cy="8096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2899DA0E-EB57-44F4-B814-102F3F299F00}"/>
                      </a:ext>
                    </a:extLst>
                  </p:cNvPr>
                  <p:cNvSpPr/>
                  <p:nvPr/>
                </p:nvSpPr>
                <p:spPr>
                  <a:xfrm>
                    <a:off x="10636138" y="-148430"/>
                    <a:ext cx="592138" cy="8096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42" name="Group 41">
                <a:extLst>
                  <a:ext uri="{FF2B5EF4-FFF2-40B4-BE49-F238E27FC236}">
                    <a16:creationId xmlns:a16="http://schemas.microsoft.com/office/drawing/2014/main" id="{A1A39780-93FB-4FED-9F4A-CEC489158CD3}"/>
                  </a:ext>
                </a:extLst>
              </p:cNvPr>
              <p:cNvGrpSpPr/>
              <p:nvPr/>
            </p:nvGrpSpPr>
            <p:grpSpPr>
              <a:xfrm>
                <a:off x="354969" y="-148430"/>
                <a:ext cx="1184276" cy="82551"/>
                <a:chOff x="10636138" y="-148430"/>
                <a:chExt cx="1184276" cy="82551"/>
              </a:xfrm>
            </p:grpSpPr>
            <p:sp>
              <p:nvSpPr>
                <p:cNvPr id="43" name="Rectangle 42">
                  <a:extLst>
                    <a:ext uri="{FF2B5EF4-FFF2-40B4-BE49-F238E27FC236}">
                      <a16:creationId xmlns:a16="http://schemas.microsoft.com/office/drawing/2014/main" id="{6456A92D-9BF1-42F6-A2E4-492263D70B93}"/>
                    </a:ext>
                  </a:extLst>
                </p:cNvPr>
                <p:cNvSpPr/>
                <p:nvPr/>
              </p:nvSpPr>
              <p:spPr>
                <a:xfrm>
                  <a:off x="11228276" y="-146841"/>
                  <a:ext cx="592138" cy="8096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Rectangle 43">
                  <a:extLst>
                    <a:ext uri="{FF2B5EF4-FFF2-40B4-BE49-F238E27FC236}">
                      <a16:creationId xmlns:a16="http://schemas.microsoft.com/office/drawing/2014/main" id="{C82D97F1-9A9B-47D1-A2F1-784BC83B7F5E}"/>
                    </a:ext>
                  </a:extLst>
                </p:cNvPr>
                <p:cNvSpPr/>
                <p:nvPr/>
              </p:nvSpPr>
              <p:spPr>
                <a:xfrm>
                  <a:off x="10636138" y="-148430"/>
                  <a:ext cx="592138" cy="8096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89" name="Group 88">
              <a:extLst>
                <a:ext uri="{FF2B5EF4-FFF2-40B4-BE49-F238E27FC236}">
                  <a16:creationId xmlns:a16="http://schemas.microsoft.com/office/drawing/2014/main" id="{C34CFFDF-2152-4A2D-8FB3-0A7B23D098B7}"/>
                </a:ext>
              </a:extLst>
            </p:cNvPr>
            <p:cNvGrpSpPr/>
            <p:nvPr/>
          </p:nvGrpSpPr>
          <p:grpSpPr>
            <a:xfrm>
              <a:off x="12265794" y="1"/>
              <a:ext cx="18000" cy="6858000"/>
              <a:chOff x="12425515" y="2588735"/>
              <a:chExt cx="82551" cy="4269265"/>
            </a:xfrm>
          </p:grpSpPr>
          <p:sp>
            <p:nvSpPr>
              <p:cNvPr id="82" name="Rectangle 81">
                <a:extLst>
                  <a:ext uri="{FF2B5EF4-FFF2-40B4-BE49-F238E27FC236}">
                    <a16:creationId xmlns:a16="http://schemas.microsoft.com/office/drawing/2014/main" id="{A5E7F58C-EE61-45FF-BBF9-8DE1F3DD1C59}"/>
                  </a:ext>
                </a:extLst>
              </p:cNvPr>
              <p:cNvSpPr/>
              <p:nvPr/>
            </p:nvSpPr>
            <p:spPr>
              <a:xfrm rot="5400000">
                <a:off x="12161048" y="5292782"/>
                <a:ext cx="609895" cy="8096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Rectangle 82">
                <a:extLst>
                  <a:ext uri="{FF2B5EF4-FFF2-40B4-BE49-F238E27FC236}">
                    <a16:creationId xmlns:a16="http://schemas.microsoft.com/office/drawing/2014/main" id="{8E6C2DEC-5E14-4D86-A7EC-DF4187D064F2}"/>
                  </a:ext>
                </a:extLst>
              </p:cNvPr>
              <p:cNvSpPr/>
              <p:nvPr/>
            </p:nvSpPr>
            <p:spPr>
              <a:xfrm rot="5400000">
                <a:off x="12161048" y="6512572"/>
                <a:ext cx="609895" cy="8096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Rectangle 83">
                <a:extLst>
                  <a:ext uri="{FF2B5EF4-FFF2-40B4-BE49-F238E27FC236}">
                    <a16:creationId xmlns:a16="http://schemas.microsoft.com/office/drawing/2014/main" id="{C74D7886-31ED-4084-8E07-296ECC655564}"/>
                  </a:ext>
                </a:extLst>
              </p:cNvPr>
              <p:cNvSpPr/>
              <p:nvPr/>
            </p:nvSpPr>
            <p:spPr>
              <a:xfrm rot="5400000">
                <a:off x="12162637" y="5902677"/>
                <a:ext cx="609895" cy="8096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Rectangle 84">
                <a:extLst>
                  <a:ext uri="{FF2B5EF4-FFF2-40B4-BE49-F238E27FC236}">
                    <a16:creationId xmlns:a16="http://schemas.microsoft.com/office/drawing/2014/main" id="{D7BD4B1F-2F1E-446E-A05B-F3CB5E5F6873}"/>
                  </a:ext>
                </a:extLst>
              </p:cNvPr>
              <p:cNvSpPr/>
              <p:nvPr/>
            </p:nvSpPr>
            <p:spPr>
              <a:xfrm rot="5400000">
                <a:off x="12161048" y="3463097"/>
                <a:ext cx="609895" cy="8096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Rectangle 85">
                <a:extLst>
                  <a:ext uri="{FF2B5EF4-FFF2-40B4-BE49-F238E27FC236}">
                    <a16:creationId xmlns:a16="http://schemas.microsoft.com/office/drawing/2014/main" id="{53310686-91D7-4A31-82C8-A67D32C0F75A}"/>
                  </a:ext>
                </a:extLst>
              </p:cNvPr>
              <p:cNvSpPr/>
              <p:nvPr/>
            </p:nvSpPr>
            <p:spPr>
              <a:xfrm rot="5400000">
                <a:off x="12161048" y="4682887"/>
                <a:ext cx="609895" cy="8096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Rectangle 86">
                <a:extLst>
                  <a:ext uri="{FF2B5EF4-FFF2-40B4-BE49-F238E27FC236}">
                    <a16:creationId xmlns:a16="http://schemas.microsoft.com/office/drawing/2014/main" id="{AE3B8320-65F3-48A9-85F1-293C37A82915}"/>
                  </a:ext>
                </a:extLst>
              </p:cNvPr>
              <p:cNvSpPr/>
              <p:nvPr/>
            </p:nvSpPr>
            <p:spPr>
              <a:xfrm rot="5400000">
                <a:off x="12162637" y="4072992"/>
                <a:ext cx="609895" cy="8096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Rectangle 87">
                <a:extLst>
                  <a:ext uri="{FF2B5EF4-FFF2-40B4-BE49-F238E27FC236}">
                    <a16:creationId xmlns:a16="http://schemas.microsoft.com/office/drawing/2014/main" id="{97125D60-8B03-47D1-B843-A583D2ED4F62}"/>
                  </a:ext>
                </a:extLst>
              </p:cNvPr>
              <p:cNvSpPr/>
              <p:nvPr/>
            </p:nvSpPr>
            <p:spPr>
              <a:xfrm rot="5400000">
                <a:off x="12161048" y="2853202"/>
                <a:ext cx="609895" cy="8096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2" name="Title Placeholder 1">
            <a:extLst>
              <a:ext uri="{FF2B5EF4-FFF2-40B4-BE49-F238E27FC236}">
                <a16:creationId xmlns:a16="http://schemas.microsoft.com/office/drawing/2014/main" id="{9D1491C4-9830-46D6-9B7E-91D978B17D03}"/>
              </a:ext>
            </a:extLst>
          </p:cNvPr>
          <p:cNvSpPr>
            <a:spLocks noGrp="1"/>
          </p:cNvSpPr>
          <p:nvPr>
            <p:ph type="title"/>
          </p:nvPr>
        </p:nvSpPr>
        <p:spPr>
          <a:xfrm>
            <a:off x="807269" y="239083"/>
            <a:ext cx="10580059" cy="755904"/>
          </a:xfrm>
          <a:prstGeom prst="rect">
            <a:avLst/>
          </a:prstGeom>
        </p:spPr>
        <p:txBody>
          <a:bodyPr vert="horz" lIns="0" tIns="0" rIns="0" bIns="0" rtlCol="0" anchor="b" anchorCtr="0">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8490CFD-D389-4642-995F-30BEB12330F8}"/>
              </a:ext>
            </a:extLst>
          </p:cNvPr>
          <p:cNvSpPr>
            <a:spLocks noGrp="1"/>
          </p:cNvSpPr>
          <p:nvPr>
            <p:ph type="body" idx="1"/>
          </p:nvPr>
        </p:nvSpPr>
        <p:spPr>
          <a:xfrm>
            <a:off x="807269" y="1959431"/>
            <a:ext cx="10580059" cy="3901794"/>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82998A25-FD83-4602-AD1D-0DE3EEDC8FD8}"/>
              </a:ext>
            </a:extLst>
          </p:cNvPr>
          <p:cNvSpPr>
            <a:spLocks noGrp="1"/>
          </p:cNvSpPr>
          <p:nvPr>
            <p:ph type="ftr" sz="quarter" idx="3"/>
          </p:nvPr>
        </p:nvSpPr>
        <p:spPr>
          <a:xfrm>
            <a:off x="609600" y="6483641"/>
            <a:ext cx="4114800" cy="144000"/>
          </a:xfrm>
          <a:prstGeom prst="rect">
            <a:avLst/>
          </a:prstGeom>
        </p:spPr>
        <p:txBody>
          <a:bodyPr vert="horz" lIns="0" tIns="0" rIns="0" bIns="0" rtlCol="0" anchor="ctr">
            <a:noAutofit/>
          </a:bodyPr>
          <a:lstStyle>
            <a:lvl1pPr algn="l">
              <a:defRPr sz="900">
                <a:solidFill>
                  <a:schemeClr val="tx2"/>
                </a:solidFill>
              </a:defRPr>
            </a:lvl1pPr>
          </a:lstStyle>
          <a:p>
            <a:endParaRPr lang="en-GB"/>
          </a:p>
        </p:txBody>
      </p:sp>
      <p:sp>
        <p:nvSpPr>
          <p:cNvPr id="6" name="Slide Number Placeholder 5">
            <a:extLst>
              <a:ext uri="{FF2B5EF4-FFF2-40B4-BE49-F238E27FC236}">
                <a16:creationId xmlns:a16="http://schemas.microsoft.com/office/drawing/2014/main" id="{659C9522-716F-47B9-9B6E-E0C01A5F2FAC}"/>
              </a:ext>
            </a:extLst>
          </p:cNvPr>
          <p:cNvSpPr>
            <a:spLocks noGrp="1"/>
          </p:cNvSpPr>
          <p:nvPr>
            <p:ph type="sldNum" sz="quarter" idx="4"/>
          </p:nvPr>
        </p:nvSpPr>
        <p:spPr>
          <a:xfrm>
            <a:off x="11404107" y="6483641"/>
            <a:ext cx="360000" cy="144000"/>
          </a:xfrm>
          <a:prstGeom prst="rect">
            <a:avLst/>
          </a:prstGeom>
        </p:spPr>
        <p:txBody>
          <a:bodyPr vert="horz" lIns="0" tIns="0" rIns="0" bIns="0" rtlCol="0" anchor="ctr">
            <a:noAutofit/>
          </a:bodyPr>
          <a:lstStyle>
            <a:lvl1pPr algn="r">
              <a:defRPr sz="900">
                <a:solidFill>
                  <a:schemeClr val="tx2"/>
                </a:solidFill>
              </a:defRPr>
            </a:lvl1pPr>
          </a:lstStyle>
          <a:p>
            <a:fld id="{AFA7B88B-89BC-4E41-A4CC-88F7AB32273B}" type="slidenum">
              <a:rPr lang="en-GB" smtClean="0"/>
              <a:t>‹#›</a:t>
            </a:fld>
            <a:endParaRPr lang="en-GB"/>
          </a:p>
        </p:txBody>
      </p:sp>
    </p:spTree>
    <p:extLst>
      <p:ext uri="{BB962C8B-B14F-4D97-AF65-F5344CB8AC3E}">
        <p14:creationId xmlns:p14="http://schemas.microsoft.com/office/powerpoint/2010/main" val="17901353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10" r:id="rId49"/>
    <p:sldLayoutId id="2147483711" r:id="rId50"/>
    <p:sldLayoutId id="2147483712" r:id="rId51"/>
    <p:sldLayoutId id="2147483713" r:id="rId52"/>
    <p:sldLayoutId id="2147483714" r:id="rId53"/>
    <p:sldLayoutId id="2147483715" r:id="rId54"/>
    <p:sldLayoutId id="2147483716" r:id="rId55"/>
    <p:sldLayoutId id="2147483717" r:id="rId56"/>
    <p:sldLayoutId id="2147483718" r:id="rId57"/>
    <p:sldLayoutId id="2147483719" r:id="rId58"/>
    <p:sldLayoutId id="2147483720" r:id="rId59"/>
    <p:sldLayoutId id="2147483721" r:id="rId60"/>
    <p:sldLayoutId id="2147483722" r:id="rId61"/>
    <p:sldLayoutId id="2147483723" r:id="rId62"/>
    <p:sldLayoutId id="2147483724" r:id="rId63"/>
    <p:sldLayoutId id="2147483725" r:id="rId64"/>
    <p:sldLayoutId id="2147483726" r:id="rId65"/>
    <p:sldLayoutId id="2147483727" r:id="rId66"/>
    <p:sldLayoutId id="2147483728" r:id="rId67"/>
    <p:sldLayoutId id="2147483729" r:id="rId68"/>
    <p:sldLayoutId id="2147483730" r:id="rId69"/>
    <p:sldLayoutId id="2147483731" r:id="rId70"/>
    <p:sldLayoutId id="2147483732" r:id="rId71"/>
    <p:sldLayoutId id="2147483733" r:id="rId72"/>
    <p:sldLayoutId id="2147483734" r:id="rId73"/>
    <p:sldLayoutId id="2147483735" r:id="rId74"/>
    <p:sldLayoutId id="2147483736" r:id="rId75"/>
    <p:sldLayoutId id="2147483737" r:id="rId76"/>
    <p:sldLayoutId id="2147483738" r:id="rId77"/>
    <p:sldLayoutId id="2147483739" r:id="rId78"/>
    <p:sldLayoutId id="2147483740" r:id="rId79"/>
    <p:sldLayoutId id="2147483741" r:id="rId80"/>
    <p:sldLayoutId id="2147483742" r:id="rId81"/>
    <p:sldLayoutId id="2147483743" r:id="rId82"/>
    <p:sldLayoutId id="2147483744" r:id="rId83"/>
    <p:sldLayoutId id="2147483745" r:id="rId84"/>
    <p:sldLayoutId id="2147483746" r:id="rId85"/>
    <p:sldLayoutId id="2147483747" r:id="rId86"/>
    <p:sldLayoutId id="2147483748" r:id="rId87"/>
    <p:sldLayoutId id="2147483749" r:id="rId88"/>
    <p:sldLayoutId id="2147483750" r:id="rId89"/>
    <p:sldLayoutId id="2147483819" r:id="rId90"/>
    <p:sldLayoutId id="2147483820" r:id="rId91"/>
  </p:sldLayoutIdLst>
  <p:txStyles>
    <p:titleStyle>
      <a:lvl1pPr algn="l" defTabSz="914400" rtl="0" eaLnBrk="1" latinLnBrk="0" hangingPunct="1">
        <a:lnSpc>
          <a:spcPct val="90000"/>
        </a:lnSpc>
        <a:spcBef>
          <a:spcPct val="0"/>
        </a:spcBef>
        <a:buNone/>
        <a:defRPr sz="2400" b="1" kern="1200">
          <a:solidFill>
            <a:schemeClr val="tx2"/>
          </a:solidFill>
          <a:latin typeface="+mj-lt"/>
          <a:ea typeface="+mj-ea"/>
          <a:cs typeface="+mj-cs"/>
        </a:defRPr>
      </a:lvl1pPr>
    </p:titleStyle>
    <p:bodyStyle>
      <a:lvl1pPr marL="0" indent="0" algn="l" defTabSz="914400" rtl="0" eaLnBrk="1" latinLnBrk="0" hangingPunct="1">
        <a:lnSpc>
          <a:spcPct val="100000"/>
        </a:lnSpc>
        <a:spcBef>
          <a:spcPts val="1800"/>
        </a:spcBef>
        <a:buFont typeface="Arial" panose="020B0604020202020204" pitchFamily="34" charset="0"/>
        <a:buNone/>
        <a:defRPr sz="1800" b="1" kern="1200">
          <a:solidFill>
            <a:schemeClr val="tx2"/>
          </a:solidFill>
          <a:latin typeface="+mn-lt"/>
          <a:ea typeface="+mn-ea"/>
          <a:cs typeface="+mn-cs"/>
        </a:defRPr>
      </a:lvl1pPr>
      <a:lvl2pPr marL="0" indent="0" algn="l"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2pPr>
      <a:lvl3pPr marL="179388" indent="-179388" algn="l" defTabSz="914400" rtl="0" eaLnBrk="1" latinLnBrk="0" hangingPunct="1">
        <a:lnSpc>
          <a:spcPct val="100000"/>
        </a:lnSpc>
        <a:spcBef>
          <a:spcPts val="600"/>
        </a:spcBef>
        <a:buClr>
          <a:schemeClr val="tx2"/>
        </a:buClr>
        <a:buFont typeface="Arial" panose="020B0604020202020204" pitchFamily="34" charset="0"/>
        <a:buChar char="•"/>
        <a:defRPr sz="1800" kern="1200">
          <a:solidFill>
            <a:schemeClr val="tx2"/>
          </a:solidFill>
          <a:latin typeface="+mn-lt"/>
          <a:ea typeface="+mn-ea"/>
          <a:cs typeface="+mn-cs"/>
        </a:defRPr>
      </a:lvl3pPr>
      <a:lvl4pPr marL="357188" indent="-171450" algn="l" defTabSz="914400" rtl="0" eaLnBrk="1" latinLnBrk="0" hangingPunct="1">
        <a:lnSpc>
          <a:spcPct val="100000"/>
        </a:lnSpc>
        <a:spcBef>
          <a:spcPts val="300"/>
        </a:spcBef>
        <a:buClr>
          <a:schemeClr val="tx2"/>
        </a:buClr>
        <a:buFont typeface="Arial" panose="020B0604020202020204" pitchFamily="34" charset="0"/>
        <a:buChar char="•"/>
        <a:defRPr sz="1400" kern="1200">
          <a:solidFill>
            <a:schemeClr val="tx2"/>
          </a:solidFill>
          <a:latin typeface="+mn-lt"/>
          <a:ea typeface="+mn-ea"/>
          <a:cs typeface="+mn-cs"/>
        </a:defRPr>
      </a:lvl4pPr>
      <a:lvl5pPr marL="536575" marR="0" indent="-182563" algn="l" defTabSz="914400" rtl="0" eaLnBrk="1" fontAlgn="auto" latinLnBrk="0" hangingPunct="1">
        <a:lnSpc>
          <a:spcPct val="100000"/>
        </a:lnSpc>
        <a:spcBef>
          <a:spcPts val="300"/>
        </a:spcBef>
        <a:spcAft>
          <a:spcPts val="0"/>
        </a:spcAft>
        <a:buClr>
          <a:schemeClr val="tx2"/>
        </a:buClr>
        <a:buSzTx/>
        <a:buFont typeface="Arial" panose="020B0604020202020204" pitchFamily="34" charset="0"/>
        <a:buChar char="•"/>
        <a:tabLst/>
        <a:defRPr sz="1200" kern="1200">
          <a:solidFill>
            <a:schemeClr val="tx2"/>
          </a:solidFill>
          <a:latin typeface="+mn-lt"/>
          <a:ea typeface="+mn-ea"/>
          <a:cs typeface="+mn-cs"/>
        </a:defRPr>
      </a:lvl5pPr>
      <a:lvl6pPr marL="0" indent="0" algn="l" defTabSz="914400" rtl="0" eaLnBrk="1" latinLnBrk="0" hangingPunct="1">
        <a:lnSpc>
          <a:spcPct val="100000"/>
        </a:lnSpc>
        <a:spcBef>
          <a:spcPts val="500"/>
        </a:spcBef>
        <a:buClr>
          <a:schemeClr val="tx2"/>
        </a:buClr>
        <a:buFont typeface="Arial" panose="020B0604020202020204" pitchFamily="34" charset="0"/>
        <a:buNone/>
        <a:defRPr sz="1200" i="1" kern="1200">
          <a:solidFill>
            <a:schemeClr val="tx2"/>
          </a:solidFill>
          <a:latin typeface="+mn-lt"/>
          <a:ea typeface="+mn-ea"/>
          <a:cs typeface="+mn-cs"/>
        </a:defRPr>
      </a:lvl6pPr>
      <a:lvl7pPr marL="0" indent="0" algn="l" defTabSz="914400" rtl="0" eaLnBrk="1" latinLnBrk="0" hangingPunct="1">
        <a:lnSpc>
          <a:spcPct val="100000"/>
        </a:lnSpc>
        <a:spcBef>
          <a:spcPts val="1200"/>
        </a:spcBef>
        <a:buClr>
          <a:schemeClr val="tx2"/>
        </a:buClr>
        <a:buFont typeface="Arial" panose="020B0604020202020204" pitchFamily="34" charset="0"/>
        <a:buNone/>
        <a:defRPr sz="1200" b="1" i="0" kern="1200" cap="all" baseline="0">
          <a:solidFill>
            <a:schemeClr val="tx2"/>
          </a:solidFill>
          <a:latin typeface="+mn-lt"/>
          <a:ea typeface="+mn-ea"/>
          <a:cs typeface="+mn-cs"/>
        </a:defRPr>
      </a:lvl7pPr>
      <a:lvl8pPr marL="0" marR="0" indent="0" algn="l" defTabSz="914400" rtl="0" eaLnBrk="1" fontAlgn="auto" latinLnBrk="0" hangingPunct="1">
        <a:lnSpc>
          <a:spcPct val="100000"/>
        </a:lnSpc>
        <a:spcBef>
          <a:spcPts val="1200"/>
        </a:spcBef>
        <a:spcAft>
          <a:spcPts val="0"/>
        </a:spcAft>
        <a:buClr>
          <a:schemeClr val="tx2"/>
        </a:buClr>
        <a:buSzTx/>
        <a:buFont typeface="Arial" panose="020B0604020202020204" pitchFamily="34" charset="0"/>
        <a:buNone/>
        <a:tabLst/>
        <a:defRPr sz="1200" b="0" kern="1200" cap="all" baseline="0">
          <a:solidFill>
            <a:schemeClr val="tx2"/>
          </a:solidFill>
          <a:latin typeface="+mn-lt"/>
          <a:ea typeface="+mn-ea"/>
          <a:cs typeface="+mn-cs"/>
        </a:defRPr>
      </a:lvl8pPr>
      <a:lvl9pPr marL="0" indent="0" algn="l" defTabSz="914400" rtl="0" eaLnBrk="1" latinLnBrk="0" hangingPunct="1">
        <a:lnSpc>
          <a:spcPct val="90000"/>
        </a:lnSpc>
        <a:spcBef>
          <a:spcPts val="600"/>
        </a:spcBef>
        <a:buClr>
          <a:schemeClr val="tx2"/>
        </a:buClr>
        <a:buFont typeface="Arial" panose="020B0604020202020204" pitchFamily="34" charset="0"/>
        <a:buNone/>
        <a:defRPr sz="900" kern="1200" cap="none"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3" pos="384">
          <p15:clr>
            <a:srgbClr val="F26B43"/>
          </p15:clr>
        </p15:guide>
        <p15:guide id="4" pos="768">
          <p15:clr>
            <a:srgbClr val="F26B43"/>
          </p15:clr>
        </p15:guide>
        <p15:guide id="5" pos="1149">
          <p15:clr>
            <a:srgbClr val="F26B43"/>
          </p15:clr>
        </p15:guide>
        <p15:guide id="6" pos="1533">
          <p15:clr>
            <a:srgbClr val="F26B43"/>
          </p15:clr>
        </p15:guide>
        <p15:guide id="7" pos="1917">
          <p15:clr>
            <a:srgbClr val="F26B43"/>
          </p15:clr>
        </p15:guide>
        <p15:guide id="8" pos="2300">
          <p15:clr>
            <a:srgbClr val="F26B43"/>
          </p15:clr>
        </p15:guide>
        <p15:guide id="9" pos="2684">
          <p15:clr>
            <a:srgbClr val="F26B43"/>
          </p15:clr>
        </p15:guide>
        <p15:guide id="10" pos="3069">
          <p15:clr>
            <a:srgbClr val="F26B43"/>
          </p15:clr>
        </p15:guide>
        <p15:guide id="11" pos="3455">
          <p15:clr>
            <a:srgbClr val="F26B43"/>
          </p15:clr>
        </p15:guide>
        <p15:guide id="12" pos="4221">
          <p15:clr>
            <a:srgbClr val="F26B43"/>
          </p15:clr>
        </p15:guide>
        <p15:guide id="13" pos="4607">
          <p15:clr>
            <a:srgbClr val="F26B43"/>
          </p15:clr>
        </p15:guide>
        <p15:guide id="14" pos="4991">
          <p15:clr>
            <a:srgbClr val="F26B43"/>
          </p15:clr>
        </p15:guide>
        <p15:guide id="15" pos="5373">
          <p15:clr>
            <a:srgbClr val="F26B43"/>
          </p15:clr>
        </p15:guide>
        <p15:guide id="16" pos="5759">
          <p15:clr>
            <a:srgbClr val="F26B43"/>
          </p15:clr>
        </p15:guide>
        <p15:guide id="17" pos="6143">
          <p15:clr>
            <a:srgbClr val="F26B43"/>
          </p15:clr>
        </p15:guide>
        <p15:guide id="18" pos="6527">
          <p15:clr>
            <a:srgbClr val="F26B43"/>
          </p15:clr>
        </p15:guide>
        <p15:guide id="19" pos="6912">
          <p15:clr>
            <a:srgbClr val="F26B43"/>
          </p15:clr>
        </p15:guide>
        <p15:guide id="20" pos="7296">
          <p15:clr>
            <a:srgbClr val="F26B43"/>
          </p15:clr>
        </p15:guide>
        <p15:guide id="21" orient="horz" pos="617">
          <p15:clr>
            <a:srgbClr val="F26B43"/>
          </p15:clr>
        </p15:guide>
        <p15:guide id="22" orient="horz" pos="1233">
          <p15:clr>
            <a:srgbClr val="F26B43"/>
          </p15:clr>
        </p15:guide>
        <p15:guide id="23" orient="horz" pos="1851">
          <p15:clr>
            <a:srgbClr val="F26B43"/>
          </p15:clr>
        </p15:guide>
        <p15:guide id="24" orient="horz" pos="2469">
          <p15:clr>
            <a:srgbClr val="F26B43"/>
          </p15:clr>
        </p15:guide>
        <p15:guide id="25" orient="horz" pos="3086">
          <p15:clr>
            <a:srgbClr val="F26B43"/>
          </p15:clr>
        </p15:guide>
        <p15:guide id="26" orient="horz" pos="3702">
          <p15:clr>
            <a:srgbClr val="F26B43"/>
          </p15:clr>
        </p15:guide>
        <p15:guide id="27" pos="7173">
          <p15:clr>
            <a:srgbClr val="F26B43"/>
          </p15:clr>
        </p15:guide>
        <p15:guide id="28" pos="507">
          <p15:clr>
            <a:srgbClr val="F26B43"/>
          </p15:clr>
        </p15:guide>
        <p15:guide id="29" orient="horz" pos="926">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92969" y="178594"/>
            <a:ext cx="10406063" cy="1518047"/>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50800" tIns="50800" rIns="50800" bIns="50800" anchor="ctr">
            <a:normAutofit/>
          </a:bodyPr>
          <a:lstStyle/>
          <a:p>
            <a:r>
              <a:t>Title Text</a:t>
            </a:r>
          </a:p>
        </p:txBody>
      </p:sp>
      <p:sp>
        <p:nvSpPr>
          <p:cNvPr id="3" name="Body Level One…"/>
          <p:cNvSpPr txBox="1">
            <a:spLocks noGrp="1"/>
          </p:cNvSpPr>
          <p:nvPr>
            <p:ph type="body" idx="1"/>
          </p:nvPr>
        </p:nvSpPr>
        <p:spPr>
          <a:xfrm>
            <a:off x="892969" y="1821656"/>
            <a:ext cx="10406063" cy="4420195"/>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5932784" y="6536531"/>
            <a:ext cx="282129" cy="275717"/>
          </a:xfrm>
          <a:prstGeom prst="rect">
            <a:avLst/>
          </a:prstGeom>
          <a:ln w="12700">
            <a:miter lim="400000"/>
          </a:ln>
        </p:spPr>
        <p:txBody>
          <a:bodyPr wrap="none" lIns="50800" tIns="50800" rIns="50800" bIns="50800">
            <a:spAutoFit/>
          </a:bodyPr>
          <a:lstStyle>
            <a:lvl1pPr>
              <a:defRPr sz="1125">
                <a:latin typeface="Helvetica Neue Light"/>
                <a:ea typeface="Helvetica Neue Light"/>
                <a:cs typeface="Helvetica Neue Light"/>
                <a:sym typeface="Helvetica Neue Light"/>
              </a:defRPr>
            </a:lvl1pPr>
          </a:lstStyle>
          <a:p>
            <a:fld id="{86CB4B4D-7CA3-9044-876B-883B54F8677D}" type="slidenum">
              <a:t>‹#›</a:t>
            </a:fld>
            <a:endParaRPr/>
          </a:p>
        </p:txBody>
      </p:sp>
    </p:spTree>
    <p:extLst>
      <p:ext uri="{BB962C8B-B14F-4D97-AF65-F5344CB8AC3E}">
        <p14:creationId xmlns:p14="http://schemas.microsoft.com/office/powerpoint/2010/main" val="502835718"/>
      </p:ext>
    </p:extLst>
  </p:cSld>
  <p:clrMap bg1="lt1" tx1="dk1" bg2="lt2" tx2="dk2" accent1="accent1" accent2="accent2" accent3="accent3" accent4="accent4" accent5="accent5" accent6="accent6" hlink="hlink" folHlink="folHlink"/>
  <p:sldLayoutIdLst>
    <p:sldLayoutId id="2147483818" r:id="rId1"/>
  </p:sldLayoutIdLst>
  <p:transition spd="med"/>
  <p:hf hdr="0" dt="0"/>
  <p:txStyles>
    <p:titleStyle>
      <a:lvl1pPr marL="0" marR="0" indent="0" algn="ctr" defTabSz="410751" rtl="0" latinLnBrk="0">
        <a:lnSpc>
          <a:spcPct val="100000"/>
        </a:lnSpc>
        <a:spcBef>
          <a:spcPts val="0"/>
        </a:spcBef>
        <a:spcAft>
          <a:spcPts val="0"/>
        </a:spcAft>
        <a:buClrTx/>
        <a:buSzTx/>
        <a:buFontTx/>
        <a:buNone/>
        <a:tabLst/>
        <a:defRPr sz="5625" b="0" i="0" u="none" strike="noStrike" cap="none" spc="0" baseline="0">
          <a:solidFill>
            <a:srgbClr val="000000"/>
          </a:solidFill>
          <a:uFillTx/>
          <a:latin typeface="Helvetica Neue Medium"/>
          <a:ea typeface="Helvetica Neue Medium"/>
          <a:cs typeface="Helvetica Neue Medium"/>
          <a:sym typeface="Helvetica Neue Medium"/>
        </a:defRPr>
      </a:lvl1pPr>
      <a:lvl2pPr marL="0" marR="0" indent="0" algn="ctr" defTabSz="410751" rtl="0" latinLnBrk="0">
        <a:lnSpc>
          <a:spcPct val="100000"/>
        </a:lnSpc>
        <a:spcBef>
          <a:spcPts val="0"/>
        </a:spcBef>
        <a:spcAft>
          <a:spcPts val="0"/>
        </a:spcAft>
        <a:buClrTx/>
        <a:buSzTx/>
        <a:buFontTx/>
        <a:buNone/>
        <a:tabLst/>
        <a:defRPr sz="5625" b="0" i="0" u="none" strike="noStrike" cap="none" spc="0" baseline="0">
          <a:solidFill>
            <a:srgbClr val="000000"/>
          </a:solidFill>
          <a:uFillTx/>
          <a:latin typeface="Helvetica Neue Medium"/>
          <a:ea typeface="Helvetica Neue Medium"/>
          <a:cs typeface="Helvetica Neue Medium"/>
          <a:sym typeface="Helvetica Neue Medium"/>
        </a:defRPr>
      </a:lvl2pPr>
      <a:lvl3pPr marL="0" marR="0" indent="0" algn="ctr" defTabSz="410751" rtl="0" latinLnBrk="0">
        <a:lnSpc>
          <a:spcPct val="100000"/>
        </a:lnSpc>
        <a:spcBef>
          <a:spcPts val="0"/>
        </a:spcBef>
        <a:spcAft>
          <a:spcPts val="0"/>
        </a:spcAft>
        <a:buClrTx/>
        <a:buSzTx/>
        <a:buFontTx/>
        <a:buNone/>
        <a:tabLst/>
        <a:defRPr sz="5625" b="0" i="0" u="none" strike="noStrike" cap="none" spc="0" baseline="0">
          <a:solidFill>
            <a:srgbClr val="000000"/>
          </a:solidFill>
          <a:uFillTx/>
          <a:latin typeface="Helvetica Neue Medium"/>
          <a:ea typeface="Helvetica Neue Medium"/>
          <a:cs typeface="Helvetica Neue Medium"/>
          <a:sym typeface="Helvetica Neue Medium"/>
        </a:defRPr>
      </a:lvl3pPr>
      <a:lvl4pPr marL="0" marR="0" indent="0" algn="ctr" defTabSz="410751" rtl="0" latinLnBrk="0">
        <a:lnSpc>
          <a:spcPct val="100000"/>
        </a:lnSpc>
        <a:spcBef>
          <a:spcPts val="0"/>
        </a:spcBef>
        <a:spcAft>
          <a:spcPts val="0"/>
        </a:spcAft>
        <a:buClrTx/>
        <a:buSzTx/>
        <a:buFontTx/>
        <a:buNone/>
        <a:tabLst/>
        <a:defRPr sz="5625" b="0" i="0" u="none" strike="noStrike" cap="none" spc="0" baseline="0">
          <a:solidFill>
            <a:srgbClr val="000000"/>
          </a:solidFill>
          <a:uFillTx/>
          <a:latin typeface="Helvetica Neue Medium"/>
          <a:ea typeface="Helvetica Neue Medium"/>
          <a:cs typeface="Helvetica Neue Medium"/>
          <a:sym typeface="Helvetica Neue Medium"/>
        </a:defRPr>
      </a:lvl4pPr>
      <a:lvl5pPr marL="0" marR="0" indent="0" algn="ctr" defTabSz="410751" rtl="0" latinLnBrk="0">
        <a:lnSpc>
          <a:spcPct val="100000"/>
        </a:lnSpc>
        <a:spcBef>
          <a:spcPts val="0"/>
        </a:spcBef>
        <a:spcAft>
          <a:spcPts val="0"/>
        </a:spcAft>
        <a:buClrTx/>
        <a:buSzTx/>
        <a:buFontTx/>
        <a:buNone/>
        <a:tabLst/>
        <a:defRPr sz="5625" b="0" i="0" u="none" strike="noStrike" cap="none" spc="0" baseline="0">
          <a:solidFill>
            <a:srgbClr val="000000"/>
          </a:solidFill>
          <a:uFillTx/>
          <a:latin typeface="Helvetica Neue Medium"/>
          <a:ea typeface="Helvetica Neue Medium"/>
          <a:cs typeface="Helvetica Neue Medium"/>
          <a:sym typeface="Helvetica Neue Medium"/>
        </a:defRPr>
      </a:lvl5pPr>
      <a:lvl6pPr marL="0" marR="0" indent="0" algn="ctr" defTabSz="410751" rtl="0" latinLnBrk="0">
        <a:lnSpc>
          <a:spcPct val="100000"/>
        </a:lnSpc>
        <a:spcBef>
          <a:spcPts val="0"/>
        </a:spcBef>
        <a:spcAft>
          <a:spcPts val="0"/>
        </a:spcAft>
        <a:buClrTx/>
        <a:buSzTx/>
        <a:buFontTx/>
        <a:buNone/>
        <a:tabLst/>
        <a:defRPr sz="5625" b="0" i="0" u="none" strike="noStrike" cap="none" spc="0" baseline="0">
          <a:solidFill>
            <a:srgbClr val="000000"/>
          </a:solidFill>
          <a:uFillTx/>
          <a:latin typeface="Helvetica Neue Medium"/>
          <a:ea typeface="Helvetica Neue Medium"/>
          <a:cs typeface="Helvetica Neue Medium"/>
          <a:sym typeface="Helvetica Neue Medium"/>
        </a:defRPr>
      </a:lvl6pPr>
      <a:lvl7pPr marL="0" marR="0" indent="0" algn="ctr" defTabSz="410751" rtl="0" latinLnBrk="0">
        <a:lnSpc>
          <a:spcPct val="100000"/>
        </a:lnSpc>
        <a:spcBef>
          <a:spcPts val="0"/>
        </a:spcBef>
        <a:spcAft>
          <a:spcPts val="0"/>
        </a:spcAft>
        <a:buClrTx/>
        <a:buSzTx/>
        <a:buFontTx/>
        <a:buNone/>
        <a:tabLst/>
        <a:defRPr sz="5625" b="0" i="0" u="none" strike="noStrike" cap="none" spc="0" baseline="0">
          <a:solidFill>
            <a:srgbClr val="000000"/>
          </a:solidFill>
          <a:uFillTx/>
          <a:latin typeface="Helvetica Neue Medium"/>
          <a:ea typeface="Helvetica Neue Medium"/>
          <a:cs typeface="Helvetica Neue Medium"/>
          <a:sym typeface="Helvetica Neue Medium"/>
        </a:defRPr>
      </a:lvl7pPr>
      <a:lvl8pPr marL="0" marR="0" indent="0" algn="ctr" defTabSz="410751" rtl="0" latinLnBrk="0">
        <a:lnSpc>
          <a:spcPct val="100000"/>
        </a:lnSpc>
        <a:spcBef>
          <a:spcPts val="0"/>
        </a:spcBef>
        <a:spcAft>
          <a:spcPts val="0"/>
        </a:spcAft>
        <a:buClrTx/>
        <a:buSzTx/>
        <a:buFontTx/>
        <a:buNone/>
        <a:tabLst/>
        <a:defRPr sz="5625" b="0" i="0" u="none" strike="noStrike" cap="none" spc="0" baseline="0">
          <a:solidFill>
            <a:srgbClr val="000000"/>
          </a:solidFill>
          <a:uFillTx/>
          <a:latin typeface="Helvetica Neue Medium"/>
          <a:ea typeface="Helvetica Neue Medium"/>
          <a:cs typeface="Helvetica Neue Medium"/>
          <a:sym typeface="Helvetica Neue Medium"/>
        </a:defRPr>
      </a:lvl8pPr>
      <a:lvl9pPr marL="0" marR="0" indent="0" algn="ctr" defTabSz="410751" rtl="0" latinLnBrk="0">
        <a:lnSpc>
          <a:spcPct val="100000"/>
        </a:lnSpc>
        <a:spcBef>
          <a:spcPts val="0"/>
        </a:spcBef>
        <a:spcAft>
          <a:spcPts val="0"/>
        </a:spcAft>
        <a:buClrTx/>
        <a:buSzTx/>
        <a:buFontTx/>
        <a:buNone/>
        <a:tabLst/>
        <a:defRPr sz="5625" b="0" i="0" u="none" strike="noStrike" cap="none" spc="0" baseline="0">
          <a:solidFill>
            <a:srgbClr val="000000"/>
          </a:solidFill>
          <a:uFillTx/>
          <a:latin typeface="Helvetica Neue Medium"/>
          <a:ea typeface="Helvetica Neue Medium"/>
          <a:cs typeface="Helvetica Neue Medium"/>
          <a:sym typeface="Helvetica Neue Medium"/>
        </a:defRPr>
      </a:lvl9pPr>
    </p:titleStyle>
    <p:bodyStyle>
      <a:lvl1pPr marL="312528" marR="0" indent="-312528" algn="l" defTabSz="410751" rtl="0" latinLnBrk="0">
        <a:lnSpc>
          <a:spcPct val="100000"/>
        </a:lnSpc>
        <a:spcBef>
          <a:spcPts val="2953"/>
        </a:spcBef>
        <a:spcAft>
          <a:spcPts val="0"/>
        </a:spcAft>
        <a:buClrTx/>
        <a:buSzPct val="145000"/>
        <a:buFontTx/>
        <a:buChar char="•"/>
        <a:tabLst/>
        <a:defRPr sz="2250" b="0" i="0" u="none" strike="noStrike" cap="none" spc="0" baseline="0">
          <a:solidFill>
            <a:srgbClr val="000000"/>
          </a:solidFill>
          <a:uFillTx/>
          <a:latin typeface="+mj-lt"/>
          <a:ea typeface="+mj-ea"/>
          <a:cs typeface="+mj-cs"/>
          <a:sym typeface="Helvetica Neue"/>
        </a:defRPr>
      </a:lvl1pPr>
      <a:lvl2pPr marL="868133" marR="0" indent="-555605" algn="l" defTabSz="410751" rtl="0" latinLnBrk="0">
        <a:lnSpc>
          <a:spcPct val="100000"/>
        </a:lnSpc>
        <a:spcBef>
          <a:spcPts val="2953"/>
        </a:spcBef>
        <a:spcAft>
          <a:spcPts val="0"/>
        </a:spcAft>
        <a:buClrTx/>
        <a:buSzPct val="145000"/>
        <a:buFontTx/>
        <a:buChar char="•"/>
        <a:tabLst/>
        <a:defRPr sz="2250" b="0" i="0" u="none" strike="noStrike" cap="none" spc="0" baseline="0">
          <a:solidFill>
            <a:srgbClr val="000000"/>
          </a:solidFill>
          <a:uFillTx/>
          <a:latin typeface="+mj-lt"/>
          <a:ea typeface="+mj-ea"/>
          <a:cs typeface="+mj-cs"/>
          <a:sym typeface="Helvetica Neue"/>
        </a:defRPr>
      </a:lvl2pPr>
      <a:lvl3pPr marL="1180660" marR="0" indent="-555605" algn="l" defTabSz="410751" rtl="0" latinLnBrk="0">
        <a:lnSpc>
          <a:spcPct val="100000"/>
        </a:lnSpc>
        <a:spcBef>
          <a:spcPts val="2953"/>
        </a:spcBef>
        <a:spcAft>
          <a:spcPts val="0"/>
        </a:spcAft>
        <a:buClrTx/>
        <a:buSzPct val="145000"/>
        <a:buFontTx/>
        <a:buChar char="•"/>
        <a:tabLst/>
        <a:defRPr sz="2250" b="0" i="0" u="none" strike="noStrike" cap="none" spc="0" baseline="0">
          <a:solidFill>
            <a:srgbClr val="000000"/>
          </a:solidFill>
          <a:uFillTx/>
          <a:latin typeface="+mj-lt"/>
          <a:ea typeface="+mj-ea"/>
          <a:cs typeface="+mj-cs"/>
          <a:sym typeface="Helvetica Neue"/>
        </a:defRPr>
      </a:lvl3pPr>
      <a:lvl4pPr marL="1493188" marR="0" indent="-555605" algn="l" defTabSz="410751" rtl="0" latinLnBrk="0">
        <a:lnSpc>
          <a:spcPct val="100000"/>
        </a:lnSpc>
        <a:spcBef>
          <a:spcPts val="2953"/>
        </a:spcBef>
        <a:spcAft>
          <a:spcPts val="0"/>
        </a:spcAft>
        <a:buClrTx/>
        <a:buSzPct val="145000"/>
        <a:buFontTx/>
        <a:buChar char="•"/>
        <a:tabLst/>
        <a:defRPr sz="2250" b="0" i="0" u="none" strike="noStrike" cap="none" spc="0" baseline="0">
          <a:solidFill>
            <a:srgbClr val="000000"/>
          </a:solidFill>
          <a:uFillTx/>
          <a:latin typeface="+mj-lt"/>
          <a:ea typeface="+mj-ea"/>
          <a:cs typeface="+mj-cs"/>
          <a:sym typeface="Helvetica Neue"/>
        </a:defRPr>
      </a:lvl4pPr>
      <a:lvl5pPr marL="1805716" marR="0" indent="-555604" algn="l" defTabSz="410751" rtl="0" latinLnBrk="0">
        <a:lnSpc>
          <a:spcPct val="100000"/>
        </a:lnSpc>
        <a:spcBef>
          <a:spcPts val="2953"/>
        </a:spcBef>
        <a:spcAft>
          <a:spcPts val="0"/>
        </a:spcAft>
        <a:buClrTx/>
        <a:buSzPct val="145000"/>
        <a:buFontTx/>
        <a:buChar char="•"/>
        <a:tabLst/>
        <a:defRPr sz="2250" b="0" i="0" u="none" strike="noStrike" cap="none" spc="0" baseline="0">
          <a:solidFill>
            <a:srgbClr val="000000"/>
          </a:solidFill>
          <a:uFillTx/>
          <a:latin typeface="+mj-lt"/>
          <a:ea typeface="+mj-ea"/>
          <a:cs typeface="+mj-cs"/>
          <a:sym typeface="Helvetica Neue"/>
        </a:defRPr>
      </a:lvl5pPr>
      <a:lvl6pPr marL="0" marR="0" indent="1571569" algn="l" defTabSz="410751" rtl="0" latinLnBrk="0">
        <a:lnSpc>
          <a:spcPct val="100000"/>
        </a:lnSpc>
        <a:spcBef>
          <a:spcPts val="2953"/>
        </a:spcBef>
        <a:spcAft>
          <a:spcPts val="0"/>
        </a:spcAft>
        <a:buClrTx/>
        <a:buSzTx/>
        <a:buFontTx/>
        <a:buNone/>
        <a:tabLst/>
        <a:defRPr sz="2250" b="0" i="0" u="none" strike="noStrike" cap="none" spc="0" baseline="0">
          <a:solidFill>
            <a:srgbClr val="000000"/>
          </a:solidFill>
          <a:uFillTx/>
          <a:latin typeface="+mj-lt"/>
          <a:ea typeface="+mj-ea"/>
          <a:cs typeface="+mj-cs"/>
          <a:sym typeface="Helvetica Neue"/>
        </a:defRPr>
      </a:lvl6pPr>
      <a:lvl7pPr marL="0" marR="0" indent="1893026" algn="l" defTabSz="410751" rtl="0" latinLnBrk="0">
        <a:lnSpc>
          <a:spcPct val="100000"/>
        </a:lnSpc>
        <a:spcBef>
          <a:spcPts val="2953"/>
        </a:spcBef>
        <a:spcAft>
          <a:spcPts val="0"/>
        </a:spcAft>
        <a:buClrTx/>
        <a:buSzTx/>
        <a:buFontTx/>
        <a:buNone/>
        <a:tabLst/>
        <a:defRPr sz="2250" b="0" i="0" u="none" strike="noStrike" cap="none" spc="0" baseline="0">
          <a:solidFill>
            <a:srgbClr val="000000"/>
          </a:solidFill>
          <a:uFillTx/>
          <a:latin typeface="+mj-lt"/>
          <a:ea typeface="+mj-ea"/>
          <a:cs typeface="+mj-cs"/>
          <a:sym typeface="Helvetica Neue"/>
        </a:defRPr>
      </a:lvl7pPr>
      <a:lvl8pPr marL="0" marR="0" indent="2214484" algn="l" defTabSz="410751" rtl="0" latinLnBrk="0">
        <a:lnSpc>
          <a:spcPct val="100000"/>
        </a:lnSpc>
        <a:spcBef>
          <a:spcPts val="2953"/>
        </a:spcBef>
        <a:spcAft>
          <a:spcPts val="0"/>
        </a:spcAft>
        <a:buClrTx/>
        <a:buSzTx/>
        <a:buFontTx/>
        <a:buNone/>
        <a:tabLst/>
        <a:defRPr sz="2250" b="0" i="0" u="none" strike="noStrike" cap="none" spc="0" baseline="0">
          <a:solidFill>
            <a:srgbClr val="000000"/>
          </a:solidFill>
          <a:uFillTx/>
          <a:latin typeface="+mj-lt"/>
          <a:ea typeface="+mj-ea"/>
          <a:cs typeface="+mj-cs"/>
          <a:sym typeface="Helvetica Neue"/>
        </a:defRPr>
      </a:lvl8pPr>
      <a:lvl9pPr marL="0" marR="0" indent="2535941" algn="l" defTabSz="410751" rtl="0" latinLnBrk="0">
        <a:lnSpc>
          <a:spcPct val="100000"/>
        </a:lnSpc>
        <a:spcBef>
          <a:spcPts val="2953"/>
        </a:spcBef>
        <a:spcAft>
          <a:spcPts val="0"/>
        </a:spcAft>
        <a:buClrTx/>
        <a:buSzTx/>
        <a:buFontTx/>
        <a:buNone/>
        <a:tabLst/>
        <a:defRPr sz="2250" b="0" i="0" u="none" strike="noStrike" cap="none" spc="0" baseline="0">
          <a:solidFill>
            <a:srgbClr val="000000"/>
          </a:solidFill>
          <a:uFillTx/>
          <a:latin typeface="+mj-lt"/>
          <a:ea typeface="+mj-ea"/>
          <a:cs typeface="+mj-cs"/>
          <a:sym typeface="Helvetica Neue"/>
        </a:defRPr>
      </a:lvl9pPr>
    </p:bodyStyle>
    <p:otherStyle>
      <a:lvl1pPr marL="0" marR="0" indent="0" algn="ctr" defTabSz="410751" rtl="0" latinLnBrk="0">
        <a:lnSpc>
          <a:spcPct val="100000"/>
        </a:lnSpc>
        <a:spcBef>
          <a:spcPts val="0"/>
        </a:spcBef>
        <a:spcAft>
          <a:spcPts val="0"/>
        </a:spcAft>
        <a:buClrTx/>
        <a:buSzTx/>
        <a:buFontTx/>
        <a:buNone/>
        <a:tabLst/>
        <a:defRPr sz="1125" b="0" i="0" u="none" strike="noStrike" cap="none" spc="0" baseline="0">
          <a:solidFill>
            <a:schemeClr val="tx1"/>
          </a:solidFill>
          <a:uFillTx/>
          <a:latin typeface="+mn-lt"/>
          <a:ea typeface="+mn-ea"/>
          <a:cs typeface="+mn-cs"/>
          <a:sym typeface="Helvetica Neue Light"/>
        </a:defRPr>
      </a:lvl1pPr>
      <a:lvl2pPr marL="0" marR="0" indent="0" algn="ctr" defTabSz="410751" rtl="0" latinLnBrk="0">
        <a:lnSpc>
          <a:spcPct val="100000"/>
        </a:lnSpc>
        <a:spcBef>
          <a:spcPts val="0"/>
        </a:spcBef>
        <a:spcAft>
          <a:spcPts val="0"/>
        </a:spcAft>
        <a:buClrTx/>
        <a:buSzTx/>
        <a:buFontTx/>
        <a:buNone/>
        <a:tabLst/>
        <a:defRPr sz="1125" b="0" i="0" u="none" strike="noStrike" cap="none" spc="0" baseline="0">
          <a:solidFill>
            <a:schemeClr val="tx1"/>
          </a:solidFill>
          <a:uFillTx/>
          <a:latin typeface="+mn-lt"/>
          <a:ea typeface="+mn-ea"/>
          <a:cs typeface="+mn-cs"/>
          <a:sym typeface="Helvetica Neue Light"/>
        </a:defRPr>
      </a:lvl2pPr>
      <a:lvl3pPr marL="0" marR="0" indent="0" algn="ctr" defTabSz="410751" rtl="0" latinLnBrk="0">
        <a:lnSpc>
          <a:spcPct val="100000"/>
        </a:lnSpc>
        <a:spcBef>
          <a:spcPts val="0"/>
        </a:spcBef>
        <a:spcAft>
          <a:spcPts val="0"/>
        </a:spcAft>
        <a:buClrTx/>
        <a:buSzTx/>
        <a:buFontTx/>
        <a:buNone/>
        <a:tabLst/>
        <a:defRPr sz="1125" b="0" i="0" u="none" strike="noStrike" cap="none" spc="0" baseline="0">
          <a:solidFill>
            <a:schemeClr val="tx1"/>
          </a:solidFill>
          <a:uFillTx/>
          <a:latin typeface="+mn-lt"/>
          <a:ea typeface="+mn-ea"/>
          <a:cs typeface="+mn-cs"/>
          <a:sym typeface="Helvetica Neue Light"/>
        </a:defRPr>
      </a:lvl3pPr>
      <a:lvl4pPr marL="0" marR="0" indent="0" algn="ctr" defTabSz="410751" rtl="0" latinLnBrk="0">
        <a:lnSpc>
          <a:spcPct val="100000"/>
        </a:lnSpc>
        <a:spcBef>
          <a:spcPts val="0"/>
        </a:spcBef>
        <a:spcAft>
          <a:spcPts val="0"/>
        </a:spcAft>
        <a:buClrTx/>
        <a:buSzTx/>
        <a:buFontTx/>
        <a:buNone/>
        <a:tabLst/>
        <a:defRPr sz="1125" b="0" i="0" u="none" strike="noStrike" cap="none" spc="0" baseline="0">
          <a:solidFill>
            <a:schemeClr val="tx1"/>
          </a:solidFill>
          <a:uFillTx/>
          <a:latin typeface="+mn-lt"/>
          <a:ea typeface="+mn-ea"/>
          <a:cs typeface="+mn-cs"/>
          <a:sym typeface="Helvetica Neue Light"/>
        </a:defRPr>
      </a:lvl4pPr>
      <a:lvl5pPr marL="0" marR="0" indent="0" algn="ctr" defTabSz="410751" rtl="0" latinLnBrk="0">
        <a:lnSpc>
          <a:spcPct val="100000"/>
        </a:lnSpc>
        <a:spcBef>
          <a:spcPts val="0"/>
        </a:spcBef>
        <a:spcAft>
          <a:spcPts val="0"/>
        </a:spcAft>
        <a:buClrTx/>
        <a:buSzTx/>
        <a:buFontTx/>
        <a:buNone/>
        <a:tabLst/>
        <a:defRPr sz="1125" b="0" i="0" u="none" strike="noStrike" cap="none" spc="0" baseline="0">
          <a:solidFill>
            <a:schemeClr val="tx1"/>
          </a:solidFill>
          <a:uFillTx/>
          <a:latin typeface="+mn-lt"/>
          <a:ea typeface="+mn-ea"/>
          <a:cs typeface="+mn-cs"/>
          <a:sym typeface="Helvetica Neue Light"/>
        </a:defRPr>
      </a:lvl5pPr>
      <a:lvl6pPr marL="0" marR="0" indent="0" algn="ctr" defTabSz="410751" rtl="0" latinLnBrk="0">
        <a:lnSpc>
          <a:spcPct val="100000"/>
        </a:lnSpc>
        <a:spcBef>
          <a:spcPts val="0"/>
        </a:spcBef>
        <a:spcAft>
          <a:spcPts val="0"/>
        </a:spcAft>
        <a:buClrTx/>
        <a:buSzTx/>
        <a:buFontTx/>
        <a:buNone/>
        <a:tabLst/>
        <a:defRPr sz="1125" b="0" i="0" u="none" strike="noStrike" cap="none" spc="0" baseline="0">
          <a:solidFill>
            <a:schemeClr val="tx1"/>
          </a:solidFill>
          <a:uFillTx/>
          <a:latin typeface="+mn-lt"/>
          <a:ea typeface="+mn-ea"/>
          <a:cs typeface="+mn-cs"/>
          <a:sym typeface="Helvetica Neue Light"/>
        </a:defRPr>
      </a:lvl6pPr>
      <a:lvl7pPr marL="0" marR="0" indent="0" algn="ctr" defTabSz="410751" rtl="0" latinLnBrk="0">
        <a:lnSpc>
          <a:spcPct val="100000"/>
        </a:lnSpc>
        <a:spcBef>
          <a:spcPts val="0"/>
        </a:spcBef>
        <a:spcAft>
          <a:spcPts val="0"/>
        </a:spcAft>
        <a:buClrTx/>
        <a:buSzTx/>
        <a:buFontTx/>
        <a:buNone/>
        <a:tabLst/>
        <a:defRPr sz="1125" b="0" i="0" u="none" strike="noStrike" cap="none" spc="0" baseline="0">
          <a:solidFill>
            <a:schemeClr val="tx1"/>
          </a:solidFill>
          <a:uFillTx/>
          <a:latin typeface="+mn-lt"/>
          <a:ea typeface="+mn-ea"/>
          <a:cs typeface="+mn-cs"/>
          <a:sym typeface="Helvetica Neue Light"/>
        </a:defRPr>
      </a:lvl7pPr>
      <a:lvl8pPr marL="0" marR="0" indent="0" algn="ctr" defTabSz="410751" rtl="0" latinLnBrk="0">
        <a:lnSpc>
          <a:spcPct val="100000"/>
        </a:lnSpc>
        <a:spcBef>
          <a:spcPts val="0"/>
        </a:spcBef>
        <a:spcAft>
          <a:spcPts val="0"/>
        </a:spcAft>
        <a:buClrTx/>
        <a:buSzTx/>
        <a:buFontTx/>
        <a:buNone/>
        <a:tabLst/>
        <a:defRPr sz="1125" b="0" i="0" u="none" strike="noStrike" cap="none" spc="0" baseline="0">
          <a:solidFill>
            <a:schemeClr val="tx1"/>
          </a:solidFill>
          <a:uFillTx/>
          <a:latin typeface="+mn-lt"/>
          <a:ea typeface="+mn-ea"/>
          <a:cs typeface="+mn-cs"/>
          <a:sym typeface="Helvetica Neue Light"/>
        </a:defRPr>
      </a:lvl8pPr>
      <a:lvl9pPr marL="0" marR="0" indent="0" algn="ctr" defTabSz="410751" rtl="0" latinLnBrk="0">
        <a:lnSpc>
          <a:spcPct val="100000"/>
        </a:lnSpc>
        <a:spcBef>
          <a:spcPts val="0"/>
        </a:spcBef>
        <a:spcAft>
          <a:spcPts val="0"/>
        </a:spcAft>
        <a:buClrTx/>
        <a:buSzTx/>
        <a:buFontTx/>
        <a:buNone/>
        <a:tabLst/>
        <a:defRPr sz="1125" b="0" i="0" u="none" strike="noStrike" cap="none" spc="0" baseline="0">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xml"/><Relationship Id="rId1" Type="http://schemas.openxmlformats.org/officeDocument/2006/relationships/slideLayout" Target="../slideLayouts/slideLayout4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0.xml"/></Relationships>
</file>

<file path=ppt/slides/_rels/slide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4.xml"/><Relationship Id="rId1" Type="http://schemas.openxmlformats.org/officeDocument/2006/relationships/slideLayout" Target="../slideLayouts/slideLayout90.xml"/></Relationships>
</file>

<file path=ppt/slides/_rels/slide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xml"/><Relationship Id="rId1" Type="http://schemas.openxmlformats.org/officeDocument/2006/relationships/slideLayout" Target="../slideLayouts/slideLayout90.xml"/></Relationships>
</file>

<file path=ppt/slides/_rels/slide6.xml.rels><?xml version="1.0" encoding="UTF-8" standalone="yes"?>
<Relationships xmlns="http://schemas.openxmlformats.org/package/2006/relationships"><Relationship Id="rId3" Type="http://schemas.openxmlformats.org/officeDocument/2006/relationships/hyperlink" Target="https://www.techuk.org/resource/demystifying-digital-interoperability-in-policing.html" TargetMode="External"/><Relationship Id="rId2" Type="http://schemas.openxmlformats.org/officeDocument/2006/relationships/notesSlide" Target="../notesSlides/notesSlide6.xml"/><Relationship Id="rId1" Type="http://schemas.openxmlformats.org/officeDocument/2006/relationships/slideLayout" Target="../slideLayouts/slideLayout90.xml"/><Relationship Id="rId4" Type="http://schemas.openxmlformats.org/officeDocument/2006/relationships/image" Target="../media/image32.png"/></Relationships>
</file>

<file path=ppt/slides/_rels/slide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9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2327;p1">
            <a:extLst>
              <a:ext uri="{FF2B5EF4-FFF2-40B4-BE49-F238E27FC236}">
                <a16:creationId xmlns:a16="http://schemas.microsoft.com/office/drawing/2014/main" id="{659FACE7-1E74-7686-86F9-6E712F41EC8B}"/>
              </a:ext>
            </a:extLst>
          </p:cNvPr>
          <p:cNvSpPr txBox="1"/>
          <p:nvPr/>
        </p:nvSpPr>
        <p:spPr>
          <a:xfrm>
            <a:off x="1572739" y="1996051"/>
            <a:ext cx="6317435" cy="190821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GB" sz="3200" b="1" i="0" u="none" strike="noStrike" cap="none" dirty="0">
                <a:solidFill>
                  <a:schemeClr val="lt2"/>
                </a:solidFill>
                <a:latin typeface="Arial"/>
                <a:ea typeface="Arial"/>
                <a:cs typeface="Arial"/>
                <a:sym typeface="Arial"/>
              </a:rPr>
              <a:t>Interoperability in Policing </a:t>
            </a:r>
          </a:p>
          <a:p>
            <a:pPr marL="0" marR="0" lvl="0" indent="0" algn="l" rtl="0">
              <a:spcBef>
                <a:spcPts val="0"/>
              </a:spcBef>
              <a:spcAft>
                <a:spcPts val="0"/>
              </a:spcAft>
              <a:buNone/>
            </a:pPr>
            <a:r>
              <a:rPr lang="en-GB" sz="3200" b="1" i="0" u="none" strike="noStrike" cap="none" dirty="0">
                <a:solidFill>
                  <a:schemeClr val="lt2"/>
                </a:solidFill>
                <a:latin typeface="Arial"/>
                <a:ea typeface="Arial"/>
                <a:cs typeface="Arial"/>
                <a:sym typeface="Arial"/>
              </a:rPr>
              <a:t>Background &amp; Key Reference Documents </a:t>
            </a:r>
            <a:endParaRPr dirty="0"/>
          </a:p>
          <a:p>
            <a:pPr marL="0" marR="0" lvl="0" indent="0" algn="l" rtl="0">
              <a:spcBef>
                <a:spcPts val="0"/>
              </a:spcBef>
              <a:spcAft>
                <a:spcPts val="0"/>
              </a:spcAft>
              <a:buNone/>
            </a:pPr>
            <a:endParaRPr sz="2800" b="0" i="0" u="none" strike="noStrike" cap="none" dirty="0">
              <a:solidFill>
                <a:schemeClr val="lt2"/>
              </a:solidFill>
              <a:latin typeface="Arial"/>
              <a:ea typeface="Arial"/>
              <a:cs typeface="Arial"/>
              <a:sym typeface="Arial"/>
            </a:endParaRPr>
          </a:p>
        </p:txBody>
      </p:sp>
      <p:pic>
        <p:nvPicPr>
          <p:cNvPr id="3" name="Picture 2">
            <a:extLst>
              <a:ext uri="{FF2B5EF4-FFF2-40B4-BE49-F238E27FC236}">
                <a16:creationId xmlns:a16="http://schemas.microsoft.com/office/drawing/2014/main" id="{1231009D-5651-45EC-CA04-9ED5E6EA0B5C}"/>
              </a:ext>
            </a:extLst>
          </p:cNvPr>
          <p:cNvPicPr>
            <a:picLocks noChangeAspect="1"/>
          </p:cNvPicPr>
          <p:nvPr/>
        </p:nvPicPr>
        <p:blipFill>
          <a:blip r:embed="rId3"/>
          <a:stretch>
            <a:fillRect/>
          </a:stretch>
        </p:blipFill>
        <p:spPr>
          <a:xfrm>
            <a:off x="8255601" y="194494"/>
            <a:ext cx="3655207" cy="1136569"/>
          </a:xfrm>
          <a:prstGeom prst="rect">
            <a:avLst/>
          </a:prstGeom>
        </p:spPr>
      </p:pic>
    </p:spTree>
    <p:extLst>
      <p:ext uri="{BB962C8B-B14F-4D97-AF65-F5344CB8AC3E}">
        <p14:creationId xmlns:p14="http://schemas.microsoft.com/office/powerpoint/2010/main" val="35031971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334"/>
        <p:cNvGrpSpPr/>
        <p:nvPr/>
      </p:nvGrpSpPr>
      <p:grpSpPr>
        <a:xfrm>
          <a:off x="0" y="0"/>
          <a:ext cx="0" cy="0"/>
          <a:chOff x="0" y="0"/>
          <a:chExt cx="0" cy="0"/>
        </a:xfrm>
      </p:grpSpPr>
      <p:sp>
        <p:nvSpPr>
          <p:cNvPr id="2335" name="Google Shape;2335;p2"/>
          <p:cNvSpPr txBox="1">
            <a:spLocks noGrp="1"/>
          </p:cNvSpPr>
          <p:nvPr>
            <p:ph type="sldNum" idx="12"/>
          </p:nvPr>
        </p:nvSpPr>
        <p:spPr>
          <a:xfrm>
            <a:off x="11404107" y="6483641"/>
            <a:ext cx="360000" cy="1440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FFFFFF"/>
              </a:buClr>
              <a:buSzPts val="900"/>
              <a:buFont typeface="Arial"/>
              <a:buNone/>
            </a:pPr>
            <a:fld id="{00000000-1234-1234-1234-123412341234}" type="slidenum">
              <a:rPr lang="en-GB" sz="900" b="0" i="0" u="none" strike="noStrike" cap="none">
                <a:solidFill>
                  <a:srgbClr val="FFFFFF"/>
                </a:solidFill>
                <a:latin typeface="Arial"/>
                <a:ea typeface="Arial"/>
                <a:cs typeface="Arial"/>
                <a:sym typeface="Arial"/>
              </a:rPr>
              <a:t>2</a:t>
            </a:fld>
            <a:endParaRPr sz="900" b="0" i="0" u="none" strike="noStrike" cap="none">
              <a:solidFill>
                <a:srgbClr val="FFFFFF"/>
              </a:solidFill>
              <a:latin typeface="Arial"/>
              <a:ea typeface="Arial"/>
              <a:cs typeface="Arial"/>
              <a:sym typeface="Arial"/>
            </a:endParaRPr>
          </a:p>
        </p:txBody>
      </p:sp>
      <p:sp>
        <p:nvSpPr>
          <p:cNvPr id="2336" name="Google Shape;2336;p2"/>
          <p:cNvSpPr txBox="1"/>
          <p:nvPr/>
        </p:nvSpPr>
        <p:spPr>
          <a:xfrm>
            <a:off x="763128" y="699930"/>
            <a:ext cx="9044505" cy="369332"/>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2400"/>
              <a:buFont typeface="Arial"/>
              <a:buNone/>
            </a:pPr>
            <a:r>
              <a:rPr lang="en-GB" sz="2400" b="1" i="0" u="none" strike="noStrike" cap="none" dirty="0">
                <a:solidFill>
                  <a:srgbClr val="FFFFFF"/>
                </a:solidFill>
                <a:latin typeface="Arial"/>
                <a:ea typeface="Arial"/>
                <a:cs typeface="Arial"/>
                <a:sym typeface="Arial"/>
              </a:rPr>
              <a:t>Background</a:t>
            </a:r>
            <a:endParaRPr sz="2400" b="1" i="0" u="none" strike="noStrike" cap="none" dirty="0">
              <a:solidFill>
                <a:srgbClr val="FFFFFF"/>
              </a:solidFill>
              <a:latin typeface="Arial"/>
              <a:ea typeface="Arial"/>
              <a:cs typeface="Arial"/>
              <a:sym typeface="Arial"/>
            </a:endParaRPr>
          </a:p>
        </p:txBody>
      </p:sp>
      <p:sp>
        <p:nvSpPr>
          <p:cNvPr id="2337" name="Google Shape;2337;p2"/>
          <p:cNvSpPr txBox="1"/>
          <p:nvPr/>
        </p:nvSpPr>
        <p:spPr>
          <a:xfrm>
            <a:off x="565981" y="1205989"/>
            <a:ext cx="10871225" cy="4952081"/>
          </a:xfrm>
          <a:prstGeom prst="rect">
            <a:avLst/>
          </a:prstGeom>
          <a:noFill/>
          <a:ln>
            <a:noFill/>
          </a:ln>
        </p:spPr>
        <p:txBody>
          <a:bodyPr spcFirstLastPara="1" wrap="square" lIns="0" tIns="0" rIns="0" bIns="0" anchor="t" anchorCtr="0">
            <a:noAutofit/>
          </a:bodyPr>
          <a:lstStyle/>
          <a:p>
            <a:pPr marL="285750" marR="0" lvl="0" indent="-285750" algn="l" rtl="0">
              <a:lnSpc>
                <a:spcPct val="150000"/>
              </a:lnSpc>
              <a:spcBef>
                <a:spcPts val="0"/>
              </a:spcBef>
              <a:spcAft>
                <a:spcPts val="0"/>
              </a:spcAft>
              <a:buClr>
                <a:schemeClr val="lt1"/>
              </a:buClr>
              <a:buSzPts val="2000"/>
              <a:buFont typeface="Arial" panose="020B0604020202020204" pitchFamily="34" charset="0"/>
              <a:buChar char="•"/>
            </a:pPr>
            <a:r>
              <a:rPr lang="en-GB" sz="1400" b="1" i="0" u="none" strike="noStrike" cap="none" dirty="0">
                <a:solidFill>
                  <a:schemeClr val="lt1"/>
                </a:solidFill>
                <a:latin typeface="Arial"/>
                <a:ea typeface="Arial"/>
                <a:cs typeface="Arial"/>
                <a:sym typeface="Arial"/>
              </a:rPr>
              <a:t>Police officers and staff express ongoing frustration over the lack of interoperability in digital policing systems. </a:t>
            </a:r>
          </a:p>
          <a:p>
            <a:pPr marL="285750" marR="0" lvl="0" indent="-285750" algn="l" rtl="0">
              <a:lnSpc>
                <a:spcPct val="150000"/>
              </a:lnSpc>
              <a:spcBef>
                <a:spcPts val="0"/>
              </a:spcBef>
              <a:spcAft>
                <a:spcPts val="0"/>
              </a:spcAft>
              <a:buClr>
                <a:schemeClr val="lt1"/>
              </a:buClr>
              <a:buSzPts val="2000"/>
              <a:buFont typeface="Arial" panose="020B0604020202020204" pitchFamily="34" charset="0"/>
              <a:buChar char="•"/>
            </a:pPr>
            <a:r>
              <a:rPr lang="en-GB" sz="1400" b="1" i="0" u="none" strike="noStrike" cap="none" dirty="0">
                <a:solidFill>
                  <a:schemeClr val="lt1"/>
                </a:solidFill>
                <a:latin typeface="Arial"/>
                <a:ea typeface="Arial"/>
                <a:cs typeface="Arial"/>
                <a:sym typeface="Arial"/>
              </a:rPr>
              <a:t>The inability to share data forces repeated data entry, multiple logins, and searches across systems, with data often ending up in isolated silos. </a:t>
            </a:r>
          </a:p>
          <a:p>
            <a:pPr marL="285750" marR="0" lvl="0" indent="-285750" algn="l" rtl="0">
              <a:lnSpc>
                <a:spcPct val="150000"/>
              </a:lnSpc>
              <a:spcBef>
                <a:spcPts val="0"/>
              </a:spcBef>
              <a:spcAft>
                <a:spcPts val="0"/>
              </a:spcAft>
              <a:buClr>
                <a:schemeClr val="lt1"/>
              </a:buClr>
              <a:buSzPts val="2000"/>
              <a:buFont typeface="Arial" panose="020B0604020202020204" pitchFamily="34" charset="0"/>
              <a:buChar char="•"/>
            </a:pPr>
            <a:r>
              <a:rPr lang="en-GB" sz="1400" b="1" i="0" u="none" strike="noStrike" cap="none" dirty="0">
                <a:solidFill>
                  <a:schemeClr val="lt1"/>
                </a:solidFill>
                <a:latin typeface="Arial"/>
                <a:ea typeface="Arial"/>
                <a:cs typeface="Arial"/>
                <a:sym typeface="Arial"/>
              </a:rPr>
              <a:t>This results in duplication, inconsistencies, and a fragmented view of information, potentially leading to missed opportunities for effective responses.</a:t>
            </a:r>
          </a:p>
          <a:p>
            <a:pPr marL="285750" marR="0" lvl="0" indent="-285750" algn="l" rtl="0">
              <a:lnSpc>
                <a:spcPct val="150000"/>
              </a:lnSpc>
              <a:spcBef>
                <a:spcPts val="0"/>
              </a:spcBef>
              <a:spcAft>
                <a:spcPts val="0"/>
              </a:spcAft>
              <a:buClr>
                <a:schemeClr val="lt1"/>
              </a:buClr>
              <a:buSzPts val="2000"/>
              <a:buFont typeface="Arial" panose="020B0604020202020204" pitchFamily="34" charset="0"/>
              <a:buChar char="•"/>
            </a:pPr>
            <a:r>
              <a:rPr lang="en-GB" sz="1400" b="1" i="0" u="none" strike="noStrike" cap="none" dirty="0">
                <a:solidFill>
                  <a:schemeClr val="lt1"/>
                </a:solidFill>
                <a:latin typeface="Arial"/>
                <a:ea typeface="Arial"/>
                <a:cs typeface="Arial"/>
                <a:sym typeface="Arial"/>
              </a:rPr>
              <a:t>This issue is now recognised at the highest-level within UK Policing. </a:t>
            </a:r>
          </a:p>
          <a:p>
            <a:pPr marL="285750" marR="0" lvl="0" indent="-285750" algn="l" rtl="0">
              <a:lnSpc>
                <a:spcPct val="150000"/>
              </a:lnSpc>
              <a:spcBef>
                <a:spcPts val="0"/>
              </a:spcBef>
              <a:spcAft>
                <a:spcPts val="0"/>
              </a:spcAft>
              <a:buClr>
                <a:schemeClr val="lt1"/>
              </a:buClr>
              <a:buSzPts val="2000"/>
              <a:buFont typeface="Arial" panose="020B0604020202020204" pitchFamily="34" charset="0"/>
              <a:buChar char="•"/>
            </a:pPr>
            <a:r>
              <a:rPr lang="en-GB" sz="1400" b="1" i="0" u="none" strike="noStrike" cap="none" dirty="0">
                <a:solidFill>
                  <a:schemeClr val="lt1"/>
                </a:solidFill>
                <a:latin typeface="Arial"/>
                <a:ea typeface="Arial"/>
                <a:cs typeface="Arial"/>
                <a:sym typeface="Arial"/>
              </a:rPr>
              <a:t>Connected technology is seen as a key enabler in the National Policing Digital Strategy, stating that the service ‘will put the power of data and information in the hands of officers and staff, when and where they need it’. Interoperability is also core to the 2024 Police Industry Charter’s principles and purpose.</a:t>
            </a:r>
          </a:p>
          <a:p>
            <a:pPr marL="285750" marR="0" lvl="0" indent="-285750" algn="l" rtl="0">
              <a:lnSpc>
                <a:spcPct val="150000"/>
              </a:lnSpc>
              <a:spcBef>
                <a:spcPts val="0"/>
              </a:spcBef>
              <a:spcAft>
                <a:spcPts val="0"/>
              </a:spcAft>
              <a:buClr>
                <a:schemeClr val="lt1"/>
              </a:buClr>
              <a:buSzPts val="2000"/>
              <a:buFont typeface="Arial" panose="020B0604020202020204" pitchFamily="34" charset="0"/>
              <a:buChar char="•"/>
            </a:pPr>
            <a:endParaRPr lang="en-GB" sz="1400" b="1" dirty="0">
              <a:solidFill>
                <a:schemeClr val="lt1"/>
              </a:solidFill>
            </a:endParaRPr>
          </a:p>
          <a:p>
            <a:pPr marL="285750" marR="0" lvl="0" indent="-285750" algn="l" rtl="0">
              <a:lnSpc>
                <a:spcPct val="150000"/>
              </a:lnSpc>
              <a:spcBef>
                <a:spcPts val="0"/>
              </a:spcBef>
              <a:spcAft>
                <a:spcPts val="0"/>
              </a:spcAft>
              <a:buClr>
                <a:schemeClr val="lt1"/>
              </a:buClr>
              <a:buSzPts val="2000"/>
              <a:buFont typeface="Arial" panose="020B0604020202020204" pitchFamily="34" charset="0"/>
              <a:buChar char="•"/>
            </a:pPr>
            <a:r>
              <a:rPr lang="en-GB" sz="1400" b="1" dirty="0">
                <a:solidFill>
                  <a:schemeClr val="lt1"/>
                </a:solidFill>
              </a:rPr>
              <a:t>The TechUK Interoperability Working Group sought to inform stakeholders and practitioners as to the challenges and also the opportunities to accelerate data sharing. Observations and recommendations were published in two reports:</a:t>
            </a:r>
          </a:p>
          <a:p>
            <a:pPr marL="742950" lvl="5" indent="-285750">
              <a:lnSpc>
                <a:spcPct val="150000"/>
              </a:lnSpc>
              <a:buClr>
                <a:schemeClr val="lt1"/>
              </a:buClr>
              <a:buSzPts val="2000"/>
              <a:buFont typeface="Arial" panose="020B0604020202020204" pitchFamily="34" charset="0"/>
              <a:buChar char="•"/>
            </a:pPr>
            <a:r>
              <a:rPr lang="en-GB" sz="1400" b="1" i="1" u="none" strike="noStrike" cap="none" dirty="0">
                <a:solidFill>
                  <a:schemeClr val="lt1"/>
                </a:solidFill>
                <a:latin typeface="Arial"/>
                <a:ea typeface="Arial"/>
                <a:cs typeface="Arial"/>
                <a:sym typeface="Arial"/>
              </a:rPr>
              <a:t>Demystifying Digital Interoperability in Policing</a:t>
            </a:r>
          </a:p>
          <a:p>
            <a:pPr marL="742950" lvl="3" indent="-285750">
              <a:lnSpc>
                <a:spcPct val="150000"/>
              </a:lnSpc>
              <a:buClr>
                <a:schemeClr val="lt1"/>
              </a:buClr>
              <a:buSzPts val="2000"/>
              <a:buFont typeface="Arial" panose="020B0604020202020204" pitchFamily="34" charset="0"/>
              <a:buChar char="•"/>
            </a:pPr>
            <a:r>
              <a:rPr lang="en-GB" sz="1400" b="1" i="1" u="none" strike="noStrike" cap="none" dirty="0">
                <a:solidFill>
                  <a:schemeClr val="lt1"/>
                </a:solidFill>
                <a:latin typeface="Arial"/>
                <a:ea typeface="Arial"/>
                <a:cs typeface="Arial"/>
                <a:sym typeface="Arial"/>
              </a:rPr>
              <a:t>Driving Interoperability in Police Procurement</a:t>
            </a:r>
            <a:endParaRPr sz="800" b="0" i="1"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2083C"/>
              </a:buClr>
              <a:buSzPts val="1800"/>
              <a:buFont typeface="Arial"/>
              <a:buNone/>
            </a:pPr>
            <a:endParaRPr sz="105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2083C"/>
              </a:buClr>
              <a:buSzPts val="1800"/>
              <a:buFont typeface="Arial"/>
              <a:buNone/>
            </a:pPr>
            <a:endParaRPr sz="1050" b="0" i="0" u="none" strike="noStrike" cap="none" dirty="0">
              <a:solidFill>
                <a:srgbClr val="000000"/>
              </a:solidFill>
              <a:latin typeface="Arial"/>
              <a:ea typeface="Arial"/>
              <a:cs typeface="Arial"/>
              <a:sym typeface="Arial"/>
            </a:endParaRPr>
          </a:p>
          <a:p>
            <a:pPr marL="521969" marR="0" lvl="2" indent="-228599" algn="l" rtl="0">
              <a:lnSpc>
                <a:spcPct val="100000"/>
              </a:lnSpc>
              <a:spcBef>
                <a:spcPts val="600"/>
              </a:spcBef>
              <a:spcAft>
                <a:spcPts val="0"/>
              </a:spcAft>
              <a:buClr>
                <a:srgbClr val="02083C"/>
              </a:buClr>
              <a:buSzPts val="1800"/>
              <a:buFont typeface="Noto Sans Symbols"/>
              <a:buNone/>
            </a:pPr>
            <a:endParaRPr sz="1050" b="0" i="0" u="none" strike="noStrike" cap="none" dirty="0">
              <a:solidFill>
                <a:schemeClr val="lt2"/>
              </a:solidFill>
              <a:latin typeface="Arial"/>
              <a:ea typeface="Arial"/>
              <a:cs typeface="Arial"/>
              <a:sym typeface="Arial"/>
            </a:endParaRPr>
          </a:p>
          <a:p>
            <a:pPr marL="0" marR="0" lvl="1" indent="0" algn="l" rtl="0">
              <a:lnSpc>
                <a:spcPct val="100000"/>
              </a:lnSpc>
              <a:spcBef>
                <a:spcPts val="600"/>
              </a:spcBef>
              <a:spcAft>
                <a:spcPts val="0"/>
              </a:spcAft>
              <a:buClr>
                <a:schemeClr val="lt2"/>
              </a:buClr>
              <a:buSzPts val="1800"/>
              <a:buFont typeface="Arial"/>
              <a:buNone/>
            </a:pPr>
            <a:r>
              <a:rPr lang="en-GB" sz="1050" b="0" i="0" u="none" strike="noStrike" cap="none" dirty="0">
                <a:solidFill>
                  <a:schemeClr val="lt2"/>
                </a:solidFill>
                <a:latin typeface="Arial"/>
                <a:ea typeface="Arial"/>
                <a:cs typeface="Arial"/>
                <a:sym typeface="Arial"/>
              </a:rPr>
              <a:t> </a:t>
            </a:r>
            <a:endParaRPr sz="900" dirty="0"/>
          </a:p>
          <a:p>
            <a:pPr marL="342900" marR="0" lvl="0" indent="-228600" algn="l" rtl="0">
              <a:lnSpc>
                <a:spcPct val="100000"/>
              </a:lnSpc>
              <a:spcBef>
                <a:spcPts val="1800"/>
              </a:spcBef>
              <a:spcAft>
                <a:spcPts val="0"/>
              </a:spcAft>
              <a:buClr>
                <a:schemeClr val="lt2"/>
              </a:buClr>
              <a:buSzPts val="1800"/>
              <a:buFont typeface="Arial"/>
              <a:buNone/>
            </a:pPr>
            <a:endParaRPr sz="1200" b="0" i="0" u="none" strike="noStrike" cap="none" dirty="0">
              <a:solidFill>
                <a:schemeClr val="lt2"/>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42"/>
        <p:cNvGrpSpPr/>
        <p:nvPr/>
      </p:nvGrpSpPr>
      <p:grpSpPr>
        <a:xfrm>
          <a:off x="0" y="0"/>
          <a:ext cx="0" cy="0"/>
          <a:chOff x="0" y="0"/>
          <a:chExt cx="0" cy="0"/>
        </a:xfrm>
      </p:grpSpPr>
      <p:sp>
        <p:nvSpPr>
          <p:cNvPr id="2343" name="Google Shape;2343;p3"/>
          <p:cNvSpPr txBox="1">
            <a:spLocks noGrp="1"/>
          </p:cNvSpPr>
          <p:nvPr>
            <p:ph type="sldNum" idx="12"/>
          </p:nvPr>
        </p:nvSpPr>
        <p:spPr>
          <a:xfrm>
            <a:off x="11404107" y="6483641"/>
            <a:ext cx="360000" cy="1440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FFFFFF"/>
              </a:buClr>
              <a:buSzPts val="900"/>
              <a:buFont typeface="Arial"/>
              <a:buNone/>
            </a:pPr>
            <a:fld id="{00000000-1234-1234-1234-123412341234}" type="slidenum">
              <a:rPr lang="en-GB" sz="900" b="0" i="0" u="none" strike="noStrike" cap="none">
                <a:solidFill>
                  <a:srgbClr val="FFFFFF"/>
                </a:solidFill>
                <a:latin typeface="Arial"/>
                <a:ea typeface="Arial"/>
                <a:cs typeface="Arial"/>
                <a:sym typeface="Arial"/>
              </a:rPr>
              <a:t>3</a:t>
            </a:fld>
            <a:endParaRPr sz="900" b="0" i="0" u="none" strike="noStrike" cap="none">
              <a:solidFill>
                <a:srgbClr val="FFFFFF"/>
              </a:solidFill>
              <a:latin typeface="Arial"/>
              <a:ea typeface="Arial"/>
              <a:cs typeface="Arial"/>
              <a:sym typeface="Arial"/>
            </a:endParaRPr>
          </a:p>
        </p:txBody>
      </p:sp>
      <p:sp>
        <p:nvSpPr>
          <p:cNvPr id="2344" name="Google Shape;2344;p3"/>
          <p:cNvSpPr txBox="1">
            <a:spLocks noGrp="1"/>
          </p:cNvSpPr>
          <p:nvPr>
            <p:ph type="body" idx="1"/>
          </p:nvPr>
        </p:nvSpPr>
        <p:spPr>
          <a:xfrm>
            <a:off x="739189" y="1301261"/>
            <a:ext cx="10543430" cy="1519945"/>
          </a:xfrm>
          <a:prstGeom prst="rect">
            <a:avLst/>
          </a:prstGeom>
          <a:noFill/>
          <a:ln>
            <a:noFill/>
          </a:ln>
        </p:spPr>
        <p:txBody>
          <a:bodyPr spcFirstLastPara="1" wrap="square" lIns="0" tIns="0" rIns="0" bIns="0" anchor="t" anchorCtr="0">
            <a:noAutofit/>
          </a:bodyPr>
          <a:lstStyle/>
          <a:p>
            <a:pPr marL="0" lvl="0" indent="0" rtl="0">
              <a:lnSpc>
                <a:spcPct val="100000"/>
              </a:lnSpc>
              <a:spcBef>
                <a:spcPts val="0"/>
              </a:spcBef>
              <a:spcAft>
                <a:spcPts val="0"/>
              </a:spcAft>
              <a:buClr>
                <a:schemeClr val="lt1"/>
              </a:buClr>
              <a:buSzPts val="2200"/>
              <a:buNone/>
            </a:pPr>
            <a:r>
              <a:rPr lang="en-GB" sz="2200" i="1" dirty="0">
                <a:solidFill>
                  <a:schemeClr val="bg2">
                    <a:lumMod val="40000"/>
                    <a:lumOff val="60000"/>
                  </a:schemeClr>
                </a:solidFill>
              </a:rPr>
              <a:t>‘Digital Interoperability’ </a:t>
            </a:r>
            <a:r>
              <a:rPr lang="en-GB" sz="2200" i="1" dirty="0">
                <a:solidFill>
                  <a:schemeClr val="lt1"/>
                </a:solidFill>
              </a:rPr>
              <a:t>in this context refers to the ability of </a:t>
            </a:r>
          </a:p>
          <a:p>
            <a:pPr marL="0" lvl="0" indent="0" rtl="0">
              <a:lnSpc>
                <a:spcPct val="100000"/>
              </a:lnSpc>
              <a:spcBef>
                <a:spcPts val="0"/>
              </a:spcBef>
              <a:spcAft>
                <a:spcPts val="0"/>
              </a:spcAft>
              <a:buClr>
                <a:schemeClr val="lt1"/>
              </a:buClr>
              <a:buSzPts val="2200"/>
              <a:buNone/>
            </a:pPr>
            <a:r>
              <a:rPr lang="en-GB" sz="2200" i="1" dirty="0">
                <a:solidFill>
                  <a:schemeClr val="lt1"/>
                </a:solidFill>
              </a:rPr>
              <a:t>different IT systems and software used by police forces to work </a:t>
            </a:r>
          </a:p>
          <a:p>
            <a:pPr marL="0" lvl="0" indent="0" rtl="0">
              <a:lnSpc>
                <a:spcPct val="100000"/>
              </a:lnSpc>
              <a:spcBef>
                <a:spcPts val="0"/>
              </a:spcBef>
              <a:spcAft>
                <a:spcPts val="0"/>
              </a:spcAft>
              <a:buClr>
                <a:schemeClr val="lt1"/>
              </a:buClr>
              <a:buSzPts val="2200"/>
              <a:buNone/>
            </a:pPr>
            <a:r>
              <a:rPr lang="en-GB" sz="2200" i="1" dirty="0">
                <a:solidFill>
                  <a:schemeClr val="lt1"/>
                </a:solidFill>
              </a:rPr>
              <a:t>together seamlessly, allowing for more efficient data sharing and </a:t>
            </a:r>
          </a:p>
          <a:p>
            <a:pPr marL="0" lvl="0" indent="0" rtl="0">
              <a:lnSpc>
                <a:spcPct val="100000"/>
              </a:lnSpc>
              <a:spcBef>
                <a:spcPts val="0"/>
              </a:spcBef>
              <a:spcAft>
                <a:spcPts val="0"/>
              </a:spcAft>
              <a:buClr>
                <a:schemeClr val="lt1"/>
              </a:buClr>
              <a:buSzPts val="2200"/>
              <a:buNone/>
            </a:pPr>
            <a:r>
              <a:rPr lang="en-GB" sz="2200" i="1" dirty="0">
                <a:solidFill>
                  <a:schemeClr val="lt1"/>
                </a:solidFill>
              </a:rPr>
              <a:t>communication.</a:t>
            </a:r>
            <a:endParaRPr lang="en-GB" sz="2200" b="0" i="1" dirty="0">
              <a:solidFill>
                <a:schemeClr val="lt1"/>
              </a:solidFill>
              <a:latin typeface="Century Gothic"/>
              <a:ea typeface="Century Gothic"/>
              <a:cs typeface="Century Gothic"/>
              <a:sym typeface="Century Gothic"/>
            </a:endParaRPr>
          </a:p>
          <a:p>
            <a:pPr marL="0" lvl="0" indent="0" algn="l" rtl="0">
              <a:lnSpc>
                <a:spcPct val="100000"/>
              </a:lnSpc>
              <a:spcBef>
                <a:spcPts val="0"/>
              </a:spcBef>
              <a:spcAft>
                <a:spcPts val="0"/>
              </a:spcAft>
              <a:buClr>
                <a:schemeClr val="lt1"/>
              </a:buClr>
              <a:buSzPts val="2200"/>
              <a:buNone/>
            </a:pPr>
            <a:r>
              <a:rPr lang="en-GB" sz="2200" b="0" dirty="0">
                <a:solidFill>
                  <a:schemeClr val="lt1"/>
                </a:solidFill>
                <a:latin typeface="Century Gothic"/>
                <a:ea typeface="Century Gothic"/>
                <a:cs typeface="Century Gothic"/>
                <a:sym typeface="Century Gothic"/>
              </a:rPr>
              <a:t> </a:t>
            </a:r>
            <a:endParaRPr dirty="0"/>
          </a:p>
        </p:txBody>
      </p:sp>
      <p:sp>
        <p:nvSpPr>
          <p:cNvPr id="2345" name="Google Shape;2345;p3"/>
          <p:cNvSpPr txBox="1"/>
          <p:nvPr/>
        </p:nvSpPr>
        <p:spPr>
          <a:xfrm>
            <a:off x="739189" y="699931"/>
            <a:ext cx="9044505" cy="369332"/>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2400"/>
              <a:buFont typeface="Arial"/>
              <a:buNone/>
            </a:pPr>
            <a:r>
              <a:rPr lang="en-GB" sz="2400" b="1" i="0" u="none" strike="noStrike" cap="none" dirty="0">
                <a:solidFill>
                  <a:srgbClr val="FFFFFF"/>
                </a:solidFill>
                <a:latin typeface="Arial"/>
                <a:ea typeface="Arial"/>
                <a:cs typeface="Arial"/>
                <a:sym typeface="Arial"/>
              </a:rPr>
              <a:t>Definition</a:t>
            </a:r>
            <a:endParaRPr sz="2400" b="1" i="0" u="none" strike="noStrike" cap="none" dirty="0">
              <a:solidFill>
                <a:srgbClr val="FFFFFF"/>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42">
          <a:extLst>
            <a:ext uri="{FF2B5EF4-FFF2-40B4-BE49-F238E27FC236}">
              <a16:creationId xmlns:a16="http://schemas.microsoft.com/office/drawing/2014/main" id="{DC922D24-BB0B-040D-EF63-F78D79805033}"/>
            </a:ext>
          </a:extLst>
        </p:cNvPr>
        <p:cNvGrpSpPr/>
        <p:nvPr/>
      </p:nvGrpSpPr>
      <p:grpSpPr>
        <a:xfrm>
          <a:off x="0" y="0"/>
          <a:ext cx="0" cy="0"/>
          <a:chOff x="0" y="0"/>
          <a:chExt cx="0" cy="0"/>
        </a:xfrm>
      </p:grpSpPr>
      <p:sp>
        <p:nvSpPr>
          <p:cNvPr id="2343" name="Google Shape;2343;p3">
            <a:extLst>
              <a:ext uri="{FF2B5EF4-FFF2-40B4-BE49-F238E27FC236}">
                <a16:creationId xmlns:a16="http://schemas.microsoft.com/office/drawing/2014/main" id="{0E2CACEF-B73E-7B21-A6CD-3383E9C54413}"/>
              </a:ext>
            </a:extLst>
          </p:cNvPr>
          <p:cNvSpPr txBox="1">
            <a:spLocks noGrp="1"/>
          </p:cNvSpPr>
          <p:nvPr>
            <p:ph type="sldNum" idx="12"/>
          </p:nvPr>
        </p:nvSpPr>
        <p:spPr>
          <a:xfrm>
            <a:off x="11404107" y="6483641"/>
            <a:ext cx="360000" cy="1440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FFFFFF"/>
              </a:buClr>
              <a:buSzPts val="900"/>
              <a:buFont typeface="Arial"/>
              <a:buNone/>
            </a:pPr>
            <a:fld id="{00000000-1234-1234-1234-123412341234}" type="slidenum">
              <a:rPr lang="en-GB" sz="900" b="0" i="0" u="none" strike="noStrike" cap="none">
                <a:solidFill>
                  <a:srgbClr val="FFFFFF"/>
                </a:solidFill>
                <a:latin typeface="Arial"/>
                <a:ea typeface="Arial"/>
                <a:cs typeface="Arial"/>
                <a:sym typeface="Arial"/>
              </a:rPr>
              <a:t>4</a:t>
            </a:fld>
            <a:endParaRPr sz="900" b="0" i="0" u="none" strike="noStrike" cap="none">
              <a:solidFill>
                <a:srgbClr val="FFFFFF"/>
              </a:solidFill>
              <a:latin typeface="Arial"/>
              <a:ea typeface="Arial"/>
              <a:cs typeface="Arial"/>
              <a:sym typeface="Arial"/>
            </a:endParaRPr>
          </a:p>
        </p:txBody>
      </p:sp>
      <p:sp>
        <p:nvSpPr>
          <p:cNvPr id="2345" name="Google Shape;2345;p3">
            <a:extLst>
              <a:ext uri="{FF2B5EF4-FFF2-40B4-BE49-F238E27FC236}">
                <a16:creationId xmlns:a16="http://schemas.microsoft.com/office/drawing/2014/main" id="{F38F15FD-F053-A2BF-5656-BA212803C651}"/>
              </a:ext>
            </a:extLst>
          </p:cNvPr>
          <p:cNvSpPr txBox="1"/>
          <p:nvPr/>
        </p:nvSpPr>
        <p:spPr>
          <a:xfrm>
            <a:off x="739189" y="699931"/>
            <a:ext cx="9044505" cy="369332"/>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2400"/>
              <a:buFont typeface="Arial"/>
              <a:buNone/>
            </a:pPr>
            <a:r>
              <a:rPr lang="en-GB" sz="2400" b="1" dirty="0">
                <a:solidFill>
                  <a:srgbClr val="FFFFFF"/>
                </a:solidFill>
                <a:latin typeface="Arial"/>
                <a:ea typeface="Arial"/>
                <a:cs typeface="Arial"/>
                <a:sym typeface="Arial"/>
              </a:rPr>
              <a:t>Opportunities</a:t>
            </a:r>
            <a:endParaRPr sz="2400" b="1" i="0" u="none" strike="noStrike" cap="none" dirty="0">
              <a:solidFill>
                <a:srgbClr val="FFFFFF"/>
              </a:solidFill>
              <a:latin typeface="Arial"/>
              <a:ea typeface="Arial"/>
              <a:cs typeface="Arial"/>
              <a:sym typeface="Arial"/>
            </a:endParaRPr>
          </a:p>
        </p:txBody>
      </p:sp>
      <p:pic>
        <p:nvPicPr>
          <p:cNvPr id="2" name="Picture 1">
            <a:extLst>
              <a:ext uri="{FF2B5EF4-FFF2-40B4-BE49-F238E27FC236}">
                <a16:creationId xmlns:a16="http://schemas.microsoft.com/office/drawing/2014/main" id="{23DBD75A-32A8-8E25-6F0D-644323B98604}"/>
              </a:ext>
            </a:extLst>
          </p:cNvPr>
          <p:cNvPicPr>
            <a:picLocks noChangeAspect="1"/>
          </p:cNvPicPr>
          <p:nvPr/>
        </p:nvPicPr>
        <p:blipFill rotWithShape="1">
          <a:blip r:embed="rId3">
            <a:extLst>
              <a:ext uri="{28A0092B-C50C-407E-A947-70E740481C1C}">
                <a14:useLocalDpi xmlns:a14="http://schemas.microsoft.com/office/drawing/2010/main" val="0"/>
              </a:ext>
            </a:extLst>
          </a:blip>
          <a:srcRect l="30114" t="29840" r="30114" b="4062"/>
          <a:stretch/>
        </p:blipFill>
        <p:spPr>
          <a:xfrm>
            <a:off x="7523598" y="0"/>
            <a:ext cx="4668402" cy="6858002"/>
          </a:xfrm>
          <a:prstGeom prst="rect">
            <a:avLst/>
          </a:prstGeom>
        </p:spPr>
      </p:pic>
      <p:sp>
        <p:nvSpPr>
          <p:cNvPr id="3" name="Google Shape;2337;p2">
            <a:extLst>
              <a:ext uri="{FF2B5EF4-FFF2-40B4-BE49-F238E27FC236}">
                <a16:creationId xmlns:a16="http://schemas.microsoft.com/office/drawing/2014/main" id="{9F066043-7EE3-4156-DD56-E7D78180A8AC}"/>
              </a:ext>
            </a:extLst>
          </p:cNvPr>
          <p:cNvSpPr txBox="1">
            <a:spLocks noGrp="1"/>
          </p:cNvSpPr>
          <p:nvPr>
            <p:ph type="body" idx="1"/>
          </p:nvPr>
        </p:nvSpPr>
        <p:spPr>
          <a:xfrm>
            <a:off x="739775" y="1301749"/>
            <a:ext cx="6226380" cy="4676263"/>
          </a:xfrm>
          <a:prstGeom prst="rect">
            <a:avLst/>
          </a:prstGeom>
          <a:noFill/>
          <a:ln>
            <a:noFill/>
          </a:ln>
        </p:spPr>
        <p:txBody>
          <a:bodyPr spcFirstLastPara="1" wrap="square" lIns="0" tIns="0" rIns="0" bIns="0" anchor="t" anchorCtr="0">
            <a:noAutofit/>
          </a:bodyPr>
          <a:lstStyle/>
          <a:p>
            <a:pPr marL="285750" marR="0" lvl="0" indent="-285750" algn="l" rtl="0">
              <a:lnSpc>
                <a:spcPct val="150000"/>
              </a:lnSpc>
              <a:spcBef>
                <a:spcPts val="0"/>
              </a:spcBef>
              <a:spcAft>
                <a:spcPts val="0"/>
              </a:spcAft>
              <a:buClr>
                <a:schemeClr val="lt1"/>
              </a:buClr>
              <a:buSzPts val="2000"/>
              <a:buFont typeface="Arial" panose="020B0604020202020204" pitchFamily="34" charset="0"/>
              <a:buChar char="•"/>
            </a:pPr>
            <a:r>
              <a:rPr lang="en-GB" sz="1400" b="0" i="0" u="none" strike="noStrike" cap="none" dirty="0">
                <a:solidFill>
                  <a:schemeClr val="lt1"/>
                </a:solidFill>
                <a:latin typeface="Arial"/>
                <a:ea typeface="Arial"/>
                <a:cs typeface="Arial"/>
                <a:sym typeface="Arial"/>
              </a:rPr>
              <a:t>Improve Public Safety by Providing Single Rich Picture of Relevant Information </a:t>
            </a:r>
          </a:p>
          <a:p>
            <a:pPr marL="285750" marR="0" lvl="0" indent="-285750" algn="l" rtl="0">
              <a:lnSpc>
                <a:spcPct val="150000"/>
              </a:lnSpc>
              <a:spcBef>
                <a:spcPts val="0"/>
              </a:spcBef>
              <a:spcAft>
                <a:spcPts val="0"/>
              </a:spcAft>
              <a:buClr>
                <a:schemeClr val="lt1"/>
              </a:buClr>
              <a:buSzPts val="2000"/>
              <a:buFont typeface="Arial" panose="020B0604020202020204" pitchFamily="34" charset="0"/>
              <a:buChar char="•"/>
            </a:pPr>
            <a:r>
              <a:rPr lang="en-GB" sz="1400" b="0" dirty="0">
                <a:solidFill>
                  <a:schemeClr val="lt1"/>
                </a:solidFill>
                <a:latin typeface="Arial"/>
                <a:ea typeface="Arial"/>
                <a:cs typeface="Arial"/>
                <a:sym typeface="Arial"/>
              </a:rPr>
              <a:t>Insight via Application of Advanced Capabilities e.g.:</a:t>
            </a:r>
          </a:p>
          <a:p>
            <a:pPr marL="742950" lvl="1" indent="-285750" algn="l">
              <a:spcBef>
                <a:spcPts val="0"/>
              </a:spcBef>
              <a:buSzPts val="2000"/>
              <a:buFont typeface="Arial" panose="020B0604020202020204" pitchFamily="34" charset="0"/>
              <a:buChar char="•"/>
            </a:pPr>
            <a:r>
              <a:rPr lang="en-GB" dirty="0">
                <a:solidFill>
                  <a:schemeClr val="lt1"/>
                </a:solidFill>
                <a:latin typeface="Arial"/>
                <a:ea typeface="Arial"/>
                <a:cs typeface="Arial"/>
                <a:sym typeface="Arial"/>
              </a:rPr>
              <a:t>Visualisation</a:t>
            </a:r>
          </a:p>
          <a:p>
            <a:pPr marL="742950" lvl="1" indent="-285750" algn="l">
              <a:spcBef>
                <a:spcPts val="0"/>
              </a:spcBef>
              <a:buSzPts val="2000"/>
              <a:buFont typeface="Arial" panose="020B0604020202020204" pitchFamily="34" charset="0"/>
              <a:buChar char="•"/>
            </a:pPr>
            <a:r>
              <a:rPr lang="en-GB" dirty="0">
                <a:latin typeface="Arial"/>
                <a:ea typeface="Arial"/>
                <a:cs typeface="Arial"/>
                <a:sym typeface="Arial"/>
              </a:rPr>
              <a:t>Data Mastering</a:t>
            </a:r>
            <a:endParaRPr lang="en-GB" dirty="0">
              <a:solidFill>
                <a:schemeClr val="lt1"/>
              </a:solidFill>
              <a:latin typeface="Arial"/>
              <a:ea typeface="Arial"/>
              <a:cs typeface="Arial"/>
              <a:sym typeface="Arial"/>
            </a:endParaRPr>
          </a:p>
          <a:p>
            <a:pPr marL="742950" lvl="1" indent="-285750" algn="l">
              <a:spcBef>
                <a:spcPts val="0"/>
              </a:spcBef>
              <a:buSzPts val="2000"/>
              <a:buFont typeface="Arial" panose="020B0604020202020204" pitchFamily="34" charset="0"/>
              <a:buChar char="•"/>
            </a:pPr>
            <a:r>
              <a:rPr lang="en-GB" dirty="0">
                <a:solidFill>
                  <a:schemeClr val="lt1"/>
                </a:solidFill>
                <a:latin typeface="Arial"/>
                <a:ea typeface="Arial"/>
                <a:cs typeface="Arial"/>
                <a:sym typeface="Arial"/>
              </a:rPr>
              <a:t>Analytics</a:t>
            </a:r>
          </a:p>
          <a:p>
            <a:pPr marL="742950" lvl="1" indent="-285750" algn="l">
              <a:spcBef>
                <a:spcPts val="0"/>
              </a:spcBef>
              <a:buSzPts val="2000"/>
              <a:buFont typeface="Arial" panose="020B0604020202020204" pitchFamily="34" charset="0"/>
              <a:buChar char="•"/>
            </a:pPr>
            <a:r>
              <a:rPr lang="en-GB" dirty="0">
                <a:solidFill>
                  <a:schemeClr val="lt1"/>
                </a:solidFill>
                <a:latin typeface="Arial"/>
                <a:ea typeface="Arial"/>
                <a:cs typeface="Arial"/>
                <a:sym typeface="Arial"/>
              </a:rPr>
              <a:t>AI</a:t>
            </a:r>
          </a:p>
          <a:p>
            <a:pPr marL="742950" lvl="1" indent="-285750" algn="l">
              <a:lnSpc>
                <a:spcPct val="150000"/>
              </a:lnSpc>
              <a:spcBef>
                <a:spcPts val="0"/>
              </a:spcBef>
              <a:buSzPts val="2000"/>
              <a:buFont typeface="Arial" panose="020B0604020202020204" pitchFamily="34" charset="0"/>
              <a:buChar char="•"/>
            </a:pPr>
            <a:endParaRPr lang="en-GB" sz="100" i="0" u="none" strike="noStrike" cap="none" dirty="0">
              <a:solidFill>
                <a:schemeClr val="lt1"/>
              </a:solidFill>
              <a:latin typeface="Arial"/>
              <a:ea typeface="Arial"/>
              <a:cs typeface="Arial"/>
              <a:sym typeface="Arial"/>
            </a:endParaRPr>
          </a:p>
          <a:p>
            <a:pPr marL="285750" marR="0" lvl="0" indent="-285750" algn="l" rtl="0">
              <a:lnSpc>
                <a:spcPct val="150000"/>
              </a:lnSpc>
              <a:spcBef>
                <a:spcPts val="0"/>
              </a:spcBef>
              <a:spcAft>
                <a:spcPts val="0"/>
              </a:spcAft>
              <a:buClr>
                <a:schemeClr val="lt1"/>
              </a:buClr>
              <a:buSzPts val="2000"/>
              <a:buFont typeface="Arial" panose="020B0604020202020204" pitchFamily="34" charset="0"/>
              <a:buChar char="•"/>
            </a:pPr>
            <a:r>
              <a:rPr lang="en-GB" sz="1400" b="0" i="0" u="none" strike="noStrike" cap="none" dirty="0">
                <a:solidFill>
                  <a:schemeClr val="lt1"/>
                </a:solidFill>
                <a:latin typeface="Arial"/>
                <a:ea typeface="Arial"/>
                <a:cs typeface="Arial"/>
                <a:sym typeface="Arial"/>
              </a:rPr>
              <a:t>Streamline Operations – Reduce Rekeying, Automate Processes</a:t>
            </a:r>
          </a:p>
          <a:p>
            <a:pPr marL="285750" marR="0" lvl="0" indent="-285750" algn="l" rtl="0">
              <a:lnSpc>
                <a:spcPct val="150000"/>
              </a:lnSpc>
              <a:spcBef>
                <a:spcPts val="0"/>
              </a:spcBef>
              <a:spcAft>
                <a:spcPts val="0"/>
              </a:spcAft>
              <a:buClr>
                <a:schemeClr val="lt1"/>
              </a:buClr>
              <a:buSzPts val="2000"/>
              <a:buFont typeface="Arial" panose="020B0604020202020204" pitchFamily="34" charset="0"/>
              <a:buChar char="•"/>
            </a:pPr>
            <a:r>
              <a:rPr lang="en-GB" sz="1400" b="0" dirty="0">
                <a:solidFill>
                  <a:schemeClr val="lt1"/>
                </a:solidFill>
                <a:latin typeface="Arial"/>
                <a:ea typeface="Arial"/>
                <a:cs typeface="Arial"/>
                <a:sym typeface="Arial"/>
              </a:rPr>
              <a:t>Improve Public Engagement &amp; Facing Services e.g. Victim Support</a:t>
            </a:r>
          </a:p>
          <a:p>
            <a:pPr marL="285750" marR="0" lvl="0" indent="-285750" algn="l" rtl="0">
              <a:lnSpc>
                <a:spcPct val="150000"/>
              </a:lnSpc>
              <a:spcBef>
                <a:spcPts val="0"/>
              </a:spcBef>
              <a:spcAft>
                <a:spcPts val="0"/>
              </a:spcAft>
              <a:buClr>
                <a:schemeClr val="lt1"/>
              </a:buClr>
              <a:buSzPts val="2000"/>
              <a:buFont typeface="Arial" panose="020B0604020202020204" pitchFamily="34" charset="0"/>
              <a:buChar char="•"/>
            </a:pPr>
            <a:r>
              <a:rPr lang="en-GB" sz="1400" b="0" dirty="0">
                <a:solidFill>
                  <a:schemeClr val="lt1"/>
                </a:solidFill>
                <a:latin typeface="Arial"/>
                <a:ea typeface="Arial"/>
                <a:cs typeface="Arial"/>
                <a:sym typeface="Arial"/>
              </a:rPr>
              <a:t>Better Interworking:</a:t>
            </a:r>
          </a:p>
          <a:p>
            <a:pPr marL="742950" lvl="1" indent="-285750" algn="l">
              <a:spcBef>
                <a:spcPts val="0"/>
              </a:spcBef>
              <a:buSzPts val="2000"/>
              <a:buFont typeface="Arial" panose="020B0604020202020204" pitchFamily="34" charset="0"/>
              <a:buChar char="•"/>
            </a:pPr>
            <a:r>
              <a:rPr lang="en-GB" dirty="0">
                <a:latin typeface="Arial"/>
                <a:cs typeface="Arial"/>
                <a:sym typeface="Arial"/>
              </a:rPr>
              <a:t>Justice Partners</a:t>
            </a:r>
          </a:p>
          <a:p>
            <a:pPr marL="742950" lvl="1" indent="-285750" algn="l">
              <a:spcBef>
                <a:spcPts val="0"/>
              </a:spcBef>
              <a:buSzPts val="2000"/>
              <a:buFont typeface="Arial" panose="020B0604020202020204" pitchFamily="34" charset="0"/>
              <a:buChar char="•"/>
            </a:pPr>
            <a:r>
              <a:rPr lang="en-GB" dirty="0">
                <a:latin typeface="Arial"/>
                <a:cs typeface="Arial"/>
                <a:sym typeface="Arial"/>
              </a:rPr>
              <a:t>Local Strategic Partners</a:t>
            </a:r>
          </a:p>
          <a:p>
            <a:pPr marL="742950" lvl="1" indent="-285750" algn="l">
              <a:spcBef>
                <a:spcPts val="0"/>
              </a:spcBef>
              <a:buSzPts val="2000"/>
              <a:buFont typeface="Arial" panose="020B0604020202020204" pitchFamily="34" charset="0"/>
              <a:buChar char="•"/>
            </a:pPr>
            <a:r>
              <a:rPr lang="en-GB" dirty="0">
                <a:latin typeface="Arial"/>
                <a:cs typeface="Arial"/>
                <a:sym typeface="Arial"/>
              </a:rPr>
              <a:t>Major Incident Blue-light Response</a:t>
            </a:r>
          </a:p>
          <a:p>
            <a:pPr marL="285750" marR="0" lvl="0" indent="-285750" algn="l" rtl="0">
              <a:lnSpc>
                <a:spcPct val="150000"/>
              </a:lnSpc>
              <a:spcBef>
                <a:spcPts val="0"/>
              </a:spcBef>
              <a:spcAft>
                <a:spcPts val="0"/>
              </a:spcAft>
              <a:buClr>
                <a:schemeClr val="lt1"/>
              </a:buClr>
              <a:buSzPts val="2000"/>
              <a:buFont typeface="Arial" panose="020B0604020202020204" pitchFamily="34" charset="0"/>
              <a:buChar char="•"/>
            </a:pPr>
            <a:endParaRPr lang="en-GB" sz="1400" b="0" i="0" u="none" strike="noStrike" cap="none" dirty="0">
              <a:solidFill>
                <a:schemeClr val="lt1"/>
              </a:solidFill>
              <a:latin typeface="Arial"/>
              <a:ea typeface="Arial"/>
              <a:cs typeface="Arial"/>
              <a:sym typeface="Arial"/>
            </a:endParaRPr>
          </a:p>
          <a:p>
            <a:pPr marL="285750" marR="0" lvl="0" indent="-285750" algn="l" rtl="0">
              <a:lnSpc>
                <a:spcPct val="150000"/>
              </a:lnSpc>
              <a:spcBef>
                <a:spcPts val="0"/>
              </a:spcBef>
              <a:spcAft>
                <a:spcPts val="0"/>
              </a:spcAft>
              <a:buClr>
                <a:schemeClr val="lt1"/>
              </a:buClr>
              <a:buSzPts val="2000"/>
              <a:buFont typeface="Arial" panose="020B0604020202020204" pitchFamily="34" charset="0"/>
              <a:buChar char="•"/>
            </a:pPr>
            <a:r>
              <a:rPr lang="en-GB" sz="1400" b="0" dirty="0">
                <a:solidFill>
                  <a:schemeClr val="lt1"/>
                </a:solidFill>
                <a:latin typeface="Arial"/>
                <a:cs typeface="Arial"/>
                <a:sym typeface="Arial"/>
              </a:rPr>
              <a:t>As a result, the first guiding principle of the 2024 Police Industry Charter is “Designing products, services, and systems on the principle of interoperability first”.</a:t>
            </a:r>
            <a:endParaRPr sz="1400" b="0" dirty="0">
              <a:solidFill>
                <a:schemeClr val="lt1"/>
              </a:solidFill>
              <a:latin typeface="Arial"/>
              <a:cs typeface="Arial"/>
              <a:sym typeface="Arial"/>
            </a:endParaRPr>
          </a:p>
          <a:p>
            <a:pPr marL="521969" marR="0" lvl="2" indent="-228599" algn="l" rtl="0">
              <a:lnSpc>
                <a:spcPct val="100000"/>
              </a:lnSpc>
              <a:spcBef>
                <a:spcPts val="600"/>
              </a:spcBef>
              <a:spcAft>
                <a:spcPts val="0"/>
              </a:spcAft>
              <a:buClr>
                <a:srgbClr val="02083C"/>
              </a:buClr>
              <a:buSzPts val="1800"/>
              <a:buFont typeface="Noto Sans Symbols"/>
              <a:buNone/>
            </a:pPr>
            <a:endParaRPr sz="1050" b="0" i="0" u="none" strike="noStrike" cap="none" dirty="0">
              <a:solidFill>
                <a:schemeClr val="lt2"/>
              </a:solidFill>
              <a:latin typeface="Arial"/>
              <a:ea typeface="Arial"/>
              <a:cs typeface="Arial"/>
              <a:sym typeface="Arial"/>
            </a:endParaRPr>
          </a:p>
          <a:p>
            <a:pPr marL="0" marR="0" lvl="1" indent="0" algn="l" rtl="0">
              <a:lnSpc>
                <a:spcPct val="100000"/>
              </a:lnSpc>
              <a:spcBef>
                <a:spcPts val="600"/>
              </a:spcBef>
              <a:spcAft>
                <a:spcPts val="0"/>
              </a:spcAft>
              <a:buClr>
                <a:schemeClr val="lt2"/>
              </a:buClr>
              <a:buSzPts val="1800"/>
              <a:buFont typeface="Arial"/>
              <a:buNone/>
            </a:pPr>
            <a:r>
              <a:rPr lang="en-GB" sz="1050" b="0" i="0" u="none" strike="noStrike" cap="none" dirty="0">
                <a:solidFill>
                  <a:schemeClr val="lt2"/>
                </a:solidFill>
                <a:latin typeface="Arial"/>
                <a:ea typeface="Arial"/>
                <a:cs typeface="Arial"/>
                <a:sym typeface="Arial"/>
              </a:rPr>
              <a:t> </a:t>
            </a:r>
            <a:endParaRPr sz="900" dirty="0"/>
          </a:p>
          <a:p>
            <a:pPr marL="342900" marR="0" lvl="0" indent="-228600" algn="l" rtl="0">
              <a:lnSpc>
                <a:spcPct val="100000"/>
              </a:lnSpc>
              <a:spcBef>
                <a:spcPts val="1800"/>
              </a:spcBef>
              <a:spcAft>
                <a:spcPts val="0"/>
              </a:spcAft>
              <a:buClr>
                <a:schemeClr val="lt2"/>
              </a:buClr>
              <a:buSzPts val="1800"/>
              <a:buFont typeface="Arial"/>
              <a:buNone/>
            </a:pPr>
            <a:endParaRPr sz="1200" b="0" i="0" u="none" strike="noStrike" cap="none" dirty="0">
              <a:solidFill>
                <a:schemeClr val="lt2"/>
              </a:solidFill>
              <a:latin typeface="Arial"/>
              <a:ea typeface="Arial"/>
              <a:cs typeface="Arial"/>
              <a:sym typeface="Arial"/>
            </a:endParaRPr>
          </a:p>
        </p:txBody>
      </p:sp>
    </p:spTree>
    <p:extLst>
      <p:ext uri="{BB962C8B-B14F-4D97-AF65-F5344CB8AC3E}">
        <p14:creationId xmlns:p14="http://schemas.microsoft.com/office/powerpoint/2010/main" val="7549538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342">
          <a:extLst>
            <a:ext uri="{FF2B5EF4-FFF2-40B4-BE49-F238E27FC236}">
              <a16:creationId xmlns:a16="http://schemas.microsoft.com/office/drawing/2014/main" id="{BF99EDF3-7F96-B5CE-635D-93E3F9394422}"/>
            </a:ext>
          </a:extLst>
        </p:cNvPr>
        <p:cNvGrpSpPr/>
        <p:nvPr/>
      </p:nvGrpSpPr>
      <p:grpSpPr>
        <a:xfrm>
          <a:off x="0" y="0"/>
          <a:ext cx="0" cy="0"/>
          <a:chOff x="0" y="0"/>
          <a:chExt cx="0" cy="0"/>
        </a:xfrm>
      </p:grpSpPr>
      <p:sp>
        <p:nvSpPr>
          <p:cNvPr id="2343" name="Google Shape;2343;p3">
            <a:extLst>
              <a:ext uri="{FF2B5EF4-FFF2-40B4-BE49-F238E27FC236}">
                <a16:creationId xmlns:a16="http://schemas.microsoft.com/office/drawing/2014/main" id="{716C661A-3962-66E9-3853-5AE8F39E3A55}"/>
              </a:ext>
            </a:extLst>
          </p:cNvPr>
          <p:cNvSpPr txBox="1">
            <a:spLocks noGrp="1"/>
          </p:cNvSpPr>
          <p:nvPr>
            <p:ph type="sldNum" idx="12"/>
          </p:nvPr>
        </p:nvSpPr>
        <p:spPr>
          <a:xfrm>
            <a:off x="11404107" y="6483641"/>
            <a:ext cx="360000" cy="1440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FFFFFF"/>
              </a:buClr>
              <a:buSzPts val="900"/>
              <a:buFont typeface="Arial"/>
              <a:buNone/>
            </a:pPr>
            <a:fld id="{00000000-1234-1234-1234-123412341234}" type="slidenum">
              <a:rPr lang="en-GB" sz="900" b="0" i="0" u="none" strike="noStrike" cap="none">
                <a:solidFill>
                  <a:srgbClr val="FFFFFF"/>
                </a:solidFill>
                <a:latin typeface="Arial"/>
                <a:ea typeface="Arial"/>
                <a:cs typeface="Arial"/>
                <a:sym typeface="Arial"/>
              </a:rPr>
              <a:t>5</a:t>
            </a:fld>
            <a:endParaRPr sz="900" b="0" i="0" u="none" strike="noStrike" cap="none">
              <a:solidFill>
                <a:srgbClr val="FFFFFF"/>
              </a:solidFill>
              <a:latin typeface="Arial"/>
              <a:ea typeface="Arial"/>
              <a:cs typeface="Arial"/>
              <a:sym typeface="Arial"/>
            </a:endParaRPr>
          </a:p>
        </p:txBody>
      </p:sp>
      <p:sp>
        <p:nvSpPr>
          <p:cNvPr id="2345" name="Google Shape;2345;p3">
            <a:extLst>
              <a:ext uri="{FF2B5EF4-FFF2-40B4-BE49-F238E27FC236}">
                <a16:creationId xmlns:a16="http://schemas.microsoft.com/office/drawing/2014/main" id="{18FBFA96-BEFA-2458-B674-9DCA593E517B}"/>
              </a:ext>
            </a:extLst>
          </p:cNvPr>
          <p:cNvSpPr txBox="1"/>
          <p:nvPr/>
        </p:nvSpPr>
        <p:spPr>
          <a:xfrm>
            <a:off x="739189" y="699931"/>
            <a:ext cx="9044505" cy="369332"/>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2400"/>
              <a:buFont typeface="Arial"/>
              <a:buNone/>
            </a:pPr>
            <a:r>
              <a:rPr lang="en-GB" sz="2400" b="1" i="0" u="none" strike="noStrike" cap="none" dirty="0">
                <a:solidFill>
                  <a:srgbClr val="FFFFFF"/>
                </a:solidFill>
                <a:latin typeface="Arial"/>
                <a:ea typeface="Arial"/>
                <a:cs typeface="Arial"/>
                <a:sym typeface="Arial"/>
              </a:rPr>
              <a:t>Challenges</a:t>
            </a:r>
            <a:endParaRPr sz="2400" b="1" i="0" u="none" strike="noStrike" cap="none" dirty="0">
              <a:solidFill>
                <a:srgbClr val="FFFFFF"/>
              </a:solidFill>
              <a:latin typeface="Arial"/>
              <a:ea typeface="Arial"/>
              <a:cs typeface="Arial"/>
              <a:sym typeface="Arial"/>
            </a:endParaRPr>
          </a:p>
        </p:txBody>
      </p:sp>
      <p:pic>
        <p:nvPicPr>
          <p:cNvPr id="5" name="Picture 4">
            <a:extLst>
              <a:ext uri="{FF2B5EF4-FFF2-40B4-BE49-F238E27FC236}">
                <a16:creationId xmlns:a16="http://schemas.microsoft.com/office/drawing/2014/main" id="{1901DBBF-FEA3-C642-4190-FA24DB8E8866}"/>
              </a:ext>
            </a:extLst>
          </p:cNvPr>
          <p:cNvPicPr>
            <a:picLocks noChangeAspect="1"/>
          </p:cNvPicPr>
          <p:nvPr/>
        </p:nvPicPr>
        <p:blipFill>
          <a:blip r:embed="rId3"/>
          <a:stretch>
            <a:fillRect/>
          </a:stretch>
        </p:blipFill>
        <p:spPr>
          <a:xfrm>
            <a:off x="7617165" y="0"/>
            <a:ext cx="4574835" cy="6858000"/>
          </a:xfrm>
          <a:prstGeom prst="rect">
            <a:avLst/>
          </a:prstGeom>
        </p:spPr>
      </p:pic>
      <p:sp>
        <p:nvSpPr>
          <p:cNvPr id="6" name="Google Shape;2337;p2">
            <a:extLst>
              <a:ext uri="{FF2B5EF4-FFF2-40B4-BE49-F238E27FC236}">
                <a16:creationId xmlns:a16="http://schemas.microsoft.com/office/drawing/2014/main" id="{5F2D3D09-638A-44FB-F2F4-FA1497C572E0}"/>
              </a:ext>
            </a:extLst>
          </p:cNvPr>
          <p:cNvSpPr txBox="1"/>
          <p:nvPr/>
        </p:nvSpPr>
        <p:spPr>
          <a:xfrm>
            <a:off x="574650" y="1198506"/>
            <a:ext cx="6688548" cy="4952081"/>
          </a:xfrm>
          <a:prstGeom prst="rect">
            <a:avLst/>
          </a:prstGeom>
          <a:noFill/>
          <a:ln>
            <a:noFill/>
          </a:ln>
        </p:spPr>
        <p:txBody>
          <a:bodyPr spcFirstLastPara="1" wrap="square" lIns="0" tIns="0" rIns="0" bIns="0" anchor="t" anchorCtr="0">
            <a:noAutofit/>
          </a:bodyPr>
          <a:lstStyle/>
          <a:p>
            <a:pPr marL="285750" marR="0" lvl="0" indent="-285750" algn="l" rtl="0">
              <a:lnSpc>
                <a:spcPct val="150000"/>
              </a:lnSpc>
              <a:spcBef>
                <a:spcPts val="0"/>
              </a:spcBef>
              <a:spcAft>
                <a:spcPts val="0"/>
              </a:spcAft>
              <a:buClr>
                <a:schemeClr val="lt1"/>
              </a:buClr>
              <a:buSzPts val="2000"/>
              <a:buFont typeface="Arial" panose="020B0604020202020204" pitchFamily="34" charset="0"/>
              <a:buChar char="•"/>
            </a:pPr>
            <a:r>
              <a:rPr lang="en-GB" sz="1400" i="0" u="none" strike="noStrike" cap="none" dirty="0">
                <a:solidFill>
                  <a:schemeClr val="lt1"/>
                </a:solidFill>
                <a:latin typeface="Arial"/>
                <a:ea typeface="Arial"/>
                <a:cs typeface="Arial"/>
                <a:sym typeface="Arial"/>
              </a:rPr>
              <a:t>Fragmented &amp; Disparate IT systems</a:t>
            </a:r>
          </a:p>
          <a:p>
            <a:pPr marL="285750" marR="0" lvl="0" indent="-285750" algn="l" rtl="0">
              <a:lnSpc>
                <a:spcPct val="150000"/>
              </a:lnSpc>
              <a:spcBef>
                <a:spcPts val="0"/>
              </a:spcBef>
              <a:spcAft>
                <a:spcPts val="0"/>
              </a:spcAft>
              <a:buClr>
                <a:schemeClr val="lt1"/>
              </a:buClr>
              <a:buSzPts val="2000"/>
              <a:buFont typeface="Arial" panose="020B0604020202020204" pitchFamily="34" charset="0"/>
              <a:buChar char="•"/>
            </a:pPr>
            <a:r>
              <a:rPr lang="en-GB" sz="1400" i="0" u="none" strike="noStrike" cap="none" dirty="0">
                <a:solidFill>
                  <a:schemeClr val="lt1"/>
                </a:solidFill>
                <a:latin typeface="Arial"/>
                <a:ea typeface="Arial"/>
                <a:cs typeface="Arial"/>
                <a:sym typeface="Arial"/>
              </a:rPr>
              <a:t>Rapid change and complexity leads to solution incompatibility</a:t>
            </a:r>
          </a:p>
          <a:p>
            <a:pPr marL="285750" marR="0" lvl="0" indent="-285750" algn="l" rtl="0">
              <a:lnSpc>
                <a:spcPct val="150000"/>
              </a:lnSpc>
              <a:spcBef>
                <a:spcPts val="0"/>
              </a:spcBef>
              <a:spcAft>
                <a:spcPts val="0"/>
              </a:spcAft>
              <a:buClr>
                <a:schemeClr val="lt1"/>
              </a:buClr>
              <a:buSzPts val="2000"/>
              <a:buFont typeface="Arial" panose="020B0604020202020204" pitchFamily="34" charset="0"/>
              <a:buChar char="•"/>
            </a:pPr>
            <a:r>
              <a:rPr lang="en-GB" sz="1400" dirty="0">
                <a:solidFill>
                  <a:schemeClr val="lt1"/>
                </a:solidFill>
                <a:latin typeface="Arial"/>
                <a:ea typeface="Arial"/>
                <a:cs typeface="Arial"/>
                <a:sym typeface="Arial"/>
              </a:rPr>
              <a:t>Change outpacing procurement strategies</a:t>
            </a:r>
          </a:p>
          <a:p>
            <a:pPr marL="285750" marR="0" lvl="0" indent="-285750" algn="l" rtl="0">
              <a:lnSpc>
                <a:spcPct val="150000"/>
              </a:lnSpc>
              <a:spcBef>
                <a:spcPts val="0"/>
              </a:spcBef>
              <a:spcAft>
                <a:spcPts val="0"/>
              </a:spcAft>
              <a:buClr>
                <a:schemeClr val="lt1"/>
              </a:buClr>
              <a:buSzPts val="2000"/>
              <a:buFont typeface="Arial" panose="020B0604020202020204" pitchFamily="34" charset="0"/>
              <a:buChar char="•"/>
            </a:pPr>
            <a:r>
              <a:rPr lang="en-GB" sz="1400" dirty="0">
                <a:solidFill>
                  <a:schemeClr val="lt1"/>
                </a:solidFill>
                <a:latin typeface="Arial"/>
                <a:ea typeface="Arial"/>
                <a:cs typeface="Arial"/>
                <a:sym typeface="Arial"/>
              </a:rPr>
              <a:t>Lack of standardised approach to interoperability</a:t>
            </a:r>
          </a:p>
          <a:p>
            <a:pPr marL="285750" marR="0" lvl="0" indent="-285750" algn="l" rtl="0">
              <a:lnSpc>
                <a:spcPct val="150000"/>
              </a:lnSpc>
              <a:spcBef>
                <a:spcPts val="0"/>
              </a:spcBef>
              <a:spcAft>
                <a:spcPts val="0"/>
              </a:spcAft>
              <a:buClr>
                <a:schemeClr val="lt1"/>
              </a:buClr>
              <a:buSzPts val="2000"/>
              <a:buFont typeface="Arial" panose="020B0604020202020204" pitchFamily="34" charset="0"/>
              <a:buChar char="•"/>
            </a:pPr>
            <a:r>
              <a:rPr lang="en-GB" sz="1400" dirty="0">
                <a:solidFill>
                  <a:schemeClr val="lt1"/>
                </a:solidFill>
                <a:latin typeface="Arial"/>
                <a:ea typeface="Arial"/>
                <a:cs typeface="Arial"/>
                <a:sym typeface="Arial"/>
              </a:rPr>
              <a:t>Insufficient focus on interworking as a strategic enabler</a:t>
            </a:r>
          </a:p>
          <a:p>
            <a:pPr marL="285750" marR="0" lvl="0" indent="-285750" algn="l" rtl="0">
              <a:lnSpc>
                <a:spcPct val="150000"/>
              </a:lnSpc>
              <a:spcBef>
                <a:spcPts val="0"/>
              </a:spcBef>
              <a:spcAft>
                <a:spcPts val="0"/>
              </a:spcAft>
              <a:buClr>
                <a:schemeClr val="lt1"/>
              </a:buClr>
              <a:buSzPts val="2000"/>
              <a:buFont typeface="Arial" panose="020B0604020202020204" pitchFamily="34" charset="0"/>
              <a:buChar char="•"/>
            </a:pPr>
            <a:r>
              <a:rPr lang="en-GB" sz="1400" dirty="0">
                <a:solidFill>
                  <a:schemeClr val="lt1"/>
                </a:solidFill>
                <a:latin typeface="Arial"/>
                <a:ea typeface="Arial"/>
                <a:cs typeface="Arial"/>
                <a:sym typeface="Arial"/>
              </a:rPr>
              <a:t>Differing Working Practices/ Business Processes/ Data Contexts</a:t>
            </a:r>
          </a:p>
          <a:p>
            <a:pPr marL="285750" marR="0" lvl="0" indent="-285750" algn="l" rtl="0">
              <a:lnSpc>
                <a:spcPct val="150000"/>
              </a:lnSpc>
              <a:spcBef>
                <a:spcPts val="0"/>
              </a:spcBef>
              <a:spcAft>
                <a:spcPts val="0"/>
              </a:spcAft>
              <a:buClr>
                <a:schemeClr val="lt1"/>
              </a:buClr>
              <a:buSzPts val="2000"/>
              <a:buFont typeface="Arial" panose="020B0604020202020204" pitchFamily="34" charset="0"/>
              <a:buChar char="•"/>
            </a:pPr>
            <a:r>
              <a:rPr lang="en-GB" sz="1400" dirty="0">
                <a:solidFill>
                  <a:schemeClr val="lt1"/>
                </a:solidFill>
                <a:latin typeface="Arial"/>
                <a:ea typeface="Arial"/>
                <a:cs typeface="Arial"/>
                <a:sym typeface="Arial"/>
              </a:rPr>
              <a:t>Funding</a:t>
            </a:r>
          </a:p>
          <a:p>
            <a:pPr marL="285750" marR="0" lvl="0" indent="-285750" algn="l" rtl="0">
              <a:lnSpc>
                <a:spcPct val="150000"/>
              </a:lnSpc>
              <a:spcBef>
                <a:spcPts val="0"/>
              </a:spcBef>
              <a:spcAft>
                <a:spcPts val="0"/>
              </a:spcAft>
              <a:buClr>
                <a:schemeClr val="lt1"/>
              </a:buClr>
              <a:buSzPts val="2000"/>
              <a:buFont typeface="Arial" panose="020B0604020202020204" pitchFamily="34" charset="0"/>
              <a:buChar char="•"/>
            </a:pPr>
            <a:r>
              <a:rPr lang="en-GB" sz="1400" dirty="0">
                <a:solidFill>
                  <a:schemeClr val="lt1"/>
                </a:solidFill>
                <a:latin typeface="Arial"/>
                <a:ea typeface="Arial"/>
                <a:cs typeface="Arial"/>
                <a:sym typeface="Arial"/>
              </a:rPr>
              <a:t>Collaboration </a:t>
            </a:r>
          </a:p>
          <a:p>
            <a:pPr marL="285750" marR="0" lvl="0" indent="-285750" algn="l" rtl="0">
              <a:lnSpc>
                <a:spcPct val="150000"/>
              </a:lnSpc>
              <a:spcBef>
                <a:spcPts val="0"/>
              </a:spcBef>
              <a:spcAft>
                <a:spcPts val="0"/>
              </a:spcAft>
              <a:buClr>
                <a:schemeClr val="lt1"/>
              </a:buClr>
              <a:buSzPts val="2000"/>
              <a:buFont typeface="Arial" panose="020B0604020202020204" pitchFamily="34" charset="0"/>
              <a:buChar char="•"/>
            </a:pPr>
            <a:r>
              <a:rPr lang="en-GB" sz="1400" dirty="0">
                <a:solidFill>
                  <a:schemeClr val="lt1"/>
                </a:solidFill>
                <a:latin typeface="Arial"/>
                <a:ea typeface="Arial"/>
                <a:cs typeface="Arial"/>
                <a:sym typeface="Arial"/>
              </a:rPr>
              <a:t>Limited knowledge/ expertise within UK Policing</a:t>
            </a:r>
          </a:p>
          <a:p>
            <a:pPr marL="285750" marR="0" lvl="0" indent="-285750" algn="l" rtl="0">
              <a:lnSpc>
                <a:spcPct val="150000"/>
              </a:lnSpc>
              <a:spcBef>
                <a:spcPts val="0"/>
              </a:spcBef>
              <a:spcAft>
                <a:spcPts val="0"/>
              </a:spcAft>
              <a:buClr>
                <a:schemeClr val="lt1"/>
              </a:buClr>
              <a:buSzPts val="2000"/>
              <a:buFont typeface="Arial" panose="020B0604020202020204" pitchFamily="34" charset="0"/>
              <a:buChar char="•"/>
            </a:pPr>
            <a:r>
              <a:rPr lang="en-GB" sz="1400" dirty="0">
                <a:solidFill>
                  <a:schemeClr val="lt1"/>
                </a:solidFill>
                <a:latin typeface="Arial"/>
                <a:ea typeface="Arial"/>
                <a:cs typeface="Arial"/>
                <a:sym typeface="Arial"/>
              </a:rPr>
              <a:t>Few examples of good practice</a:t>
            </a:r>
          </a:p>
          <a:p>
            <a:pPr marL="285750" marR="0" lvl="0" indent="-285750" algn="l" rtl="0">
              <a:lnSpc>
                <a:spcPct val="150000"/>
              </a:lnSpc>
              <a:spcBef>
                <a:spcPts val="0"/>
              </a:spcBef>
              <a:spcAft>
                <a:spcPts val="0"/>
              </a:spcAft>
              <a:buClr>
                <a:schemeClr val="lt1"/>
              </a:buClr>
              <a:buSzPts val="2000"/>
              <a:buFont typeface="Arial" panose="020B0604020202020204" pitchFamily="34" charset="0"/>
              <a:buChar char="•"/>
            </a:pPr>
            <a:r>
              <a:rPr lang="en-GB" sz="1400" dirty="0">
                <a:solidFill>
                  <a:schemeClr val="lt1"/>
                </a:solidFill>
                <a:latin typeface="Arial"/>
                <a:ea typeface="Arial"/>
                <a:cs typeface="Arial"/>
                <a:sym typeface="Arial"/>
              </a:rPr>
              <a:t>Emerging specialist area</a:t>
            </a:r>
          </a:p>
          <a:p>
            <a:pPr marL="285750" marR="0" lvl="0" indent="-285750" algn="l" rtl="0">
              <a:lnSpc>
                <a:spcPct val="150000"/>
              </a:lnSpc>
              <a:spcBef>
                <a:spcPts val="0"/>
              </a:spcBef>
              <a:spcAft>
                <a:spcPts val="0"/>
              </a:spcAft>
              <a:buClr>
                <a:schemeClr val="lt1"/>
              </a:buClr>
              <a:buSzPts val="2000"/>
              <a:buFont typeface="Arial" panose="020B0604020202020204" pitchFamily="34" charset="0"/>
              <a:buChar char="•"/>
            </a:pPr>
            <a:r>
              <a:rPr lang="en-GB" sz="1400" dirty="0">
                <a:solidFill>
                  <a:schemeClr val="lt1"/>
                </a:solidFill>
                <a:latin typeface="Arial"/>
                <a:ea typeface="Arial"/>
                <a:cs typeface="Arial"/>
                <a:sym typeface="Arial"/>
              </a:rPr>
              <a:t>Leadership engagement</a:t>
            </a:r>
          </a:p>
          <a:p>
            <a:pPr marL="285750" marR="0" lvl="0" indent="-285750" algn="l" rtl="0">
              <a:lnSpc>
                <a:spcPct val="150000"/>
              </a:lnSpc>
              <a:spcBef>
                <a:spcPts val="0"/>
              </a:spcBef>
              <a:spcAft>
                <a:spcPts val="0"/>
              </a:spcAft>
              <a:buClr>
                <a:schemeClr val="lt1"/>
              </a:buClr>
              <a:buSzPts val="2000"/>
              <a:buFont typeface="Arial" panose="020B0604020202020204" pitchFamily="34" charset="0"/>
              <a:buChar char="•"/>
            </a:pPr>
            <a:endParaRPr lang="en-GB" sz="1400" b="1" dirty="0">
              <a:solidFill>
                <a:schemeClr val="lt1"/>
              </a:solidFill>
              <a:latin typeface="Arial"/>
              <a:ea typeface="Arial"/>
              <a:cs typeface="Arial"/>
              <a:sym typeface="Arial"/>
            </a:endParaRPr>
          </a:p>
          <a:p>
            <a:pPr marL="285750" marR="0" lvl="0" indent="-285750" algn="l" rtl="0">
              <a:lnSpc>
                <a:spcPct val="150000"/>
              </a:lnSpc>
              <a:spcBef>
                <a:spcPts val="0"/>
              </a:spcBef>
              <a:spcAft>
                <a:spcPts val="0"/>
              </a:spcAft>
              <a:buClr>
                <a:schemeClr val="lt1"/>
              </a:buClr>
              <a:buSzPts val="2000"/>
              <a:buFont typeface="Arial" panose="020B0604020202020204" pitchFamily="34" charset="0"/>
              <a:buChar char="•"/>
            </a:pPr>
            <a:endParaRPr lang="en-GB" sz="1400" b="1" i="0" u="none" strike="noStrike" cap="none" dirty="0">
              <a:solidFill>
                <a:schemeClr val="lt1"/>
              </a:solidFill>
              <a:latin typeface="Arial"/>
              <a:ea typeface="Arial"/>
              <a:cs typeface="Arial"/>
              <a:sym typeface="Arial"/>
            </a:endParaRPr>
          </a:p>
          <a:p>
            <a:pPr marL="285750" marR="0" lvl="0" indent="-285750" algn="l" rtl="0">
              <a:lnSpc>
                <a:spcPct val="150000"/>
              </a:lnSpc>
              <a:spcBef>
                <a:spcPts val="0"/>
              </a:spcBef>
              <a:spcAft>
                <a:spcPts val="0"/>
              </a:spcAft>
              <a:buClr>
                <a:schemeClr val="lt1"/>
              </a:buClr>
              <a:buSzPts val="2000"/>
              <a:buFont typeface="Arial" panose="020B0604020202020204" pitchFamily="34" charset="0"/>
              <a:buChar char="•"/>
            </a:pPr>
            <a:endParaRPr sz="1050" b="0" i="0" u="none" strike="noStrike" cap="none" dirty="0">
              <a:solidFill>
                <a:srgbClr val="000000"/>
              </a:solidFill>
              <a:latin typeface="Arial"/>
              <a:ea typeface="Arial"/>
              <a:cs typeface="Arial"/>
              <a:sym typeface="Arial"/>
            </a:endParaRPr>
          </a:p>
          <a:p>
            <a:pPr marL="521969" marR="0" lvl="2" indent="-228599" algn="l" rtl="0">
              <a:lnSpc>
                <a:spcPct val="100000"/>
              </a:lnSpc>
              <a:spcBef>
                <a:spcPts val="600"/>
              </a:spcBef>
              <a:spcAft>
                <a:spcPts val="0"/>
              </a:spcAft>
              <a:buClr>
                <a:srgbClr val="02083C"/>
              </a:buClr>
              <a:buSzPts val="1800"/>
              <a:buFont typeface="Noto Sans Symbols"/>
              <a:buNone/>
            </a:pPr>
            <a:endParaRPr sz="1050" b="0" i="0" u="none" strike="noStrike" cap="none" dirty="0">
              <a:solidFill>
                <a:schemeClr val="lt2"/>
              </a:solidFill>
              <a:latin typeface="Arial"/>
              <a:ea typeface="Arial"/>
              <a:cs typeface="Arial"/>
              <a:sym typeface="Arial"/>
            </a:endParaRPr>
          </a:p>
          <a:p>
            <a:pPr marL="0" marR="0" lvl="1" indent="0" algn="l" rtl="0">
              <a:lnSpc>
                <a:spcPct val="100000"/>
              </a:lnSpc>
              <a:spcBef>
                <a:spcPts val="600"/>
              </a:spcBef>
              <a:spcAft>
                <a:spcPts val="0"/>
              </a:spcAft>
              <a:buClr>
                <a:schemeClr val="lt2"/>
              </a:buClr>
              <a:buSzPts val="1800"/>
              <a:buFont typeface="Arial"/>
              <a:buNone/>
            </a:pPr>
            <a:r>
              <a:rPr lang="en-GB" sz="1050" b="0" i="0" u="none" strike="noStrike" cap="none" dirty="0">
                <a:solidFill>
                  <a:schemeClr val="lt2"/>
                </a:solidFill>
                <a:latin typeface="Arial"/>
                <a:ea typeface="Arial"/>
                <a:cs typeface="Arial"/>
                <a:sym typeface="Arial"/>
              </a:rPr>
              <a:t> </a:t>
            </a:r>
            <a:endParaRPr sz="900" dirty="0"/>
          </a:p>
          <a:p>
            <a:pPr marL="342900" marR="0" lvl="0" indent="-228600" algn="l" rtl="0">
              <a:lnSpc>
                <a:spcPct val="100000"/>
              </a:lnSpc>
              <a:spcBef>
                <a:spcPts val="1800"/>
              </a:spcBef>
              <a:spcAft>
                <a:spcPts val="0"/>
              </a:spcAft>
              <a:buClr>
                <a:schemeClr val="lt2"/>
              </a:buClr>
              <a:buSzPts val="1800"/>
              <a:buFont typeface="Arial"/>
              <a:buNone/>
            </a:pPr>
            <a:endParaRPr sz="1200" b="0" i="0" u="none" strike="noStrike" cap="none" dirty="0">
              <a:solidFill>
                <a:schemeClr val="lt2"/>
              </a:solidFill>
              <a:latin typeface="Arial"/>
              <a:ea typeface="Arial"/>
              <a:cs typeface="Arial"/>
              <a:sym typeface="Arial"/>
            </a:endParaRPr>
          </a:p>
        </p:txBody>
      </p:sp>
    </p:spTree>
    <p:extLst>
      <p:ext uri="{BB962C8B-B14F-4D97-AF65-F5344CB8AC3E}">
        <p14:creationId xmlns:p14="http://schemas.microsoft.com/office/powerpoint/2010/main" val="33382682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58"/>
        <p:cNvGrpSpPr/>
        <p:nvPr/>
      </p:nvGrpSpPr>
      <p:grpSpPr>
        <a:xfrm>
          <a:off x="0" y="0"/>
          <a:ext cx="0" cy="0"/>
          <a:chOff x="0" y="0"/>
          <a:chExt cx="0" cy="0"/>
        </a:xfrm>
      </p:grpSpPr>
      <p:sp>
        <p:nvSpPr>
          <p:cNvPr id="2359" name="Google Shape;2359;p5"/>
          <p:cNvSpPr txBox="1">
            <a:spLocks noGrp="1"/>
          </p:cNvSpPr>
          <p:nvPr>
            <p:ph type="sldNum" idx="12"/>
          </p:nvPr>
        </p:nvSpPr>
        <p:spPr>
          <a:xfrm>
            <a:off x="11404107" y="6483641"/>
            <a:ext cx="360000" cy="1440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FFFFFF"/>
              </a:buClr>
              <a:buSzPts val="900"/>
              <a:buFont typeface="Arial"/>
              <a:buNone/>
            </a:pPr>
            <a:fld id="{00000000-1234-1234-1234-123412341234}" type="slidenum">
              <a:rPr lang="en-GB" sz="900" b="0" i="0" u="none" strike="noStrike" cap="none">
                <a:solidFill>
                  <a:srgbClr val="FFFFFF"/>
                </a:solidFill>
                <a:latin typeface="Arial"/>
                <a:ea typeface="Arial"/>
                <a:cs typeface="Arial"/>
                <a:sym typeface="Arial"/>
              </a:rPr>
              <a:t>6</a:t>
            </a:fld>
            <a:endParaRPr sz="900" b="0" i="0" u="none" strike="noStrike" cap="none">
              <a:solidFill>
                <a:srgbClr val="FFFFFF"/>
              </a:solidFill>
              <a:latin typeface="Arial"/>
              <a:ea typeface="Arial"/>
              <a:cs typeface="Arial"/>
              <a:sym typeface="Arial"/>
            </a:endParaRPr>
          </a:p>
        </p:txBody>
      </p:sp>
      <p:sp>
        <p:nvSpPr>
          <p:cNvPr id="2360" name="Google Shape;2360;p5"/>
          <p:cNvSpPr txBox="1"/>
          <p:nvPr/>
        </p:nvSpPr>
        <p:spPr>
          <a:xfrm>
            <a:off x="687324" y="628863"/>
            <a:ext cx="7746001" cy="369332"/>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2400"/>
              <a:buFont typeface="Arial"/>
              <a:buNone/>
            </a:pPr>
            <a:r>
              <a:rPr lang="en-GB" sz="2400" b="1" i="0" u="none" strike="noStrike" cap="none" dirty="0">
                <a:solidFill>
                  <a:srgbClr val="FFFFFF"/>
                </a:solidFill>
                <a:latin typeface="Arial"/>
                <a:ea typeface="Arial"/>
                <a:cs typeface="Arial"/>
                <a:sym typeface="Arial"/>
              </a:rPr>
              <a:t>Demystifying Digital Interoperability </a:t>
            </a:r>
            <a:endParaRPr dirty="0"/>
          </a:p>
        </p:txBody>
      </p:sp>
      <p:sp>
        <p:nvSpPr>
          <p:cNvPr id="3" name="TextBox 2">
            <a:extLst>
              <a:ext uri="{FF2B5EF4-FFF2-40B4-BE49-F238E27FC236}">
                <a16:creationId xmlns:a16="http://schemas.microsoft.com/office/drawing/2014/main" id="{31CA935E-7052-9BFE-97E9-4AC559D1D233}"/>
              </a:ext>
            </a:extLst>
          </p:cNvPr>
          <p:cNvSpPr txBox="1"/>
          <p:nvPr/>
        </p:nvSpPr>
        <p:spPr>
          <a:xfrm>
            <a:off x="574650" y="6442501"/>
            <a:ext cx="6095276" cy="830997"/>
          </a:xfrm>
          <a:prstGeom prst="rect">
            <a:avLst/>
          </a:prstGeom>
          <a:noFill/>
        </p:spPr>
        <p:txBody>
          <a:bodyPr wrap="square">
            <a:spAutoFit/>
          </a:bodyPr>
          <a:lstStyle/>
          <a:p>
            <a:r>
              <a:rPr lang="en-GB" sz="1200" dirty="0">
                <a:solidFill>
                  <a:schemeClr val="bg1"/>
                </a:solidFill>
                <a:hlinkClick r:id="rId3">
                  <a:extLst>
                    <a:ext uri="{A12FA001-AC4F-418D-AE19-62706E023703}">
                      <ahyp:hlinkClr xmlns:ahyp="http://schemas.microsoft.com/office/drawing/2018/hyperlinkcolor" val="tx"/>
                    </a:ext>
                  </a:extLst>
                </a:hlinkClick>
              </a:rPr>
              <a:t>https://www.techuk.org/resource/demystifying-digital-interoperability-in-policing.html</a:t>
            </a:r>
            <a:endParaRPr lang="en-GB" sz="1200" dirty="0">
              <a:solidFill>
                <a:schemeClr val="bg1"/>
              </a:solidFill>
            </a:endParaRPr>
          </a:p>
          <a:p>
            <a:endParaRPr lang="en-GB" dirty="0"/>
          </a:p>
          <a:p>
            <a:endParaRPr lang="en-GB" dirty="0"/>
          </a:p>
        </p:txBody>
      </p:sp>
      <p:pic>
        <p:nvPicPr>
          <p:cNvPr id="7" name="Picture 6">
            <a:extLst>
              <a:ext uri="{FF2B5EF4-FFF2-40B4-BE49-F238E27FC236}">
                <a16:creationId xmlns:a16="http://schemas.microsoft.com/office/drawing/2014/main" id="{FAC66D37-CC62-6098-757C-A58F9A333B89}"/>
              </a:ext>
            </a:extLst>
          </p:cNvPr>
          <p:cNvPicPr>
            <a:picLocks noChangeAspect="1"/>
          </p:cNvPicPr>
          <p:nvPr/>
        </p:nvPicPr>
        <p:blipFill>
          <a:blip r:embed="rId4"/>
          <a:stretch>
            <a:fillRect/>
          </a:stretch>
        </p:blipFill>
        <p:spPr>
          <a:xfrm>
            <a:off x="7531882" y="0"/>
            <a:ext cx="4660118" cy="6858000"/>
          </a:xfrm>
          <a:prstGeom prst="rect">
            <a:avLst/>
          </a:prstGeom>
        </p:spPr>
      </p:pic>
      <p:sp>
        <p:nvSpPr>
          <p:cNvPr id="2" name="Google Shape;2337;p2">
            <a:extLst>
              <a:ext uri="{FF2B5EF4-FFF2-40B4-BE49-F238E27FC236}">
                <a16:creationId xmlns:a16="http://schemas.microsoft.com/office/drawing/2014/main" id="{A0DB143C-D231-C717-315A-9910037ACF0D}"/>
              </a:ext>
            </a:extLst>
          </p:cNvPr>
          <p:cNvSpPr txBox="1"/>
          <p:nvPr/>
        </p:nvSpPr>
        <p:spPr>
          <a:xfrm>
            <a:off x="574650" y="1080920"/>
            <a:ext cx="6688548" cy="5275635"/>
          </a:xfrm>
          <a:prstGeom prst="rect">
            <a:avLst/>
          </a:prstGeom>
          <a:noFill/>
          <a:ln>
            <a:noFill/>
          </a:ln>
        </p:spPr>
        <p:txBody>
          <a:bodyPr spcFirstLastPara="1" wrap="square" lIns="0" tIns="0" rIns="0" bIns="0" anchor="t" anchorCtr="0">
            <a:noAutofit/>
          </a:bodyPr>
          <a:lstStyle/>
          <a:p>
            <a:pPr>
              <a:lnSpc>
                <a:spcPct val="150000"/>
              </a:lnSpc>
              <a:buClr>
                <a:schemeClr val="lt1"/>
              </a:buClr>
              <a:buSzPts val="2000"/>
            </a:pPr>
            <a:r>
              <a:rPr lang="en-GB" sz="1200" b="1" dirty="0">
                <a:solidFill>
                  <a:schemeClr val="lt1"/>
                </a:solidFill>
                <a:latin typeface="Arial"/>
                <a:cs typeface="Arial"/>
                <a:sym typeface="Arial"/>
              </a:rPr>
              <a:t>Purpose:</a:t>
            </a:r>
          </a:p>
          <a:p>
            <a:pPr marL="285750" indent="-285750">
              <a:lnSpc>
                <a:spcPct val="150000"/>
              </a:lnSpc>
              <a:buClr>
                <a:schemeClr val="lt1"/>
              </a:buClr>
              <a:buSzPts val="2000"/>
              <a:buFont typeface="Arial" panose="020B0604020202020204" pitchFamily="34" charset="0"/>
              <a:buChar char="•"/>
            </a:pPr>
            <a:r>
              <a:rPr lang="en-GB" sz="1200" dirty="0">
                <a:solidFill>
                  <a:schemeClr val="lt1"/>
                </a:solidFill>
                <a:latin typeface="Arial"/>
                <a:cs typeface="Arial"/>
                <a:sym typeface="Arial"/>
              </a:rPr>
              <a:t>The purpose of this paper is to help those interested in digital interoperability in policing to understand digital interoperability and unpackage some key concepts and technology approaches. </a:t>
            </a:r>
          </a:p>
          <a:p>
            <a:pPr>
              <a:lnSpc>
                <a:spcPct val="150000"/>
              </a:lnSpc>
              <a:buClr>
                <a:schemeClr val="lt1"/>
              </a:buClr>
              <a:buSzPts val="2000"/>
            </a:pPr>
            <a:endParaRPr lang="en-GB" sz="500" dirty="0">
              <a:solidFill>
                <a:schemeClr val="lt1"/>
              </a:solidFill>
              <a:latin typeface="Arial"/>
              <a:cs typeface="Arial"/>
              <a:sym typeface="Arial"/>
            </a:endParaRPr>
          </a:p>
          <a:p>
            <a:pPr>
              <a:lnSpc>
                <a:spcPct val="150000"/>
              </a:lnSpc>
              <a:buClr>
                <a:schemeClr val="lt1"/>
              </a:buClr>
              <a:buSzPts val="2000"/>
            </a:pPr>
            <a:r>
              <a:rPr lang="en-GB" sz="1200" b="1" dirty="0">
                <a:solidFill>
                  <a:schemeClr val="lt1"/>
                </a:solidFill>
                <a:latin typeface="Arial"/>
                <a:cs typeface="Arial"/>
                <a:sym typeface="Arial"/>
              </a:rPr>
              <a:t>Focus</a:t>
            </a:r>
          </a:p>
          <a:p>
            <a:pPr marL="285750" indent="-285750">
              <a:lnSpc>
                <a:spcPct val="150000"/>
              </a:lnSpc>
              <a:buClr>
                <a:schemeClr val="lt1"/>
              </a:buClr>
              <a:buSzPts val="2000"/>
              <a:buFont typeface="Arial" panose="020B0604020202020204" pitchFamily="34" charset="0"/>
              <a:buChar char="•"/>
            </a:pPr>
            <a:r>
              <a:rPr lang="en-GB" sz="1200" dirty="0">
                <a:solidFill>
                  <a:schemeClr val="lt1"/>
                </a:solidFill>
                <a:latin typeface="Arial"/>
                <a:cs typeface="Arial"/>
                <a:sym typeface="Arial"/>
              </a:rPr>
              <a:t>Explaining Interoperability – Definitions, Different Approaches, Contexts &amp; Techniques</a:t>
            </a:r>
          </a:p>
          <a:p>
            <a:pPr marL="285750" indent="-285750">
              <a:lnSpc>
                <a:spcPct val="150000"/>
              </a:lnSpc>
              <a:buClr>
                <a:schemeClr val="lt1"/>
              </a:buClr>
              <a:buSzPts val="2000"/>
              <a:buFont typeface="Arial" panose="020B0604020202020204" pitchFamily="34" charset="0"/>
              <a:buChar char="•"/>
            </a:pPr>
            <a:endParaRPr lang="en-GB" sz="400" b="1" dirty="0">
              <a:solidFill>
                <a:schemeClr val="lt1"/>
              </a:solidFill>
              <a:latin typeface="Arial"/>
              <a:cs typeface="Arial"/>
              <a:sym typeface="Arial"/>
            </a:endParaRPr>
          </a:p>
          <a:p>
            <a:pPr>
              <a:lnSpc>
                <a:spcPct val="150000"/>
              </a:lnSpc>
              <a:buClr>
                <a:schemeClr val="lt1"/>
              </a:buClr>
              <a:buSzPts val="2000"/>
            </a:pPr>
            <a:r>
              <a:rPr lang="en-GB" sz="1200" b="1" dirty="0">
                <a:solidFill>
                  <a:schemeClr val="lt1"/>
                </a:solidFill>
                <a:latin typeface="Arial"/>
                <a:cs typeface="Arial"/>
                <a:sym typeface="Arial"/>
              </a:rPr>
              <a:t>Recommendations:</a:t>
            </a:r>
          </a:p>
          <a:p>
            <a:pPr marL="285750" indent="-285750">
              <a:lnSpc>
                <a:spcPct val="150000"/>
              </a:lnSpc>
              <a:buClr>
                <a:schemeClr val="lt1"/>
              </a:buClr>
              <a:buSzPts val="2000"/>
              <a:buFont typeface="Arial" panose="020B0604020202020204" pitchFamily="34" charset="0"/>
              <a:buChar char="•"/>
            </a:pPr>
            <a:r>
              <a:rPr lang="en-GB" sz="1200" b="1" dirty="0">
                <a:solidFill>
                  <a:schemeClr val="lt1"/>
                </a:solidFill>
                <a:latin typeface="Arial"/>
                <a:cs typeface="Arial"/>
                <a:sym typeface="Arial"/>
              </a:rPr>
              <a:t>Interoperability Strategy: </a:t>
            </a:r>
            <a:r>
              <a:rPr lang="en-GB" sz="1200" dirty="0">
                <a:solidFill>
                  <a:schemeClr val="lt1"/>
                </a:solidFill>
                <a:latin typeface="Arial"/>
                <a:cs typeface="Arial"/>
                <a:sym typeface="Arial"/>
              </a:rPr>
              <a:t>Create a strategy to reduce application dependencies and vendor lock-in, aligning with a national framework.</a:t>
            </a:r>
          </a:p>
          <a:p>
            <a:pPr marL="285750" indent="-285750">
              <a:lnSpc>
                <a:spcPct val="150000"/>
              </a:lnSpc>
              <a:buClr>
                <a:schemeClr val="lt1"/>
              </a:buClr>
              <a:buSzPts val="2000"/>
              <a:buFont typeface="Arial" panose="020B0604020202020204" pitchFamily="34" charset="0"/>
              <a:buChar char="•"/>
            </a:pPr>
            <a:r>
              <a:rPr lang="en-GB" sz="1200" b="1" dirty="0">
                <a:solidFill>
                  <a:schemeClr val="lt1"/>
                </a:solidFill>
                <a:latin typeface="Arial"/>
                <a:cs typeface="Arial"/>
                <a:sym typeface="Arial"/>
              </a:rPr>
              <a:t>Skills and Knowledge: </a:t>
            </a:r>
            <a:r>
              <a:rPr lang="en-GB" sz="1200" dirty="0">
                <a:solidFill>
                  <a:schemeClr val="lt1"/>
                </a:solidFill>
                <a:latin typeface="Arial"/>
                <a:cs typeface="Arial"/>
                <a:sym typeface="Arial"/>
              </a:rPr>
              <a:t>Invest in training and external expertise to manage technology effectively and improve operational efficiency.</a:t>
            </a:r>
          </a:p>
          <a:p>
            <a:pPr marL="285750" indent="-285750">
              <a:lnSpc>
                <a:spcPct val="150000"/>
              </a:lnSpc>
              <a:buClr>
                <a:schemeClr val="lt1"/>
              </a:buClr>
              <a:buSzPts val="2000"/>
              <a:buFont typeface="Arial" panose="020B0604020202020204" pitchFamily="34" charset="0"/>
              <a:buChar char="•"/>
            </a:pPr>
            <a:r>
              <a:rPr lang="en-GB" sz="1200" b="1" dirty="0">
                <a:solidFill>
                  <a:schemeClr val="lt1"/>
                </a:solidFill>
                <a:latin typeface="Arial"/>
                <a:cs typeface="Arial"/>
                <a:sym typeface="Arial"/>
              </a:rPr>
              <a:t>Open APIs: </a:t>
            </a:r>
            <a:r>
              <a:rPr lang="en-GB" sz="1200" dirty="0">
                <a:solidFill>
                  <a:schemeClr val="lt1"/>
                </a:solidFill>
                <a:latin typeface="Arial"/>
                <a:cs typeface="Arial"/>
                <a:sym typeface="Arial"/>
              </a:rPr>
              <a:t>Prefer solutions with open APIs to ease integration and enhance data sharing, using common data standards.</a:t>
            </a:r>
          </a:p>
          <a:p>
            <a:pPr marL="285750" indent="-285750">
              <a:lnSpc>
                <a:spcPct val="150000"/>
              </a:lnSpc>
              <a:buClr>
                <a:schemeClr val="lt1"/>
              </a:buClr>
              <a:buSzPts val="2000"/>
              <a:buFont typeface="Arial" panose="020B0604020202020204" pitchFamily="34" charset="0"/>
              <a:buChar char="•"/>
            </a:pPr>
            <a:r>
              <a:rPr lang="en-GB" sz="1200" b="1" dirty="0">
                <a:solidFill>
                  <a:schemeClr val="lt1"/>
                </a:solidFill>
                <a:latin typeface="Arial"/>
                <a:cs typeface="Arial"/>
                <a:sym typeface="Arial"/>
              </a:rPr>
              <a:t>Technology Evaluation: </a:t>
            </a:r>
            <a:r>
              <a:rPr lang="en-GB" sz="1200" dirty="0">
                <a:solidFill>
                  <a:schemeClr val="lt1"/>
                </a:solidFill>
                <a:latin typeface="Arial"/>
                <a:cs typeface="Arial"/>
                <a:sym typeface="Arial"/>
              </a:rPr>
              <a:t>Regularly review technology performance to refine strategies and maximize investment.</a:t>
            </a:r>
          </a:p>
          <a:p>
            <a:pPr marL="285750" indent="-285750">
              <a:lnSpc>
                <a:spcPct val="150000"/>
              </a:lnSpc>
              <a:buClr>
                <a:schemeClr val="lt1"/>
              </a:buClr>
              <a:buSzPts val="2000"/>
              <a:buFont typeface="Arial" panose="020B0604020202020204" pitchFamily="34" charset="0"/>
              <a:buChar char="•"/>
            </a:pPr>
            <a:r>
              <a:rPr lang="en-GB" sz="1200" b="1" dirty="0">
                <a:solidFill>
                  <a:schemeClr val="lt1"/>
                </a:solidFill>
                <a:latin typeface="Arial"/>
                <a:cs typeface="Arial"/>
                <a:sym typeface="Arial"/>
              </a:rPr>
              <a:t>Collaboration: </a:t>
            </a:r>
            <a:r>
              <a:rPr lang="en-GB" sz="1200" dirty="0">
                <a:solidFill>
                  <a:schemeClr val="lt1"/>
                </a:solidFill>
                <a:latin typeface="Arial"/>
                <a:cs typeface="Arial"/>
                <a:sym typeface="Arial"/>
              </a:rPr>
              <a:t>Engage with techUK for insights and solutions through market sessions to improve data sharing and technology practices.</a:t>
            </a:r>
          </a:p>
          <a:p>
            <a:pPr marL="521969" marR="0" lvl="2" indent="-228599" algn="l" rtl="0">
              <a:lnSpc>
                <a:spcPct val="100000"/>
              </a:lnSpc>
              <a:spcBef>
                <a:spcPts val="600"/>
              </a:spcBef>
              <a:spcAft>
                <a:spcPts val="0"/>
              </a:spcAft>
              <a:buClr>
                <a:srgbClr val="02083C"/>
              </a:buClr>
              <a:buSzPts val="1800"/>
              <a:buFont typeface="Noto Sans Symbols"/>
              <a:buNone/>
            </a:pPr>
            <a:endParaRPr sz="1000" b="0" i="0" u="none" strike="noStrike" cap="none" dirty="0">
              <a:solidFill>
                <a:schemeClr val="lt2"/>
              </a:solidFill>
              <a:latin typeface="Arial"/>
              <a:ea typeface="Arial"/>
              <a:cs typeface="Arial"/>
              <a:sym typeface="Arial"/>
            </a:endParaRPr>
          </a:p>
          <a:p>
            <a:pPr marL="0" marR="0" lvl="1" indent="0" algn="l" rtl="0">
              <a:lnSpc>
                <a:spcPct val="100000"/>
              </a:lnSpc>
              <a:spcBef>
                <a:spcPts val="600"/>
              </a:spcBef>
              <a:spcAft>
                <a:spcPts val="0"/>
              </a:spcAft>
              <a:buClr>
                <a:schemeClr val="lt2"/>
              </a:buClr>
              <a:buSzPts val="1800"/>
              <a:buFont typeface="Arial"/>
              <a:buNone/>
            </a:pPr>
            <a:r>
              <a:rPr lang="en-GB" sz="1000" b="0" i="0" u="none" strike="noStrike" cap="none" dirty="0">
                <a:solidFill>
                  <a:schemeClr val="lt2"/>
                </a:solidFill>
                <a:latin typeface="Arial"/>
                <a:ea typeface="Arial"/>
                <a:cs typeface="Arial"/>
                <a:sym typeface="Arial"/>
              </a:rPr>
              <a:t> </a:t>
            </a:r>
            <a:endParaRPr sz="800" dirty="0"/>
          </a:p>
          <a:p>
            <a:pPr marL="342900" marR="0" lvl="0" indent="-228600" algn="l" rtl="0">
              <a:lnSpc>
                <a:spcPct val="100000"/>
              </a:lnSpc>
              <a:spcBef>
                <a:spcPts val="1800"/>
              </a:spcBef>
              <a:spcAft>
                <a:spcPts val="0"/>
              </a:spcAft>
              <a:buClr>
                <a:schemeClr val="lt2"/>
              </a:buClr>
              <a:buSzPts val="1800"/>
              <a:buFont typeface="Arial"/>
              <a:buNone/>
            </a:pPr>
            <a:endParaRPr sz="1100" b="0" i="0" u="none" strike="noStrike" cap="none" dirty="0">
              <a:solidFill>
                <a:schemeClr val="lt2"/>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58">
          <a:extLst>
            <a:ext uri="{FF2B5EF4-FFF2-40B4-BE49-F238E27FC236}">
              <a16:creationId xmlns:a16="http://schemas.microsoft.com/office/drawing/2014/main" id="{986FE612-6256-B3AF-56FF-503845774952}"/>
            </a:ext>
          </a:extLst>
        </p:cNvPr>
        <p:cNvGrpSpPr/>
        <p:nvPr/>
      </p:nvGrpSpPr>
      <p:grpSpPr>
        <a:xfrm>
          <a:off x="0" y="0"/>
          <a:ext cx="0" cy="0"/>
          <a:chOff x="0" y="0"/>
          <a:chExt cx="0" cy="0"/>
        </a:xfrm>
      </p:grpSpPr>
      <p:sp>
        <p:nvSpPr>
          <p:cNvPr id="2359" name="Google Shape;2359;p5">
            <a:extLst>
              <a:ext uri="{FF2B5EF4-FFF2-40B4-BE49-F238E27FC236}">
                <a16:creationId xmlns:a16="http://schemas.microsoft.com/office/drawing/2014/main" id="{1FA63494-16E1-5F27-A3E9-F336224029D3}"/>
              </a:ext>
            </a:extLst>
          </p:cNvPr>
          <p:cNvSpPr txBox="1">
            <a:spLocks noGrp="1"/>
          </p:cNvSpPr>
          <p:nvPr>
            <p:ph type="sldNum" idx="12"/>
          </p:nvPr>
        </p:nvSpPr>
        <p:spPr>
          <a:xfrm>
            <a:off x="11404107" y="6483641"/>
            <a:ext cx="360000" cy="1440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FFFFFF"/>
              </a:buClr>
              <a:buSzPts val="900"/>
              <a:buFont typeface="Arial"/>
              <a:buNone/>
            </a:pPr>
            <a:fld id="{00000000-1234-1234-1234-123412341234}" type="slidenum">
              <a:rPr lang="en-GB" sz="900" b="0" i="0" u="none" strike="noStrike" cap="none">
                <a:solidFill>
                  <a:srgbClr val="FFFFFF"/>
                </a:solidFill>
                <a:latin typeface="Arial"/>
                <a:ea typeface="Arial"/>
                <a:cs typeface="Arial"/>
                <a:sym typeface="Arial"/>
              </a:rPr>
              <a:t>7</a:t>
            </a:fld>
            <a:endParaRPr sz="900" b="0" i="0" u="none" strike="noStrike" cap="none">
              <a:solidFill>
                <a:srgbClr val="FFFFFF"/>
              </a:solidFill>
              <a:latin typeface="Arial"/>
              <a:ea typeface="Arial"/>
              <a:cs typeface="Arial"/>
              <a:sym typeface="Arial"/>
            </a:endParaRPr>
          </a:p>
        </p:txBody>
      </p:sp>
      <p:sp>
        <p:nvSpPr>
          <p:cNvPr id="2360" name="Google Shape;2360;p5">
            <a:extLst>
              <a:ext uri="{FF2B5EF4-FFF2-40B4-BE49-F238E27FC236}">
                <a16:creationId xmlns:a16="http://schemas.microsoft.com/office/drawing/2014/main" id="{BF7D5504-C652-CA8C-237A-31409F74C4FD}"/>
              </a:ext>
            </a:extLst>
          </p:cNvPr>
          <p:cNvSpPr txBox="1"/>
          <p:nvPr/>
        </p:nvSpPr>
        <p:spPr>
          <a:xfrm>
            <a:off x="687324" y="628863"/>
            <a:ext cx="7746001" cy="369332"/>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2400"/>
              <a:buFont typeface="Arial"/>
              <a:buNone/>
            </a:pPr>
            <a:r>
              <a:rPr lang="en-GB" sz="2400" b="1" i="0" u="none" strike="noStrike" cap="none" dirty="0">
                <a:solidFill>
                  <a:srgbClr val="FFFFFF"/>
                </a:solidFill>
                <a:latin typeface="Arial"/>
                <a:ea typeface="Arial"/>
                <a:cs typeface="Arial"/>
                <a:sym typeface="Arial"/>
              </a:rPr>
              <a:t>Driving Interoperability in Police Procurement</a:t>
            </a:r>
            <a:endParaRPr dirty="0"/>
          </a:p>
        </p:txBody>
      </p:sp>
      <p:sp>
        <p:nvSpPr>
          <p:cNvPr id="3" name="TextBox 2">
            <a:extLst>
              <a:ext uri="{FF2B5EF4-FFF2-40B4-BE49-F238E27FC236}">
                <a16:creationId xmlns:a16="http://schemas.microsoft.com/office/drawing/2014/main" id="{29A26C08-0A67-2DDB-832D-647328CD97CC}"/>
              </a:ext>
            </a:extLst>
          </p:cNvPr>
          <p:cNvSpPr txBox="1"/>
          <p:nvPr/>
        </p:nvSpPr>
        <p:spPr>
          <a:xfrm>
            <a:off x="651130" y="6483641"/>
            <a:ext cx="6095276" cy="553998"/>
          </a:xfrm>
          <a:prstGeom prst="rect">
            <a:avLst/>
          </a:prstGeom>
          <a:noFill/>
        </p:spPr>
        <p:txBody>
          <a:bodyPr wrap="square">
            <a:spAutoFit/>
          </a:bodyPr>
          <a:lstStyle/>
          <a:p>
            <a:r>
              <a:rPr lang="en-GB" sz="1200" dirty="0">
                <a:solidFill>
                  <a:schemeClr val="bg1"/>
                </a:solidFill>
              </a:rPr>
              <a:t>https://www.techuk.org/resource/driving-interoperability-in-police-procurement.html</a:t>
            </a:r>
            <a:endParaRPr lang="en-GB" sz="1200" dirty="0"/>
          </a:p>
          <a:p>
            <a:endParaRPr lang="en-GB" dirty="0"/>
          </a:p>
        </p:txBody>
      </p:sp>
      <p:pic>
        <p:nvPicPr>
          <p:cNvPr id="4" name="Picture 3">
            <a:extLst>
              <a:ext uri="{FF2B5EF4-FFF2-40B4-BE49-F238E27FC236}">
                <a16:creationId xmlns:a16="http://schemas.microsoft.com/office/drawing/2014/main" id="{D5AC82AC-5225-5623-45E9-43195A395883}"/>
              </a:ext>
            </a:extLst>
          </p:cNvPr>
          <p:cNvPicPr>
            <a:picLocks noChangeAspect="1"/>
          </p:cNvPicPr>
          <p:nvPr/>
        </p:nvPicPr>
        <p:blipFill>
          <a:blip r:embed="rId3"/>
          <a:stretch>
            <a:fillRect/>
          </a:stretch>
        </p:blipFill>
        <p:spPr>
          <a:xfrm>
            <a:off x="7453877" y="9751"/>
            <a:ext cx="4738123" cy="6858000"/>
          </a:xfrm>
          <a:prstGeom prst="rect">
            <a:avLst/>
          </a:prstGeom>
        </p:spPr>
      </p:pic>
      <p:sp>
        <p:nvSpPr>
          <p:cNvPr id="2" name="Google Shape;2337;p2">
            <a:extLst>
              <a:ext uri="{FF2B5EF4-FFF2-40B4-BE49-F238E27FC236}">
                <a16:creationId xmlns:a16="http://schemas.microsoft.com/office/drawing/2014/main" id="{51576A60-E76D-38A1-6E33-7A5B36C58A1D}"/>
              </a:ext>
            </a:extLst>
          </p:cNvPr>
          <p:cNvSpPr txBox="1"/>
          <p:nvPr/>
        </p:nvSpPr>
        <p:spPr>
          <a:xfrm>
            <a:off x="561649" y="1142169"/>
            <a:ext cx="6522493" cy="5214386"/>
          </a:xfrm>
          <a:prstGeom prst="rect">
            <a:avLst/>
          </a:prstGeom>
          <a:noFill/>
          <a:ln>
            <a:noFill/>
          </a:ln>
        </p:spPr>
        <p:txBody>
          <a:bodyPr spcFirstLastPara="1" wrap="square" lIns="0" tIns="0" rIns="0" bIns="0" anchor="t" anchorCtr="0">
            <a:noAutofit/>
          </a:bodyPr>
          <a:lstStyle/>
          <a:p>
            <a:pPr marR="0" lvl="0" algn="l" rtl="0">
              <a:lnSpc>
                <a:spcPct val="150000"/>
              </a:lnSpc>
              <a:spcBef>
                <a:spcPts val="0"/>
              </a:spcBef>
              <a:spcAft>
                <a:spcPts val="0"/>
              </a:spcAft>
              <a:buClr>
                <a:schemeClr val="lt1"/>
              </a:buClr>
              <a:buSzPts val="2000"/>
            </a:pPr>
            <a:r>
              <a:rPr lang="en-GB" sz="1200" b="1" i="0" u="none" strike="noStrike" cap="none" dirty="0">
                <a:solidFill>
                  <a:schemeClr val="lt1"/>
                </a:solidFill>
                <a:latin typeface="Arial"/>
                <a:ea typeface="Arial"/>
                <a:cs typeface="Arial"/>
                <a:sym typeface="Arial"/>
              </a:rPr>
              <a:t>Purpose</a:t>
            </a:r>
          </a:p>
          <a:p>
            <a:pPr marL="285750" marR="0" lvl="0" indent="-285750" algn="l" rtl="0">
              <a:lnSpc>
                <a:spcPct val="150000"/>
              </a:lnSpc>
              <a:spcBef>
                <a:spcPts val="0"/>
              </a:spcBef>
              <a:spcAft>
                <a:spcPts val="0"/>
              </a:spcAft>
              <a:buClr>
                <a:schemeClr val="lt1"/>
              </a:buClr>
              <a:buSzPts val="2000"/>
              <a:buFont typeface="Arial" panose="020B0604020202020204" pitchFamily="34" charset="0"/>
              <a:buChar char="•"/>
            </a:pPr>
            <a:r>
              <a:rPr lang="en-GB" sz="1200" dirty="0">
                <a:solidFill>
                  <a:schemeClr val="lt1"/>
                </a:solidFill>
                <a:latin typeface="Arial"/>
                <a:ea typeface="Arial"/>
                <a:cs typeface="Arial"/>
                <a:sym typeface="Arial"/>
              </a:rPr>
              <a:t>A quick reference document to assist procurement departments and help achieve successful interoperability outcomes</a:t>
            </a:r>
          </a:p>
          <a:p>
            <a:pPr marL="285750" marR="0" lvl="0" indent="-285750" algn="l" rtl="0">
              <a:lnSpc>
                <a:spcPct val="150000"/>
              </a:lnSpc>
              <a:spcBef>
                <a:spcPts val="0"/>
              </a:spcBef>
              <a:spcAft>
                <a:spcPts val="0"/>
              </a:spcAft>
              <a:buClr>
                <a:schemeClr val="lt1"/>
              </a:buClr>
              <a:buSzPts val="2000"/>
              <a:buFont typeface="Arial" panose="020B0604020202020204" pitchFamily="34" charset="0"/>
              <a:buChar char="•"/>
            </a:pPr>
            <a:endParaRPr lang="en-GB" sz="400" dirty="0">
              <a:solidFill>
                <a:schemeClr val="lt1"/>
              </a:solidFill>
              <a:latin typeface="Arial"/>
              <a:ea typeface="Arial"/>
              <a:cs typeface="Arial"/>
              <a:sym typeface="Arial"/>
            </a:endParaRPr>
          </a:p>
          <a:p>
            <a:pPr marR="0" lvl="0" algn="l" rtl="0">
              <a:lnSpc>
                <a:spcPct val="150000"/>
              </a:lnSpc>
              <a:spcBef>
                <a:spcPts val="0"/>
              </a:spcBef>
              <a:spcAft>
                <a:spcPts val="0"/>
              </a:spcAft>
              <a:buClr>
                <a:schemeClr val="lt1"/>
              </a:buClr>
              <a:buSzPts val="2000"/>
            </a:pPr>
            <a:r>
              <a:rPr lang="en-GB" sz="1200" b="1" dirty="0">
                <a:solidFill>
                  <a:schemeClr val="lt1"/>
                </a:solidFill>
                <a:latin typeface="Arial"/>
                <a:ea typeface="Arial"/>
                <a:cs typeface="Arial"/>
                <a:sym typeface="Arial"/>
              </a:rPr>
              <a:t>Focus</a:t>
            </a:r>
          </a:p>
          <a:p>
            <a:pPr marL="285750" indent="-285750">
              <a:lnSpc>
                <a:spcPct val="150000"/>
              </a:lnSpc>
              <a:buClr>
                <a:schemeClr val="lt1"/>
              </a:buClr>
              <a:buSzPts val="2000"/>
              <a:buFont typeface="Arial" panose="020B0604020202020204" pitchFamily="34" charset="0"/>
              <a:buChar char="•"/>
            </a:pPr>
            <a:r>
              <a:rPr lang="en-GB" sz="1200" dirty="0">
                <a:solidFill>
                  <a:schemeClr val="lt1"/>
                </a:solidFill>
                <a:latin typeface="Arial"/>
                <a:cs typeface="Arial"/>
                <a:sym typeface="Arial"/>
              </a:rPr>
              <a:t>Requirements and Specifications</a:t>
            </a:r>
          </a:p>
          <a:p>
            <a:pPr marL="285750" indent="-285750">
              <a:lnSpc>
                <a:spcPct val="150000"/>
              </a:lnSpc>
              <a:buClr>
                <a:schemeClr val="lt1"/>
              </a:buClr>
              <a:buSzPts val="2000"/>
              <a:buFont typeface="Arial" panose="020B0604020202020204" pitchFamily="34" charset="0"/>
              <a:buChar char="•"/>
            </a:pPr>
            <a:r>
              <a:rPr lang="en-GB" sz="1200" dirty="0">
                <a:solidFill>
                  <a:schemeClr val="lt1"/>
                </a:solidFill>
                <a:latin typeface="Arial"/>
                <a:cs typeface="Arial"/>
                <a:sym typeface="Arial"/>
              </a:rPr>
              <a:t>Knowledge</a:t>
            </a:r>
          </a:p>
          <a:p>
            <a:pPr marL="285750" indent="-285750">
              <a:lnSpc>
                <a:spcPct val="150000"/>
              </a:lnSpc>
              <a:buClr>
                <a:schemeClr val="lt1"/>
              </a:buClr>
              <a:buSzPts val="2000"/>
              <a:buFont typeface="Arial" panose="020B0604020202020204" pitchFamily="34" charset="0"/>
              <a:buChar char="•"/>
            </a:pPr>
            <a:r>
              <a:rPr lang="en-GB" sz="1200" dirty="0">
                <a:solidFill>
                  <a:schemeClr val="lt1"/>
                </a:solidFill>
                <a:latin typeface="Arial"/>
                <a:cs typeface="Arial"/>
                <a:sym typeface="Arial"/>
              </a:rPr>
              <a:t>Relationships and Expectations</a:t>
            </a:r>
          </a:p>
          <a:p>
            <a:pPr marR="0" lvl="0" algn="l" rtl="0">
              <a:lnSpc>
                <a:spcPct val="150000"/>
              </a:lnSpc>
              <a:spcBef>
                <a:spcPts val="0"/>
              </a:spcBef>
              <a:spcAft>
                <a:spcPts val="0"/>
              </a:spcAft>
              <a:buClr>
                <a:schemeClr val="lt1"/>
              </a:buClr>
              <a:buSzPts val="2000"/>
            </a:pPr>
            <a:endParaRPr lang="en-GB" sz="300" i="0" u="none" strike="noStrike" cap="none" dirty="0">
              <a:solidFill>
                <a:schemeClr val="lt1"/>
              </a:solidFill>
              <a:latin typeface="Arial"/>
              <a:ea typeface="Arial"/>
              <a:cs typeface="Arial"/>
              <a:sym typeface="Arial"/>
            </a:endParaRPr>
          </a:p>
          <a:p>
            <a:pPr marR="0" lvl="0" algn="l" rtl="0">
              <a:lnSpc>
                <a:spcPct val="150000"/>
              </a:lnSpc>
              <a:spcBef>
                <a:spcPts val="0"/>
              </a:spcBef>
              <a:spcAft>
                <a:spcPts val="0"/>
              </a:spcAft>
              <a:buClr>
                <a:schemeClr val="lt1"/>
              </a:buClr>
              <a:buSzPts val="2000"/>
            </a:pPr>
            <a:r>
              <a:rPr lang="en-GB" sz="1200" b="1" dirty="0">
                <a:solidFill>
                  <a:schemeClr val="lt1"/>
                </a:solidFill>
                <a:latin typeface="Arial"/>
                <a:ea typeface="Arial"/>
                <a:cs typeface="Arial"/>
                <a:sym typeface="Arial"/>
              </a:rPr>
              <a:t>Recommendations</a:t>
            </a:r>
            <a:endParaRPr lang="en-GB" sz="1200" b="1" i="0" u="none" strike="noStrike" cap="none" dirty="0">
              <a:solidFill>
                <a:schemeClr val="lt1"/>
              </a:solidFill>
              <a:latin typeface="Arial"/>
              <a:ea typeface="Arial"/>
              <a:cs typeface="Arial"/>
              <a:sym typeface="Arial"/>
            </a:endParaRPr>
          </a:p>
          <a:p>
            <a:pPr lvl="1">
              <a:lnSpc>
                <a:spcPct val="150000"/>
              </a:lnSpc>
              <a:buClr>
                <a:schemeClr val="lt1"/>
              </a:buClr>
              <a:buSzPts val="2000"/>
            </a:pPr>
            <a:r>
              <a:rPr lang="en-GB" sz="1200" i="0" u="none" strike="noStrike" cap="none" dirty="0">
                <a:solidFill>
                  <a:schemeClr val="lt1"/>
                </a:solidFill>
                <a:latin typeface="Arial"/>
                <a:ea typeface="Arial"/>
                <a:cs typeface="Arial"/>
                <a:sym typeface="Arial"/>
              </a:rPr>
              <a:t>To ensure effective technology adoption in policing, informed buyers must understand both technology benefits and long-term goals. The IPWG recommends that forces:</a:t>
            </a:r>
          </a:p>
          <a:p>
            <a:pPr marL="285750" marR="0" lvl="0" indent="-285750" algn="l" rtl="0">
              <a:lnSpc>
                <a:spcPct val="150000"/>
              </a:lnSpc>
              <a:spcBef>
                <a:spcPts val="0"/>
              </a:spcBef>
              <a:spcAft>
                <a:spcPts val="0"/>
              </a:spcAft>
              <a:buClr>
                <a:schemeClr val="lt1"/>
              </a:buClr>
              <a:buSzPts val="2000"/>
              <a:buFont typeface="Arial" panose="020B0604020202020204" pitchFamily="34" charset="0"/>
              <a:buChar char="•"/>
            </a:pPr>
            <a:endParaRPr lang="en-GB" sz="300" b="1" i="0" u="none" strike="noStrike" cap="none" dirty="0">
              <a:solidFill>
                <a:schemeClr val="lt1"/>
              </a:solidFill>
              <a:latin typeface="Arial"/>
              <a:ea typeface="Arial"/>
              <a:cs typeface="Arial"/>
              <a:sym typeface="Arial"/>
            </a:endParaRPr>
          </a:p>
          <a:p>
            <a:pPr marL="742950" lvl="1" indent="-285750">
              <a:lnSpc>
                <a:spcPct val="150000"/>
              </a:lnSpc>
              <a:buClr>
                <a:schemeClr val="lt1"/>
              </a:buClr>
              <a:buSzPts val="2000"/>
              <a:buFont typeface="Wingdings" panose="05000000000000000000" pitchFamily="2" charset="2"/>
              <a:buChar char="ü"/>
            </a:pPr>
            <a:r>
              <a:rPr lang="en-GB" sz="1200" i="0" u="none" strike="noStrike" cap="none" dirty="0">
                <a:solidFill>
                  <a:schemeClr val="lt1"/>
                </a:solidFill>
                <a:latin typeface="Arial"/>
                <a:ea typeface="Arial"/>
                <a:cs typeface="Arial"/>
                <a:sym typeface="Arial"/>
              </a:rPr>
              <a:t>Develop an interoperability strategy aligned with national goals to reduce dependencies and improve flexibility.</a:t>
            </a:r>
          </a:p>
          <a:p>
            <a:pPr marL="742950" lvl="1" indent="-285750">
              <a:lnSpc>
                <a:spcPct val="150000"/>
              </a:lnSpc>
              <a:buClr>
                <a:schemeClr val="lt1"/>
              </a:buClr>
              <a:buSzPts val="2000"/>
              <a:buFont typeface="Wingdings" panose="05000000000000000000" pitchFamily="2" charset="2"/>
              <a:buChar char="ü"/>
            </a:pPr>
            <a:r>
              <a:rPr lang="en-GB" sz="1200" i="0" u="none" strike="noStrike" cap="none" dirty="0">
                <a:solidFill>
                  <a:schemeClr val="lt1"/>
                </a:solidFill>
                <a:latin typeface="Arial"/>
                <a:ea typeface="Arial"/>
                <a:cs typeface="Arial"/>
                <a:sym typeface="Arial"/>
              </a:rPr>
              <a:t>Build internal skills to navigate complex procurement and maximize value.</a:t>
            </a:r>
          </a:p>
          <a:p>
            <a:pPr marL="742950" lvl="1" indent="-285750">
              <a:lnSpc>
                <a:spcPct val="150000"/>
              </a:lnSpc>
              <a:buClr>
                <a:schemeClr val="lt1"/>
              </a:buClr>
              <a:buSzPts val="2000"/>
              <a:buFont typeface="Wingdings" panose="05000000000000000000" pitchFamily="2" charset="2"/>
              <a:buChar char="ü"/>
            </a:pPr>
            <a:r>
              <a:rPr lang="en-GB" sz="1200" i="0" u="none" strike="noStrike" cap="none" dirty="0">
                <a:solidFill>
                  <a:schemeClr val="lt1"/>
                </a:solidFill>
                <a:latin typeface="Arial"/>
                <a:ea typeface="Arial"/>
                <a:cs typeface="Arial"/>
                <a:sym typeface="Arial"/>
              </a:rPr>
              <a:t>Prioritize solutions with open APIs to enable easier system integration and data sharing.</a:t>
            </a:r>
          </a:p>
          <a:p>
            <a:pPr marL="742950" lvl="1" indent="-285750">
              <a:lnSpc>
                <a:spcPct val="150000"/>
              </a:lnSpc>
              <a:buClr>
                <a:schemeClr val="lt1"/>
              </a:buClr>
              <a:buSzPts val="2000"/>
              <a:buFont typeface="Wingdings" panose="05000000000000000000" pitchFamily="2" charset="2"/>
              <a:buChar char="ü"/>
            </a:pPr>
            <a:r>
              <a:rPr lang="en-GB" sz="1200" i="0" u="none" strike="noStrike" cap="none" dirty="0">
                <a:solidFill>
                  <a:schemeClr val="lt1"/>
                </a:solidFill>
                <a:latin typeface="Arial"/>
                <a:ea typeface="Arial"/>
                <a:cs typeface="Arial"/>
                <a:sym typeface="Arial"/>
              </a:rPr>
              <a:t>Engage with industry for insights and collaboration on best practices.</a:t>
            </a:r>
          </a:p>
          <a:p>
            <a:pPr marL="742950" lvl="1" indent="-285750">
              <a:lnSpc>
                <a:spcPct val="150000"/>
              </a:lnSpc>
              <a:buClr>
                <a:schemeClr val="lt1"/>
              </a:buClr>
              <a:buSzPts val="2000"/>
              <a:buFont typeface="Wingdings" panose="05000000000000000000" pitchFamily="2" charset="2"/>
              <a:buChar char="ü"/>
            </a:pPr>
            <a:r>
              <a:rPr lang="en-GB" sz="1200" i="0" u="none" strike="noStrike" cap="none" dirty="0">
                <a:solidFill>
                  <a:schemeClr val="lt1"/>
                </a:solidFill>
                <a:latin typeface="Arial"/>
                <a:ea typeface="Arial"/>
                <a:cs typeface="Arial"/>
                <a:sym typeface="Arial"/>
              </a:rPr>
              <a:t>Regularly evaluate technology performance to refine strategies and optimize investments.</a:t>
            </a:r>
            <a:endParaRPr sz="1000" i="0" u="none" strike="noStrike" cap="none" dirty="0">
              <a:solidFill>
                <a:schemeClr val="lt2"/>
              </a:solidFill>
              <a:latin typeface="Arial"/>
              <a:ea typeface="Arial"/>
              <a:cs typeface="Arial"/>
              <a:sym typeface="Arial"/>
            </a:endParaRPr>
          </a:p>
          <a:p>
            <a:pPr marL="0" marR="0" lvl="1" indent="0" algn="l" rtl="0">
              <a:lnSpc>
                <a:spcPct val="100000"/>
              </a:lnSpc>
              <a:spcBef>
                <a:spcPts val="600"/>
              </a:spcBef>
              <a:spcAft>
                <a:spcPts val="0"/>
              </a:spcAft>
              <a:buClr>
                <a:schemeClr val="lt2"/>
              </a:buClr>
              <a:buSzPts val="1800"/>
              <a:buFont typeface="Arial"/>
              <a:buNone/>
            </a:pPr>
            <a:r>
              <a:rPr lang="en-GB" sz="1000" b="0" i="0" u="none" strike="noStrike" cap="none" dirty="0">
                <a:solidFill>
                  <a:schemeClr val="lt2"/>
                </a:solidFill>
                <a:latin typeface="Arial"/>
                <a:ea typeface="Arial"/>
                <a:cs typeface="Arial"/>
                <a:sym typeface="Arial"/>
              </a:rPr>
              <a:t> </a:t>
            </a:r>
            <a:endParaRPr sz="800" dirty="0"/>
          </a:p>
          <a:p>
            <a:pPr marL="342900" marR="0" lvl="0" indent="-228600" algn="l" rtl="0">
              <a:lnSpc>
                <a:spcPct val="100000"/>
              </a:lnSpc>
              <a:spcBef>
                <a:spcPts val="1800"/>
              </a:spcBef>
              <a:spcAft>
                <a:spcPts val="0"/>
              </a:spcAft>
              <a:buClr>
                <a:schemeClr val="lt2"/>
              </a:buClr>
              <a:buSzPts val="1800"/>
              <a:buFont typeface="Arial"/>
              <a:buNone/>
            </a:pPr>
            <a:endParaRPr sz="1100" b="0" i="0" u="none" strike="noStrike" cap="none" dirty="0">
              <a:solidFill>
                <a:schemeClr val="lt2"/>
              </a:solidFill>
              <a:latin typeface="Arial"/>
              <a:ea typeface="Arial"/>
              <a:cs typeface="Arial"/>
              <a:sym typeface="Arial"/>
            </a:endParaRPr>
          </a:p>
        </p:txBody>
      </p:sp>
    </p:spTree>
    <p:extLst>
      <p:ext uri="{BB962C8B-B14F-4D97-AF65-F5344CB8AC3E}">
        <p14:creationId xmlns:p14="http://schemas.microsoft.com/office/powerpoint/2010/main" val="13924720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697"/>
        <p:cNvGrpSpPr/>
        <p:nvPr/>
      </p:nvGrpSpPr>
      <p:grpSpPr>
        <a:xfrm>
          <a:off x="0" y="0"/>
          <a:ext cx="0" cy="0"/>
          <a:chOff x="0" y="0"/>
          <a:chExt cx="0" cy="0"/>
        </a:xfrm>
      </p:grpSpPr>
    </p:spTree>
  </p:cSld>
  <p:clrMapOvr>
    <a:masterClrMapping/>
  </p:clrMapOvr>
</p:sld>
</file>

<file path=ppt/theme/theme1.xml><?xml version="1.0" encoding="utf-8"?>
<a:theme xmlns:a="http://schemas.openxmlformats.org/drawingml/2006/main" name="Capita August 2019">
  <a:themeElements>
    <a:clrScheme name="Capita main">
      <a:dk1>
        <a:sysClr val="windowText" lastClr="000000"/>
      </a:dk1>
      <a:lt1>
        <a:sysClr val="window" lastClr="FFFFFF"/>
      </a:lt1>
      <a:dk2>
        <a:srgbClr val="02083C"/>
      </a:dk2>
      <a:lt2>
        <a:srgbClr val="00FFFF"/>
      </a:lt2>
      <a:accent1>
        <a:srgbClr val="02083C"/>
      </a:accent1>
      <a:accent2>
        <a:srgbClr val="00FFFF"/>
      </a:accent2>
      <a:accent3>
        <a:srgbClr val="C5D201"/>
      </a:accent3>
      <a:accent4>
        <a:srgbClr val="9B62C3"/>
      </a:accent4>
      <a:accent5>
        <a:srgbClr val="FFB11D"/>
      </a:accent5>
      <a:accent6>
        <a:srgbClr val="FF5051"/>
      </a:accent6>
      <a:hlink>
        <a:srgbClr val="02083C"/>
      </a:hlink>
      <a:folHlink>
        <a:srgbClr val="00FFFF"/>
      </a:folHlink>
    </a:clrScheme>
    <a:fontScheme name="Capita 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sz="1600" dirty="0" smtClean="0">
            <a:solidFill>
              <a:schemeClr val="tx2"/>
            </a:solidFill>
          </a:defRPr>
        </a:defPPr>
      </a:lstStyle>
    </a:txDef>
  </a:objectDefaults>
  <a:extraClrSchemeLst/>
  <a:extLst>
    <a:ext uri="{05A4C25C-085E-4340-85A3-A5531E510DB2}">
      <thm15:themeFamily xmlns:thm15="http://schemas.microsoft.com/office/thememl/2012/main" name="Capita August 2019" id="{B1C20033-C230-406F-8FEC-BF325A9C3F7F}" vid="{6DF283A2-946F-4088-AC79-5A7EF24BD79B}"/>
    </a:ext>
  </a:extLst>
</a:theme>
</file>

<file path=ppt/theme/theme2.xml><?xml version="1.0" encoding="utf-8"?>
<a:theme xmlns:a="http://schemas.openxmlformats.org/drawingml/2006/main" name="White">
  <a:themeElements>
    <a:clrScheme name="White">
      <a:dk1>
        <a:srgbClr val="000000"/>
      </a:dk1>
      <a:lt1>
        <a:srgbClr val="FFFFFF"/>
      </a:lt1>
      <a:dk2>
        <a:srgbClr val="A7A7A7"/>
      </a:dk2>
      <a:lt2>
        <a:srgbClr val="535353"/>
      </a:lt2>
      <a:accent1>
        <a:srgbClr val="00A2FF"/>
      </a:accent1>
      <a:accent2>
        <a:srgbClr val="16E7CF"/>
      </a:accent2>
      <a:accent3>
        <a:srgbClr val="9BBB59"/>
      </a:accent3>
      <a:accent4>
        <a:srgbClr val="8064A2"/>
      </a:accent4>
      <a:accent5>
        <a:srgbClr val="4BACC6"/>
      </a:accent5>
      <a:accent6>
        <a:srgbClr val="F79646"/>
      </a:accent6>
      <a:hlink>
        <a:srgbClr val="0000FF"/>
      </a:hlink>
      <a:folHlink>
        <a:srgbClr val="FF00FF"/>
      </a:folHlink>
    </a:clrScheme>
    <a:fontScheme name="White">
      <a:majorFont>
        <a:latin typeface="Helvetica Neue"/>
        <a:ea typeface="Helvetica Neue"/>
        <a:cs typeface="Helvetica Neue"/>
      </a:majorFont>
      <a:minorFont>
        <a:latin typeface="Helvetica"/>
        <a:ea typeface="Helvetica"/>
        <a:cs typeface="Helvetica"/>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700" b="0" i="0" u="none" strike="noStrike" cap="none" spc="0" normalizeH="0" baseline="0">
            <a:ln>
              <a:noFill/>
            </a:ln>
            <a:solidFill>
              <a:srgbClr val="000000"/>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700" b="0" i="0" u="none" strike="noStrike" cap="none" spc="0" normalizeH="0" baseline="0">
            <a:ln>
              <a:noFill/>
            </a:ln>
            <a:solidFill>
              <a:srgbClr val="000000"/>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6D340B00B851C4F9155C7E80C266376" ma:contentTypeVersion="4" ma:contentTypeDescription="Create a new document." ma:contentTypeScope="" ma:versionID="619d2f6bd489394fccadfc6de43521ee">
  <xsd:schema xmlns:xsd="http://www.w3.org/2001/XMLSchema" xmlns:xs="http://www.w3.org/2001/XMLSchema" xmlns:p="http://schemas.microsoft.com/office/2006/metadata/properties" xmlns:ns2="bb9481fe-f40a-4be3-a9a3-1f3436e0fa95" targetNamespace="http://schemas.microsoft.com/office/2006/metadata/properties" ma:root="true" ma:fieldsID="b6bb10917535508517c767fede1b8918" ns2:_="">
    <xsd:import namespace="bb9481fe-f40a-4be3-a9a3-1f3436e0fa9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b9481fe-f40a-4be3-a9a3-1f3436e0fa9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F7DE429-7005-4476-8D42-C4E62027D4DF}">
  <ds:schemaRefs>
    <ds:schemaRef ds:uri="http://purl.org/dc/elements/1.1/"/>
    <ds:schemaRef ds:uri="http://schemas.microsoft.com/office/2006/documentManagement/types"/>
    <ds:schemaRef ds:uri="http://www.w3.org/XML/1998/namespace"/>
    <ds:schemaRef ds:uri="http://purl.org/dc/dcmitype/"/>
    <ds:schemaRef ds:uri="http://purl.org/dc/terms/"/>
    <ds:schemaRef ds:uri="http://schemas.microsoft.com/office/infopath/2007/PartnerControls"/>
    <ds:schemaRef ds:uri="http://schemas.openxmlformats.org/package/2006/metadata/core-properties"/>
    <ds:schemaRef ds:uri="bb9481fe-f40a-4be3-a9a3-1f3436e0fa95"/>
    <ds:schemaRef ds:uri="http://schemas.microsoft.com/office/2006/metadata/properties"/>
  </ds:schemaRefs>
</ds:datastoreItem>
</file>

<file path=customXml/itemProps2.xml><?xml version="1.0" encoding="utf-8"?>
<ds:datastoreItem xmlns:ds="http://schemas.openxmlformats.org/officeDocument/2006/customXml" ds:itemID="{512F40BE-D36D-48FA-BBCA-5EA5E073C6CA}">
  <ds:schemaRefs>
    <ds:schemaRef ds:uri="http://schemas.microsoft.com/sharepoint/v3/contenttype/forms"/>
  </ds:schemaRefs>
</ds:datastoreItem>
</file>

<file path=customXml/itemProps3.xml><?xml version="1.0" encoding="utf-8"?>
<ds:datastoreItem xmlns:ds="http://schemas.openxmlformats.org/officeDocument/2006/customXml" ds:itemID="{3AD49EF5-A81C-4318-9249-A68C73056140}">
  <ds:schemaRefs>
    <ds:schemaRef ds:uri="bb9481fe-f40a-4be3-a9a3-1f3436e0fa9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Capita August 2019</Template>
  <TotalTime>89</TotalTime>
  <Words>1117</Words>
  <Application>Microsoft Office PowerPoint</Application>
  <PresentationFormat>Widescreen</PresentationFormat>
  <Paragraphs>144</Paragraphs>
  <Slides>8</Slides>
  <Notes>8</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8</vt:i4>
      </vt:variant>
    </vt:vector>
  </HeadingPairs>
  <TitlesOfParts>
    <vt:vector size="22" baseType="lpstr">
      <vt:lpstr>Aptos</vt:lpstr>
      <vt:lpstr>Arial</vt:lpstr>
      <vt:lpstr>Arial Regular</vt:lpstr>
      <vt:lpstr>Calibri</vt:lpstr>
      <vt:lpstr>Century Gothic</vt:lpstr>
      <vt:lpstr>Courier New</vt:lpstr>
      <vt:lpstr>Helvetica Neue</vt:lpstr>
      <vt:lpstr>Helvetica Neue Light</vt:lpstr>
      <vt:lpstr>Helvetica Neue Medium</vt:lpstr>
      <vt:lpstr>Noto Sans Symbols</vt:lpstr>
      <vt:lpstr>Symbol</vt:lpstr>
      <vt:lpstr>Wingdings</vt:lpstr>
      <vt:lpstr>Capita August 2019</vt:lpstr>
      <vt:lpstr>White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Alcock, Claire (ISAD)</dc:creator>
  <cp:lastModifiedBy>Tonks, David (Justice Growth)</cp:lastModifiedBy>
  <cp:revision>5</cp:revision>
  <dcterms:created xsi:type="dcterms:W3CDTF">2020-09-24T14:33:29Z</dcterms:created>
  <dcterms:modified xsi:type="dcterms:W3CDTF">2025-01-14T17:42:11Z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0x01010096D340B00B851C4F9155C7E80C266376</vt:lpwstr>
  </property>
  <property fmtid="{D5CDD505-2E9C-101B-9397-08002B2CF9AE}" pid="3" name="Bid Stage">
    <vt:lpwstr>116;#Bid Initiation|0587d288-acdf-4657-a016-fc24a81288f7</vt:lpwstr>
  </property>
</Properties>
</file>