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17" r:id="rId5"/>
  </p:sldMasterIdLst>
  <p:notesMasterIdLst>
    <p:notesMasterId r:id="rId14"/>
  </p:notesMasterIdLst>
  <p:sldIdLst>
    <p:sldId id="271" r:id="rId6"/>
    <p:sldId id="257" r:id="rId7"/>
    <p:sldId id="258" r:id="rId8"/>
    <p:sldId id="272" r:id="rId9"/>
    <p:sldId id="273" r:id="rId10"/>
    <p:sldId id="260" r:id="rId11"/>
    <p:sldId id="270"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43B7C-350B-47C6-8D6F-56D117DC4580}" v="13" dt="2025-01-14T16:57:38.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88" autoAdjust="0"/>
  </p:normalViewPr>
  <p:slideViewPr>
    <p:cSldViewPr snapToGrid="0">
      <p:cViewPr varScale="1">
        <p:scale>
          <a:sx n="111" d="100"/>
          <a:sy n="111" d="100"/>
        </p:scale>
        <p:origin x="124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ks, David (Justice Growth)" userId="c0379423-14b4-45cd-8516-e4480502f07c" providerId="ADAL" clId="{C2643B7C-350B-47C6-8D6F-56D117DC4580}"/>
    <pc:docChg chg="undo custSel addSld delSld modSld">
      <pc:chgData name="Tonks, David (Justice Growth)" userId="c0379423-14b4-45cd-8516-e4480502f07c" providerId="ADAL" clId="{C2643B7C-350B-47C6-8D6F-56D117DC4580}" dt="2025-01-14T17:30:11.274" v="1775" actId="404"/>
      <pc:docMkLst>
        <pc:docMk/>
      </pc:docMkLst>
      <pc:sldChg chg="modSp mod">
        <pc:chgData name="Tonks, David (Justice Growth)" userId="c0379423-14b4-45cd-8516-e4480502f07c" providerId="ADAL" clId="{C2643B7C-350B-47C6-8D6F-56D117DC4580}" dt="2025-01-14T16:10:56.277" v="7" actId="114"/>
        <pc:sldMkLst>
          <pc:docMk/>
          <pc:sldMk cId="0" sldId="257"/>
        </pc:sldMkLst>
        <pc:spChg chg="mod">
          <ac:chgData name="Tonks, David (Justice Growth)" userId="c0379423-14b4-45cd-8516-e4480502f07c" providerId="ADAL" clId="{C2643B7C-350B-47C6-8D6F-56D117DC4580}" dt="2025-01-14T16:10:56.277" v="7" actId="114"/>
          <ac:spMkLst>
            <pc:docMk/>
            <pc:sldMk cId="0" sldId="257"/>
            <ac:spMk id="2337" creationId="{00000000-0000-0000-0000-000000000000}"/>
          </ac:spMkLst>
        </pc:spChg>
      </pc:sldChg>
      <pc:sldChg chg="modSp del mod">
        <pc:chgData name="Tonks, David (Justice Growth)" userId="c0379423-14b4-45cd-8516-e4480502f07c" providerId="ADAL" clId="{C2643B7C-350B-47C6-8D6F-56D117DC4580}" dt="2025-01-14T16:16:52.889" v="74" actId="14100"/>
        <pc:sldMkLst>
          <pc:docMk/>
          <pc:sldMk cId="0" sldId="258"/>
        </pc:sldMkLst>
        <pc:spChg chg="mod">
          <ac:chgData name="Tonks, David (Justice Growth)" userId="c0379423-14b4-45cd-8516-e4480502f07c" providerId="ADAL" clId="{C2643B7C-350B-47C6-8D6F-56D117DC4580}" dt="2025-01-14T16:16:52.889" v="74" actId="14100"/>
          <ac:spMkLst>
            <pc:docMk/>
            <pc:sldMk cId="0" sldId="258"/>
            <ac:spMk id="2344" creationId="{00000000-0000-0000-0000-000000000000}"/>
          </ac:spMkLst>
        </pc:spChg>
        <pc:spChg chg="mod">
          <ac:chgData name="Tonks, David (Justice Growth)" userId="c0379423-14b4-45cd-8516-e4480502f07c" providerId="ADAL" clId="{C2643B7C-350B-47C6-8D6F-56D117DC4580}" dt="2025-01-14T16:16:09.724" v="70" actId="20577"/>
          <ac:spMkLst>
            <pc:docMk/>
            <pc:sldMk cId="0" sldId="258"/>
            <ac:spMk id="2345" creationId="{00000000-0000-0000-0000-000000000000}"/>
          </ac:spMkLst>
        </pc:spChg>
      </pc:sldChg>
      <pc:sldChg chg="addSp modSp mod modNotesTx">
        <pc:chgData name="Tonks, David (Justice Growth)" userId="c0379423-14b4-45cd-8516-e4480502f07c" providerId="ADAL" clId="{C2643B7C-350B-47C6-8D6F-56D117DC4580}" dt="2025-01-14T17:30:03.770" v="1772" actId="404"/>
        <pc:sldMkLst>
          <pc:docMk/>
          <pc:sldMk cId="0" sldId="260"/>
        </pc:sldMkLst>
        <pc:spChg chg="add mod">
          <ac:chgData name="Tonks, David (Justice Growth)" userId="c0379423-14b4-45cd-8516-e4480502f07c" providerId="ADAL" clId="{C2643B7C-350B-47C6-8D6F-56D117DC4580}" dt="2025-01-14T17:23:47.969" v="1423" actId="14100"/>
          <ac:spMkLst>
            <pc:docMk/>
            <pc:sldMk cId="0" sldId="260"/>
            <ac:spMk id="2" creationId="{A0DB143C-D231-C717-315A-9910037ACF0D}"/>
          </ac:spMkLst>
        </pc:spChg>
        <pc:spChg chg="mod">
          <ac:chgData name="Tonks, David (Justice Growth)" userId="c0379423-14b4-45cd-8516-e4480502f07c" providerId="ADAL" clId="{C2643B7C-350B-47C6-8D6F-56D117DC4580}" dt="2025-01-14T16:13:51.992" v="58" actId="1076"/>
          <ac:spMkLst>
            <pc:docMk/>
            <pc:sldMk cId="0" sldId="260"/>
            <ac:spMk id="3" creationId="{31CA935E-7052-9BFE-97E9-4AC559D1D233}"/>
          </ac:spMkLst>
        </pc:spChg>
      </pc:sldChg>
      <pc:sldChg chg="del">
        <pc:chgData name="Tonks, David (Justice Growth)" userId="c0379423-14b4-45cd-8516-e4480502f07c" providerId="ADAL" clId="{C2643B7C-350B-47C6-8D6F-56D117DC4580}" dt="2025-01-14T16:01:30.601" v="0" actId="47"/>
        <pc:sldMkLst>
          <pc:docMk/>
          <pc:sldMk cId="2853416869" sldId="264"/>
        </pc:sldMkLst>
      </pc:sldChg>
      <pc:sldChg chg="delSp del mod">
        <pc:chgData name="Tonks, David (Justice Growth)" userId="c0379423-14b4-45cd-8516-e4480502f07c" providerId="ADAL" clId="{C2643B7C-350B-47C6-8D6F-56D117DC4580}" dt="2025-01-14T16:11:21.049" v="11" actId="47"/>
        <pc:sldMkLst>
          <pc:docMk/>
          <pc:sldMk cId="1671347388" sldId="269"/>
        </pc:sldMkLst>
        <pc:spChg chg="del">
          <ac:chgData name="Tonks, David (Justice Growth)" userId="c0379423-14b4-45cd-8516-e4480502f07c" providerId="ADAL" clId="{C2643B7C-350B-47C6-8D6F-56D117DC4580}" dt="2025-01-14T16:11:16.611" v="9" actId="21"/>
          <ac:spMkLst>
            <pc:docMk/>
            <pc:sldMk cId="1671347388" sldId="269"/>
            <ac:spMk id="2" creationId="{659FACE7-1E74-7686-86F9-6E712F41EC8B}"/>
          </ac:spMkLst>
        </pc:spChg>
        <pc:picChg chg="del">
          <ac:chgData name="Tonks, David (Justice Growth)" userId="c0379423-14b4-45cd-8516-e4480502f07c" providerId="ADAL" clId="{C2643B7C-350B-47C6-8D6F-56D117DC4580}" dt="2025-01-14T16:11:16.611" v="9" actId="21"/>
          <ac:picMkLst>
            <pc:docMk/>
            <pc:sldMk cId="1671347388" sldId="269"/>
            <ac:picMk id="3" creationId="{1231009D-5651-45EC-CA04-9ED5E6EA0B5C}"/>
          </ac:picMkLst>
        </pc:picChg>
      </pc:sldChg>
      <pc:sldChg chg="addSp modSp mod modNotesTx">
        <pc:chgData name="Tonks, David (Justice Growth)" userId="c0379423-14b4-45cd-8516-e4480502f07c" providerId="ADAL" clId="{C2643B7C-350B-47C6-8D6F-56D117DC4580}" dt="2025-01-14T17:30:11.274" v="1775" actId="404"/>
        <pc:sldMkLst>
          <pc:docMk/>
          <pc:sldMk cId="1392472098" sldId="270"/>
        </pc:sldMkLst>
        <pc:spChg chg="add mod">
          <ac:chgData name="Tonks, David (Justice Growth)" userId="c0379423-14b4-45cd-8516-e4480502f07c" providerId="ADAL" clId="{C2643B7C-350B-47C6-8D6F-56D117DC4580}" dt="2025-01-14T17:20:15.767" v="1245" actId="404"/>
          <ac:spMkLst>
            <pc:docMk/>
            <pc:sldMk cId="1392472098" sldId="270"/>
            <ac:spMk id="2" creationId="{51576A60-E76D-38A1-6E33-7A5B36C58A1D}"/>
          </ac:spMkLst>
        </pc:spChg>
        <pc:spChg chg="mod">
          <ac:chgData name="Tonks, David (Justice Growth)" userId="c0379423-14b4-45cd-8516-e4480502f07c" providerId="ADAL" clId="{C2643B7C-350B-47C6-8D6F-56D117DC4580}" dt="2025-01-14T16:13:47.043" v="57" actId="1076"/>
          <ac:spMkLst>
            <pc:docMk/>
            <pc:sldMk cId="1392472098" sldId="270"/>
            <ac:spMk id="3" creationId="{29A26C08-0A67-2DDB-832D-647328CD97CC}"/>
          </ac:spMkLst>
        </pc:spChg>
      </pc:sldChg>
      <pc:sldChg chg="addSp modSp new mod">
        <pc:chgData name="Tonks, David (Justice Growth)" userId="c0379423-14b4-45cd-8516-e4480502f07c" providerId="ADAL" clId="{C2643B7C-350B-47C6-8D6F-56D117DC4580}" dt="2025-01-14T17:27:55.700" v="1763" actId="20577"/>
        <pc:sldMkLst>
          <pc:docMk/>
          <pc:sldMk cId="3503197126" sldId="271"/>
        </pc:sldMkLst>
        <pc:spChg chg="add mod">
          <ac:chgData name="Tonks, David (Justice Growth)" userId="c0379423-14b4-45cd-8516-e4480502f07c" providerId="ADAL" clId="{C2643B7C-350B-47C6-8D6F-56D117DC4580}" dt="2025-01-14T17:27:55.700" v="1763" actId="20577"/>
          <ac:spMkLst>
            <pc:docMk/>
            <pc:sldMk cId="3503197126" sldId="271"/>
            <ac:spMk id="2" creationId="{659FACE7-1E74-7686-86F9-6E712F41EC8B}"/>
          </ac:spMkLst>
        </pc:spChg>
        <pc:picChg chg="add mod">
          <ac:chgData name="Tonks, David (Justice Growth)" userId="c0379423-14b4-45cd-8516-e4480502f07c" providerId="ADAL" clId="{C2643B7C-350B-47C6-8D6F-56D117DC4580}" dt="2025-01-14T16:12:26.231" v="42" actId="14100"/>
          <ac:picMkLst>
            <pc:docMk/>
            <pc:sldMk cId="3503197126" sldId="271"/>
            <ac:picMk id="3" creationId="{1231009D-5651-45EC-CA04-9ED5E6EA0B5C}"/>
          </ac:picMkLst>
        </pc:picChg>
      </pc:sldChg>
      <pc:sldChg chg="addSp delSp modSp add mod modNotesTx">
        <pc:chgData name="Tonks, David (Justice Growth)" userId="c0379423-14b4-45cd-8516-e4480502f07c" providerId="ADAL" clId="{C2643B7C-350B-47C6-8D6F-56D117DC4580}" dt="2025-01-14T17:29:48.316" v="1766" actId="404"/>
        <pc:sldMkLst>
          <pc:docMk/>
          <pc:sldMk cId="754953884" sldId="272"/>
        </pc:sldMkLst>
        <pc:spChg chg="add mod">
          <ac:chgData name="Tonks, David (Justice Growth)" userId="c0379423-14b4-45cd-8516-e4480502f07c" providerId="ADAL" clId="{C2643B7C-350B-47C6-8D6F-56D117DC4580}" dt="2025-01-14T17:21:38.218" v="1264" actId="20577"/>
          <ac:spMkLst>
            <pc:docMk/>
            <pc:sldMk cId="754953884" sldId="272"/>
            <ac:spMk id="3" creationId="{9F066043-7EE3-4156-DD56-E7D78180A8AC}"/>
          </ac:spMkLst>
        </pc:spChg>
        <pc:spChg chg="del mod">
          <ac:chgData name="Tonks, David (Justice Growth)" userId="c0379423-14b4-45cd-8516-e4480502f07c" providerId="ADAL" clId="{C2643B7C-350B-47C6-8D6F-56D117DC4580}" dt="2025-01-14T16:57:38.745" v="162"/>
          <ac:spMkLst>
            <pc:docMk/>
            <pc:sldMk cId="754953884" sldId="272"/>
            <ac:spMk id="2344" creationId="{49CE86DC-08BE-A1E6-4D68-4372FE8C5528}"/>
          </ac:spMkLst>
        </pc:spChg>
        <pc:spChg chg="mod">
          <ac:chgData name="Tonks, David (Justice Growth)" userId="c0379423-14b4-45cd-8516-e4480502f07c" providerId="ADAL" clId="{C2643B7C-350B-47C6-8D6F-56D117DC4580}" dt="2025-01-14T16:42:21.604" v="140" actId="20577"/>
          <ac:spMkLst>
            <pc:docMk/>
            <pc:sldMk cId="754953884" sldId="272"/>
            <ac:spMk id="2345" creationId="{F38F15FD-F053-A2BF-5656-BA212803C651}"/>
          </ac:spMkLst>
        </pc:spChg>
        <pc:picChg chg="add mod">
          <ac:chgData name="Tonks, David (Justice Growth)" userId="c0379423-14b4-45cd-8516-e4480502f07c" providerId="ADAL" clId="{C2643B7C-350B-47C6-8D6F-56D117DC4580}" dt="2025-01-14T16:56:18.077" v="157" actId="14100"/>
          <ac:picMkLst>
            <pc:docMk/>
            <pc:sldMk cId="754953884" sldId="272"/>
            <ac:picMk id="2" creationId="{23DBD75A-32A8-8E25-6F0D-644323B98604}"/>
          </ac:picMkLst>
        </pc:picChg>
      </pc:sldChg>
      <pc:sldChg chg="addSp delSp modSp add mod modNotesTx">
        <pc:chgData name="Tonks, David (Justice Growth)" userId="c0379423-14b4-45cd-8516-e4480502f07c" providerId="ADAL" clId="{C2643B7C-350B-47C6-8D6F-56D117DC4580}" dt="2025-01-14T17:29:56.779" v="1769" actId="404"/>
        <pc:sldMkLst>
          <pc:docMk/>
          <pc:sldMk cId="3338268254" sldId="273"/>
        </pc:sldMkLst>
        <pc:spChg chg="add mod">
          <ac:chgData name="Tonks, David (Justice Growth)" userId="c0379423-14b4-45cd-8516-e4480502f07c" providerId="ADAL" clId="{C2643B7C-350B-47C6-8D6F-56D117DC4580}" dt="2025-01-14T17:27:39.122" v="1758" actId="20577"/>
          <ac:spMkLst>
            <pc:docMk/>
            <pc:sldMk cId="3338268254" sldId="273"/>
            <ac:spMk id="6" creationId="{5F2D3D09-638A-44FB-F2F4-FA1497C572E0}"/>
          </ac:spMkLst>
        </pc:spChg>
        <pc:spChg chg="del">
          <ac:chgData name="Tonks, David (Justice Growth)" userId="c0379423-14b4-45cd-8516-e4480502f07c" providerId="ADAL" clId="{C2643B7C-350B-47C6-8D6F-56D117DC4580}" dt="2025-01-14T16:57:33.169" v="160" actId="478"/>
          <ac:spMkLst>
            <pc:docMk/>
            <pc:sldMk cId="3338268254" sldId="273"/>
            <ac:spMk id="2344" creationId="{D0E4F5D6-3D09-E151-AC1F-66C367DA90CF}"/>
          </ac:spMkLst>
        </pc:spChg>
        <pc:picChg chg="add del mod">
          <ac:chgData name="Tonks, David (Justice Growth)" userId="c0379423-14b4-45cd-8516-e4480502f07c" providerId="ADAL" clId="{C2643B7C-350B-47C6-8D6F-56D117DC4580}" dt="2025-01-14T16:55:56.097" v="154" actId="478"/>
          <ac:picMkLst>
            <pc:docMk/>
            <pc:sldMk cId="3338268254" sldId="273"/>
            <ac:picMk id="3" creationId="{B30C7E8C-0F78-CEF5-559A-0B1413D5DC9A}"/>
          </ac:picMkLst>
        </pc:picChg>
        <pc:picChg chg="add mod">
          <ac:chgData name="Tonks, David (Justice Growth)" userId="c0379423-14b4-45cd-8516-e4480502f07c" providerId="ADAL" clId="{C2643B7C-350B-47C6-8D6F-56D117DC4580}" dt="2025-01-14T16:57:19.021" v="159" actId="14100"/>
          <ac:picMkLst>
            <pc:docMk/>
            <pc:sldMk cId="3338268254" sldId="273"/>
            <ac:picMk id="5" creationId="{1901DBBF-FEA3-C642-4190-FA24DB8E8866}"/>
          </ac:picMkLst>
        </pc:picChg>
      </pc:sldChg>
      <pc:sldChg chg="del">
        <pc:chgData name="Tonks, David (Justice Growth)" userId="c0379423-14b4-45cd-8516-e4480502f07c" providerId="ADAL" clId="{C2643B7C-350B-47C6-8D6F-56D117DC4580}" dt="2025-01-14T16:01:30.601" v="0" actId="47"/>
        <pc:sldMkLst>
          <pc:docMk/>
          <pc:sldMk cId="568466637" sldId="3205"/>
        </pc:sldMkLst>
      </pc:sldChg>
      <pc:sldChg chg="del">
        <pc:chgData name="Tonks, David (Justice Growth)" userId="c0379423-14b4-45cd-8516-e4480502f07c" providerId="ADAL" clId="{C2643B7C-350B-47C6-8D6F-56D117DC4580}" dt="2025-01-14T16:01:30.601" v="0" actId="47"/>
        <pc:sldMkLst>
          <pc:docMk/>
          <pc:sldMk cId="2310835198" sldId="3264"/>
        </pc:sldMkLst>
      </pc:sldChg>
      <pc:sldChg chg="del">
        <pc:chgData name="Tonks, David (Justice Growth)" userId="c0379423-14b4-45cd-8516-e4480502f07c" providerId="ADAL" clId="{C2643B7C-350B-47C6-8D6F-56D117DC4580}" dt="2025-01-14T16:01:30.601" v="0" actId="47"/>
        <pc:sldMkLst>
          <pc:docMk/>
          <pc:sldMk cId="2208842363" sldId="3267"/>
        </pc:sldMkLst>
      </pc:sldChg>
      <pc:sldChg chg="del">
        <pc:chgData name="Tonks, David (Justice Growth)" userId="c0379423-14b4-45cd-8516-e4480502f07c" providerId="ADAL" clId="{C2643B7C-350B-47C6-8D6F-56D117DC4580}" dt="2025-01-14T16:01:30.601" v="0" actId="47"/>
        <pc:sldMkLst>
          <pc:docMk/>
          <pc:sldMk cId="1085191673" sldId="3268"/>
        </pc:sldMkLst>
      </pc:sldChg>
      <pc:sldChg chg="del">
        <pc:chgData name="Tonks, David (Justice Growth)" userId="c0379423-14b4-45cd-8516-e4480502f07c" providerId="ADAL" clId="{C2643B7C-350B-47C6-8D6F-56D117DC4580}" dt="2025-01-14T16:01:30.601" v="0" actId="47"/>
        <pc:sldMkLst>
          <pc:docMk/>
          <pc:sldMk cId="1710736432" sldId="3269"/>
        </pc:sldMkLst>
      </pc:sldChg>
      <pc:sldChg chg="del">
        <pc:chgData name="Tonks, David (Justice Growth)" userId="c0379423-14b4-45cd-8516-e4480502f07c" providerId="ADAL" clId="{C2643B7C-350B-47C6-8D6F-56D117DC4580}" dt="2025-01-14T16:01:30.601" v="0" actId="47"/>
        <pc:sldMkLst>
          <pc:docMk/>
          <pc:sldMk cId="953563673" sldId="3279"/>
        </pc:sldMkLst>
      </pc:sldChg>
      <pc:sldChg chg="del">
        <pc:chgData name="Tonks, David (Justice Growth)" userId="c0379423-14b4-45cd-8516-e4480502f07c" providerId="ADAL" clId="{C2643B7C-350B-47C6-8D6F-56D117DC4580}" dt="2025-01-14T16:01:30.601" v="0" actId="47"/>
        <pc:sldMkLst>
          <pc:docMk/>
          <pc:sldMk cId="4225177554" sldId="3285"/>
        </pc:sldMkLst>
      </pc:sldChg>
      <pc:sldChg chg="del">
        <pc:chgData name="Tonks, David (Justice Growth)" userId="c0379423-14b4-45cd-8516-e4480502f07c" providerId="ADAL" clId="{C2643B7C-350B-47C6-8D6F-56D117DC4580}" dt="2025-01-14T16:01:30.601" v="0" actId="47"/>
        <pc:sldMkLst>
          <pc:docMk/>
          <pc:sldMk cId="3614424205" sldId="3286"/>
        </pc:sldMkLst>
      </pc:sldChg>
      <pc:sldChg chg="del">
        <pc:chgData name="Tonks, David (Justice Growth)" userId="c0379423-14b4-45cd-8516-e4480502f07c" providerId="ADAL" clId="{C2643B7C-350B-47C6-8D6F-56D117DC4580}" dt="2025-01-14T16:01:30.601" v="0" actId="47"/>
        <pc:sldMkLst>
          <pc:docMk/>
          <pc:sldMk cId="3346379486" sldId="3287"/>
        </pc:sldMkLst>
      </pc:sldChg>
      <pc:sldChg chg="del">
        <pc:chgData name="Tonks, David (Justice Growth)" userId="c0379423-14b4-45cd-8516-e4480502f07c" providerId="ADAL" clId="{C2643B7C-350B-47C6-8D6F-56D117DC4580}" dt="2025-01-14T16:01:30.601" v="0" actId="47"/>
        <pc:sldMkLst>
          <pc:docMk/>
          <pc:sldMk cId="3037493011" sldId="3289"/>
        </pc:sldMkLst>
      </pc:sldChg>
      <pc:sldChg chg="del">
        <pc:chgData name="Tonks, David (Justice Growth)" userId="c0379423-14b4-45cd-8516-e4480502f07c" providerId="ADAL" clId="{C2643B7C-350B-47C6-8D6F-56D117DC4580}" dt="2025-01-14T16:01:30.601" v="0" actId="47"/>
        <pc:sldMkLst>
          <pc:docMk/>
          <pc:sldMk cId="395559876" sldId="3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87907-DC3C-4796-BC34-F58AA0919BD4}" type="datetimeFigureOut">
              <a:rPr lang="en-GB" smtClean="0"/>
              <a:t>14/01/2025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59BC6-D611-4026-A527-D5E39987CCF8}" type="slidenum">
              <a:rPr lang="en-GB" smtClean="0"/>
              <a:t>‹#›</a:t>
            </a:fld>
            <a:endParaRPr lang="en-GB"/>
          </a:p>
        </p:txBody>
      </p:sp>
    </p:spTree>
    <p:extLst>
      <p:ext uri="{BB962C8B-B14F-4D97-AF65-F5344CB8AC3E}">
        <p14:creationId xmlns:p14="http://schemas.microsoft.com/office/powerpoint/2010/main" val="328901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359BC6-D611-4026-A527-D5E39987CCF8}" type="slidenum">
              <a:rPr lang="en-GB" smtClean="0"/>
              <a:t>1</a:t>
            </a:fld>
            <a:endParaRPr lang="en-GB"/>
          </a:p>
        </p:txBody>
      </p:sp>
    </p:spTree>
    <p:extLst>
      <p:ext uri="{BB962C8B-B14F-4D97-AF65-F5344CB8AC3E}">
        <p14:creationId xmlns:p14="http://schemas.microsoft.com/office/powerpoint/2010/main" val="77883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2" name="Google Shape;2332;p2:notes"/>
          <p:cNvSpPr txBox="1">
            <a:spLocks noGrp="1"/>
          </p:cNvSpPr>
          <p:nvPr>
            <p:ph type="body" idx="1"/>
          </p:nvPr>
        </p:nvSpPr>
        <p:spPr>
          <a:xfrm>
            <a:off x="688817" y="4822269"/>
            <a:ext cx="5510530" cy="3945493"/>
          </a:xfrm>
          <a:prstGeom prst="rect">
            <a:avLst/>
          </a:prstGeom>
          <a:noFill/>
          <a:ln>
            <a:noFill/>
          </a:ln>
        </p:spPr>
        <p:txBody>
          <a:bodyPr spcFirstLastPara="1" wrap="square" lIns="96600" tIns="48300" rIns="96600" bIns="48300" anchor="t" anchorCtr="0">
            <a:noAutofit/>
          </a:bodyPr>
          <a:lstStyle/>
          <a:p>
            <a:pPr marL="181154" lvl="0" indent="-104954" algn="l" rtl="0">
              <a:spcBef>
                <a:spcPts val="0"/>
              </a:spcBef>
              <a:spcAft>
                <a:spcPts val="0"/>
              </a:spcAft>
              <a:buClr>
                <a:schemeClr val="lt1"/>
              </a:buClr>
              <a:buSzPts val="1200"/>
              <a:buFont typeface="Arial"/>
              <a:buNone/>
            </a:pPr>
            <a:endParaRPr/>
          </a:p>
        </p:txBody>
      </p:sp>
      <p:sp>
        <p:nvSpPr>
          <p:cNvPr id="2333" name="Google Shape;2333;p2:notes"/>
          <p:cNvSpPr txBox="1">
            <a:spLocks noGrp="1"/>
          </p:cNvSpPr>
          <p:nvPr>
            <p:ph type="sldNum" idx="12"/>
          </p:nvPr>
        </p:nvSpPr>
        <p:spPr>
          <a:xfrm>
            <a:off x="3901698" y="9517547"/>
            <a:ext cx="2984871" cy="50275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p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0" name="Google Shape;2340;p3:notes"/>
          <p:cNvSpPr txBox="1">
            <a:spLocks noGrp="1"/>
          </p:cNvSpPr>
          <p:nvPr>
            <p:ph type="body" idx="1"/>
          </p:nvPr>
        </p:nvSpPr>
        <p:spPr>
          <a:xfrm>
            <a:off x="688817" y="4822269"/>
            <a:ext cx="5510530" cy="3945493"/>
          </a:xfrm>
          <a:prstGeom prst="rect">
            <a:avLst/>
          </a:prstGeom>
          <a:noFill/>
          <a:ln>
            <a:noFill/>
          </a:ln>
        </p:spPr>
        <p:txBody>
          <a:bodyPr spcFirstLastPara="1" wrap="square" lIns="96600" tIns="48300" rIns="96600" bIns="48300" anchor="t" anchorCtr="0">
            <a:noAutofit/>
          </a:bodyPr>
          <a:lstStyle/>
          <a:p>
            <a:pPr marL="181154" lvl="0" indent="-104954" algn="l" rtl="0">
              <a:spcBef>
                <a:spcPts val="0"/>
              </a:spcBef>
              <a:spcAft>
                <a:spcPts val="0"/>
              </a:spcAft>
              <a:buClr>
                <a:schemeClr val="lt1"/>
              </a:buClr>
              <a:buSzPts val="1200"/>
              <a:buFont typeface="Arial"/>
              <a:buNone/>
            </a:pPr>
            <a:endParaRPr/>
          </a:p>
        </p:txBody>
      </p:sp>
      <p:sp>
        <p:nvSpPr>
          <p:cNvPr id="2341" name="Google Shape;2341;p3:notes"/>
          <p:cNvSpPr txBox="1">
            <a:spLocks noGrp="1"/>
          </p:cNvSpPr>
          <p:nvPr>
            <p:ph type="sldNum" idx="12"/>
          </p:nvPr>
        </p:nvSpPr>
        <p:spPr>
          <a:xfrm>
            <a:off x="3901698" y="9517547"/>
            <a:ext cx="2984871" cy="50275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a:extLst>
            <a:ext uri="{FF2B5EF4-FFF2-40B4-BE49-F238E27FC236}">
              <a16:creationId xmlns:a16="http://schemas.microsoft.com/office/drawing/2014/main" id="{AAC4CFC0-2B2D-788C-FBDE-222D8054FD44}"/>
            </a:ext>
          </a:extLst>
        </p:cNvPr>
        <p:cNvGrpSpPr/>
        <p:nvPr/>
      </p:nvGrpSpPr>
      <p:grpSpPr>
        <a:xfrm>
          <a:off x="0" y="0"/>
          <a:ext cx="0" cy="0"/>
          <a:chOff x="0" y="0"/>
          <a:chExt cx="0" cy="0"/>
        </a:xfrm>
      </p:grpSpPr>
      <p:sp>
        <p:nvSpPr>
          <p:cNvPr id="2339" name="Google Shape;2339;p3:notes">
            <a:extLst>
              <a:ext uri="{FF2B5EF4-FFF2-40B4-BE49-F238E27FC236}">
                <a16:creationId xmlns:a16="http://schemas.microsoft.com/office/drawing/2014/main" id="{48D66279-4105-F162-89D3-E00B23E5E0E6}"/>
              </a:ext>
            </a:extLst>
          </p:cNvPr>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0" name="Google Shape;2340;p3:notes">
            <a:extLst>
              <a:ext uri="{FF2B5EF4-FFF2-40B4-BE49-F238E27FC236}">
                <a16:creationId xmlns:a16="http://schemas.microsoft.com/office/drawing/2014/main" id="{825F34A0-55F0-EE65-4C99-982A79E37AA7}"/>
              </a:ext>
            </a:extLst>
          </p:cNvPr>
          <p:cNvSpPr txBox="1">
            <a:spLocks noGrp="1"/>
          </p:cNvSpPr>
          <p:nvPr>
            <p:ph type="body" idx="1"/>
          </p:nvPr>
        </p:nvSpPr>
        <p:spPr>
          <a:xfrm>
            <a:off x="688817" y="4822269"/>
            <a:ext cx="5510530" cy="3945493"/>
          </a:xfrm>
          <a:prstGeom prst="rect">
            <a:avLst/>
          </a:prstGeom>
          <a:noFill/>
          <a:ln>
            <a:noFill/>
          </a:ln>
        </p:spPr>
        <p:txBody>
          <a:bodyPr spcFirstLastPara="1" wrap="square" lIns="96600" tIns="48300" rIns="96600" bIns="48300" anchor="t" anchorCtr="0">
            <a:noAutofit/>
          </a:bodyPr>
          <a:lstStyle/>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Benefits of Interoperability</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Improved victim support through centralized information and digital case files.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Faster and more accurate decision-making in sectors like banking and healthcare, showcasing transferable lessons for policing.</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181154" lvl="0" indent="-104954" algn="l" rtl="0">
              <a:spcBef>
                <a:spcPts val="0"/>
              </a:spcBef>
              <a:spcAft>
                <a:spcPts val="0"/>
              </a:spcAft>
              <a:buClr>
                <a:schemeClr val="lt1"/>
              </a:buClr>
              <a:buSzPts val="1200"/>
              <a:buFont typeface="Arial"/>
              <a:buNone/>
            </a:pPr>
            <a:endParaRPr lang="en-GB" dirty="0"/>
          </a:p>
          <a:p>
            <a:pPr marL="181154" lvl="0" indent="-104954" algn="l" rtl="0">
              <a:spcBef>
                <a:spcPts val="0"/>
              </a:spcBef>
              <a:spcAft>
                <a:spcPts val="0"/>
              </a:spcAft>
              <a:buClr>
                <a:schemeClr val="lt1"/>
              </a:buClr>
              <a:buSzPts val="1200"/>
              <a:buFont typeface="Arial"/>
              <a:buNone/>
            </a:pPr>
            <a:endParaRPr dirty="0"/>
          </a:p>
        </p:txBody>
      </p:sp>
      <p:sp>
        <p:nvSpPr>
          <p:cNvPr id="2341" name="Google Shape;2341;p3:notes">
            <a:extLst>
              <a:ext uri="{FF2B5EF4-FFF2-40B4-BE49-F238E27FC236}">
                <a16:creationId xmlns:a16="http://schemas.microsoft.com/office/drawing/2014/main" id="{59AF829B-C518-D65F-863B-F508AF5530B7}"/>
              </a:ext>
            </a:extLst>
          </p:cNvPr>
          <p:cNvSpPr txBox="1">
            <a:spLocks noGrp="1"/>
          </p:cNvSpPr>
          <p:nvPr>
            <p:ph type="sldNum" idx="12"/>
          </p:nvPr>
        </p:nvSpPr>
        <p:spPr>
          <a:xfrm>
            <a:off x="3901698" y="9517547"/>
            <a:ext cx="2984871" cy="50275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Arial"/>
                <a:ea typeface="Arial"/>
                <a:cs typeface="Arial"/>
                <a:sym typeface="Arial"/>
              </a:rPr>
              <a:t>4</a:t>
            </a:fld>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7538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a:extLst>
            <a:ext uri="{FF2B5EF4-FFF2-40B4-BE49-F238E27FC236}">
              <a16:creationId xmlns:a16="http://schemas.microsoft.com/office/drawing/2014/main" id="{F655C3EB-B099-1EA3-5A43-9A8519078061}"/>
            </a:ext>
          </a:extLst>
        </p:cNvPr>
        <p:cNvGrpSpPr/>
        <p:nvPr/>
      </p:nvGrpSpPr>
      <p:grpSpPr>
        <a:xfrm>
          <a:off x="0" y="0"/>
          <a:ext cx="0" cy="0"/>
          <a:chOff x="0" y="0"/>
          <a:chExt cx="0" cy="0"/>
        </a:xfrm>
      </p:grpSpPr>
      <p:sp>
        <p:nvSpPr>
          <p:cNvPr id="2339" name="Google Shape;2339;p3:notes">
            <a:extLst>
              <a:ext uri="{FF2B5EF4-FFF2-40B4-BE49-F238E27FC236}">
                <a16:creationId xmlns:a16="http://schemas.microsoft.com/office/drawing/2014/main" id="{6AA7C556-6D62-65C4-1CE9-29C66FBB5D7D}"/>
              </a:ext>
            </a:extLst>
          </p:cNvPr>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0" name="Google Shape;2340;p3:notes">
            <a:extLst>
              <a:ext uri="{FF2B5EF4-FFF2-40B4-BE49-F238E27FC236}">
                <a16:creationId xmlns:a16="http://schemas.microsoft.com/office/drawing/2014/main" id="{40E2AD7F-0649-C218-20FD-59B455B13021}"/>
              </a:ext>
            </a:extLst>
          </p:cNvPr>
          <p:cNvSpPr txBox="1">
            <a:spLocks noGrp="1"/>
          </p:cNvSpPr>
          <p:nvPr>
            <p:ph type="body" idx="1"/>
          </p:nvPr>
        </p:nvSpPr>
        <p:spPr>
          <a:xfrm>
            <a:off x="688817" y="4822269"/>
            <a:ext cx="5510530" cy="3945493"/>
          </a:xfrm>
          <a:prstGeom prst="rect">
            <a:avLst/>
          </a:prstGeom>
          <a:noFill/>
          <a:ln>
            <a:noFill/>
          </a:ln>
        </p:spPr>
        <p:txBody>
          <a:bodyPr spcFirstLastPara="1" wrap="square" lIns="96600" tIns="48300" rIns="96600" bIns="48300" anchor="t" anchorCtr="0">
            <a:noAutofit/>
          </a:bodyPr>
          <a:lstStyle/>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Delivery Challenges Identified</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Fragmented IT systems lead to inefficiencies, including data duplication, inconsistencies, and limited cross-referencing.</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Lack of interoperability frustrates police staff, reduces efficiency, and affects the quality of service.</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181154" lvl="0" indent="-104954" algn="l" rtl="0">
              <a:spcBef>
                <a:spcPts val="0"/>
              </a:spcBef>
              <a:spcAft>
                <a:spcPts val="0"/>
              </a:spcAft>
              <a:buClr>
                <a:schemeClr val="lt1"/>
              </a:buClr>
              <a:buSzPts val="1200"/>
              <a:buFont typeface="Arial"/>
              <a:buNone/>
            </a:pPr>
            <a:endParaRPr lang="en-GB" sz="1000" dirty="0"/>
          </a:p>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Procurement Challenges Highlighted</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Rapid technological advancements outpacing procurement strategies.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Lack of technical knowledge leading to fragmented operations and increased costs.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Difficulty in integrating legacy systems with new solutions.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181154" lvl="0" indent="-104954" algn="l" rtl="0">
              <a:spcBef>
                <a:spcPts val="0"/>
              </a:spcBef>
              <a:spcAft>
                <a:spcPts val="0"/>
              </a:spcAft>
              <a:buClr>
                <a:schemeClr val="lt1"/>
              </a:buClr>
              <a:buSzPts val="1200"/>
              <a:buFont typeface="Arial"/>
              <a:buNone/>
            </a:pPr>
            <a:endParaRPr dirty="0"/>
          </a:p>
        </p:txBody>
      </p:sp>
      <p:sp>
        <p:nvSpPr>
          <p:cNvPr id="2341" name="Google Shape;2341;p3:notes">
            <a:extLst>
              <a:ext uri="{FF2B5EF4-FFF2-40B4-BE49-F238E27FC236}">
                <a16:creationId xmlns:a16="http://schemas.microsoft.com/office/drawing/2014/main" id="{6A666B54-BAAC-4A02-1DC4-26C408C63EBA}"/>
              </a:ext>
            </a:extLst>
          </p:cNvPr>
          <p:cNvSpPr txBox="1">
            <a:spLocks noGrp="1"/>
          </p:cNvSpPr>
          <p:nvPr>
            <p:ph type="sldNum" idx="12"/>
          </p:nvPr>
        </p:nvSpPr>
        <p:spPr>
          <a:xfrm>
            <a:off x="3901698" y="9517547"/>
            <a:ext cx="2984871" cy="50275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Arial"/>
                <a:ea typeface="Arial"/>
                <a:cs typeface="Arial"/>
                <a:sym typeface="Arial"/>
              </a:rPr>
              <a:t>5</a:t>
            </a:fld>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54321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6" name="Google Shape;2356;p5:notes"/>
          <p:cNvSpPr txBox="1">
            <a:spLocks noGrp="1"/>
          </p:cNvSpPr>
          <p:nvPr>
            <p:ph type="body" idx="1"/>
          </p:nvPr>
        </p:nvSpPr>
        <p:spPr>
          <a:xfrm>
            <a:off x="688817" y="4822269"/>
            <a:ext cx="5510530" cy="3945493"/>
          </a:xfrm>
          <a:prstGeom prst="rect">
            <a:avLst/>
          </a:prstGeom>
          <a:noFill/>
          <a:ln>
            <a:noFill/>
          </a:ln>
        </p:spPr>
        <p:txBody>
          <a:bodyPr spcFirstLastPara="1" wrap="square" lIns="96600" tIns="48300" rIns="96600" bIns="48300" anchor="t" anchorCtr="0">
            <a:noAutofit/>
          </a:bodyPr>
          <a:lstStyle/>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Purpose of the Paper</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Explains digital interoperability in UK policing, focusing on seamless data sharing between IT systems to enhance operational effectiveness.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Highlights ongoing efforts by the techUK Interoperability in Policing Working Group (IPWG) to promote interoperability in police IT systems.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Approaches to Interoperability</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Various integration methods, including point-to-point integration, platform-based integration, native digital interoperability, and shared data repositories, each with advantages and drawbacks.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Calls for adopting open APIs and common standards for scalable and cost-effective solutions.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Recommendations</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Develop a national interoperability strategy aligned with existing frameworks.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Invest in skills, open APIs, and collaborative platforms to foster innovation and ease integration.</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Use strategic prioritization (e.g., Pareto Principle) to focus on high-impact areas.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Future Considerations</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Address data governance, ownership, and liability issues.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Engage industry and policing stakeholders for collaborative efforts.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Draw lessons from other sectors to refine strategies and technologies.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181154" lvl="0" indent="-104954" algn="l" rtl="0">
              <a:spcBef>
                <a:spcPts val="0"/>
              </a:spcBef>
              <a:spcAft>
                <a:spcPts val="0"/>
              </a:spcAft>
              <a:buClr>
                <a:schemeClr val="lt1"/>
              </a:buClr>
              <a:buSzPts val="1200"/>
              <a:buFont typeface="Arial"/>
              <a:buNone/>
            </a:pPr>
            <a:endParaRPr dirty="0"/>
          </a:p>
        </p:txBody>
      </p:sp>
      <p:sp>
        <p:nvSpPr>
          <p:cNvPr id="2357" name="Google Shape;2357;p5:notes"/>
          <p:cNvSpPr txBox="1">
            <a:spLocks noGrp="1"/>
          </p:cNvSpPr>
          <p:nvPr>
            <p:ph type="sldNum" idx="12"/>
          </p:nvPr>
        </p:nvSpPr>
        <p:spPr>
          <a:xfrm>
            <a:off x="3901698" y="9517547"/>
            <a:ext cx="2984871" cy="50275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a:extLst>
            <a:ext uri="{FF2B5EF4-FFF2-40B4-BE49-F238E27FC236}">
              <a16:creationId xmlns:a16="http://schemas.microsoft.com/office/drawing/2014/main" id="{CE6E79A5-C9D7-E2A4-6F7A-3E5AA8177490}"/>
            </a:ext>
          </a:extLst>
        </p:cNvPr>
        <p:cNvGrpSpPr/>
        <p:nvPr/>
      </p:nvGrpSpPr>
      <p:grpSpPr>
        <a:xfrm>
          <a:off x="0" y="0"/>
          <a:ext cx="0" cy="0"/>
          <a:chOff x="0" y="0"/>
          <a:chExt cx="0" cy="0"/>
        </a:xfrm>
      </p:grpSpPr>
      <p:sp>
        <p:nvSpPr>
          <p:cNvPr id="2355" name="Google Shape;2355;p5:notes">
            <a:extLst>
              <a:ext uri="{FF2B5EF4-FFF2-40B4-BE49-F238E27FC236}">
                <a16:creationId xmlns:a16="http://schemas.microsoft.com/office/drawing/2014/main" id="{F4238DEF-EE52-295A-B644-7CC32CCD544E}"/>
              </a:ext>
            </a:extLst>
          </p:cNvPr>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6" name="Google Shape;2356;p5:notes">
            <a:extLst>
              <a:ext uri="{FF2B5EF4-FFF2-40B4-BE49-F238E27FC236}">
                <a16:creationId xmlns:a16="http://schemas.microsoft.com/office/drawing/2014/main" id="{FCF563E1-0A3F-396F-239A-2874F39397F1}"/>
              </a:ext>
            </a:extLst>
          </p:cNvPr>
          <p:cNvSpPr txBox="1">
            <a:spLocks noGrp="1"/>
          </p:cNvSpPr>
          <p:nvPr>
            <p:ph type="body" idx="1"/>
          </p:nvPr>
        </p:nvSpPr>
        <p:spPr>
          <a:xfrm>
            <a:off x="688817" y="4822269"/>
            <a:ext cx="5510530" cy="3945493"/>
          </a:xfrm>
          <a:prstGeom prst="rect">
            <a:avLst/>
          </a:prstGeom>
          <a:noFill/>
          <a:ln>
            <a:noFill/>
          </a:ln>
        </p:spPr>
        <p:txBody>
          <a:bodyPr spcFirstLastPara="1" wrap="square" lIns="96600" tIns="48300" rIns="96600" bIns="48300" anchor="t" anchorCtr="0">
            <a:noAutofit/>
          </a:bodyPr>
          <a:lstStyle/>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Purpose of the Document</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Provides guidance for effective interoperability-first procurement in policing.</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Addresses challenges of purchasing incompatible or inadequate technologies, which lead to inefficiencies and increased costs.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Key Areas for Procurement</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0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Requirements and Specifications</a:t>
            </a: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Focus on open APIs, data sharing agreements, and compliance with standards to ensure integration and interoperability.</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Knowledge</a:t>
            </a: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Build technical and interoperability knowledge within procurement teams, leveraging external expertise when needed.</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0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Relationships and Expectations</a:t>
            </a:r>
            <a:r>
              <a:rPr lang="en-GB" sz="1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Promote strong collaboration between suppliers and buyers, with clear responsibilities and shared long-term goals.</a:t>
            </a:r>
            <a:endParaRPr lang="en-GB"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Five Recommendations by techUK</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rabicPeriod"/>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Develop an </a:t>
            </a: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interoperability strategy</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aligned with a national framework to reduce dependencies and improve agility.</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rabicPeriod"/>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Enhance </a:t>
            </a: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skills and knowledge</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in technology procurement through training and development.</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rabicPeriod"/>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Prioritise </a:t>
            </a: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solutions with open APIs</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to facilitate simpler integrations and interoperability.</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rabicPeriod"/>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Promote </a:t>
            </a: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communication and collaboration</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across sectors to explore innovative solutions and share best practices.</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mj-lt"/>
              <a:buAutoNum type="arabicPeriod"/>
              <a:tabLst>
                <a:tab pos="914400" algn="l"/>
              </a:tabLst>
            </a:pP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Regularly </a:t>
            </a:r>
            <a:r>
              <a:rPr lang="en-GB" sz="10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evaluate and monitor technology performance</a:t>
            </a:r>
            <a:r>
              <a:rPr lang="en-GB" sz="1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to refine strategies and maximise investments.</a:t>
            </a:r>
            <a:endParaRPr lang="en-GB" sz="1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181154" lvl="0" indent="-104954" algn="l" rtl="0">
              <a:spcBef>
                <a:spcPts val="0"/>
              </a:spcBef>
              <a:spcAft>
                <a:spcPts val="0"/>
              </a:spcAft>
              <a:buClr>
                <a:schemeClr val="lt1"/>
              </a:buClr>
              <a:buSzPts val="1200"/>
              <a:buFont typeface="Arial"/>
              <a:buNone/>
            </a:pPr>
            <a:endParaRPr dirty="0"/>
          </a:p>
        </p:txBody>
      </p:sp>
      <p:sp>
        <p:nvSpPr>
          <p:cNvPr id="2357" name="Google Shape;2357;p5:notes">
            <a:extLst>
              <a:ext uri="{FF2B5EF4-FFF2-40B4-BE49-F238E27FC236}">
                <a16:creationId xmlns:a16="http://schemas.microsoft.com/office/drawing/2014/main" id="{6042EB01-8A9B-28E1-AF98-21902AEDC16B}"/>
              </a:ext>
            </a:extLst>
          </p:cNvPr>
          <p:cNvSpPr txBox="1">
            <a:spLocks noGrp="1"/>
          </p:cNvSpPr>
          <p:nvPr>
            <p:ph type="sldNum" idx="12"/>
          </p:nvPr>
        </p:nvSpPr>
        <p:spPr>
          <a:xfrm>
            <a:off x="3901698" y="9517547"/>
            <a:ext cx="2984871" cy="50275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Arial"/>
                <a:ea typeface="Arial"/>
                <a:cs typeface="Arial"/>
                <a:sym typeface="Arial"/>
              </a:rPr>
              <a:t>7</a:t>
            </a:fld>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912385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p6:notes"/>
          <p:cNvSpPr txBox="1">
            <a:spLocks noGrp="1"/>
          </p:cNvSpPr>
          <p:nvPr>
            <p:ph type="body" idx="1"/>
          </p:nvPr>
        </p:nvSpPr>
        <p:spPr>
          <a:xfrm>
            <a:off x="688817" y="4822269"/>
            <a:ext cx="5510530" cy="3945493"/>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6" name="Google Shape;2696;p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Holding Slide">
    <p:bg>
      <p:bgRef idx="1001">
        <a:schemeClr val="bg2"/>
      </p:bgRef>
    </p:bg>
    <p:spTree>
      <p:nvGrpSpPr>
        <p:cNvPr id="1" name=""/>
        <p:cNvGrpSpPr/>
        <p:nvPr/>
      </p:nvGrpSpPr>
      <p:grpSpPr>
        <a:xfrm>
          <a:off x="0" y="0"/>
          <a:ext cx="0" cy="0"/>
          <a:chOff x="0" y="0"/>
          <a:chExt cx="0" cy="0"/>
        </a:xfrm>
      </p:grpSpPr>
      <p:sp>
        <p:nvSpPr>
          <p:cNvPr id="8" name="Freeform 26">
            <a:extLst>
              <a:ext uri="{FF2B5EF4-FFF2-40B4-BE49-F238E27FC236}">
                <a16:creationId xmlns:a16="http://schemas.microsoft.com/office/drawing/2014/main" id="{9564A37E-F656-496B-825C-5F1F31C37556}"/>
              </a:ext>
            </a:extLst>
          </p:cNvPr>
          <p:cNvSpPr>
            <a:spLocks noEditPoints="1"/>
          </p:cNvSpPr>
          <p:nvPr/>
        </p:nvSpPr>
        <p:spPr bwMode="auto">
          <a:xfrm>
            <a:off x="5983462" y="2953893"/>
            <a:ext cx="678220" cy="876823"/>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p:nvSpPr>
        <p:spPr bwMode="auto">
          <a:xfrm>
            <a:off x="7099038" y="2860928"/>
            <a:ext cx="333828" cy="735263"/>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p:nvSpPr>
        <p:spPr bwMode="auto">
          <a:xfrm>
            <a:off x="4489688" y="2816560"/>
            <a:ext cx="737379" cy="785971"/>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p:nvSpPr>
        <p:spPr bwMode="auto">
          <a:xfrm>
            <a:off x="6750420" y="2702467"/>
            <a:ext cx="196494" cy="883161"/>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p:nvSpPr>
        <p:spPr bwMode="auto">
          <a:xfrm>
            <a:off x="7508927" y="2953893"/>
            <a:ext cx="612722" cy="644412"/>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p:nvSpPr>
        <p:spPr bwMode="auto">
          <a:xfrm>
            <a:off x="5290453" y="2953893"/>
            <a:ext cx="612722" cy="644412"/>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p:nvSpPr>
        <p:spPr bwMode="auto">
          <a:xfrm>
            <a:off x="4111492" y="2558795"/>
            <a:ext cx="21128" cy="523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p:nvSpPr>
        <p:spPr bwMode="auto">
          <a:xfrm>
            <a:off x="4280519" y="2558795"/>
            <a:ext cx="116206" cy="52398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p:nvSpPr>
        <p:spPr bwMode="auto">
          <a:xfrm>
            <a:off x="4559413" y="2558795"/>
            <a:ext cx="50708" cy="523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618286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s white">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3F157A-1482-44D8-BCFB-F817A3EC4C5D}"/>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55AF82CB-A82C-48B9-A3BC-E631ABC08D12}"/>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28" name="Title 1">
            <a:extLst>
              <a:ext uri="{FF2B5EF4-FFF2-40B4-BE49-F238E27FC236}">
                <a16:creationId xmlns:a16="http://schemas.microsoft.com/office/drawing/2014/main" id="{5A3C5F73-EC8C-409E-B007-6A451BDECCDB}"/>
              </a:ext>
            </a:extLst>
          </p:cNvPr>
          <p:cNvSpPr>
            <a:spLocks noGrp="1"/>
          </p:cNvSpPr>
          <p:nvPr>
            <p:ph type="title" hasCustomPrompt="1"/>
          </p:nvPr>
        </p:nvSpPr>
        <p:spPr>
          <a:xfrm>
            <a:off x="2084834" y="2191701"/>
            <a:ext cx="2426206" cy="755904"/>
          </a:xfrm>
        </p:spPr>
        <p:txBody>
          <a:bodyPr/>
          <a:lstStyle>
            <a:lvl1pPr>
              <a:defRPr>
                <a:solidFill>
                  <a:schemeClr val="tx2"/>
                </a:solidFill>
              </a:defRPr>
            </a:lvl1pPr>
          </a:lstStyle>
          <a:p>
            <a:r>
              <a:rPr lang="en-US"/>
              <a:t>Contents</a:t>
            </a:r>
            <a:endParaRPr lang="en-GB"/>
          </a:p>
        </p:txBody>
      </p:sp>
      <p:sp>
        <p:nvSpPr>
          <p:cNvPr id="30" name="Line 7">
            <a:extLst>
              <a:ext uri="{FF2B5EF4-FFF2-40B4-BE49-F238E27FC236}">
                <a16:creationId xmlns:a16="http://schemas.microsoft.com/office/drawing/2014/main" id="{19786E08-688B-4BD4-96B3-83904C01585D}"/>
              </a:ext>
            </a:extLst>
          </p:cNvPr>
          <p:cNvSpPr>
            <a:spLocks noChangeShapeType="1"/>
          </p:cNvSpPr>
          <p:nvPr/>
        </p:nvSpPr>
        <p:spPr bwMode="auto">
          <a:xfrm>
            <a:off x="1835151" y="979488"/>
            <a:ext cx="0" cy="982800"/>
          </a:xfrm>
          <a:prstGeom prst="line">
            <a:avLst/>
          </a:prstGeom>
          <a:noFill/>
          <a:ln w="128588"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12">
            <a:extLst>
              <a:ext uri="{FF2B5EF4-FFF2-40B4-BE49-F238E27FC236}">
                <a16:creationId xmlns:a16="http://schemas.microsoft.com/office/drawing/2014/main" id="{D1F8FF69-E411-43DA-A8E0-35DB6F7FDB3B}"/>
              </a:ext>
            </a:extLst>
          </p:cNvPr>
          <p:cNvSpPr>
            <a:spLocks noChangeShapeType="1"/>
          </p:cNvSpPr>
          <p:nvPr/>
        </p:nvSpPr>
        <p:spPr bwMode="auto">
          <a:xfrm>
            <a:off x="4886326" y="979488"/>
            <a:ext cx="0" cy="982800"/>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5">
            <a:extLst>
              <a:ext uri="{FF2B5EF4-FFF2-40B4-BE49-F238E27FC236}">
                <a16:creationId xmlns:a16="http://schemas.microsoft.com/office/drawing/2014/main" id="{DA3E6FD9-C800-48A9-8CB0-888C022C4F47}"/>
              </a:ext>
            </a:extLst>
          </p:cNvPr>
          <p:cNvSpPr>
            <a:spLocks noChangeShapeType="1"/>
          </p:cNvSpPr>
          <p:nvPr/>
        </p:nvSpPr>
        <p:spPr bwMode="auto">
          <a:xfrm>
            <a:off x="30543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6">
            <a:extLst>
              <a:ext uri="{FF2B5EF4-FFF2-40B4-BE49-F238E27FC236}">
                <a16:creationId xmlns:a16="http://schemas.microsoft.com/office/drawing/2014/main" id="{CF73EB4A-2511-41B6-8139-AB60A23B8825}"/>
              </a:ext>
            </a:extLst>
          </p:cNvPr>
          <p:cNvSpPr>
            <a:spLocks noChangeShapeType="1"/>
          </p:cNvSpPr>
          <p:nvPr/>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7">
            <a:extLst>
              <a:ext uri="{FF2B5EF4-FFF2-40B4-BE49-F238E27FC236}">
                <a16:creationId xmlns:a16="http://schemas.microsoft.com/office/drawing/2014/main" id="{1BE01CD8-BDF5-4C38-AC35-803776E49B52}"/>
              </a:ext>
            </a:extLst>
          </p:cNvPr>
          <p:cNvSpPr>
            <a:spLocks noChangeShapeType="1"/>
          </p:cNvSpPr>
          <p:nvPr/>
        </p:nvSpPr>
        <p:spPr bwMode="auto">
          <a:xfrm>
            <a:off x="1835151" y="979487"/>
            <a:ext cx="0" cy="1958975"/>
          </a:xfrm>
          <a:prstGeom prst="line">
            <a:avLst/>
          </a:prstGeom>
          <a:noFill/>
          <a:ln w="128588"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8">
            <a:extLst>
              <a:ext uri="{FF2B5EF4-FFF2-40B4-BE49-F238E27FC236}">
                <a16:creationId xmlns:a16="http://schemas.microsoft.com/office/drawing/2014/main" id="{AF685033-F70E-44BF-9B14-EBF381F209C3}"/>
              </a:ext>
            </a:extLst>
          </p:cNvPr>
          <p:cNvSpPr>
            <a:spLocks noChangeShapeType="1"/>
          </p:cNvSpPr>
          <p:nvPr/>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9">
            <a:extLst>
              <a:ext uri="{FF2B5EF4-FFF2-40B4-BE49-F238E27FC236}">
                <a16:creationId xmlns:a16="http://schemas.microsoft.com/office/drawing/2014/main" id="{7180C1C7-81FA-4502-95B5-875FDC0C00FF}"/>
              </a:ext>
            </a:extLst>
          </p:cNvPr>
          <p:cNvSpPr>
            <a:spLocks noChangeShapeType="1"/>
          </p:cNvSpPr>
          <p:nvPr/>
        </p:nvSpPr>
        <p:spPr bwMode="auto">
          <a:xfrm>
            <a:off x="36655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10">
            <a:extLst>
              <a:ext uri="{FF2B5EF4-FFF2-40B4-BE49-F238E27FC236}">
                <a16:creationId xmlns:a16="http://schemas.microsoft.com/office/drawing/2014/main" id="{758A5444-1DDE-400E-BB35-55B8F1352481}"/>
              </a:ext>
            </a:extLst>
          </p:cNvPr>
          <p:cNvSpPr>
            <a:spLocks noChangeShapeType="1"/>
          </p:cNvSpPr>
          <p:nvPr/>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1">
            <a:extLst>
              <a:ext uri="{FF2B5EF4-FFF2-40B4-BE49-F238E27FC236}">
                <a16:creationId xmlns:a16="http://schemas.microsoft.com/office/drawing/2014/main" id="{97063C69-A407-4F1C-AACC-01AD6684250E}"/>
              </a:ext>
            </a:extLst>
          </p:cNvPr>
          <p:cNvSpPr>
            <a:spLocks noChangeShapeType="1"/>
          </p:cNvSpPr>
          <p:nvPr/>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12">
            <a:extLst>
              <a:ext uri="{FF2B5EF4-FFF2-40B4-BE49-F238E27FC236}">
                <a16:creationId xmlns:a16="http://schemas.microsoft.com/office/drawing/2014/main" id="{CA93617E-BA7D-4D78-B1C9-F909E67CA7C8}"/>
              </a:ext>
            </a:extLst>
          </p:cNvPr>
          <p:cNvSpPr>
            <a:spLocks noChangeShapeType="1"/>
          </p:cNvSpPr>
          <p:nvPr/>
        </p:nvSpPr>
        <p:spPr bwMode="auto">
          <a:xfrm>
            <a:off x="4886326" y="979487"/>
            <a:ext cx="0" cy="4897437"/>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13">
            <a:extLst>
              <a:ext uri="{FF2B5EF4-FFF2-40B4-BE49-F238E27FC236}">
                <a16:creationId xmlns:a16="http://schemas.microsoft.com/office/drawing/2014/main" id="{95AE97F8-393E-4BEE-B8F5-0F615C3CA68C}"/>
              </a:ext>
            </a:extLst>
          </p:cNvPr>
          <p:cNvSpPr>
            <a:spLocks noChangeShapeType="1"/>
          </p:cNvSpPr>
          <p:nvPr/>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14">
            <a:extLst>
              <a:ext uri="{FF2B5EF4-FFF2-40B4-BE49-F238E27FC236}">
                <a16:creationId xmlns:a16="http://schemas.microsoft.com/office/drawing/2014/main" id="{6286C55A-BA46-49DF-999C-E73EF7BEFDD7}"/>
              </a:ext>
            </a:extLst>
          </p:cNvPr>
          <p:cNvSpPr>
            <a:spLocks noChangeShapeType="1"/>
          </p:cNvSpPr>
          <p:nvPr/>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5">
            <a:extLst>
              <a:ext uri="{FF2B5EF4-FFF2-40B4-BE49-F238E27FC236}">
                <a16:creationId xmlns:a16="http://schemas.microsoft.com/office/drawing/2014/main" id="{8BC65B49-BCDD-4FC6-91F5-01E1453D6943}"/>
              </a:ext>
            </a:extLst>
          </p:cNvPr>
          <p:cNvSpPr>
            <a:spLocks noChangeShapeType="1"/>
          </p:cNvSpPr>
          <p:nvPr/>
        </p:nvSpPr>
        <p:spPr bwMode="auto">
          <a:xfrm>
            <a:off x="6715126"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Line 16">
            <a:extLst>
              <a:ext uri="{FF2B5EF4-FFF2-40B4-BE49-F238E27FC236}">
                <a16:creationId xmlns:a16="http://schemas.microsoft.com/office/drawing/2014/main" id="{114ACA1C-0A52-4B7D-95A1-39A9E46E785E}"/>
              </a:ext>
            </a:extLst>
          </p:cNvPr>
          <p:cNvSpPr>
            <a:spLocks noChangeShapeType="1"/>
          </p:cNvSpPr>
          <p:nvPr/>
        </p:nvSpPr>
        <p:spPr bwMode="auto">
          <a:xfrm>
            <a:off x="7326313"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17">
            <a:extLst>
              <a:ext uri="{FF2B5EF4-FFF2-40B4-BE49-F238E27FC236}">
                <a16:creationId xmlns:a16="http://schemas.microsoft.com/office/drawing/2014/main" id="{E21B92EF-E342-4291-B39C-87A09532C761}"/>
              </a:ext>
            </a:extLst>
          </p:cNvPr>
          <p:cNvSpPr>
            <a:spLocks noChangeShapeType="1"/>
          </p:cNvSpPr>
          <p:nvPr/>
        </p:nvSpPr>
        <p:spPr bwMode="auto">
          <a:xfrm>
            <a:off x="7939088"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18">
            <a:extLst>
              <a:ext uri="{FF2B5EF4-FFF2-40B4-BE49-F238E27FC236}">
                <a16:creationId xmlns:a16="http://schemas.microsoft.com/office/drawing/2014/main" id="{0C6E513D-4C41-44E0-8AF5-C1E0B496F00E}"/>
              </a:ext>
            </a:extLst>
          </p:cNvPr>
          <p:cNvSpPr>
            <a:spLocks noChangeShapeType="1"/>
          </p:cNvSpPr>
          <p:nvPr/>
        </p:nvSpPr>
        <p:spPr bwMode="auto">
          <a:xfrm>
            <a:off x="85471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19">
            <a:extLst>
              <a:ext uri="{FF2B5EF4-FFF2-40B4-BE49-F238E27FC236}">
                <a16:creationId xmlns:a16="http://schemas.microsoft.com/office/drawing/2014/main" id="{C10E6AFF-C3EA-42DD-8459-55A2EA496DCF}"/>
              </a:ext>
            </a:extLst>
          </p:cNvPr>
          <p:cNvSpPr>
            <a:spLocks noChangeShapeType="1"/>
          </p:cNvSpPr>
          <p:nvPr/>
        </p:nvSpPr>
        <p:spPr bwMode="auto">
          <a:xfrm>
            <a:off x="91567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0">
            <a:extLst>
              <a:ext uri="{FF2B5EF4-FFF2-40B4-BE49-F238E27FC236}">
                <a16:creationId xmlns:a16="http://schemas.microsoft.com/office/drawing/2014/main" id="{8CC9FD51-1FD8-4920-8EAC-927309CFA941}"/>
              </a:ext>
            </a:extLst>
          </p:cNvPr>
          <p:cNvSpPr>
            <a:spLocks noChangeShapeType="1"/>
          </p:cNvSpPr>
          <p:nvPr/>
        </p:nvSpPr>
        <p:spPr bwMode="auto">
          <a:xfrm>
            <a:off x="97663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Line 21">
            <a:extLst>
              <a:ext uri="{FF2B5EF4-FFF2-40B4-BE49-F238E27FC236}">
                <a16:creationId xmlns:a16="http://schemas.microsoft.com/office/drawing/2014/main" id="{C9EEE91B-2C86-40CB-ADCF-62D1902B1E11}"/>
              </a:ext>
            </a:extLst>
          </p:cNvPr>
          <p:cNvSpPr>
            <a:spLocks noChangeShapeType="1"/>
          </p:cNvSpPr>
          <p:nvPr/>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22">
            <a:extLst>
              <a:ext uri="{FF2B5EF4-FFF2-40B4-BE49-F238E27FC236}">
                <a16:creationId xmlns:a16="http://schemas.microsoft.com/office/drawing/2014/main" id="{6CFE9F35-B8EA-479C-8A3F-631860D01B17}"/>
              </a:ext>
            </a:extLst>
          </p:cNvPr>
          <p:cNvSpPr>
            <a:spLocks noChangeShapeType="1"/>
          </p:cNvSpPr>
          <p:nvPr/>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23">
            <a:extLst>
              <a:ext uri="{FF2B5EF4-FFF2-40B4-BE49-F238E27FC236}">
                <a16:creationId xmlns:a16="http://schemas.microsoft.com/office/drawing/2014/main" id="{4237C624-CDE9-4758-8A0C-53591ECDD637}"/>
              </a:ext>
            </a:extLst>
          </p:cNvPr>
          <p:cNvSpPr>
            <a:spLocks noChangeShapeType="1"/>
          </p:cNvSpPr>
          <p:nvPr/>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Content Placeholder 2">
            <a:extLst>
              <a:ext uri="{FF2B5EF4-FFF2-40B4-BE49-F238E27FC236}">
                <a16:creationId xmlns:a16="http://schemas.microsoft.com/office/drawing/2014/main" id="{E1D201BD-E505-4C19-9DF6-85E03141409A}"/>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2"/>
                </a:solidFill>
              </a:defRPr>
            </a:lvl1pPr>
            <a:lvl2pPr>
              <a:spcBef>
                <a:spcPts val="900"/>
              </a:spcBef>
              <a:tabLst>
                <a:tab pos="6545263" algn="r"/>
              </a:tabLst>
              <a:defRPr sz="1800">
                <a:solidFill>
                  <a:schemeClr val="tx2"/>
                </a:solidFill>
              </a:defRPr>
            </a:lvl2pPr>
            <a:lvl3pPr>
              <a:spcBef>
                <a:spcPts val="900"/>
              </a:spcBef>
              <a:tabLst>
                <a:tab pos="6545263" algn="r"/>
              </a:tabLst>
              <a:defRPr sz="1600">
                <a:solidFill>
                  <a:schemeClr val="tx2"/>
                </a:solidFill>
              </a:defRPr>
            </a:lvl3pPr>
            <a:lvl4pPr>
              <a:tabLst>
                <a:tab pos="6545263" algn="r"/>
              </a:tabLst>
              <a:defRPr sz="1400">
                <a:solidFill>
                  <a:schemeClr val="tx2"/>
                </a:solidFill>
              </a:defRPr>
            </a:lvl4pPr>
            <a:lvl5pPr>
              <a:tabLst>
                <a:tab pos="6545263" algn="r"/>
              </a:tabLs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57032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0-#ppt_w/2"/>
                                          </p:val>
                                        </p:tav>
                                        <p:tav tm="100000">
                                          <p:val>
                                            <p:strVal val="#ppt_x"/>
                                          </p:val>
                                        </p:tav>
                                      </p:tavLst>
                                    </p:anim>
                                    <p:anim calcmode="lin" valueType="num">
                                      <p:cBhvr additive="base">
                                        <p:cTn id="40" dur="500" fill="hold"/>
                                        <p:tgtEl>
                                          <p:spTgt spid="4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0-#ppt_w/2"/>
                                          </p:val>
                                        </p:tav>
                                        <p:tav tm="100000">
                                          <p:val>
                                            <p:strVal val="#ppt_x"/>
                                          </p:val>
                                        </p:tav>
                                      </p:tavLst>
                                    </p:anim>
                                    <p:anim calcmode="lin" valueType="num">
                                      <p:cBhvr additive="base">
                                        <p:cTn id="44" dur="500" fill="hold"/>
                                        <p:tgtEl>
                                          <p:spTgt spid="4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0-#ppt_w/2"/>
                                          </p:val>
                                        </p:tav>
                                        <p:tav tm="100000">
                                          <p:val>
                                            <p:strVal val="#ppt_x"/>
                                          </p:val>
                                        </p:tav>
                                      </p:tavLst>
                                    </p:anim>
                                    <p:anim calcmode="lin" valueType="num">
                                      <p:cBhvr additive="base">
                                        <p:cTn id="48" dur="500" fill="hold"/>
                                        <p:tgtEl>
                                          <p:spTgt spid="4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0-#ppt_w/2"/>
                                          </p:val>
                                        </p:tav>
                                        <p:tav tm="100000">
                                          <p:val>
                                            <p:strVal val="#ppt_x"/>
                                          </p:val>
                                        </p:tav>
                                      </p:tavLst>
                                    </p:anim>
                                    <p:anim calcmode="lin" valueType="num">
                                      <p:cBhvr additive="base">
                                        <p:cTn id="52" dur="500" fill="hold"/>
                                        <p:tgtEl>
                                          <p:spTgt spid="4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0-#ppt_w/2"/>
                                          </p:val>
                                        </p:tav>
                                        <p:tav tm="100000">
                                          <p:val>
                                            <p:strVal val="#ppt_x"/>
                                          </p:val>
                                        </p:tav>
                                      </p:tavLst>
                                    </p:anim>
                                    <p:anim calcmode="lin" valueType="num">
                                      <p:cBhvr additive="base">
                                        <p:cTn id="56" dur="500" fill="hold"/>
                                        <p:tgtEl>
                                          <p:spTgt spid="4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0-#ppt_w/2"/>
                                          </p:val>
                                        </p:tav>
                                        <p:tav tm="100000">
                                          <p:val>
                                            <p:strVal val="#ppt_x"/>
                                          </p:val>
                                        </p:tav>
                                      </p:tavLst>
                                    </p:anim>
                                    <p:anim calcmode="lin" valueType="num">
                                      <p:cBhvr additive="base">
                                        <p:cTn id="60" dur="500" fill="hold"/>
                                        <p:tgtEl>
                                          <p:spTgt spid="4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0-#ppt_w/2"/>
                                          </p:val>
                                        </p:tav>
                                        <p:tav tm="100000">
                                          <p:val>
                                            <p:strVal val="#ppt_x"/>
                                          </p:val>
                                        </p:tav>
                                      </p:tavLst>
                                    </p:anim>
                                    <p:anim calcmode="lin" valueType="num">
                                      <p:cBhvr additive="base">
                                        <p:cTn id="64" dur="500" fill="hold"/>
                                        <p:tgtEl>
                                          <p:spTgt spid="4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fill="hold"/>
                                        <p:tgtEl>
                                          <p:spTgt spid="47"/>
                                        </p:tgtEl>
                                        <p:attrNameLst>
                                          <p:attrName>ppt_x</p:attrName>
                                        </p:attrNameLst>
                                      </p:cBhvr>
                                      <p:tavLst>
                                        <p:tav tm="0">
                                          <p:val>
                                            <p:strVal val="0-#ppt_w/2"/>
                                          </p:val>
                                        </p:tav>
                                        <p:tav tm="100000">
                                          <p:val>
                                            <p:strVal val="#ppt_x"/>
                                          </p:val>
                                        </p:tav>
                                      </p:tavLst>
                                    </p:anim>
                                    <p:anim calcmode="lin" valueType="num">
                                      <p:cBhvr additive="base">
                                        <p:cTn id="68" dur="500" fill="hold"/>
                                        <p:tgtEl>
                                          <p:spTgt spid="4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0-#ppt_w/2"/>
                                          </p:val>
                                        </p:tav>
                                        <p:tav tm="100000">
                                          <p:val>
                                            <p:strVal val="#ppt_x"/>
                                          </p:val>
                                        </p:tav>
                                      </p:tavLst>
                                    </p:anim>
                                    <p:anim calcmode="lin" valueType="num">
                                      <p:cBhvr additive="base">
                                        <p:cTn id="72" dur="500" fill="hold"/>
                                        <p:tgtEl>
                                          <p:spTgt spid="48"/>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additive="base">
                                        <p:cTn id="75" dur="500" fill="hold"/>
                                        <p:tgtEl>
                                          <p:spTgt spid="49"/>
                                        </p:tgtEl>
                                        <p:attrNameLst>
                                          <p:attrName>ppt_x</p:attrName>
                                        </p:attrNameLst>
                                      </p:cBhvr>
                                      <p:tavLst>
                                        <p:tav tm="0">
                                          <p:val>
                                            <p:strVal val="0-#ppt_w/2"/>
                                          </p:val>
                                        </p:tav>
                                        <p:tav tm="100000">
                                          <p:val>
                                            <p:strVal val="#ppt_x"/>
                                          </p:val>
                                        </p:tav>
                                      </p:tavLst>
                                    </p:anim>
                                    <p:anim calcmode="lin" valueType="num">
                                      <p:cBhvr additive="base">
                                        <p:cTn id="76" dur="500" fill="hold"/>
                                        <p:tgtEl>
                                          <p:spTgt spid="49"/>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0-#ppt_w/2"/>
                                          </p:val>
                                        </p:tav>
                                        <p:tav tm="100000">
                                          <p:val>
                                            <p:strVal val="#ppt_x"/>
                                          </p:val>
                                        </p:tav>
                                      </p:tavLst>
                                    </p:anim>
                                    <p:anim calcmode="lin" valueType="num">
                                      <p:cBhvr additive="base">
                                        <p:cTn id="80" dur="500" fill="hold"/>
                                        <p:tgtEl>
                                          <p:spTgt spid="50"/>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up)">
                                      <p:cBhvr>
                                        <p:cTn id="84" dur="500"/>
                                        <p:tgtEl>
                                          <p:spTgt spid="34"/>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up)">
                                      <p:cBhvr>
                                        <p:cTn id="90" dur="750"/>
                                        <p:tgtEl>
                                          <p:spTgt spid="39"/>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51">
                                            <p:txEl>
                                              <p:pRg st="0" end="0"/>
                                            </p:txEl>
                                          </p:spTgt>
                                        </p:tgtEl>
                                        <p:attrNameLst>
                                          <p:attrName>style.visibility</p:attrName>
                                        </p:attrNameLst>
                                      </p:cBhvr>
                                      <p:to>
                                        <p:strVal val="visible"/>
                                      </p:to>
                                    </p:set>
                                    <p:animEffect transition="in" filter="fade">
                                      <p:cBhvr>
                                        <p:cTn id="93" dur="500"/>
                                        <p:tgtEl>
                                          <p:spTgt spid="51">
                                            <p:txEl>
                                              <p:pRg st="0" end="0"/>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51">
                                            <p:txEl>
                                              <p:pRg st="1" end="1"/>
                                            </p:txEl>
                                          </p:spTgt>
                                        </p:tgtEl>
                                        <p:attrNameLst>
                                          <p:attrName>style.visibility</p:attrName>
                                        </p:attrNameLst>
                                      </p:cBhvr>
                                      <p:to>
                                        <p:strVal val="visible"/>
                                      </p:to>
                                    </p:set>
                                    <p:animEffect transition="in" filter="fade">
                                      <p:cBhvr>
                                        <p:cTn id="96" dur="500"/>
                                        <p:tgtEl>
                                          <p:spTgt spid="51">
                                            <p:txEl>
                                              <p:pRg st="1" end="1"/>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51">
                                            <p:txEl>
                                              <p:pRg st="2" end="2"/>
                                            </p:txEl>
                                          </p:spTgt>
                                        </p:tgtEl>
                                        <p:attrNameLst>
                                          <p:attrName>style.visibility</p:attrName>
                                        </p:attrNameLst>
                                      </p:cBhvr>
                                      <p:to>
                                        <p:strVal val="visible"/>
                                      </p:to>
                                    </p:set>
                                    <p:animEffect transition="in" filter="fade">
                                      <p:cBhvr>
                                        <p:cTn id="99" dur="500"/>
                                        <p:tgtEl>
                                          <p:spTgt spid="51">
                                            <p:txEl>
                                              <p:pRg st="2" end="2"/>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51">
                                            <p:txEl>
                                              <p:pRg st="3" end="3"/>
                                            </p:txEl>
                                          </p:spTgt>
                                        </p:tgtEl>
                                        <p:attrNameLst>
                                          <p:attrName>style.visibility</p:attrName>
                                        </p:attrNameLst>
                                      </p:cBhvr>
                                      <p:to>
                                        <p:strVal val="visible"/>
                                      </p:to>
                                    </p:set>
                                    <p:animEffect transition="in" filter="fade">
                                      <p:cBhvr>
                                        <p:cTn id="102" dur="500"/>
                                        <p:tgtEl>
                                          <p:spTgt spid="51">
                                            <p:txEl>
                                              <p:pRg st="3" end="3"/>
                                            </p:txEl>
                                          </p:spTgt>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51">
                                            <p:txEl>
                                              <p:pRg st="4" end="4"/>
                                            </p:txEl>
                                          </p:spTgt>
                                        </p:tgtEl>
                                        <p:attrNameLst>
                                          <p:attrName>style.visibility</p:attrName>
                                        </p:attrNameLst>
                                      </p:cBhvr>
                                      <p:to>
                                        <p:strVal val="visible"/>
                                      </p:to>
                                    </p:set>
                                    <p:animEffect transition="in" filter="fade">
                                      <p:cBhvr>
                                        <p:cTn id="105" dur="500"/>
                                        <p:tgtEl>
                                          <p:spTgt spid="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uiExpand="1" build="p">
        <p:tmplLst>
          <p:tmpl lvl="1">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s">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ABB0B-A663-C243-B50E-25A59C296A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55" y="-1"/>
            <a:ext cx="10362618" cy="6858001"/>
          </a:xfrm>
          <a:prstGeom prst="rect">
            <a:avLst/>
          </a:prstGeom>
        </p:spPr>
      </p:pic>
      <p:sp>
        <p:nvSpPr>
          <p:cNvPr id="3" name="Rectangle 2">
            <a:extLst>
              <a:ext uri="{FF2B5EF4-FFF2-40B4-BE49-F238E27FC236}">
                <a16:creationId xmlns:a16="http://schemas.microsoft.com/office/drawing/2014/main" id="{74FD39F8-4A55-7B40-97D6-7A7B3A621135}"/>
              </a:ext>
            </a:extLst>
          </p:cNvPr>
          <p:cNvSpPr/>
          <p:nvPr/>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p:nvSpPr>
        <p:spPr bwMode="auto">
          <a:xfrm>
            <a:off x="7939088"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a:t>03</a:t>
            </a:r>
            <a:endParaRPr lang="en-US"/>
          </a:p>
        </p:txBody>
      </p:sp>
    </p:spTree>
    <p:extLst>
      <p:ext uri="{BB962C8B-B14F-4D97-AF65-F5344CB8AC3E}">
        <p14:creationId xmlns:p14="http://schemas.microsoft.com/office/powerpoint/2010/main" val="19502924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ontents">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CFD690-7D07-A740-9310-2B1AEDB35F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373" y="0"/>
            <a:ext cx="10524529" cy="6858000"/>
          </a:xfrm>
          <a:prstGeom prst="rect">
            <a:avLst/>
          </a:prstGeom>
        </p:spPr>
      </p:pic>
      <p:sp>
        <p:nvSpPr>
          <p:cNvPr id="3" name="Rectangle 2">
            <a:extLst>
              <a:ext uri="{FF2B5EF4-FFF2-40B4-BE49-F238E27FC236}">
                <a16:creationId xmlns:a16="http://schemas.microsoft.com/office/drawing/2014/main" id="{74FD39F8-4A55-7B40-97D6-7A7B3A621135}"/>
              </a:ext>
            </a:extLst>
          </p:cNvPr>
          <p:cNvSpPr/>
          <p:nvPr/>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a:t>03</a:t>
            </a:r>
            <a:endParaRPr lang="en-US"/>
          </a:p>
        </p:txBody>
      </p:sp>
    </p:spTree>
    <p:extLst>
      <p:ext uri="{BB962C8B-B14F-4D97-AF65-F5344CB8AC3E}">
        <p14:creationId xmlns:p14="http://schemas.microsoft.com/office/powerpoint/2010/main" val="403571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Content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299FD-FB5F-CF42-9998-B8D5ED3B07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6" y="0"/>
            <a:ext cx="10454889" cy="6858000"/>
          </a:xfrm>
          <a:prstGeom prst="rect">
            <a:avLst/>
          </a:prstGeom>
        </p:spPr>
      </p:pic>
      <p:sp>
        <p:nvSpPr>
          <p:cNvPr id="3" name="Rectangle 2">
            <a:extLst>
              <a:ext uri="{FF2B5EF4-FFF2-40B4-BE49-F238E27FC236}">
                <a16:creationId xmlns:a16="http://schemas.microsoft.com/office/drawing/2014/main" id="{74FD39F8-4A55-7B40-97D6-7A7B3A621135}"/>
              </a:ext>
            </a:extLst>
          </p:cNvPr>
          <p:cNvSpPr/>
          <p:nvPr/>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a:t>03</a:t>
            </a:r>
            <a:endParaRPr lang="en-US"/>
          </a:p>
        </p:txBody>
      </p:sp>
    </p:spTree>
    <p:extLst>
      <p:ext uri="{BB962C8B-B14F-4D97-AF65-F5344CB8AC3E}">
        <p14:creationId xmlns:p14="http://schemas.microsoft.com/office/powerpoint/2010/main" val="20863740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2698356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3709555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b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470026"/>
            <a:ext cx="1058005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7" name="Slide Number Placeholder 5">
            <a:extLst>
              <a:ext uri="{FF2B5EF4-FFF2-40B4-BE49-F238E27FC236}">
                <a16:creationId xmlns:a16="http://schemas.microsoft.com/office/drawing/2014/main" id="{10A18B01-042E-43D0-B529-26D626102378}"/>
              </a:ext>
            </a:extLst>
          </p:cNvPr>
          <p:cNvSpPr txBox="1">
            <a:spLocks/>
          </p:cNvSpPr>
          <p:nvPr userDrawn="1"/>
        </p:nvSpPr>
        <p:spPr>
          <a:xfrm>
            <a:off x="11404107" y="6483641"/>
            <a:ext cx="360000" cy="144000"/>
          </a:xfrm>
          <a:prstGeom prst="rect">
            <a:avLst/>
          </a:prstGeom>
        </p:spPr>
        <p:txBody>
          <a:bodyPr vert="horz" lIns="0" tIns="0" rIns="0" bIns="0" rtlCol="0" anchor="ctr">
            <a:noAutofit/>
          </a:bodyP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91B3F0-DF49-4597-9316-96DA5D9789E7}" type="slidenum">
              <a:rPr lang="en-GB" smtClean="0"/>
              <a:pPr/>
              <a:t>‹#›</a:t>
            </a:fld>
            <a:endParaRPr lang="en-GB"/>
          </a:p>
        </p:txBody>
      </p:sp>
      <p:sp>
        <p:nvSpPr>
          <p:cNvPr id="8" name="Footer Placeholder 4">
            <a:extLst>
              <a:ext uri="{FF2B5EF4-FFF2-40B4-BE49-F238E27FC236}">
                <a16:creationId xmlns:a16="http://schemas.microsoft.com/office/drawing/2014/main" id="{F0622C33-C31F-4256-AD08-AF2B39F6F3BC}"/>
              </a:ext>
            </a:extLst>
          </p:cNvPr>
          <p:cNvSpPr txBox="1">
            <a:spLocks/>
          </p:cNvSpPr>
          <p:nvPr userDrawn="1"/>
        </p:nvSpPr>
        <p:spPr>
          <a:xfrm>
            <a:off x="457200" y="6483641"/>
            <a:ext cx="3086100" cy="144000"/>
          </a:xfrm>
          <a:prstGeom prst="rect">
            <a:avLst/>
          </a:prstGeom>
        </p:spPr>
        <p:txBody>
          <a:bodyPr vert="horz" lIns="0" tIns="0" rIns="0" bIns="0" rtlCol="0" anchor="ctr">
            <a:noAutofit/>
          </a:bodyPr>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Confidential – Internal circulation only</a:t>
            </a:r>
          </a:p>
        </p:txBody>
      </p:sp>
    </p:spTree>
    <p:extLst>
      <p:ext uri="{BB962C8B-B14F-4D97-AF65-F5344CB8AC3E}">
        <p14:creationId xmlns:p14="http://schemas.microsoft.com/office/powerpoint/2010/main" val="2492030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959431"/>
            <a:ext cx="4064769" cy="390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350263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One column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959431"/>
            <a:ext cx="4064769" cy="390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9" name="Picture Placeholder 8">
            <a:extLst>
              <a:ext uri="{FF2B5EF4-FFF2-40B4-BE49-F238E27FC236}">
                <a16:creationId xmlns:a16="http://schemas.microsoft.com/office/drawing/2014/main" id="{D01A9E31-A9B7-42E0-9783-8C2712FA3F52}"/>
              </a:ext>
            </a:extLst>
          </p:cNvPr>
          <p:cNvSpPr>
            <a:spLocks noGrp="1"/>
          </p:cNvSpPr>
          <p:nvPr>
            <p:ph type="pic" sz="quarter" idx="14"/>
          </p:nvPr>
        </p:nvSpPr>
        <p:spPr>
          <a:xfrm>
            <a:off x="6096000" y="1957388"/>
            <a:ext cx="5291138" cy="3919537"/>
          </a:xfrm>
        </p:spPr>
        <p:txBody>
          <a:bodyPr/>
          <a:lstStyle/>
          <a:p>
            <a:r>
              <a:rPr lang="en-US"/>
              <a:t>Click icon to add picture</a:t>
            </a:r>
            <a:endParaRPr lang="en-GB"/>
          </a:p>
        </p:txBody>
      </p:sp>
    </p:spTree>
    <p:extLst>
      <p:ext uri="{BB962C8B-B14F-4D97-AF65-F5344CB8AC3E}">
        <p14:creationId xmlns:p14="http://schemas.microsoft.com/office/powerpoint/2010/main" val="4004524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big text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70" y="1924873"/>
            <a:ext cx="4677544" cy="3952052"/>
          </a:xfrm>
        </p:spPr>
        <p:txBody>
          <a:bodyPr/>
          <a:lstStyle>
            <a:lvl1pPr>
              <a:spcBef>
                <a:spcPts val="1800"/>
              </a:spcBef>
              <a:defRPr sz="2800"/>
            </a:lvl1pPr>
            <a:lvl2pPr>
              <a:spcBef>
                <a:spcPts val="1800"/>
              </a:spcBef>
              <a:defRPr sz="2800"/>
            </a:lvl2pPr>
            <a:lvl3pPr marL="273050" indent="-273050">
              <a:spcBef>
                <a:spcPts val="1800"/>
              </a:spcBef>
              <a:defRPr sz="2800"/>
            </a:lvl3pPr>
            <a:lvl4pPr marL="536575" indent="-255588">
              <a:defRPr sz="2400"/>
            </a:lvl4pPr>
            <a:lvl5pPr marL="714375" indent="-182563">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8" name="Text Placeholder 7">
            <a:extLst>
              <a:ext uri="{FF2B5EF4-FFF2-40B4-BE49-F238E27FC236}">
                <a16:creationId xmlns:a16="http://schemas.microsoft.com/office/drawing/2014/main" id="{FDF12285-D478-4E33-8643-DFAC3520CC42}"/>
              </a:ext>
            </a:extLst>
          </p:cNvPr>
          <p:cNvSpPr>
            <a:spLocks noGrp="1"/>
          </p:cNvSpPr>
          <p:nvPr>
            <p:ph type="body" sz="quarter" idx="13"/>
          </p:nvPr>
        </p:nvSpPr>
        <p:spPr>
          <a:xfrm>
            <a:off x="6700838" y="1957388"/>
            <a:ext cx="4677544" cy="3923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297889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DD1C22-FB71-4C83-8452-8EF97A87786F}"/>
              </a:ext>
            </a:extLst>
          </p:cNvPr>
          <p:cNvSpPr/>
          <p:nvPr/>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6375087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big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9" name="Content Placeholder 2">
            <a:extLst>
              <a:ext uri="{FF2B5EF4-FFF2-40B4-BE49-F238E27FC236}">
                <a16:creationId xmlns:a16="http://schemas.microsoft.com/office/drawing/2014/main" id="{79459E4B-1806-41D9-AF0C-DB10AD046DC8}"/>
              </a:ext>
            </a:extLst>
          </p:cNvPr>
          <p:cNvSpPr>
            <a:spLocks noGrp="1"/>
          </p:cNvSpPr>
          <p:nvPr>
            <p:ph idx="1"/>
          </p:nvPr>
        </p:nvSpPr>
        <p:spPr>
          <a:xfrm>
            <a:off x="807268" y="1470025"/>
            <a:ext cx="10579869" cy="4406901"/>
          </a:xfrm>
        </p:spPr>
        <p:txBody>
          <a:bodyPr/>
          <a:lstStyle>
            <a:lvl1pPr>
              <a:spcBef>
                <a:spcPts val="1800"/>
              </a:spcBef>
              <a:defRPr sz="2400"/>
            </a:lvl1pPr>
            <a:lvl2pPr>
              <a:spcBef>
                <a:spcPts val="1800"/>
              </a:spcBef>
              <a:defRPr sz="2400"/>
            </a:lvl2pPr>
            <a:lvl3pPr marL="273050" indent="-273050">
              <a:spcBef>
                <a:spcPts val="1800"/>
              </a:spcBef>
              <a:defRPr sz="2400"/>
            </a:lvl3pPr>
            <a:lvl4pPr marL="452438" indent="-171450">
              <a:defRPr sz="2000"/>
            </a:lvl4pPr>
            <a:lvl5pPr marL="630238" indent="-182563">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5082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1"/>
                </a:solidFill>
              </a:defRPr>
            </a:lvl1pPr>
          </a:lstStyle>
          <a:p>
            <a:r>
              <a:rPr lang="en-US"/>
              <a:t>Click to edit Master title style</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p:nvSpPr>
        <p:spPr bwMode="auto">
          <a:xfrm>
            <a:off x="3054351" y="979488"/>
            <a:ext cx="0" cy="984250"/>
          </a:xfrm>
          <a:prstGeom prst="line">
            <a:avLst/>
          </a:prstGeom>
          <a:noFill/>
          <a:ln w="128651"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p:nvSpPr>
        <p:spPr bwMode="auto">
          <a:xfrm>
            <a:off x="24447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p:nvSpPr>
        <p:spPr bwMode="auto">
          <a:xfrm>
            <a:off x="183515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p:nvSpPr>
        <p:spPr bwMode="auto">
          <a:xfrm>
            <a:off x="1225551" y="979488"/>
            <a:ext cx="0" cy="984250"/>
          </a:xfrm>
          <a:prstGeom prst="line">
            <a:avLst/>
          </a:prstGeom>
          <a:noFill/>
          <a:ln w="279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p:nvSpPr>
        <p:spPr bwMode="auto">
          <a:xfrm>
            <a:off x="366553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p:nvSpPr>
        <p:spPr bwMode="auto">
          <a:xfrm>
            <a:off x="42751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p:nvSpPr>
        <p:spPr bwMode="auto">
          <a:xfrm>
            <a:off x="614363"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p:nvSpPr>
        <p:spPr bwMode="auto">
          <a:xfrm>
            <a:off x="48863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p:nvSpPr>
        <p:spPr bwMode="auto">
          <a:xfrm>
            <a:off x="54959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p:nvSpPr>
        <p:spPr bwMode="auto">
          <a:xfrm>
            <a:off x="6108701" y="979488"/>
            <a:ext cx="0" cy="976313"/>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p:nvSpPr>
        <p:spPr bwMode="auto">
          <a:xfrm>
            <a:off x="103759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p:nvSpPr>
        <p:spPr bwMode="auto">
          <a:xfrm>
            <a:off x="109870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p:nvSpPr>
        <p:spPr bwMode="auto">
          <a:xfrm>
            <a:off x="115966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p:nvSpPr>
        <p:spPr bwMode="auto">
          <a:xfrm>
            <a:off x="3054351" y="1933645"/>
            <a:ext cx="0" cy="1818546"/>
          </a:xfrm>
          <a:prstGeom prst="line">
            <a:avLst/>
          </a:prstGeom>
          <a:noFill/>
          <a:ln w="128651"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tx2"/>
          </a:solidFill>
        </p:spPr>
        <p:txBody>
          <a:bodyPr lIns="108000" tIns="108000" rIns="108000" bIns="108000"/>
          <a:lstStyle>
            <a:lvl1pPr marL="0" indent="0">
              <a:lnSpc>
                <a:spcPct val="90000"/>
              </a:lnSpc>
              <a:spcBef>
                <a:spcPts val="0"/>
              </a:spcBef>
              <a:buNone/>
              <a:defRPr sz="1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7135BE7-5B33-4FEE-BF40-9AEB34A6B59E}"/>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358E88BC-7D00-4BBC-AB50-8C394D7266DD}"/>
              </a:ext>
            </a:extLst>
          </p:cNvPr>
          <p:cNvSpPr>
            <a:spLocks noGrp="1"/>
          </p:cNvSpPr>
          <p:nvPr>
            <p:ph type="sldNum" sz="quarter" idx="12"/>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31847477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cya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a:t>Click to edit Master title style</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p:nvSpPr>
        <p:spPr bwMode="auto">
          <a:xfrm>
            <a:off x="3054351" y="979488"/>
            <a:ext cx="0" cy="984250"/>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p:nvSpPr>
        <p:spPr bwMode="auto">
          <a:xfrm>
            <a:off x="3054351" y="1933645"/>
            <a:ext cx="0" cy="1818546"/>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1"/>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29970386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a:t>Click to edit Master title style</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19452006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Section Header cya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a:t>00</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p:nvSpPr>
        <p:spPr bwMode="auto">
          <a:xfrm>
            <a:off x="3054351" y="979488"/>
            <a:ext cx="0" cy="984250"/>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p:nvSpPr>
        <p:spPr bwMode="auto">
          <a:xfrm>
            <a:off x="3054351" y="1933645"/>
            <a:ext cx="0" cy="1818546"/>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1"/>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1789817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Section Header cy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bg2"/>
                </a:solidFill>
              </a:defRPr>
            </a:lvl1pPr>
          </a:lstStyle>
          <a:p>
            <a:r>
              <a:rPr lang="en-US"/>
              <a:t>00</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p:nvSpPr>
        <p:spPr bwMode="auto">
          <a:xfrm>
            <a:off x="2444751"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p:nvSpPr>
        <p:spPr bwMode="auto">
          <a:xfrm>
            <a:off x="1835151"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p:nvSpPr>
        <p:spPr bwMode="auto">
          <a:xfrm>
            <a:off x="1225551" y="979488"/>
            <a:ext cx="0" cy="984250"/>
          </a:xfrm>
          <a:prstGeom prst="line">
            <a:avLst/>
          </a:prstGeom>
          <a:noFill/>
          <a:ln w="279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p:nvSpPr>
        <p:spPr bwMode="auto">
          <a:xfrm>
            <a:off x="366553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p:nvSpPr>
        <p:spPr bwMode="auto">
          <a:xfrm>
            <a:off x="4275138"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p:nvSpPr>
        <p:spPr bwMode="auto">
          <a:xfrm>
            <a:off x="614363"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p:nvSpPr>
        <p:spPr bwMode="auto">
          <a:xfrm>
            <a:off x="4886326"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p:nvSpPr>
        <p:spPr bwMode="auto">
          <a:xfrm>
            <a:off x="5495926"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p:nvSpPr>
        <p:spPr bwMode="auto">
          <a:xfrm>
            <a:off x="6108701" y="979488"/>
            <a:ext cx="0" cy="976313"/>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p:nvSpPr>
        <p:spPr bwMode="auto">
          <a:xfrm>
            <a:off x="10375901"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p:nvSpPr>
        <p:spPr bwMode="auto">
          <a:xfrm>
            <a:off x="1098708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p:nvSpPr>
        <p:spPr bwMode="auto">
          <a:xfrm>
            <a:off x="1159668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solidFill>
                  <a:schemeClr val="bg2"/>
                </a:solidFill>
              </a:defRPr>
            </a:lvl1pPr>
          </a:lstStyle>
          <a:p>
            <a:endParaRPr lang="en-GB"/>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lvl1pPr>
              <a:defRPr>
                <a:solidFill>
                  <a:schemeClr val="bg2"/>
                </a:solidFill>
              </a:defRPr>
            </a:lvl1pPr>
          </a:lstStyle>
          <a:p>
            <a:fld id="{AFA7B88B-89BC-4E41-A4CC-88F7AB32273B}" type="slidenum">
              <a:rPr lang="en-GB" smtClean="0"/>
              <a:t>‹#›</a:t>
            </a:fld>
            <a:endParaRPr lang="en-GB"/>
          </a:p>
        </p:txBody>
      </p:sp>
    </p:spTree>
    <p:extLst>
      <p:ext uri="{BB962C8B-B14F-4D97-AF65-F5344CB8AC3E}">
        <p14:creationId xmlns:p14="http://schemas.microsoft.com/office/powerpoint/2010/main" val="14055229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a:t>00</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40117440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AFA7B88B-89BC-4E41-A4CC-88F7AB32273B}" type="slidenum">
              <a:rPr lang="en-GB" smtClean="0"/>
              <a:t>‹#›</a:t>
            </a:fld>
            <a:endParaRPr lang="en-GB"/>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5954884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Quote blue">
    <p:bg>
      <p:bgRef idx="1001">
        <a:schemeClr val="bg2"/>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p>
            <a:fld id="{AFA7B88B-89BC-4E41-A4CC-88F7AB32273B}" type="slidenum">
              <a:rPr lang="en-GB" smtClean="0"/>
              <a:t>‹#›</a:t>
            </a:fld>
            <a:endParaRPr lang="en-GB"/>
          </a:p>
        </p:txBody>
      </p:sp>
      <p:sp>
        <p:nvSpPr>
          <p:cNvPr id="9" name="Text Placeholder 3"/>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6" name="Line 11">
            <a:extLst>
              <a:ext uri="{FF2B5EF4-FFF2-40B4-BE49-F238E27FC236}">
                <a16:creationId xmlns:a16="http://schemas.microsoft.com/office/drawing/2014/main" id="{B15D4224-23B9-443A-83A4-0D643D83E21E}"/>
              </a:ext>
            </a:extLst>
          </p:cNvPr>
          <p:cNvSpPr>
            <a:spLocks noChangeShapeType="1"/>
          </p:cNvSpPr>
          <p:nvPr/>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0993036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cyan">
    <p:bg>
      <p:bgRef idx="1001">
        <a:schemeClr val="bg2"/>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p>
            <a:fld id="{AFA7B88B-89BC-4E41-A4CC-88F7AB32273B}" type="slidenum">
              <a:rPr lang="en-GB" smtClean="0"/>
              <a:t>‹#›</a:t>
            </a:fld>
            <a:endParaRPr lang="en-GB"/>
          </a:p>
        </p:txBody>
      </p:sp>
      <p:sp>
        <p:nvSpPr>
          <p:cNvPr id="9" name="Text Placeholder 3"/>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6" name="Line 11">
            <a:extLst>
              <a:ext uri="{FF2B5EF4-FFF2-40B4-BE49-F238E27FC236}">
                <a16:creationId xmlns:a16="http://schemas.microsoft.com/office/drawing/2014/main" id="{B15D4224-23B9-443A-83A4-0D643D83E21E}"/>
              </a:ext>
            </a:extLst>
          </p:cNvPr>
          <p:cNvSpPr>
            <a:spLocks noChangeShapeType="1"/>
          </p:cNvSpPr>
          <p:nvPr/>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6975906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A7F05A2-CA82-8248-BD3F-8B5867C78E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00134"/>
            <a:ext cx="12192000" cy="3708000"/>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4A47B4C9-BD82-FB48-9F0C-C6E6E9EF15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5991" y="2100134"/>
            <a:ext cx="3446328" cy="3708000"/>
          </a:xfrm>
          <a:prstGeom prst="rect">
            <a:avLst/>
          </a:prstGeom>
        </p:spPr>
      </p:pic>
      <p:sp>
        <p:nvSpPr>
          <p:cNvPr id="19" name="Line 6">
            <a:extLst>
              <a:ext uri="{FF2B5EF4-FFF2-40B4-BE49-F238E27FC236}">
                <a16:creationId xmlns:a16="http://schemas.microsoft.com/office/drawing/2014/main" id="{331C5F65-5A7D-4B04-9053-0B31B9553CD2}"/>
              </a:ext>
            </a:extLst>
          </p:cNvPr>
          <p:cNvSpPr>
            <a:spLocks noChangeShapeType="1"/>
          </p:cNvSpPr>
          <p:nvPr/>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2890023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r>
              <a:rPr lang="en-US"/>
              <a:t>Click icon to add picture</a:t>
            </a:r>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AFA7B88B-89BC-4E41-A4CC-88F7AB32273B}" type="slidenum">
              <a:rPr lang="en-GB" smtClean="0"/>
              <a:t>‹#›</a:t>
            </a:fld>
            <a:endParaRPr lang="en-GB"/>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5928615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Quote with image">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r>
              <a:rPr lang="en-US"/>
              <a:t>Click icon to add picture</a:t>
            </a:r>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AFA7B88B-89BC-4E41-A4CC-88F7AB32273B}" type="slidenum">
              <a:rPr lang="en-GB" smtClean="0"/>
              <a:t>‹#›</a:t>
            </a:fld>
            <a:endParaRPr lang="en-GB"/>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959785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image cyan">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r>
              <a:rPr lang="en-US"/>
              <a:t>Click icon to add picture</a:t>
            </a:r>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endParaRPr lang="en-GB"/>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48467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p:nvSpPr>
        <p:spPr>
          <a:xfrm>
            <a:off x="7923213" y="0"/>
            <a:ext cx="36639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0" y="0"/>
            <a:ext cx="7858539" cy="6858000"/>
          </a:xfrm>
          <a:noFill/>
        </p:spPr>
        <p:txBody>
          <a:bodyPr/>
          <a:lstStyle/>
          <a:p>
            <a:r>
              <a:rPr lang="en-US"/>
              <a:t>Click icon to add picture</a:t>
            </a:r>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chemeClr val="bg2"/>
                </a:solidFill>
              </a:defRPr>
            </a:lvl1pPr>
          </a:lstStyle>
          <a:p>
            <a:fld id="{AFA7B88B-89BC-4E41-A4CC-88F7AB32273B}" type="slidenum">
              <a:rPr lang="en-GB" smtClean="0"/>
              <a:t>‹#›</a:t>
            </a:fld>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132249" y="239083"/>
            <a:ext cx="3254889" cy="755904"/>
          </a:xfrm>
        </p:spPr>
        <p:txBody>
          <a:bodyPr/>
          <a:lstStyle>
            <a:lvl1pPr>
              <a:defRPr>
                <a:solidFill>
                  <a:schemeClr val="bg2"/>
                </a:solidFill>
              </a:defRPr>
            </a:lvl1pPr>
          </a:lstStyle>
          <a:p>
            <a:r>
              <a:rPr lang="en-US"/>
              <a:t>Objectives</a:t>
            </a:r>
            <a:endParaRPr lang="en-GB"/>
          </a:p>
        </p:txBody>
      </p:sp>
      <p:sp>
        <p:nvSpPr>
          <p:cNvPr id="9" name="Text Placeholder 8">
            <a:extLst>
              <a:ext uri="{FF2B5EF4-FFF2-40B4-BE49-F238E27FC236}">
                <a16:creationId xmlns:a16="http://schemas.microsoft.com/office/drawing/2014/main" id="{E669367B-2B14-4B39-899C-9C969FE4119E}"/>
              </a:ext>
            </a:extLst>
          </p:cNvPr>
          <p:cNvSpPr>
            <a:spLocks noGrp="1"/>
          </p:cNvSpPr>
          <p:nvPr>
            <p:ph type="body" sz="quarter" idx="28"/>
          </p:nvPr>
        </p:nvSpPr>
        <p:spPr>
          <a:xfrm>
            <a:off x="8132763"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73282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p:nvSpPr>
        <p:spPr>
          <a:xfrm>
            <a:off x="0" y="0"/>
            <a:ext cx="426784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4368310" y="0"/>
            <a:ext cx="7823686" cy="6858000"/>
          </a:xfrm>
          <a:noFill/>
        </p:spPr>
        <p:txBody>
          <a:bodyPr/>
          <a:lstStyle/>
          <a:p>
            <a:r>
              <a:rPr lang="en-US"/>
              <a:t>Click icon to add picture</a:t>
            </a:r>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solidFill>
                  <a:schemeClr val="bg2"/>
                </a:solidFill>
              </a:defRPr>
            </a:lvl1pPr>
          </a:lstStyle>
          <a:p>
            <a:endParaRPr lang="en-GB"/>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chemeClr val="tx2"/>
                </a:solidFill>
              </a:defRPr>
            </a:lvl1pPr>
          </a:lstStyle>
          <a:p>
            <a:fld id="{AFA7B88B-89BC-4E41-A4CC-88F7AB32273B}" type="slidenum">
              <a:rPr lang="en-GB" smtClean="0"/>
              <a:t>‹#›</a:t>
            </a:fld>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239083"/>
            <a:ext cx="3247588" cy="755904"/>
          </a:xfrm>
        </p:spPr>
        <p:txBody>
          <a:bodyPr/>
          <a:lstStyle>
            <a:lvl1pPr>
              <a:defRPr>
                <a:solidFill>
                  <a:schemeClr val="bg2"/>
                </a:solidFill>
              </a:defRPr>
            </a:lvl1pPr>
          </a:lstStyle>
          <a:p>
            <a:r>
              <a:rPr lang="en-US"/>
              <a:t>Objectives</a:t>
            </a:r>
            <a:endParaRPr lang="en-GB"/>
          </a:p>
        </p:txBody>
      </p:sp>
      <p:sp>
        <p:nvSpPr>
          <p:cNvPr id="11" name="Text Placeholder 8">
            <a:extLst>
              <a:ext uri="{FF2B5EF4-FFF2-40B4-BE49-F238E27FC236}">
                <a16:creationId xmlns:a16="http://schemas.microsoft.com/office/drawing/2014/main" id="{EF680D5D-8F05-4D4C-920C-E3C250BAFBA6}"/>
              </a:ext>
            </a:extLst>
          </p:cNvPr>
          <p:cNvSpPr>
            <a:spLocks noGrp="1"/>
          </p:cNvSpPr>
          <p:nvPr>
            <p:ph type="body" sz="quarter" idx="28"/>
          </p:nvPr>
        </p:nvSpPr>
        <p:spPr>
          <a:xfrm>
            <a:off x="813116"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798531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p:nvSpPr>
        <p:spPr>
          <a:xfrm>
            <a:off x="7923213" y="984250"/>
            <a:ext cx="3663955" cy="4892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4832" y="984250"/>
            <a:ext cx="7253707" cy="4892675"/>
          </a:xfrm>
          <a:solidFill>
            <a:schemeClr val="bg2"/>
          </a:solidFill>
        </p:spPr>
        <p:txBody>
          <a:bodyPr/>
          <a:lstStyle/>
          <a:p>
            <a:r>
              <a:rPr lang="en-US"/>
              <a:t>Click icon to add picture</a:t>
            </a:r>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132249" y="995079"/>
            <a:ext cx="3254889" cy="553166"/>
          </a:xfrm>
        </p:spPr>
        <p:txBody>
          <a:bodyPr/>
          <a:lstStyle>
            <a:lvl1pPr>
              <a:defRPr>
                <a:solidFill>
                  <a:schemeClr val="bg2"/>
                </a:solidFill>
              </a:defRPr>
            </a:lvl1pPr>
          </a:lstStyle>
          <a:p>
            <a:r>
              <a:rPr lang="en-US"/>
              <a:t>Objectives</a:t>
            </a:r>
            <a:endParaRPr lang="en-GB"/>
          </a:p>
        </p:txBody>
      </p:sp>
      <p:sp>
        <p:nvSpPr>
          <p:cNvPr id="9" name="Footer Placeholder 8">
            <a:extLst>
              <a:ext uri="{FF2B5EF4-FFF2-40B4-BE49-F238E27FC236}">
                <a16:creationId xmlns:a16="http://schemas.microsoft.com/office/drawing/2014/main" id="{B7C2F8BC-77D6-4C2F-919A-63CA19074964}"/>
              </a:ext>
            </a:extLst>
          </p:cNvPr>
          <p:cNvSpPr>
            <a:spLocks noGrp="1"/>
          </p:cNvSpPr>
          <p:nvPr>
            <p:ph type="ftr" sz="quarter" idx="29"/>
          </p:nvPr>
        </p:nvSpPr>
        <p:spPr/>
        <p:txBody>
          <a:bodyPr/>
          <a:lstStyle>
            <a:lvl1pPr>
              <a:defRPr/>
            </a:lvl1pPr>
          </a:lstStyle>
          <a:p>
            <a:endParaRPr lang="en-GB"/>
          </a:p>
        </p:txBody>
      </p:sp>
      <p:sp>
        <p:nvSpPr>
          <p:cNvPr id="11" name="Slide Number Placeholder 10">
            <a:extLst>
              <a:ext uri="{FF2B5EF4-FFF2-40B4-BE49-F238E27FC236}">
                <a16:creationId xmlns:a16="http://schemas.microsoft.com/office/drawing/2014/main" id="{75683228-5D73-4040-9AA2-D8ACD42135C7}"/>
              </a:ext>
            </a:extLst>
          </p:cNvPr>
          <p:cNvSpPr>
            <a:spLocks noGrp="1"/>
          </p:cNvSpPr>
          <p:nvPr>
            <p:ph type="sldNum" sz="quarter" idx="30"/>
          </p:nvPr>
        </p:nvSpPr>
        <p:spPr/>
        <p:txBody>
          <a:bodyPr/>
          <a:lstStyle/>
          <a:p>
            <a:fld id="{AFA7B88B-89BC-4E41-A4CC-88F7AB32273B}" type="slidenum">
              <a:rPr lang="en-GB" smtClean="0"/>
              <a:t>‹#›</a:t>
            </a:fld>
            <a:endParaRPr lang="en-GB"/>
          </a:p>
        </p:txBody>
      </p:sp>
      <p:sp>
        <p:nvSpPr>
          <p:cNvPr id="13" name="Text Placeholder 8">
            <a:extLst>
              <a:ext uri="{FF2B5EF4-FFF2-40B4-BE49-F238E27FC236}">
                <a16:creationId xmlns:a16="http://schemas.microsoft.com/office/drawing/2014/main" id="{FCE8BAEC-689F-4FE4-A40E-545E4F9AD8E0}"/>
              </a:ext>
            </a:extLst>
          </p:cNvPr>
          <p:cNvSpPr>
            <a:spLocks noGrp="1"/>
          </p:cNvSpPr>
          <p:nvPr>
            <p:ph type="body" sz="quarter" idx="31"/>
          </p:nvPr>
        </p:nvSpPr>
        <p:spPr>
          <a:xfrm>
            <a:off x="8132763" y="1957388"/>
            <a:ext cx="3254375" cy="391953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63691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p:nvSpPr>
        <p:spPr>
          <a:xfrm>
            <a:off x="599276" y="984250"/>
            <a:ext cx="3663955" cy="4892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4368310" y="984250"/>
            <a:ext cx="7209536" cy="4892675"/>
          </a:xfrm>
        </p:spPr>
        <p:txBody>
          <a:bodyPr/>
          <a:lstStyle/>
          <a:p>
            <a:r>
              <a:rPr lang="en-US"/>
              <a:t>Click icon to add picture</a:t>
            </a:r>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995079"/>
            <a:ext cx="3247592" cy="553166"/>
          </a:xfrm>
        </p:spPr>
        <p:txBody>
          <a:bodyPr/>
          <a:lstStyle>
            <a:lvl1pPr>
              <a:defRPr>
                <a:solidFill>
                  <a:schemeClr val="bg2"/>
                </a:solidFill>
              </a:defRPr>
            </a:lvl1pPr>
          </a:lstStyle>
          <a:p>
            <a:r>
              <a:rPr lang="en-US"/>
              <a:t>Objectives</a:t>
            </a:r>
            <a:endParaRPr lang="en-GB"/>
          </a:p>
        </p:txBody>
      </p:sp>
      <p:sp>
        <p:nvSpPr>
          <p:cNvPr id="9" name="Footer Placeholder 8">
            <a:extLst>
              <a:ext uri="{FF2B5EF4-FFF2-40B4-BE49-F238E27FC236}">
                <a16:creationId xmlns:a16="http://schemas.microsoft.com/office/drawing/2014/main" id="{B7C2F8BC-77D6-4C2F-919A-63CA19074964}"/>
              </a:ext>
            </a:extLst>
          </p:cNvPr>
          <p:cNvSpPr>
            <a:spLocks noGrp="1"/>
          </p:cNvSpPr>
          <p:nvPr>
            <p:ph type="ftr" sz="quarter" idx="29"/>
          </p:nvPr>
        </p:nvSpPr>
        <p:spPr/>
        <p:txBody>
          <a:bodyPr/>
          <a:lstStyle>
            <a:lvl1pPr>
              <a:defRPr/>
            </a:lvl1pPr>
          </a:lstStyle>
          <a:p>
            <a:endParaRPr lang="en-GB"/>
          </a:p>
        </p:txBody>
      </p:sp>
      <p:sp>
        <p:nvSpPr>
          <p:cNvPr id="11" name="Slide Number Placeholder 10">
            <a:extLst>
              <a:ext uri="{FF2B5EF4-FFF2-40B4-BE49-F238E27FC236}">
                <a16:creationId xmlns:a16="http://schemas.microsoft.com/office/drawing/2014/main" id="{75683228-5D73-4040-9AA2-D8ACD42135C7}"/>
              </a:ext>
            </a:extLst>
          </p:cNvPr>
          <p:cNvSpPr>
            <a:spLocks noGrp="1"/>
          </p:cNvSpPr>
          <p:nvPr>
            <p:ph type="sldNum" sz="quarter" idx="30"/>
          </p:nvPr>
        </p:nvSpPr>
        <p:spPr/>
        <p:txBody>
          <a:bodyPr/>
          <a:lstStyle/>
          <a:p>
            <a:fld id="{AFA7B88B-89BC-4E41-A4CC-88F7AB32273B}" type="slidenum">
              <a:rPr lang="en-GB" smtClean="0"/>
              <a:t>‹#›</a:t>
            </a:fld>
            <a:endParaRPr lang="en-GB"/>
          </a:p>
        </p:txBody>
      </p:sp>
      <p:sp>
        <p:nvSpPr>
          <p:cNvPr id="12" name="Text Placeholder 8">
            <a:extLst>
              <a:ext uri="{FF2B5EF4-FFF2-40B4-BE49-F238E27FC236}">
                <a16:creationId xmlns:a16="http://schemas.microsoft.com/office/drawing/2014/main" id="{D5A2AB75-7498-47E9-A8C7-3523A5348119}"/>
              </a:ext>
            </a:extLst>
          </p:cNvPr>
          <p:cNvSpPr>
            <a:spLocks noGrp="1"/>
          </p:cNvSpPr>
          <p:nvPr>
            <p:ph type="body" sz="quarter" idx="31"/>
          </p:nvPr>
        </p:nvSpPr>
        <p:spPr>
          <a:xfrm>
            <a:off x="813116"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81868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4985544"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6401594" y="1957388"/>
            <a:ext cx="4985544"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9" name="Slide Number Placeholder 5">
            <a:extLst>
              <a:ext uri="{FF2B5EF4-FFF2-40B4-BE49-F238E27FC236}">
                <a16:creationId xmlns:a16="http://schemas.microsoft.com/office/drawing/2014/main" id="{D78C888C-8909-473E-BEE1-C266A642D23E}"/>
              </a:ext>
            </a:extLst>
          </p:cNvPr>
          <p:cNvSpPr txBox="1">
            <a:spLocks/>
          </p:cNvSpPr>
          <p:nvPr userDrawn="1"/>
        </p:nvSpPr>
        <p:spPr>
          <a:xfrm>
            <a:off x="11404107" y="6483641"/>
            <a:ext cx="360000" cy="144000"/>
          </a:xfrm>
          <a:prstGeom prst="rect">
            <a:avLst/>
          </a:prstGeom>
        </p:spPr>
        <p:txBody>
          <a:bodyPr vert="horz" lIns="0" tIns="0" rIns="0" bIns="0" rtlCol="0" anchor="ctr">
            <a:noAutofit/>
          </a:bodyP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91B3F0-DF49-4597-9316-96DA5D9789E7}" type="slidenum">
              <a:rPr lang="en-GB" smtClean="0"/>
              <a:pPr/>
              <a:t>‹#›</a:t>
            </a:fld>
            <a:endParaRPr lang="en-GB"/>
          </a:p>
        </p:txBody>
      </p:sp>
      <p:sp>
        <p:nvSpPr>
          <p:cNvPr id="13" name="Footer Placeholder 4">
            <a:extLst>
              <a:ext uri="{FF2B5EF4-FFF2-40B4-BE49-F238E27FC236}">
                <a16:creationId xmlns:a16="http://schemas.microsoft.com/office/drawing/2014/main" id="{CD61A0C4-1FF0-4FE1-B65E-BBE73F05C4AD}"/>
              </a:ext>
            </a:extLst>
          </p:cNvPr>
          <p:cNvSpPr txBox="1">
            <a:spLocks/>
          </p:cNvSpPr>
          <p:nvPr userDrawn="1"/>
        </p:nvSpPr>
        <p:spPr>
          <a:xfrm>
            <a:off x="457200" y="6483641"/>
            <a:ext cx="3086100" cy="144000"/>
          </a:xfrm>
          <a:prstGeom prst="rect">
            <a:avLst/>
          </a:prstGeom>
        </p:spPr>
        <p:txBody>
          <a:bodyPr vert="horz" lIns="0" tIns="0" rIns="0" bIns="0" rtlCol="0" anchor="ctr">
            <a:noAutofit/>
          </a:bodyPr>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Confidential – Internal circulation only</a:t>
            </a:r>
          </a:p>
        </p:txBody>
      </p:sp>
    </p:spTree>
    <p:extLst>
      <p:ext uri="{BB962C8B-B14F-4D97-AF65-F5344CB8AC3E}">
        <p14:creationId xmlns:p14="http://schemas.microsoft.com/office/powerpoint/2010/main" val="2644520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3457575"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4872038" y="1957388"/>
            <a:ext cx="6515100"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484626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1472387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2"/>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2A7BDE-28F5-A342-98F2-97E257AC63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00134"/>
            <a:ext cx="12192000" cy="3708000"/>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6" name="Picture 25">
            <a:extLst>
              <a:ext uri="{FF2B5EF4-FFF2-40B4-BE49-F238E27FC236}">
                <a16:creationId xmlns:a16="http://schemas.microsoft.com/office/drawing/2014/main" id="{BDFD4247-996F-DC43-87B5-2EBB5C7A98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8072" y="2100965"/>
            <a:ext cx="3464247" cy="3708000"/>
          </a:xfrm>
          <a:prstGeom prst="rect">
            <a:avLst/>
          </a:prstGeom>
        </p:spPr>
      </p:pic>
    </p:spTree>
    <p:extLst>
      <p:ext uri="{BB962C8B-B14F-4D97-AF65-F5344CB8AC3E}">
        <p14:creationId xmlns:p14="http://schemas.microsoft.com/office/powerpoint/2010/main" val="25442760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D92F4-A8F2-4499-8F39-F933D1BAA28C}"/>
              </a:ext>
            </a:extLst>
          </p:cNvPr>
          <p:cNvSpPr>
            <a:spLocks noGrp="1"/>
          </p:cNvSpPr>
          <p:nvPr>
            <p:ph type="body" idx="1"/>
          </p:nvPr>
        </p:nvSpPr>
        <p:spPr>
          <a:xfrm>
            <a:off x="807268" y="1179459"/>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62C15650-183E-44A1-9171-2881E2F89F52}"/>
              </a:ext>
            </a:extLst>
          </p:cNvPr>
          <p:cNvSpPr>
            <a:spLocks noGrp="1"/>
          </p:cNvSpPr>
          <p:nvPr>
            <p:ph type="body" sz="quarter" idx="3"/>
          </p:nvPr>
        </p:nvSpPr>
        <p:spPr>
          <a:xfrm>
            <a:off x="6401594" y="1172296"/>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itle 14">
            <a:extLst>
              <a:ext uri="{FF2B5EF4-FFF2-40B4-BE49-F238E27FC236}">
                <a16:creationId xmlns:a16="http://schemas.microsoft.com/office/drawing/2014/main" id="{C0CCA26C-8B72-4399-90B2-A26D0DF3ABC8}"/>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B95709F3-EDEE-4A9F-96C3-2805D869619D}"/>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Footer Placeholder 3">
            <a:extLst>
              <a:ext uri="{FF2B5EF4-FFF2-40B4-BE49-F238E27FC236}">
                <a16:creationId xmlns:a16="http://schemas.microsoft.com/office/drawing/2014/main" id="{B4B8236D-3F61-4E74-945D-9E1F5AF75837}"/>
              </a:ext>
            </a:extLst>
          </p:cNvPr>
          <p:cNvSpPr>
            <a:spLocks noGrp="1"/>
          </p:cNvSpPr>
          <p:nvPr>
            <p:ph type="ftr" sz="quarter" idx="19"/>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B4CF1F7E-BA1B-469C-B3A7-1CE9767EFD5E}"/>
              </a:ext>
            </a:extLst>
          </p:cNvPr>
          <p:cNvSpPr>
            <a:spLocks noGrp="1"/>
          </p:cNvSpPr>
          <p:nvPr>
            <p:ph type="sldNum" sz="quarter" idx="20"/>
          </p:nvPr>
        </p:nvSpPr>
        <p:spPr/>
        <p:txBody>
          <a:bodyPr/>
          <a:lstStyle/>
          <a:p>
            <a:fld id="{AFA7B88B-89BC-4E41-A4CC-88F7AB32273B}" type="slidenum">
              <a:rPr lang="en-GB" smtClean="0"/>
              <a:t>‹#›</a:t>
            </a:fld>
            <a:endParaRPr lang="en-GB"/>
          </a:p>
        </p:txBody>
      </p:sp>
      <p:sp>
        <p:nvSpPr>
          <p:cNvPr id="11" name="Content Placeholder 2">
            <a:extLst>
              <a:ext uri="{FF2B5EF4-FFF2-40B4-BE49-F238E27FC236}">
                <a16:creationId xmlns:a16="http://schemas.microsoft.com/office/drawing/2014/main" id="{FEC1B1FA-7248-44B8-854A-150E4D0AEF09}"/>
              </a:ext>
            </a:extLst>
          </p:cNvPr>
          <p:cNvSpPr>
            <a:spLocks noGrp="1"/>
          </p:cNvSpPr>
          <p:nvPr>
            <p:ph sz="half" idx="21"/>
          </p:nvPr>
        </p:nvSpPr>
        <p:spPr>
          <a:xfrm>
            <a:off x="803275" y="1957388"/>
            <a:ext cx="4985544"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a:extLst>
              <a:ext uri="{FF2B5EF4-FFF2-40B4-BE49-F238E27FC236}">
                <a16:creationId xmlns:a16="http://schemas.microsoft.com/office/drawing/2014/main" id="{83738319-7324-4B41-A8DB-A57AA0016E54}"/>
              </a:ext>
            </a:extLst>
          </p:cNvPr>
          <p:cNvSpPr>
            <a:spLocks noGrp="1"/>
          </p:cNvSpPr>
          <p:nvPr>
            <p:ph sz="half" idx="2"/>
          </p:nvPr>
        </p:nvSpPr>
        <p:spPr>
          <a:xfrm>
            <a:off x="6401594" y="1957388"/>
            <a:ext cx="4985544"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1619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2B9EEF14-C757-4CF8-B62A-0684DCD94BD8}"/>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7" name="Text Placeholder 2">
            <a:extLst>
              <a:ext uri="{FF2B5EF4-FFF2-40B4-BE49-F238E27FC236}">
                <a16:creationId xmlns:a16="http://schemas.microsoft.com/office/drawing/2014/main" id="{7AF410B1-C5E0-40FF-B2B3-7E10919CA4C7}"/>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2887555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1039491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blue">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315935465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06D8EF4-6FB8-4F8C-87C8-859F7E7C0B4F}"/>
              </a:ext>
            </a:extLst>
          </p:cNvPr>
          <p:cNvSpPr>
            <a:spLocks noGrp="1"/>
          </p:cNvSpPr>
          <p:nvPr>
            <p:ph sz="quarter" idx="15"/>
          </p:nvPr>
        </p:nvSpPr>
        <p:spPr>
          <a:xfrm>
            <a:off x="804863" y="1470025"/>
            <a:ext cx="5038725" cy="2160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17" name="Content Placeholder 14">
            <a:extLst>
              <a:ext uri="{FF2B5EF4-FFF2-40B4-BE49-F238E27FC236}">
                <a16:creationId xmlns:a16="http://schemas.microsoft.com/office/drawing/2014/main" id="{8F7C6624-6124-45AF-A656-F136EE4F0E09}"/>
              </a:ext>
            </a:extLst>
          </p:cNvPr>
          <p:cNvSpPr>
            <a:spLocks noGrp="1"/>
          </p:cNvSpPr>
          <p:nvPr>
            <p:ph sz="quarter" idx="16"/>
          </p:nvPr>
        </p:nvSpPr>
        <p:spPr>
          <a:xfrm>
            <a:off x="6348603" y="1470025"/>
            <a:ext cx="5038725" cy="2160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4">
            <a:extLst>
              <a:ext uri="{FF2B5EF4-FFF2-40B4-BE49-F238E27FC236}">
                <a16:creationId xmlns:a16="http://schemas.microsoft.com/office/drawing/2014/main" id="{17226688-3B13-400F-8F75-4D08EC21C8D4}"/>
              </a:ext>
            </a:extLst>
          </p:cNvPr>
          <p:cNvSpPr>
            <a:spLocks noGrp="1"/>
          </p:cNvSpPr>
          <p:nvPr>
            <p:ph sz="quarter" idx="17"/>
          </p:nvPr>
        </p:nvSpPr>
        <p:spPr>
          <a:xfrm>
            <a:off x="804863" y="3914460"/>
            <a:ext cx="5038725" cy="2160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4">
            <a:extLst>
              <a:ext uri="{FF2B5EF4-FFF2-40B4-BE49-F238E27FC236}">
                <a16:creationId xmlns:a16="http://schemas.microsoft.com/office/drawing/2014/main" id="{5F8239E0-4B04-43F2-AF17-4385E1F0C831}"/>
              </a:ext>
            </a:extLst>
          </p:cNvPr>
          <p:cNvSpPr>
            <a:spLocks noGrp="1"/>
          </p:cNvSpPr>
          <p:nvPr>
            <p:ph sz="quarter" idx="18"/>
          </p:nvPr>
        </p:nvSpPr>
        <p:spPr>
          <a:xfrm>
            <a:off x="6348603" y="3914460"/>
            <a:ext cx="5038725" cy="2160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8021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Lap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CF4745-0B51-4535-9607-92A73F6BC5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noFill/>
        </p:spPr>
        <p:txBody>
          <a:bodyPr/>
          <a:lstStyle/>
          <a:p>
            <a:r>
              <a:rPr lang="en-US"/>
              <a:t>Click icon to add picture</a:t>
            </a:r>
            <a:endParaRPr lang="en-GB"/>
          </a:p>
        </p:txBody>
      </p:sp>
      <p:sp>
        <p:nvSpPr>
          <p:cNvPr id="7" name="Footer Placeholder 6">
            <a:extLst>
              <a:ext uri="{FF2B5EF4-FFF2-40B4-BE49-F238E27FC236}">
                <a16:creationId xmlns:a16="http://schemas.microsoft.com/office/drawing/2014/main" id="{83DA66B0-91CC-4E9A-B5B0-398811AA37F1}"/>
              </a:ext>
            </a:extLst>
          </p:cNvPr>
          <p:cNvSpPr>
            <a:spLocks noGrp="1"/>
          </p:cNvSpPr>
          <p:nvPr>
            <p:ph type="ftr" sz="quarter" idx="18"/>
          </p:nvPr>
        </p:nvSpPr>
        <p:spPr/>
        <p:txBody>
          <a:bodyPr/>
          <a:lstStyle>
            <a:lvl1pPr>
              <a:defRPr/>
            </a:lvl1pPr>
          </a:lstStyle>
          <a:p>
            <a:endParaRPr lang="en-GB"/>
          </a:p>
        </p:txBody>
      </p:sp>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AFA7B88B-89BC-4E41-A4CC-88F7AB32273B}" type="slidenum">
              <a:rPr lang="en-GB" smtClean="0"/>
              <a:t>‹#›</a:t>
            </a:fld>
            <a:endParaRPr lang="en-GB"/>
          </a:p>
        </p:txBody>
      </p:sp>
      <p:sp>
        <p:nvSpPr>
          <p:cNvPr id="13" name="Line 11">
            <a:extLst>
              <a:ext uri="{FF2B5EF4-FFF2-40B4-BE49-F238E27FC236}">
                <a16:creationId xmlns:a16="http://schemas.microsoft.com/office/drawing/2014/main" id="{B41496BB-1636-4AFC-A6FC-FA74039A1E51}"/>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 Placeholder 13">
            <a:extLst>
              <a:ext uri="{FF2B5EF4-FFF2-40B4-BE49-F238E27FC236}">
                <a16:creationId xmlns:a16="http://schemas.microsoft.com/office/drawing/2014/main" id="{44E4A96F-0870-4B5D-AE81-ACF3745643F9}"/>
              </a:ext>
            </a:extLst>
          </p:cNvPr>
          <p:cNvSpPr>
            <a:spLocks noGrp="1"/>
          </p:cNvSpPr>
          <p:nvPr>
            <p:ph type="body" sz="quarter" idx="20"/>
          </p:nvPr>
        </p:nvSpPr>
        <p:spPr>
          <a:xfrm>
            <a:off x="804863" y="1957388"/>
            <a:ext cx="4067175" cy="3919538"/>
          </a:xfrm>
        </p:spPr>
        <p:txBody>
          <a:bodyPr/>
          <a:lstStyle>
            <a:lvl1pPr>
              <a:defRPr sz="1800"/>
            </a:lvl1pPr>
            <a:lvl2pPr>
              <a:defRPr sz="18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p:txBody>
          <a:bodyPr/>
          <a:lstStyle/>
          <a:p>
            <a:r>
              <a:rPr lang="en-US"/>
              <a:t>Click to edit Master title style</a:t>
            </a:r>
            <a:endParaRPr lang="en-GB"/>
          </a:p>
        </p:txBody>
      </p:sp>
      <p:sp>
        <p:nvSpPr>
          <p:cNvPr id="17" name="Text Placeholder 2">
            <a:extLst>
              <a:ext uri="{FF2B5EF4-FFF2-40B4-BE49-F238E27FC236}">
                <a16:creationId xmlns:a16="http://schemas.microsoft.com/office/drawing/2014/main" id="{CC23A650-ECCB-495A-941E-9DF147B4D24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28785399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blu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noFill/>
        </p:spPr>
        <p:txBody>
          <a:bodyPr/>
          <a:lstStyle/>
          <a:p>
            <a:r>
              <a:rPr lang="en-US"/>
              <a:t>Click icon to add picture</a:t>
            </a:r>
            <a:endParaRPr lang="en-GB"/>
          </a:p>
        </p:txBody>
      </p:sp>
      <p:sp>
        <p:nvSpPr>
          <p:cNvPr id="7" name="Footer Placeholder 6">
            <a:extLst>
              <a:ext uri="{FF2B5EF4-FFF2-40B4-BE49-F238E27FC236}">
                <a16:creationId xmlns:a16="http://schemas.microsoft.com/office/drawing/2014/main" id="{83DA66B0-91CC-4E9A-B5B0-398811AA37F1}"/>
              </a:ext>
            </a:extLst>
          </p:cNvPr>
          <p:cNvSpPr>
            <a:spLocks noGrp="1"/>
          </p:cNvSpPr>
          <p:nvPr>
            <p:ph type="ftr" sz="quarter" idx="18"/>
          </p:nvPr>
        </p:nvSpPr>
        <p:spPr/>
        <p:txBody>
          <a:bodyPr/>
          <a:lstStyle>
            <a:lvl1pPr>
              <a:defRPr/>
            </a:lvl1pPr>
          </a:lstStyle>
          <a:p>
            <a:endParaRPr lang="en-GB"/>
          </a:p>
        </p:txBody>
      </p:sp>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AFA7B88B-89BC-4E41-A4CC-88F7AB32273B}" type="slidenum">
              <a:rPr lang="en-GB" smtClean="0"/>
              <a:t>‹#›</a:t>
            </a:fld>
            <a:endParaRPr lang="en-GB"/>
          </a:p>
        </p:txBody>
      </p:sp>
      <p:sp>
        <p:nvSpPr>
          <p:cNvPr id="13" name="Line 11">
            <a:extLst>
              <a:ext uri="{FF2B5EF4-FFF2-40B4-BE49-F238E27FC236}">
                <a16:creationId xmlns:a16="http://schemas.microsoft.com/office/drawing/2014/main" id="{B41496BB-1636-4AFC-A6FC-FA74039A1E51}"/>
              </a:ext>
            </a:extLst>
          </p:cNvPr>
          <p:cNvSpPr>
            <a:spLocks noChangeShapeType="1"/>
          </p:cNvSpPr>
          <p:nvPr/>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 Placeholder 13">
            <a:extLst>
              <a:ext uri="{FF2B5EF4-FFF2-40B4-BE49-F238E27FC236}">
                <a16:creationId xmlns:a16="http://schemas.microsoft.com/office/drawing/2014/main" id="{44E4A96F-0870-4B5D-AE81-ACF3745643F9}"/>
              </a:ext>
            </a:extLst>
          </p:cNvPr>
          <p:cNvSpPr>
            <a:spLocks noGrp="1"/>
          </p:cNvSpPr>
          <p:nvPr>
            <p:ph type="body" sz="quarter" idx="20"/>
          </p:nvPr>
        </p:nvSpPr>
        <p:spPr>
          <a:xfrm>
            <a:off x="804863" y="1957388"/>
            <a:ext cx="4067175" cy="3919538"/>
          </a:xfrm>
        </p:spPr>
        <p:txBody>
          <a:bodyPr/>
          <a:lstStyle>
            <a:lvl1pPr>
              <a:defRPr sz="1800"/>
            </a:lvl1pPr>
            <a:lvl2pPr>
              <a:defRPr sz="18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7" name="Text Placeholder 2">
            <a:extLst>
              <a:ext uri="{FF2B5EF4-FFF2-40B4-BE49-F238E27FC236}">
                <a16:creationId xmlns:a16="http://schemas.microsoft.com/office/drawing/2014/main" id="{CC23A650-ECCB-495A-941E-9DF147B4D24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29451897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Sub Content and ip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0A5685-ADC9-4197-AAEB-665323328B34}"/>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electronics&#10;&#10;Description automatically generated">
            <a:extLst>
              <a:ext uri="{FF2B5EF4-FFF2-40B4-BE49-F238E27FC236}">
                <a16:creationId xmlns:a16="http://schemas.microsoft.com/office/drawing/2014/main" id="{BBFE4450-7F64-45EF-B376-4CE1604EFE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5465" y="636608"/>
            <a:ext cx="3700984" cy="5584784"/>
          </a:xfrm>
          <a:prstGeom prst="rect">
            <a:avLst/>
          </a:prstGeom>
        </p:spPr>
      </p:pic>
      <p:sp>
        <p:nvSpPr>
          <p:cNvPr id="8" name="Footer Placeholder 7">
            <a:extLst>
              <a:ext uri="{FF2B5EF4-FFF2-40B4-BE49-F238E27FC236}">
                <a16:creationId xmlns:a16="http://schemas.microsoft.com/office/drawing/2014/main" id="{26E6DE77-9013-452C-BF9A-A0F7E97A65BF}"/>
              </a:ext>
            </a:extLst>
          </p:cNvPr>
          <p:cNvSpPr>
            <a:spLocks noGrp="1"/>
          </p:cNvSpPr>
          <p:nvPr>
            <p:ph type="ftr" sz="quarter" idx="18"/>
          </p:nvPr>
        </p:nvSpPr>
        <p:spPr/>
        <p:txBody>
          <a:bodyPr/>
          <a:lstStyle>
            <a:lvl1pPr>
              <a:defRPr/>
            </a:lvl1pPr>
          </a:lstStyle>
          <a:p>
            <a:endParaRPr lang="en-GB"/>
          </a:p>
        </p:txBody>
      </p:sp>
      <p:sp>
        <p:nvSpPr>
          <p:cNvPr id="12" name="Slide Number Placeholder 11">
            <a:extLst>
              <a:ext uri="{FF2B5EF4-FFF2-40B4-BE49-F238E27FC236}">
                <a16:creationId xmlns:a16="http://schemas.microsoft.com/office/drawing/2014/main" id="{228DB17A-26A8-446C-8945-DBFEAAABEB54}"/>
              </a:ext>
            </a:extLst>
          </p:cNvPr>
          <p:cNvSpPr>
            <a:spLocks noGrp="1"/>
          </p:cNvSpPr>
          <p:nvPr>
            <p:ph type="sldNum" sz="quarter" idx="19"/>
          </p:nvPr>
        </p:nvSpPr>
        <p:spPr/>
        <p:txBody>
          <a:bodyPr/>
          <a:lstStyle/>
          <a:p>
            <a:fld id="{AFA7B88B-89BC-4E41-A4CC-88F7AB32273B}" type="slidenum">
              <a:rPr lang="en-GB" smtClean="0"/>
              <a:t>‹#›</a:t>
            </a:fld>
            <a:endParaRPr lang="en-GB"/>
          </a:p>
        </p:txBody>
      </p:sp>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4677543" cy="755904"/>
          </a:xfrm>
        </p:spPr>
        <p:txBody>
          <a:bodyPr/>
          <a:lstStyle/>
          <a:p>
            <a:r>
              <a:rPr lang="en-US"/>
              <a:t>Click to edit Master title style</a:t>
            </a:r>
            <a:endParaRPr lang="en-GB"/>
          </a:p>
        </p:txBody>
      </p:sp>
      <p:sp>
        <p:nvSpPr>
          <p:cNvPr id="15" name="Line 11">
            <a:extLst>
              <a:ext uri="{FF2B5EF4-FFF2-40B4-BE49-F238E27FC236}">
                <a16:creationId xmlns:a16="http://schemas.microsoft.com/office/drawing/2014/main" id="{03DBE64E-515F-4407-81E3-DBF36C8458D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4677545"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9" name="Picture Placeholder 11">
            <a:extLst>
              <a:ext uri="{FF2B5EF4-FFF2-40B4-BE49-F238E27FC236}">
                <a16:creationId xmlns:a16="http://schemas.microsoft.com/office/drawing/2014/main" id="{B87D5B7D-3A59-4F6D-9FD4-2104571D29CB}"/>
              </a:ext>
            </a:extLst>
          </p:cNvPr>
          <p:cNvSpPr>
            <a:spLocks noGrp="1"/>
          </p:cNvSpPr>
          <p:nvPr>
            <p:ph type="pic" sz="quarter" idx="16"/>
          </p:nvPr>
        </p:nvSpPr>
        <p:spPr>
          <a:xfrm>
            <a:off x="7470433" y="1234388"/>
            <a:ext cx="3294000" cy="4390908"/>
          </a:xfrm>
          <a:solidFill>
            <a:schemeClr val="bg1"/>
          </a:solidFill>
        </p:spPr>
        <p:txBody>
          <a:bodyPr/>
          <a:lstStyle/>
          <a:p>
            <a:r>
              <a:rPr lang="en-US"/>
              <a:t>Click icon to add picture</a:t>
            </a:r>
            <a:endParaRPr lang="en-GB"/>
          </a:p>
        </p:txBody>
      </p:sp>
      <p:sp>
        <p:nvSpPr>
          <p:cNvPr id="13" name="Text Placeholder 13">
            <a:extLst>
              <a:ext uri="{FF2B5EF4-FFF2-40B4-BE49-F238E27FC236}">
                <a16:creationId xmlns:a16="http://schemas.microsoft.com/office/drawing/2014/main" id="{95DED938-985A-4F57-BCDD-11164D1F9158}"/>
              </a:ext>
            </a:extLst>
          </p:cNvPr>
          <p:cNvSpPr>
            <a:spLocks noGrp="1"/>
          </p:cNvSpPr>
          <p:nvPr>
            <p:ph type="body" sz="quarter" idx="20"/>
          </p:nvPr>
        </p:nvSpPr>
        <p:spPr>
          <a:xfrm>
            <a:off x="804863" y="1957388"/>
            <a:ext cx="4067175" cy="3919538"/>
          </a:xfrm>
        </p:spPr>
        <p:txBody>
          <a:bodyPr/>
          <a:lstStyle>
            <a:lvl1pPr>
              <a:defRPr sz="1800"/>
            </a:lvl1pPr>
            <a:lvl2pPr>
              <a:defRPr sz="18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51595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ub Content and iphon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EA0399-1350-4A73-8678-B092ABCB5A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37153" y="18049"/>
            <a:ext cx="6528348" cy="6839951"/>
          </a:xfrm>
          <a:prstGeom prst="rect">
            <a:avLst/>
          </a:prstGeom>
        </p:spPr>
      </p:pic>
      <p:sp>
        <p:nvSpPr>
          <p:cNvPr id="8" name="Footer Placeholder 7">
            <a:extLst>
              <a:ext uri="{FF2B5EF4-FFF2-40B4-BE49-F238E27FC236}">
                <a16:creationId xmlns:a16="http://schemas.microsoft.com/office/drawing/2014/main" id="{26E6DE77-9013-452C-BF9A-A0F7E97A65BF}"/>
              </a:ext>
            </a:extLst>
          </p:cNvPr>
          <p:cNvSpPr>
            <a:spLocks noGrp="1"/>
          </p:cNvSpPr>
          <p:nvPr>
            <p:ph type="ftr" sz="quarter" idx="18"/>
          </p:nvPr>
        </p:nvSpPr>
        <p:spPr/>
        <p:txBody>
          <a:bodyPr/>
          <a:lstStyle>
            <a:lvl1pPr>
              <a:defRPr/>
            </a:lvl1pPr>
          </a:lstStyle>
          <a:p>
            <a:endParaRPr lang="en-GB"/>
          </a:p>
        </p:txBody>
      </p:sp>
      <p:sp>
        <p:nvSpPr>
          <p:cNvPr id="12" name="Slide Number Placeholder 11">
            <a:extLst>
              <a:ext uri="{FF2B5EF4-FFF2-40B4-BE49-F238E27FC236}">
                <a16:creationId xmlns:a16="http://schemas.microsoft.com/office/drawing/2014/main" id="{228DB17A-26A8-446C-8945-DBFEAAABEB54}"/>
              </a:ext>
            </a:extLst>
          </p:cNvPr>
          <p:cNvSpPr>
            <a:spLocks noGrp="1"/>
          </p:cNvSpPr>
          <p:nvPr>
            <p:ph type="sldNum" sz="quarter" idx="19"/>
          </p:nvPr>
        </p:nvSpPr>
        <p:spPr/>
        <p:txBody>
          <a:bodyPr/>
          <a:lstStyle/>
          <a:p>
            <a:fld id="{AFA7B88B-89BC-4E41-A4CC-88F7AB32273B}" type="slidenum">
              <a:rPr lang="en-GB" smtClean="0"/>
              <a:t>‹#›</a:t>
            </a:fld>
            <a:endParaRPr lang="en-GB"/>
          </a:p>
        </p:txBody>
      </p:sp>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6506343" cy="755904"/>
          </a:xfrm>
        </p:spPr>
        <p:txBody>
          <a:bodyPr/>
          <a:lstStyle/>
          <a:p>
            <a:r>
              <a:rPr lang="en-US"/>
              <a:t>Click to edit Master title style</a:t>
            </a:r>
            <a:endParaRPr lang="en-GB"/>
          </a:p>
        </p:txBody>
      </p:sp>
      <p:sp>
        <p:nvSpPr>
          <p:cNvPr id="15" name="Line 11">
            <a:extLst>
              <a:ext uri="{FF2B5EF4-FFF2-40B4-BE49-F238E27FC236}">
                <a16:creationId xmlns:a16="http://schemas.microsoft.com/office/drawing/2014/main" id="{03DBE64E-515F-4407-81E3-DBF36C8458D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6506346"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r>
              <a:rPr lang="en-US"/>
              <a:t>Click icon to add picture</a:t>
            </a:r>
            <a:endParaRPr lang="en-GB"/>
          </a:p>
        </p:txBody>
      </p:sp>
      <p:sp>
        <p:nvSpPr>
          <p:cNvPr id="11" name="Text Placeholder 13">
            <a:extLst>
              <a:ext uri="{FF2B5EF4-FFF2-40B4-BE49-F238E27FC236}">
                <a16:creationId xmlns:a16="http://schemas.microsoft.com/office/drawing/2014/main" id="{E2A1743A-BEDE-46A4-B32C-011004036D8E}"/>
              </a:ext>
            </a:extLst>
          </p:cNvPr>
          <p:cNvSpPr>
            <a:spLocks noGrp="1"/>
          </p:cNvSpPr>
          <p:nvPr>
            <p:ph type="body" sz="quarter" idx="20"/>
          </p:nvPr>
        </p:nvSpPr>
        <p:spPr>
          <a:xfrm>
            <a:off x="804863" y="1957388"/>
            <a:ext cx="4679950" cy="3919538"/>
          </a:xfrm>
        </p:spPr>
        <p:txBody>
          <a:bodyPr/>
          <a:lstStyle>
            <a:lvl1pPr>
              <a:defRPr sz="1800"/>
            </a:lvl1pPr>
            <a:lvl2pPr>
              <a:defRPr sz="18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3627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Colum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3060000" cy="392485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957388"/>
            <a:ext cx="3060000" cy="392485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957388"/>
            <a:ext cx="3060000" cy="392485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21721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E23AC-E608-384D-B714-272AC4F08C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93248"/>
            <a:ext cx="12192000" cy="3721772"/>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4D995BA4-3D7A-4541-82BF-8BE892BDE8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6425" y="2093247"/>
            <a:ext cx="3445894" cy="3708000"/>
          </a:xfrm>
          <a:prstGeom prst="rect">
            <a:avLst/>
          </a:prstGeom>
        </p:spPr>
      </p:pic>
    </p:spTree>
    <p:extLst>
      <p:ext uri="{BB962C8B-B14F-4D97-AF65-F5344CB8AC3E}">
        <p14:creationId xmlns:p14="http://schemas.microsoft.com/office/powerpoint/2010/main" val="139375695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ree Columns bi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58113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ree Columns with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6" name="Picture Placeholder 3">
            <a:extLst>
              <a:ext uri="{FF2B5EF4-FFF2-40B4-BE49-F238E27FC236}">
                <a16:creationId xmlns:a16="http://schemas.microsoft.com/office/drawing/2014/main" id="{C46A86B0-F4B6-4986-A266-D425DAE57D0C}"/>
              </a:ext>
            </a:extLst>
          </p:cNvPr>
          <p:cNvSpPr>
            <a:spLocks noGrp="1"/>
          </p:cNvSpPr>
          <p:nvPr>
            <p:ph type="pic" sz="quarter" idx="25"/>
          </p:nvPr>
        </p:nvSpPr>
        <p:spPr>
          <a:xfrm>
            <a:off x="793749" y="1470025"/>
            <a:ext cx="3060000" cy="1618448"/>
          </a:xfrm>
        </p:spPr>
        <p:txBody>
          <a:bodyPr/>
          <a:lstStyle/>
          <a:p>
            <a:r>
              <a:rPr lang="en-US"/>
              <a:t>Click icon to add picture</a:t>
            </a:r>
            <a:endParaRPr lang="en-GB"/>
          </a:p>
        </p:txBody>
      </p:sp>
      <p:sp>
        <p:nvSpPr>
          <p:cNvPr id="18" name="Picture Placeholder 3">
            <a:extLst>
              <a:ext uri="{FF2B5EF4-FFF2-40B4-BE49-F238E27FC236}">
                <a16:creationId xmlns:a16="http://schemas.microsoft.com/office/drawing/2014/main" id="{6C0E865C-C1CA-455E-873E-CDC433BBE0A1}"/>
              </a:ext>
            </a:extLst>
          </p:cNvPr>
          <p:cNvSpPr>
            <a:spLocks noGrp="1"/>
          </p:cNvSpPr>
          <p:nvPr>
            <p:ph type="pic" sz="quarter" idx="26"/>
          </p:nvPr>
        </p:nvSpPr>
        <p:spPr>
          <a:xfrm>
            <a:off x="4560539" y="1470025"/>
            <a:ext cx="3060000" cy="1618448"/>
          </a:xfrm>
        </p:spPr>
        <p:txBody>
          <a:bodyPr/>
          <a:lstStyle/>
          <a:p>
            <a:r>
              <a:rPr lang="en-US"/>
              <a:t>Click icon to add picture</a:t>
            </a:r>
            <a:endParaRPr lang="en-GB"/>
          </a:p>
        </p:txBody>
      </p:sp>
      <p:sp>
        <p:nvSpPr>
          <p:cNvPr id="19" name="Picture Placeholder 3">
            <a:extLst>
              <a:ext uri="{FF2B5EF4-FFF2-40B4-BE49-F238E27FC236}">
                <a16:creationId xmlns:a16="http://schemas.microsoft.com/office/drawing/2014/main" id="{27387CE0-5475-4E8B-9C36-C71A635077C3}"/>
              </a:ext>
            </a:extLst>
          </p:cNvPr>
          <p:cNvSpPr>
            <a:spLocks noGrp="1"/>
          </p:cNvSpPr>
          <p:nvPr>
            <p:ph type="pic" sz="quarter" idx="27"/>
          </p:nvPr>
        </p:nvSpPr>
        <p:spPr>
          <a:xfrm>
            <a:off x="8327328" y="1470025"/>
            <a:ext cx="3060000" cy="1618448"/>
          </a:xfrm>
        </p:spPr>
        <p:txBody>
          <a:bodyPr/>
          <a:lstStyle/>
          <a:p>
            <a:r>
              <a:rPr lang="en-US"/>
              <a:t>Click icon to add picture</a:t>
            </a:r>
            <a:endParaRPr lang="en-GB"/>
          </a:p>
        </p:txBody>
      </p:sp>
    </p:spTree>
    <p:extLst>
      <p:ext uri="{BB962C8B-B14F-4D97-AF65-F5344CB8AC3E}">
        <p14:creationId xmlns:p14="http://schemas.microsoft.com/office/powerpoint/2010/main" val="991081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Columns f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4" name="Content Placeholder 1">
            <a:extLst>
              <a:ext uri="{FF2B5EF4-FFF2-40B4-BE49-F238E27FC236}">
                <a16:creationId xmlns:a16="http://schemas.microsoft.com/office/drawing/2014/main" id="{A5839654-1D82-4106-8558-0C64204557AF}"/>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6" name="Content Placeholder 1">
            <a:extLst>
              <a:ext uri="{FF2B5EF4-FFF2-40B4-BE49-F238E27FC236}">
                <a16:creationId xmlns:a16="http://schemas.microsoft.com/office/drawing/2014/main" id="{B923662F-1945-400C-A611-60CF658E79BB}"/>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8" name="Content Placeholder 1">
            <a:extLst>
              <a:ext uri="{FF2B5EF4-FFF2-40B4-BE49-F238E27FC236}">
                <a16:creationId xmlns:a16="http://schemas.microsoft.com/office/drawing/2014/main" id="{B02E5526-6A1B-49F0-B30B-9520112ECDCD}"/>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2188661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hree content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446202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813257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4470305" y="1970379"/>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8132571" y="1970379"/>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6" name="Line 11">
            <a:extLst>
              <a:ext uri="{FF2B5EF4-FFF2-40B4-BE49-F238E27FC236}">
                <a16:creationId xmlns:a16="http://schemas.microsoft.com/office/drawing/2014/main" id="{CFB06B81-3B8A-42D9-A431-62EF0890E68D}"/>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15106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ve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2730850"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6388199"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2734216"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6388199"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86" name="Line 11">
            <a:extLst>
              <a:ext uri="{FF2B5EF4-FFF2-40B4-BE49-F238E27FC236}">
                <a16:creationId xmlns:a16="http://schemas.microsoft.com/office/drawing/2014/main" id="{5ABD6F6D-3834-4F77-9CD6-592A16D9E5D1}"/>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73869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ix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446202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813257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4462021"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8132571"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86" name="Line 11">
            <a:extLst>
              <a:ext uri="{FF2B5EF4-FFF2-40B4-BE49-F238E27FC236}">
                <a16:creationId xmlns:a16="http://schemas.microsoft.com/office/drawing/2014/main" id="{5ABD6F6D-3834-4F77-9CD6-592A16D9E5D1}"/>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55346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ur content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3552105"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6299538"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2340000"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3554348" y="1970379"/>
            <a:ext cx="2340000"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6300658" y="1970379"/>
            <a:ext cx="2340000"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6" name="Line 11">
            <a:extLst>
              <a:ext uri="{FF2B5EF4-FFF2-40B4-BE49-F238E27FC236}">
                <a16:creationId xmlns:a16="http://schemas.microsoft.com/office/drawing/2014/main" id="{CFB06B81-3B8A-42D9-A431-62EF0890E68D}"/>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Content Placeholder 1">
            <a:extLst>
              <a:ext uri="{FF2B5EF4-FFF2-40B4-BE49-F238E27FC236}">
                <a16:creationId xmlns:a16="http://schemas.microsoft.com/office/drawing/2014/main" id="{6686B0D4-6FB7-4642-B7C9-8C03513952D0}"/>
              </a:ext>
            </a:extLst>
          </p:cNvPr>
          <p:cNvSpPr>
            <a:spLocks noGrp="1"/>
          </p:cNvSpPr>
          <p:nvPr>
            <p:ph sz="half" idx="27"/>
          </p:nvPr>
        </p:nvSpPr>
        <p:spPr>
          <a:xfrm>
            <a:off x="9046971"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3">
            <a:extLst>
              <a:ext uri="{FF2B5EF4-FFF2-40B4-BE49-F238E27FC236}">
                <a16:creationId xmlns:a16="http://schemas.microsoft.com/office/drawing/2014/main" id="{106F8535-DE90-4DE2-B6A3-7A0FEDD6D6B7}"/>
              </a:ext>
            </a:extLst>
          </p:cNvPr>
          <p:cNvSpPr>
            <a:spLocks noGrp="1"/>
          </p:cNvSpPr>
          <p:nvPr>
            <p:ph type="body" sz="quarter" idx="28" hasCustomPrompt="1"/>
          </p:nvPr>
        </p:nvSpPr>
        <p:spPr>
          <a:xfrm>
            <a:off x="9046971" y="1970379"/>
            <a:ext cx="2340000"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Tree>
    <p:extLst>
      <p:ext uri="{BB962C8B-B14F-4D97-AF65-F5344CB8AC3E}">
        <p14:creationId xmlns:p14="http://schemas.microsoft.com/office/powerpoint/2010/main" val="2078225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1451268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our Columns with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a:xfrm>
            <a:off x="609600" y="6483641"/>
            <a:ext cx="4114800" cy="144000"/>
          </a:xfrm>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4" name="Picture Placeholder 3">
            <a:extLst>
              <a:ext uri="{FF2B5EF4-FFF2-40B4-BE49-F238E27FC236}">
                <a16:creationId xmlns:a16="http://schemas.microsoft.com/office/drawing/2014/main" id="{72F99CD6-1C92-48AD-A9FC-1C6E96131CAC}"/>
              </a:ext>
            </a:extLst>
          </p:cNvPr>
          <p:cNvSpPr>
            <a:spLocks noGrp="1"/>
          </p:cNvSpPr>
          <p:nvPr>
            <p:ph type="pic" sz="quarter" idx="25"/>
          </p:nvPr>
        </p:nvSpPr>
        <p:spPr>
          <a:xfrm>
            <a:off x="793750" y="1470025"/>
            <a:ext cx="2340000" cy="1676260"/>
          </a:xfrm>
        </p:spPr>
        <p:txBody>
          <a:bodyPr/>
          <a:lstStyle/>
          <a:p>
            <a:r>
              <a:rPr lang="en-US"/>
              <a:t>Click icon to add picture</a:t>
            </a:r>
            <a:endParaRPr lang="en-GB"/>
          </a:p>
        </p:txBody>
      </p:sp>
      <p:sp>
        <p:nvSpPr>
          <p:cNvPr id="22" name="Picture Placeholder 3">
            <a:extLst>
              <a:ext uri="{FF2B5EF4-FFF2-40B4-BE49-F238E27FC236}">
                <a16:creationId xmlns:a16="http://schemas.microsoft.com/office/drawing/2014/main" id="{C19B5914-4257-4A5C-8E43-78141913A0D3}"/>
              </a:ext>
            </a:extLst>
          </p:cNvPr>
          <p:cNvSpPr>
            <a:spLocks noGrp="1"/>
          </p:cNvSpPr>
          <p:nvPr>
            <p:ph type="pic" sz="quarter" idx="26"/>
          </p:nvPr>
        </p:nvSpPr>
        <p:spPr>
          <a:xfrm>
            <a:off x="3544943" y="1470025"/>
            <a:ext cx="2340000" cy="1676260"/>
          </a:xfrm>
        </p:spPr>
        <p:txBody>
          <a:bodyPr/>
          <a:lstStyle/>
          <a:p>
            <a:r>
              <a:rPr lang="en-US"/>
              <a:t>Click icon to add picture</a:t>
            </a:r>
            <a:endParaRPr lang="en-GB"/>
          </a:p>
        </p:txBody>
      </p:sp>
      <p:sp>
        <p:nvSpPr>
          <p:cNvPr id="23" name="Picture Placeholder 3">
            <a:extLst>
              <a:ext uri="{FF2B5EF4-FFF2-40B4-BE49-F238E27FC236}">
                <a16:creationId xmlns:a16="http://schemas.microsoft.com/office/drawing/2014/main" id="{FB282771-378C-4050-995F-291F99491693}"/>
              </a:ext>
            </a:extLst>
          </p:cNvPr>
          <p:cNvSpPr>
            <a:spLocks noGrp="1"/>
          </p:cNvSpPr>
          <p:nvPr>
            <p:ph type="pic" sz="quarter" idx="27"/>
          </p:nvPr>
        </p:nvSpPr>
        <p:spPr>
          <a:xfrm>
            <a:off x="6296136" y="1470025"/>
            <a:ext cx="2340000" cy="1676260"/>
          </a:xfrm>
        </p:spPr>
        <p:txBody>
          <a:bodyPr/>
          <a:lstStyle/>
          <a:p>
            <a:r>
              <a:rPr lang="en-US"/>
              <a:t>Click icon to add picture</a:t>
            </a:r>
            <a:endParaRPr lang="en-GB"/>
          </a:p>
        </p:txBody>
      </p:sp>
      <p:sp>
        <p:nvSpPr>
          <p:cNvPr id="24" name="Picture Placeholder 3">
            <a:extLst>
              <a:ext uri="{FF2B5EF4-FFF2-40B4-BE49-F238E27FC236}">
                <a16:creationId xmlns:a16="http://schemas.microsoft.com/office/drawing/2014/main" id="{70D5E27C-2AC8-4AB1-9358-CBE4F763BC40}"/>
              </a:ext>
            </a:extLst>
          </p:cNvPr>
          <p:cNvSpPr>
            <a:spLocks noGrp="1"/>
          </p:cNvSpPr>
          <p:nvPr>
            <p:ph type="pic" sz="quarter" idx="28"/>
          </p:nvPr>
        </p:nvSpPr>
        <p:spPr>
          <a:xfrm>
            <a:off x="9047328" y="1470025"/>
            <a:ext cx="2340000" cy="1676260"/>
          </a:xfrm>
        </p:spPr>
        <p:txBody>
          <a:bodyPr/>
          <a:lstStyle/>
          <a:p>
            <a:r>
              <a:rPr lang="en-US"/>
              <a:t>Click icon to add picture</a:t>
            </a:r>
            <a:endParaRPr lang="en-GB"/>
          </a:p>
        </p:txBody>
      </p:sp>
    </p:spTree>
    <p:extLst>
      <p:ext uri="{BB962C8B-B14F-4D97-AF65-F5344CB8AC3E}">
        <p14:creationId xmlns:p14="http://schemas.microsoft.com/office/powerpoint/2010/main" val="550723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our Columns f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355220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Ref idx="1001">
        <a:schemeClr val="bg2"/>
      </p:bgRef>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544914-172F-F14B-9A45-566D2678F1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00134"/>
            <a:ext cx="12192000" cy="3720899"/>
          </a:xfrm>
          <a:prstGeom prst="rect">
            <a:avLst/>
          </a:prstGeom>
        </p:spPr>
      </p:pic>
      <p:pic>
        <p:nvPicPr>
          <p:cNvPr id="28" name="Picture 27">
            <a:extLst>
              <a:ext uri="{FF2B5EF4-FFF2-40B4-BE49-F238E27FC236}">
                <a16:creationId xmlns:a16="http://schemas.microsoft.com/office/drawing/2014/main" id="{538511E1-8545-CD45-8633-74512F8557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2139" y="2100134"/>
            <a:ext cx="4990020" cy="3720899"/>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56711751"/>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ext + image cluster A">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4495800" y="0"/>
            <a:ext cx="7696200" cy="3429000"/>
          </a:xfrm>
          <a:noFill/>
        </p:spPr>
        <p:txBody>
          <a:bodyPr/>
          <a:lstStyle>
            <a:lvl1pPr>
              <a:defRPr sz="1800"/>
            </a:lvl1pPr>
          </a:lstStyle>
          <a:p>
            <a:r>
              <a:rPr lang="en-US"/>
              <a:t>Click icon to add picture</a:t>
            </a:r>
          </a:p>
        </p:txBody>
      </p:sp>
      <p:sp>
        <p:nvSpPr>
          <p:cNvPr id="11" name="Picture Placeholder 7"/>
          <p:cNvSpPr>
            <a:spLocks noGrp="1"/>
          </p:cNvSpPr>
          <p:nvPr>
            <p:ph type="pic" sz="quarter" idx="27"/>
          </p:nvPr>
        </p:nvSpPr>
        <p:spPr>
          <a:xfrm>
            <a:off x="804863" y="3657600"/>
            <a:ext cx="3455988" cy="2219325"/>
          </a:xfrm>
          <a:noFill/>
        </p:spPr>
        <p:txBody>
          <a:bodyPr/>
          <a:lstStyle>
            <a:lvl1pPr>
              <a:defRPr sz="1800"/>
            </a:lvl1pPr>
          </a:lstStyle>
          <a:p>
            <a:r>
              <a:rPr lang="en-US"/>
              <a:t>Click icon to add picture</a:t>
            </a:r>
          </a:p>
        </p:txBody>
      </p:sp>
      <p:sp>
        <p:nvSpPr>
          <p:cNvPr id="13" name="Picture Placeholder 7"/>
          <p:cNvSpPr>
            <a:spLocks noGrp="1"/>
          </p:cNvSpPr>
          <p:nvPr>
            <p:ph type="pic" sz="quarter" idx="28"/>
          </p:nvPr>
        </p:nvSpPr>
        <p:spPr>
          <a:xfrm>
            <a:off x="804863" y="979488"/>
            <a:ext cx="3455988" cy="2449512"/>
          </a:xfrm>
          <a:noFill/>
        </p:spPr>
        <p:txBody>
          <a:bodyPr/>
          <a:lstStyle>
            <a:lvl1pPr>
              <a:defRPr sz="1800"/>
            </a:lvl1pPr>
          </a:lstStyle>
          <a:p>
            <a:r>
              <a:rPr lang="en-US"/>
              <a:t>Click icon to add picture</a:t>
            </a:r>
          </a:p>
        </p:txBody>
      </p:sp>
      <p:sp>
        <p:nvSpPr>
          <p:cNvPr id="16" name="Footer Placeholder 15">
            <a:extLst>
              <a:ext uri="{FF2B5EF4-FFF2-40B4-BE49-F238E27FC236}">
                <a16:creationId xmlns:a16="http://schemas.microsoft.com/office/drawing/2014/main" id="{25FE2A91-8CC2-4E74-91EC-5F32809CE965}"/>
              </a:ext>
            </a:extLst>
          </p:cNvPr>
          <p:cNvSpPr>
            <a:spLocks noGrp="1"/>
          </p:cNvSpPr>
          <p:nvPr>
            <p:ph type="ftr" sz="quarter" idx="30"/>
          </p:nvPr>
        </p:nvSpPr>
        <p:spPr/>
        <p:txBody>
          <a:bodyPr/>
          <a:lstStyle>
            <a:lvl1pPr>
              <a:defRPr/>
            </a:lvl1pPr>
          </a:lstStyle>
          <a:p>
            <a:endParaRPr lang="en-GB"/>
          </a:p>
        </p:txBody>
      </p:sp>
      <p:sp>
        <p:nvSpPr>
          <p:cNvPr id="17" name="Slide Number Placeholder 16">
            <a:extLst>
              <a:ext uri="{FF2B5EF4-FFF2-40B4-BE49-F238E27FC236}">
                <a16:creationId xmlns:a16="http://schemas.microsoft.com/office/drawing/2014/main" id="{EB8964AB-00B3-49D3-AC57-649C0033179A}"/>
              </a:ext>
            </a:extLst>
          </p:cNvPr>
          <p:cNvSpPr>
            <a:spLocks noGrp="1"/>
          </p:cNvSpPr>
          <p:nvPr>
            <p:ph type="sldNum" sz="quarter" idx="31"/>
          </p:nvPr>
        </p:nvSpPr>
        <p:spPr/>
        <p:txBody>
          <a:bodyPr/>
          <a:lstStyle/>
          <a:p>
            <a:fld id="{AFA7B88B-89BC-4E41-A4CC-88F7AB32273B}" type="slidenum">
              <a:rPr lang="en-GB" smtClean="0"/>
              <a:t>‹#›</a:t>
            </a:fld>
            <a:endParaRPr lang="en-GB"/>
          </a:p>
        </p:txBody>
      </p:sp>
      <p:sp>
        <p:nvSpPr>
          <p:cNvPr id="18" name="Text Placeholder 3">
            <a:extLst>
              <a:ext uri="{FF2B5EF4-FFF2-40B4-BE49-F238E27FC236}">
                <a16:creationId xmlns:a16="http://schemas.microsoft.com/office/drawing/2014/main" id="{460F4A99-98E5-4DC1-8DE7-9F52BFAB269D}"/>
              </a:ext>
            </a:extLst>
          </p:cNvPr>
          <p:cNvSpPr>
            <a:spLocks noGrp="1"/>
          </p:cNvSpPr>
          <p:nvPr>
            <p:ph type="body" sz="quarter" idx="32"/>
          </p:nvPr>
        </p:nvSpPr>
        <p:spPr>
          <a:xfrm>
            <a:off x="4495800" y="3657600"/>
            <a:ext cx="4267200" cy="221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1">
            <a:extLst>
              <a:ext uri="{FF2B5EF4-FFF2-40B4-BE49-F238E27FC236}">
                <a16:creationId xmlns:a16="http://schemas.microsoft.com/office/drawing/2014/main" id="{07C19171-7119-4665-972E-5B76F076DF08}"/>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88421409"/>
      </p:ext>
    </p:extLst>
  </p:cSld>
  <p:clrMapOvr>
    <a:overrideClrMapping bg1="lt1" tx1="dk1" bg2="lt2" tx2="dk2" accent1="accent1" accent2="accent2" accent3="accent3" accent4="accent4" accent5="accent5" accent6="accent6" hlink="hlink" folHlink="folHlink"/>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ext + image cluster B">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804864" y="979488"/>
            <a:ext cx="4452258" cy="4897437"/>
          </a:xfrm>
          <a:noFill/>
        </p:spPr>
        <p:txBody>
          <a:bodyPr/>
          <a:lstStyle>
            <a:lvl1pPr>
              <a:defRPr sz="1800"/>
            </a:lvl1pPr>
          </a:lstStyle>
          <a:p>
            <a:r>
              <a:rPr lang="en-US"/>
              <a:t>Click icon to add picture</a:t>
            </a:r>
          </a:p>
        </p:txBody>
      </p:sp>
      <p:sp>
        <p:nvSpPr>
          <p:cNvPr id="14" name="Picture Placeholder 7"/>
          <p:cNvSpPr>
            <a:spLocks noGrp="1"/>
          </p:cNvSpPr>
          <p:nvPr>
            <p:ph type="pic" sz="quarter" idx="28"/>
          </p:nvPr>
        </p:nvSpPr>
        <p:spPr>
          <a:xfrm>
            <a:off x="8529638" y="0"/>
            <a:ext cx="3654742" cy="3429000"/>
          </a:xfrm>
          <a:noFill/>
        </p:spPr>
        <p:txBody>
          <a:bodyPr/>
          <a:lstStyle>
            <a:lvl1pPr>
              <a:defRPr sz="1800"/>
            </a:lvl1pPr>
          </a:lstStyle>
          <a:p>
            <a:r>
              <a:rPr lang="en-US"/>
              <a:t>Click icon to add picture</a:t>
            </a:r>
          </a:p>
        </p:txBody>
      </p:sp>
      <p:sp>
        <p:nvSpPr>
          <p:cNvPr id="15" name="Picture Placeholder 7"/>
          <p:cNvSpPr>
            <a:spLocks noGrp="1"/>
          </p:cNvSpPr>
          <p:nvPr>
            <p:ph type="pic" sz="quarter" idx="29"/>
          </p:nvPr>
        </p:nvSpPr>
        <p:spPr>
          <a:xfrm>
            <a:off x="5484814" y="979488"/>
            <a:ext cx="2816226" cy="2449512"/>
          </a:xfrm>
          <a:noFill/>
        </p:spPr>
        <p:txBody>
          <a:bodyPr/>
          <a:lstStyle>
            <a:lvl1pPr>
              <a:defRPr sz="1800"/>
            </a:lvl1pPr>
          </a:lstStyle>
          <a:p>
            <a:r>
              <a:rPr lang="en-US"/>
              <a:t>Click icon to add picture</a:t>
            </a:r>
          </a:p>
        </p:txBody>
      </p:sp>
      <p:sp>
        <p:nvSpPr>
          <p:cNvPr id="4" name="Text Placeholder 3">
            <a:extLst>
              <a:ext uri="{FF2B5EF4-FFF2-40B4-BE49-F238E27FC236}">
                <a16:creationId xmlns:a16="http://schemas.microsoft.com/office/drawing/2014/main" id="{DA28D10D-E2A8-414D-831C-CC15BEE2D26C}"/>
              </a:ext>
            </a:extLst>
          </p:cNvPr>
          <p:cNvSpPr>
            <a:spLocks noGrp="1"/>
          </p:cNvSpPr>
          <p:nvPr>
            <p:ph type="body" sz="quarter" idx="30"/>
          </p:nvPr>
        </p:nvSpPr>
        <p:spPr>
          <a:xfrm>
            <a:off x="5484813" y="3657600"/>
            <a:ext cx="4267200" cy="221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312159FE-8CED-44D7-895D-550678B23888}"/>
              </a:ext>
            </a:extLst>
          </p:cNvPr>
          <p:cNvSpPr>
            <a:spLocks noGrp="1"/>
          </p:cNvSpPr>
          <p:nvPr>
            <p:ph type="ftr" sz="quarter" idx="32"/>
          </p:nvPr>
        </p:nvSpPr>
        <p:spPr/>
        <p:txBody>
          <a:bodyPr/>
          <a:lstStyle>
            <a:lvl1pPr>
              <a:defRPr/>
            </a:lvl1pPr>
          </a:lstStyle>
          <a:p>
            <a:endParaRPr lang="en-GB"/>
          </a:p>
        </p:txBody>
      </p:sp>
      <p:sp>
        <p:nvSpPr>
          <p:cNvPr id="18" name="Slide Number Placeholder 17">
            <a:extLst>
              <a:ext uri="{FF2B5EF4-FFF2-40B4-BE49-F238E27FC236}">
                <a16:creationId xmlns:a16="http://schemas.microsoft.com/office/drawing/2014/main" id="{389DD22A-ED89-4C31-B585-D4BCB4567740}"/>
              </a:ext>
            </a:extLst>
          </p:cNvPr>
          <p:cNvSpPr>
            <a:spLocks noGrp="1"/>
          </p:cNvSpPr>
          <p:nvPr>
            <p:ph type="sldNum" sz="quarter" idx="33"/>
          </p:nvPr>
        </p:nvSpPr>
        <p:spPr/>
        <p:txBody>
          <a:bodyPr/>
          <a:lstStyle/>
          <a:p>
            <a:fld id="{AFA7B88B-89BC-4E41-A4CC-88F7AB32273B}" type="slidenum">
              <a:rPr lang="en-GB" smtClean="0"/>
              <a:t>‹#›</a:t>
            </a:fld>
            <a:endParaRPr lang="en-GB"/>
          </a:p>
        </p:txBody>
      </p:sp>
      <p:sp>
        <p:nvSpPr>
          <p:cNvPr id="19" name="Line 11">
            <a:extLst>
              <a:ext uri="{FF2B5EF4-FFF2-40B4-BE49-F238E27FC236}">
                <a16:creationId xmlns:a16="http://schemas.microsoft.com/office/drawing/2014/main" id="{43CEA3F7-B4CA-4C88-B7B4-9EC2ED70BE54}"/>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422628690"/>
      </p:ext>
    </p:extLst>
  </p:cSld>
  <p:clrMapOvr>
    <a:overrideClrMapping bg1="lt1" tx1="dk1" bg2="lt2" tx2="dk2" accent1="accent1" accent2="accent2" accent3="accent3" accent4="accent4" accent5="accent5" accent6="accent6" hlink="hlink" folHlink="folHlink"/>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ext + image cluster 3C">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0" y="0"/>
            <a:ext cx="5258013" cy="5876925"/>
          </a:xfrm>
          <a:noFill/>
        </p:spPr>
        <p:txBody>
          <a:bodyPr/>
          <a:lstStyle>
            <a:lvl1pPr>
              <a:defRPr sz="1800"/>
            </a:lvl1pPr>
          </a:lstStyle>
          <a:p>
            <a:r>
              <a:rPr lang="en-US"/>
              <a:t>Click icon to add picture</a:t>
            </a:r>
          </a:p>
        </p:txBody>
      </p:sp>
      <p:sp>
        <p:nvSpPr>
          <p:cNvPr id="14" name="Picture Placeholder 7"/>
          <p:cNvSpPr>
            <a:spLocks noGrp="1"/>
          </p:cNvSpPr>
          <p:nvPr>
            <p:ph type="pic" sz="quarter" idx="28"/>
          </p:nvPr>
        </p:nvSpPr>
        <p:spPr>
          <a:xfrm>
            <a:off x="8652010" y="979488"/>
            <a:ext cx="2937600" cy="2449512"/>
          </a:xfrm>
          <a:noFill/>
        </p:spPr>
        <p:txBody>
          <a:bodyPr/>
          <a:lstStyle>
            <a:lvl1pPr>
              <a:defRPr sz="1800"/>
            </a:lvl1pPr>
          </a:lstStyle>
          <a:p>
            <a:r>
              <a:rPr lang="en-US"/>
              <a:t>Click icon to add picture</a:t>
            </a:r>
          </a:p>
        </p:txBody>
      </p:sp>
      <p:sp>
        <p:nvSpPr>
          <p:cNvPr id="15" name="Picture Placeholder 7"/>
          <p:cNvSpPr>
            <a:spLocks noGrp="1"/>
          </p:cNvSpPr>
          <p:nvPr>
            <p:ph type="pic" sz="quarter" idx="29"/>
          </p:nvPr>
        </p:nvSpPr>
        <p:spPr>
          <a:xfrm>
            <a:off x="5484813" y="979488"/>
            <a:ext cx="2938599" cy="2449512"/>
          </a:xfrm>
          <a:noFill/>
        </p:spPr>
        <p:txBody>
          <a:bodyPr/>
          <a:lstStyle>
            <a:lvl1pPr>
              <a:defRPr sz="1800"/>
            </a:lvl1pPr>
          </a:lstStyle>
          <a:p>
            <a:r>
              <a:rPr lang="en-US"/>
              <a:t>Click icon to add picture</a:t>
            </a:r>
          </a:p>
        </p:txBody>
      </p:sp>
      <p:sp>
        <p:nvSpPr>
          <p:cNvPr id="16" name="Text Placeholder 3">
            <a:extLst>
              <a:ext uri="{FF2B5EF4-FFF2-40B4-BE49-F238E27FC236}">
                <a16:creationId xmlns:a16="http://schemas.microsoft.com/office/drawing/2014/main" id="{40DDB10B-AB6F-4FFC-B006-C0546275A923}"/>
              </a:ext>
            </a:extLst>
          </p:cNvPr>
          <p:cNvSpPr>
            <a:spLocks noGrp="1"/>
          </p:cNvSpPr>
          <p:nvPr>
            <p:ph type="body" sz="quarter" idx="31"/>
          </p:nvPr>
        </p:nvSpPr>
        <p:spPr>
          <a:xfrm>
            <a:off x="5484813" y="3657600"/>
            <a:ext cx="4267200" cy="221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00F389C2-5AA5-4EE9-A2DC-455B8864787C}"/>
              </a:ext>
            </a:extLst>
          </p:cNvPr>
          <p:cNvSpPr>
            <a:spLocks noGrp="1"/>
          </p:cNvSpPr>
          <p:nvPr>
            <p:ph type="ftr" sz="quarter" idx="33"/>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CDAE46BD-E018-4B36-B0CB-1069A99CFCE8}"/>
              </a:ext>
            </a:extLst>
          </p:cNvPr>
          <p:cNvSpPr>
            <a:spLocks noGrp="1"/>
          </p:cNvSpPr>
          <p:nvPr>
            <p:ph type="sldNum" sz="quarter" idx="34"/>
          </p:nvPr>
        </p:nvSpPr>
        <p:spPr/>
        <p:txBody>
          <a:bodyPr/>
          <a:lstStyle/>
          <a:p>
            <a:fld id="{AFA7B88B-89BC-4E41-A4CC-88F7AB32273B}" type="slidenum">
              <a:rPr lang="en-GB" smtClean="0"/>
              <a:t>‹#›</a:t>
            </a:fld>
            <a:endParaRPr lang="en-GB"/>
          </a:p>
        </p:txBody>
      </p:sp>
    </p:spTree>
    <p:extLst>
      <p:ext uri="{BB962C8B-B14F-4D97-AF65-F5344CB8AC3E}">
        <p14:creationId xmlns:p14="http://schemas.microsoft.com/office/powerpoint/2010/main" val="1359303235"/>
      </p:ext>
    </p:extLst>
  </p:cSld>
  <p:clrMapOvr>
    <a:overrideClrMapping bg1="lt1" tx1="dk1" bg2="lt2" tx2="dk2" accent1="accent1" accent2="accent2" accent3="accent3" accent4="accent4" accent5="accent5" accent6="accent6" hlink="hlink" folHlink="folHlink"/>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ext + image cluster D">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4495800" y="0"/>
            <a:ext cx="7696200" cy="3429000"/>
          </a:xfrm>
          <a:noFill/>
        </p:spPr>
        <p:txBody>
          <a:bodyPr/>
          <a:lstStyle>
            <a:lvl1pPr>
              <a:defRPr sz="1800"/>
            </a:lvl1pPr>
          </a:lstStyle>
          <a:p>
            <a:r>
              <a:rPr lang="en-US"/>
              <a:t>Click icon to add picture</a:t>
            </a:r>
          </a:p>
        </p:txBody>
      </p:sp>
      <p:sp>
        <p:nvSpPr>
          <p:cNvPr id="11" name="Picture Placeholder 7"/>
          <p:cNvSpPr>
            <a:spLocks noGrp="1"/>
          </p:cNvSpPr>
          <p:nvPr>
            <p:ph type="pic" sz="quarter" idx="27"/>
          </p:nvPr>
        </p:nvSpPr>
        <p:spPr>
          <a:xfrm>
            <a:off x="4495799" y="3657600"/>
            <a:ext cx="3432870" cy="2219325"/>
          </a:xfrm>
          <a:noFill/>
        </p:spPr>
        <p:txBody>
          <a:bodyPr/>
          <a:lstStyle>
            <a:lvl1pPr>
              <a:defRPr sz="1800"/>
            </a:lvl1pPr>
          </a:lstStyle>
          <a:p>
            <a:r>
              <a:rPr lang="en-US"/>
              <a:t>Click icon to add picture</a:t>
            </a:r>
          </a:p>
        </p:txBody>
      </p:sp>
      <p:sp>
        <p:nvSpPr>
          <p:cNvPr id="13" name="Picture Placeholder 7"/>
          <p:cNvSpPr>
            <a:spLocks noGrp="1"/>
          </p:cNvSpPr>
          <p:nvPr>
            <p:ph type="pic" sz="quarter" idx="28"/>
          </p:nvPr>
        </p:nvSpPr>
        <p:spPr>
          <a:xfrm>
            <a:off x="802503" y="979488"/>
            <a:ext cx="3455987" cy="2449511"/>
          </a:xfrm>
          <a:noFill/>
        </p:spPr>
        <p:txBody>
          <a:bodyPr/>
          <a:lstStyle>
            <a:lvl1pPr>
              <a:defRPr sz="1800"/>
            </a:lvl1pPr>
          </a:lstStyle>
          <a:p>
            <a:r>
              <a:rPr lang="en-US"/>
              <a:t>Click icon to add picture</a:t>
            </a:r>
          </a:p>
        </p:txBody>
      </p:sp>
      <p:sp>
        <p:nvSpPr>
          <p:cNvPr id="14" name="Picture Placeholder 7"/>
          <p:cNvSpPr>
            <a:spLocks noGrp="1"/>
          </p:cNvSpPr>
          <p:nvPr>
            <p:ph type="pic" sz="quarter" idx="29"/>
          </p:nvPr>
        </p:nvSpPr>
        <p:spPr>
          <a:xfrm>
            <a:off x="8155469" y="3657600"/>
            <a:ext cx="3426339" cy="2219325"/>
          </a:xfrm>
          <a:noFill/>
        </p:spPr>
        <p:txBody>
          <a:bodyPr/>
          <a:lstStyle>
            <a:lvl1pPr>
              <a:defRPr sz="1800"/>
            </a:lvl1pPr>
          </a:lstStyle>
          <a:p>
            <a:r>
              <a:rPr lang="en-US"/>
              <a:t>Click icon to add picture</a:t>
            </a:r>
          </a:p>
        </p:txBody>
      </p:sp>
      <p:sp>
        <p:nvSpPr>
          <p:cNvPr id="4" name="Footer Placeholder 3">
            <a:extLst>
              <a:ext uri="{FF2B5EF4-FFF2-40B4-BE49-F238E27FC236}">
                <a16:creationId xmlns:a16="http://schemas.microsoft.com/office/drawing/2014/main" id="{1BD85218-B3EC-4545-86ED-20F28F1730DF}"/>
              </a:ext>
            </a:extLst>
          </p:cNvPr>
          <p:cNvSpPr>
            <a:spLocks noGrp="1"/>
          </p:cNvSpPr>
          <p:nvPr>
            <p:ph type="ftr" sz="quarter" idx="3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B79EB66A-41F9-4BA8-8E28-0B18433D486D}"/>
              </a:ext>
            </a:extLst>
          </p:cNvPr>
          <p:cNvSpPr>
            <a:spLocks noGrp="1"/>
          </p:cNvSpPr>
          <p:nvPr>
            <p:ph type="sldNum" sz="quarter" idx="32"/>
          </p:nvPr>
        </p:nvSpPr>
        <p:spPr/>
        <p:txBody>
          <a:bodyPr/>
          <a:lstStyle/>
          <a:p>
            <a:fld id="{AFA7B88B-89BC-4E41-A4CC-88F7AB32273B}" type="slidenum">
              <a:rPr lang="en-GB" smtClean="0"/>
              <a:t>‹#›</a:t>
            </a:fld>
            <a:endParaRPr lang="en-GB"/>
          </a:p>
        </p:txBody>
      </p:sp>
      <p:sp>
        <p:nvSpPr>
          <p:cNvPr id="16" name="Text Placeholder 3">
            <a:extLst>
              <a:ext uri="{FF2B5EF4-FFF2-40B4-BE49-F238E27FC236}">
                <a16:creationId xmlns:a16="http://schemas.microsoft.com/office/drawing/2014/main" id="{C846AD40-FE78-45E3-9CA6-5D503AFFD374}"/>
              </a:ext>
            </a:extLst>
          </p:cNvPr>
          <p:cNvSpPr>
            <a:spLocks noGrp="1"/>
          </p:cNvSpPr>
          <p:nvPr>
            <p:ph type="body" sz="quarter" idx="33"/>
          </p:nvPr>
        </p:nvSpPr>
        <p:spPr>
          <a:xfrm>
            <a:off x="804863" y="3657600"/>
            <a:ext cx="3455987" cy="221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E735F504-99C6-A14B-9245-B8137AFD894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75814552"/>
      </p:ext>
    </p:extLst>
  </p:cSld>
  <p:clrMapOvr>
    <a:overrideClrMapping bg1="lt1" tx1="dk1" bg2="lt2" tx2="dk2" accent1="accent1" accent2="accent2" accent3="accent3" accent4="accent4" accent5="accent5" accent6="accent6" hlink="hlink" folHlink="folHlink"/>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8" name="Title 1">
            <a:extLst>
              <a:ext uri="{FF2B5EF4-FFF2-40B4-BE49-F238E27FC236}">
                <a16:creationId xmlns:a16="http://schemas.microsoft.com/office/drawing/2014/main" id="{3F8A4570-3685-4E65-BC9F-C4C12A3BC51C}"/>
              </a:ext>
            </a:extLst>
          </p:cNvPr>
          <p:cNvSpPr>
            <a:spLocks noGrp="1"/>
          </p:cNvSpPr>
          <p:nvPr>
            <p:ph type="ctrTitle"/>
          </p:nvPr>
        </p:nvSpPr>
        <p:spPr>
          <a:xfrm>
            <a:off x="9428480" y="4626667"/>
            <a:ext cx="2072639" cy="1237665"/>
          </a:xfrm>
        </p:spPr>
        <p:txBody>
          <a:bodyPr anchor="b"/>
          <a:lstStyle>
            <a:lvl1pPr algn="l">
              <a:defRPr sz="1800">
                <a:solidFill>
                  <a:schemeClr val="tx2"/>
                </a:solidFill>
              </a:defRPr>
            </a:lvl1pPr>
          </a:lstStyle>
          <a:p>
            <a:r>
              <a:rPr lang="en-US"/>
              <a:t>Click to edit Master title style</a:t>
            </a:r>
            <a:endParaRPr lang="en-GB"/>
          </a:p>
        </p:txBody>
      </p:sp>
      <p:grpSp>
        <p:nvGrpSpPr>
          <p:cNvPr id="23" name="Group 22">
            <a:extLst>
              <a:ext uri="{FF2B5EF4-FFF2-40B4-BE49-F238E27FC236}">
                <a16:creationId xmlns:a16="http://schemas.microsoft.com/office/drawing/2014/main" id="{6C92CD6A-ED7E-4D35-BAE5-B97C92F3074F}"/>
              </a:ext>
            </a:extLst>
          </p:cNvPr>
          <p:cNvGrpSpPr/>
          <p:nvPr/>
        </p:nvGrpSpPr>
        <p:grpSpPr>
          <a:xfrm>
            <a:off x="2017181" y="1303185"/>
            <a:ext cx="1634069" cy="518287"/>
            <a:chOff x="2017181" y="1303185"/>
            <a:chExt cx="1634069" cy="518287"/>
          </a:xfrm>
        </p:grpSpPr>
        <p:sp>
          <p:nvSpPr>
            <p:cNvPr id="9" name="Freeform 26">
              <a:extLst>
                <a:ext uri="{FF2B5EF4-FFF2-40B4-BE49-F238E27FC236}">
                  <a16:creationId xmlns:a16="http://schemas.microsoft.com/office/drawing/2014/main" id="{DE99284C-E2AD-41A0-B242-1E9B0E84F25F}"/>
                </a:ext>
              </a:extLst>
            </p:cNvPr>
            <p:cNvSpPr>
              <a:spLocks noEditPoints="1"/>
            </p:cNvSpPr>
            <p:nvPr/>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7">
              <a:extLst>
                <a:ext uri="{FF2B5EF4-FFF2-40B4-BE49-F238E27FC236}">
                  <a16:creationId xmlns:a16="http://schemas.microsoft.com/office/drawing/2014/main" id="{0CD5324F-17E2-4E66-AA21-76F37C24938F}"/>
                </a:ext>
              </a:extLst>
            </p:cNvPr>
            <p:cNvSpPr>
              <a:spLocks/>
            </p:cNvSpPr>
            <p:nvPr/>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8">
              <a:extLst>
                <a:ext uri="{FF2B5EF4-FFF2-40B4-BE49-F238E27FC236}">
                  <a16:creationId xmlns:a16="http://schemas.microsoft.com/office/drawing/2014/main" id="{2F09C407-C933-46EC-A775-F239B921E6B4}"/>
                </a:ext>
              </a:extLst>
            </p:cNvPr>
            <p:cNvSpPr>
              <a:spLocks/>
            </p:cNvSpPr>
            <p:nvPr/>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29">
              <a:extLst>
                <a:ext uri="{FF2B5EF4-FFF2-40B4-BE49-F238E27FC236}">
                  <a16:creationId xmlns:a16="http://schemas.microsoft.com/office/drawing/2014/main" id="{A59C8678-39CD-4E1E-9EB3-8449273C6237}"/>
                </a:ext>
              </a:extLst>
            </p:cNvPr>
            <p:cNvSpPr>
              <a:spLocks noEditPoints="1"/>
            </p:cNvSpPr>
            <p:nvPr/>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0">
              <a:extLst>
                <a:ext uri="{FF2B5EF4-FFF2-40B4-BE49-F238E27FC236}">
                  <a16:creationId xmlns:a16="http://schemas.microsoft.com/office/drawing/2014/main" id="{DEF75281-66EA-467F-A645-DFF6A6EAA044}"/>
                </a:ext>
              </a:extLst>
            </p:cNvPr>
            <p:cNvSpPr>
              <a:spLocks noEditPoints="1"/>
            </p:cNvSpPr>
            <p:nvPr/>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31">
              <a:extLst>
                <a:ext uri="{FF2B5EF4-FFF2-40B4-BE49-F238E27FC236}">
                  <a16:creationId xmlns:a16="http://schemas.microsoft.com/office/drawing/2014/main" id="{3F5BD869-6564-4968-9490-1F853477E0EF}"/>
                </a:ext>
              </a:extLst>
            </p:cNvPr>
            <p:cNvSpPr>
              <a:spLocks noEditPoints="1"/>
            </p:cNvSpPr>
            <p:nvPr/>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2">
              <a:extLst>
                <a:ext uri="{FF2B5EF4-FFF2-40B4-BE49-F238E27FC236}">
                  <a16:creationId xmlns:a16="http://schemas.microsoft.com/office/drawing/2014/main" id="{3EDB1051-6B64-49E6-BD65-5CEB0B4F0D76}"/>
                </a:ext>
              </a:extLst>
            </p:cNvPr>
            <p:cNvSpPr>
              <a:spLocks noChangeArrowheads="1"/>
            </p:cNvSpPr>
            <p:nvPr/>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3">
              <a:extLst>
                <a:ext uri="{FF2B5EF4-FFF2-40B4-BE49-F238E27FC236}">
                  <a16:creationId xmlns:a16="http://schemas.microsoft.com/office/drawing/2014/main" id="{815CB7C1-6900-4996-AC9B-E3B32DB9D6F8}"/>
                </a:ext>
              </a:extLst>
            </p:cNvPr>
            <p:cNvSpPr>
              <a:spLocks noChangeArrowheads="1"/>
            </p:cNvSpPr>
            <p:nvPr/>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34">
              <a:extLst>
                <a:ext uri="{FF2B5EF4-FFF2-40B4-BE49-F238E27FC236}">
                  <a16:creationId xmlns:a16="http://schemas.microsoft.com/office/drawing/2014/main" id="{2845D648-3776-4102-8D46-250B9C354EB3}"/>
                </a:ext>
              </a:extLst>
            </p:cNvPr>
            <p:cNvSpPr>
              <a:spLocks noChangeArrowheads="1"/>
            </p:cNvSpPr>
            <p:nvPr/>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Line 6">
            <a:extLst>
              <a:ext uri="{FF2B5EF4-FFF2-40B4-BE49-F238E27FC236}">
                <a16:creationId xmlns:a16="http://schemas.microsoft.com/office/drawing/2014/main" id="{EA373F53-53C4-474C-836E-61FF6B02D1D8}"/>
              </a:ext>
            </a:extLst>
          </p:cNvPr>
          <p:cNvSpPr>
            <a:spLocks noChangeShapeType="1"/>
          </p:cNvSpPr>
          <p:nvPr/>
        </p:nvSpPr>
        <p:spPr bwMode="auto">
          <a:xfrm>
            <a:off x="509289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7">
            <a:extLst>
              <a:ext uri="{FF2B5EF4-FFF2-40B4-BE49-F238E27FC236}">
                <a16:creationId xmlns:a16="http://schemas.microsoft.com/office/drawing/2014/main" id="{6BD4413F-62AD-4373-B07F-B9745E67D600}"/>
              </a:ext>
            </a:extLst>
          </p:cNvPr>
          <p:cNvSpPr>
            <a:spLocks noChangeShapeType="1"/>
          </p:cNvSpPr>
          <p:nvPr/>
        </p:nvSpPr>
        <p:spPr bwMode="auto">
          <a:xfrm>
            <a:off x="10995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8">
            <a:extLst>
              <a:ext uri="{FF2B5EF4-FFF2-40B4-BE49-F238E27FC236}">
                <a16:creationId xmlns:a16="http://schemas.microsoft.com/office/drawing/2014/main" id="{D48B21F6-C545-4B7E-84E9-E19F01568154}"/>
              </a:ext>
            </a:extLst>
          </p:cNvPr>
          <p:cNvSpPr>
            <a:spLocks noChangeShapeType="1"/>
          </p:cNvSpPr>
          <p:nvPr/>
        </p:nvSpPr>
        <p:spPr bwMode="auto">
          <a:xfrm>
            <a:off x="459054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6">
            <a:extLst>
              <a:ext uri="{FF2B5EF4-FFF2-40B4-BE49-F238E27FC236}">
                <a16:creationId xmlns:a16="http://schemas.microsoft.com/office/drawing/2014/main" id="{53C271A6-1538-44A7-A8D2-BDBAEB4EAD35}"/>
              </a:ext>
            </a:extLst>
          </p:cNvPr>
          <p:cNvSpPr>
            <a:spLocks noChangeShapeType="1"/>
          </p:cNvSpPr>
          <p:nvPr/>
        </p:nvSpPr>
        <p:spPr bwMode="auto">
          <a:xfrm>
            <a:off x="11581808"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7">
            <a:extLst>
              <a:ext uri="{FF2B5EF4-FFF2-40B4-BE49-F238E27FC236}">
                <a16:creationId xmlns:a16="http://schemas.microsoft.com/office/drawing/2014/main" id="{972D9229-07E7-4BE5-9E2B-76A227B3BFE5}"/>
              </a:ext>
            </a:extLst>
          </p:cNvPr>
          <p:cNvSpPr>
            <a:spLocks noChangeShapeType="1"/>
          </p:cNvSpPr>
          <p:nvPr/>
        </p:nvSpPr>
        <p:spPr bwMode="auto">
          <a:xfrm>
            <a:off x="9095932" y="2100134"/>
            <a:ext cx="0" cy="3708000"/>
          </a:xfrm>
          <a:prstGeom prst="line">
            <a:avLst/>
          </a:prstGeom>
          <a:noFill/>
          <a:ln w="952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6">
            <a:extLst>
              <a:ext uri="{FF2B5EF4-FFF2-40B4-BE49-F238E27FC236}">
                <a16:creationId xmlns:a16="http://schemas.microsoft.com/office/drawing/2014/main" id="{AD03812C-3733-40A5-93C6-D4C25C670C9D}"/>
              </a:ext>
            </a:extLst>
          </p:cNvPr>
          <p:cNvSpPr>
            <a:spLocks noChangeShapeType="1"/>
          </p:cNvSpPr>
          <p:nvPr/>
        </p:nvSpPr>
        <p:spPr bwMode="auto">
          <a:xfrm>
            <a:off x="2079436" y="2100134"/>
            <a:ext cx="0" cy="370800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469660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nstructions 1">
    <p:spTree>
      <p:nvGrpSpPr>
        <p:cNvPr id="1" name=""/>
        <p:cNvGrpSpPr/>
        <p:nvPr/>
      </p:nvGrpSpPr>
      <p:grpSpPr>
        <a:xfrm>
          <a:off x="0" y="0"/>
          <a:ext cx="0" cy="0"/>
          <a:chOff x="0" y="0"/>
          <a:chExt cx="0" cy="0"/>
        </a:xfrm>
      </p:grpSpPr>
      <p:sp>
        <p:nvSpPr>
          <p:cNvPr id="22" name="TextBox 21"/>
          <p:cNvSpPr txBox="1"/>
          <p:nvPr/>
        </p:nvSpPr>
        <p:spPr>
          <a:xfrm>
            <a:off x="806400" y="1957388"/>
            <a:ext cx="4056200" cy="39195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This template was created with a master theme called Capita August 2019. Use this quick reference guide to help choose your layouts, add content, and format text and content elements. </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Getting started</a:t>
            </a:r>
            <a:br>
              <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You can modify any of the existing example slides in this template, or start with a fresh layout.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Starting fresh</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New Slide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select the layout from the Capita Theme in the dropdown menu which appears to best suit your content.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To change your layout</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select an option from the </a:t>
            </a:r>
            <a:r>
              <a:rPr kumimoji="0" lang="en-US" sz="1400" b="0" i="0" u="none" strike="noStrike" kern="1200" cap="none" spc="0" normalizeH="0" baseline="0" noProof="0" err="1">
                <a:ln>
                  <a:noFill/>
                </a:ln>
                <a:solidFill>
                  <a:schemeClr val="tx2"/>
                </a:solidFill>
                <a:effectLst/>
                <a:uLnTx/>
                <a:uFillTx/>
                <a:latin typeface="Arial Regular" charset="0"/>
                <a:ea typeface="Arial Regular" charset="0"/>
                <a:cs typeface="Arial Regular" charset="0"/>
              </a:rPr>
              <a:t>CapitaTheme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in the dropdown menu. Your slide will adopt the newly selected format and content will shift accordingly.</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9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Avoid stretching, shrinking and adding new elements to your layout. instead, select a predesigned layout that meets your needs. </a:t>
            </a:r>
            <a:br>
              <a:rPr kumimoji="0" lang="en-US" sz="9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9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This ensures consistency and prevents errors later on.</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p:txBody>
      </p:sp>
      <p:sp>
        <p:nvSpPr>
          <p:cNvPr id="18" name="Line 11">
            <a:extLst>
              <a:ext uri="{FF2B5EF4-FFF2-40B4-BE49-F238E27FC236}">
                <a16:creationId xmlns:a16="http://schemas.microsoft.com/office/drawing/2014/main" id="{82A72A21-7934-4491-8AFF-5C59B8DA8626}"/>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1AFA15DE-30AD-4640-A44D-7B96B39EC318}"/>
              </a:ext>
            </a:extLst>
          </p:cNvPr>
          <p:cNvSpPr txBox="1"/>
          <p:nvPr/>
        </p:nvSpPr>
        <p:spPr>
          <a:xfrm>
            <a:off x="806400"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20" name="Rectangle 19">
            <a:extLst>
              <a:ext uri="{FF2B5EF4-FFF2-40B4-BE49-F238E27FC236}">
                <a16:creationId xmlns:a16="http://schemas.microsoft.com/office/drawing/2014/main" id="{EF0E1C60-E9FB-4179-9731-37D5D5CD52ED}"/>
              </a:ext>
            </a:extLst>
          </p:cNvPr>
          <p:cNvSpPr/>
          <p:nvPr/>
        </p:nvSpPr>
        <p:spPr>
          <a:xfrm>
            <a:off x="806400" y="625655"/>
            <a:ext cx="1792157" cy="369332"/>
          </a:xfrm>
          <a:prstGeom prst="rect">
            <a:avLst/>
          </a:prstGeom>
        </p:spPr>
        <p:txBody>
          <a:bodyPr wrap="none" lIns="0" tIns="0" rIns="0" bIns="0">
            <a:spAutoFit/>
          </a:bodyPr>
          <a:lstStyle/>
          <a:p>
            <a:r>
              <a:rPr lang="en-US" sz="2400" b="1">
                <a:solidFill>
                  <a:schemeClr val="tx2"/>
                </a:solidFill>
              </a:rPr>
              <a:t>Introduction</a:t>
            </a:r>
          </a:p>
        </p:txBody>
      </p:sp>
      <p:pic>
        <p:nvPicPr>
          <p:cNvPr id="17" name="Picture 16" descr="A picture containing device, meter&#10;&#10;Description automatically generated">
            <a:extLst>
              <a:ext uri="{FF2B5EF4-FFF2-40B4-BE49-F238E27FC236}">
                <a16:creationId xmlns:a16="http://schemas.microsoft.com/office/drawing/2014/main" id="{CED4C42F-B79D-4DE8-9094-471BEC62AD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400" y="979488"/>
            <a:ext cx="10584000" cy="800099"/>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74F40086-7D68-4F2B-A9B2-2FB6F58AD3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84813" y="1957388"/>
            <a:ext cx="2088489" cy="4633416"/>
          </a:xfrm>
          <a:prstGeom prst="rect">
            <a:avLst/>
          </a:prstGeom>
          <a:ln>
            <a:noFill/>
          </a:ln>
          <a:effectLst/>
        </p:spPr>
      </p:pic>
      <p:pic>
        <p:nvPicPr>
          <p:cNvPr id="27" name="Picture 26" descr="A screenshot of a computer&#10;&#10;Description automatically generated">
            <a:extLst>
              <a:ext uri="{FF2B5EF4-FFF2-40B4-BE49-F238E27FC236}">
                <a16:creationId xmlns:a16="http://schemas.microsoft.com/office/drawing/2014/main" id="{5E4AB281-A4F7-4F75-B3F9-80E53DA331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23214" y="1964471"/>
            <a:ext cx="3132714" cy="4151321"/>
          </a:xfrm>
          <a:prstGeom prst="rect">
            <a:avLst/>
          </a:prstGeom>
          <a:ln w="12700">
            <a:noFill/>
          </a:ln>
          <a:effectLst/>
        </p:spPr>
      </p:pic>
      <p:sp>
        <p:nvSpPr>
          <p:cNvPr id="28" name="Rectangle 27">
            <a:extLst>
              <a:ext uri="{FF2B5EF4-FFF2-40B4-BE49-F238E27FC236}">
                <a16:creationId xmlns:a16="http://schemas.microsoft.com/office/drawing/2014/main" id="{CE123C39-98FE-4097-9E37-9FF88207D114}"/>
              </a:ext>
            </a:extLst>
          </p:cNvPr>
          <p:cNvSpPr/>
          <p:nvPr/>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8EE3BA-5F3A-4F48-8A1F-E0C79FC0F78F}"/>
              </a:ext>
            </a:extLst>
          </p:cNvPr>
          <p:cNvSpPr/>
          <p:nvPr/>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F960805-EC4A-42A4-8D90-286673E76834}"/>
              </a:ext>
            </a:extLst>
          </p:cNvPr>
          <p:cNvSpPr/>
          <p:nvPr/>
        </p:nvSpPr>
        <p:spPr>
          <a:xfrm>
            <a:off x="5484812" y="2656060"/>
            <a:ext cx="2161983" cy="394903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F2A68BA-4671-4598-8922-810AA6AC75AF}"/>
              </a:ext>
            </a:extLst>
          </p:cNvPr>
          <p:cNvSpPr/>
          <p:nvPr/>
        </p:nvSpPr>
        <p:spPr>
          <a:xfrm>
            <a:off x="7937150" y="2190207"/>
            <a:ext cx="3132714" cy="381685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1033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nstructions 2">
    <p:spTree>
      <p:nvGrpSpPr>
        <p:cNvPr id="1" name=""/>
        <p:cNvGrpSpPr/>
        <p:nvPr/>
      </p:nvGrpSpPr>
      <p:grpSpPr>
        <a:xfrm>
          <a:off x="0" y="0"/>
          <a:ext cx="0" cy="0"/>
          <a:chOff x="0" y="0"/>
          <a:chExt cx="0" cy="0"/>
        </a:xfrm>
      </p:grpSpPr>
      <p:sp>
        <p:nvSpPr>
          <p:cNvPr id="22" name="TextBox 21"/>
          <p:cNvSpPr txBox="1"/>
          <p:nvPr/>
        </p:nvSpPr>
        <p:spPr>
          <a:xfrm>
            <a:off x="804863" y="2938463"/>
            <a:ext cx="4067176" cy="1231106"/>
          </a:xfrm>
          <a:prstGeom prst="rect">
            <a:avLst/>
          </a:prstGeom>
          <a:noFill/>
        </p:spPr>
        <p:txBody>
          <a:bodyPr wrap="square" lIns="0" tIns="0" rIns="0" bIns="0" rtlCol="0">
            <a:spAutoFit/>
          </a:bodyPr>
          <a:lstStyle/>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There is no need to manually style text when using the Capita Theme. Text styles,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including bullets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are preset and can be found by using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 tool</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Use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 Less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 More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buttons in the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to navigate between preset text styles.</a:t>
            </a:r>
          </a:p>
        </p:txBody>
      </p:sp>
      <p:sp>
        <p:nvSpPr>
          <p:cNvPr id="17" name="TextBox 16">
            <a:extLst>
              <a:ext uri="{FF2B5EF4-FFF2-40B4-BE49-F238E27FC236}">
                <a16:creationId xmlns:a16="http://schemas.microsoft.com/office/drawing/2014/main" id="{7F092475-C4E8-4B87-8FDB-7AB2EEFECBA5}"/>
              </a:ext>
            </a:extLst>
          </p:cNvPr>
          <p:cNvSpPr txBox="1"/>
          <p:nvPr/>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8" name="Line 11">
            <a:extLst>
              <a:ext uri="{FF2B5EF4-FFF2-40B4-BE49-F238E27FC236}">
                <a16:creationId xmlns:a16="http://schemas.microsoft.com/office/drawing/2014/main" id="{BB4C48B3-02BC-4895-A9FD-6CFD5D2AF5BE}"/>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BD3EF62D-FD75-4F3A-86D4-6EA3101BA798}"/>
              </a:ext>
            </a:extLst>
          </p:cNvPr>
          <p:cNvSpPr txBox="1"/>
          <p:nvPr/>
        </p:nvSpPr>
        <p:spPr>
          <a:xfrm>
            <a:off x="6091237" y="2938463"/>
            <a:ext cx="5295899" cy="2958141"/>
          </a:xfrm>
          <a:prstGeom prst="rect">
            <a:avLst/>
          </a:prstGeom>
          <a:solidFill>
            <a:schemeClr val="bg1">
              <a:lumMod val="95000"/>
            </a:schemeClr>
          </a:solidFill>
        </p:spPr>
        <p:txBody>
          <a:bodyPr wrap="square" lIns="252000" tIns="180000" rIns="324000" bIns="108000" rtlCol="0">
            <a:noAutofit/>
          </a:body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tab pos="1524000" algn="l"/>
              </a:tabLst>
              <a:defRPr/>
            </a:pPr>
            <a:r>
              <a:rPr kumimoji="0" lang="en-US" sz="1800" b="1" i="0" u="none" strike="noStrike" kern="1200" cap="none" spc="0" normalizeH="0" baseline="0" noProof="0">
                <a:ln>
                  <a:noFill/>
                </a:ln>
                <a:solidFill>
                  <a:srgbClr val="02083C"/>
                </a:solidFill>
                <a:effectLst/>
                <a:uLnTx/>
                <a:uFillTx/>
                <a:latin typeface="+mn-lt"/>
                <a:ea typeface="+mn-ea"/>
                <a:cs typeface="+mn-cs"/>
              </a:rPr>
              <a:t>First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Subheading</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1524000" algn="l"/>
              </a:tabLst>
              <a:defRPr/>
            </a:pPr>
            <a:r>
              <a:rPr kumimoji="0" lang="en-US" sz="1800" b="0" i="0" u="none" strike="noStrike" kern="1200" cap="none" spc="0" normalizeH="0" baseline="0" noProof="0">
                <a:ln>
                  <a:noFill/>
                </a:ln>
                <a:solidFill>
                  <a:srgbClr val="02083C"/>
                </a:solidFill>
                <a:effectLst/>
                <a:uLnTx/>
                <a:uFillTx/>
                <a:latin typeface="+mn-lt"/>
                <a:ea typeface="+mn-ea"/>
                <a:cs typeface="+mn-cs"/>
              </a:rPr>
              <a:t>Second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Body text</a:t>
            </a:r>
            <a:endParaRPr kumimoji="0" lang="en-US" sz="1800" b="0" i="0" u="none" strike="noStrike" kern="1200" cap="none" spc="0" normalizeH="0" baseline="0" noProof="0">
              <a:ln>
                <a:noFill/>
              </a:ln>
              <a:solidFill>
                <a:schemeClr val="tx1">
                  <a:lumMod val="50000"/>
                  <a:lumOff val="50000"/>
                </a:schemeClr>
              </a:solidFill>
              <a:effectLst/>
              <a:uLnTx/>
              <a:uFillTx/>
              <a:latin typeface="+mn-lt"/>
              <a:ea typeface="+mn-ea"/>
              <a:cs typeface="+mn-cs"/>
            </a:endParaRPr>
          </a:p>
          <a:p>
            <a:pPr marL="179388" marR="0" lvl="2" indent="-179388" algn="l" defTabSz="914400" rtl="0" eaLnBrk="1" fontAlgn="auto" latinLnBrk="0" hangingPunct="1">
              <a:lnSpc>
                <a:spcPct val="100000"/>
              </a:lnSpc>
              <a:spcBef>
                <a:spcPts val="600"/>
              </a:spcBef>
              <a:spcAft>
                <a:spcPts val="0"/>
              </a:spcAft>
              <a:buClr>
                <a:srgbClr val="02083C"/>
              </a:buClr>
              <a:buSzTx/>
              <a:buFont typeface="Arial" panose="020B0604020202020204" pitchFamily="34" charset="0"/>
              <a:buChar char="•"/>
              <a:tabLst>
                <a:tab pos="1524000" algn="l"/>
              </a:tabLst>
              <a:defRPr/>
            </a:pPr>
            <a:r>
              <a:rPr kumimoji="0" lang="en-US" sz="1800" b="0" i="0" u="none" strike="noStrike" kern="1200" cap="none" spc="0" normalizeH="0" baseline="0" noProof="0">
                <a:ln>
                  <a:noFill/>
                </a:ln>
                <a:solidFill>
                  <a:srgbClr val="02083C"/>
                </a:solidFill>
                <a:effectLst/>
                <a:uLnTx/>
                <a:uFillTx/>
                <a:latin typeface="+mn-lt"/>
                <a:ea typeface="+mn-ea"/>
                <a:cs typeface="+mn-cs"/>
              </a:rPr>
              <a:t>Third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Bullet level one</a:t>
            </a:r>
            <a:endParaRPr kumimoji="0" lang="en-US" sz="1800" b="0" i="0" u="none" strike="noStrike" kern="1200" cap="none" spc="0" normalizeH="0" baseline="0" noProof="0">
              <a:ln>
                <a:noFill/>
              </a:ln>
              <a:solidFill>
                <a:schemeClr val="tx1">
                  <a:lumMod val="50000"/>
                  <a:lumOff val="50000"/>
                </a:schemeClr>
              </a:solidFill>
              <a:effectLst/>
              <a:uLnTx/>
              <a:uFillTx/>
              <a:latin typeface="+mn-lt"/>
              <a:ea typeface="+mn-ea"/>
              <a:cs typeface="+mn-cs"/>
            </a:endParaRPr>
          </a:p>
          <a:p>
            <a:pPr marL="357188" marR="0" lvl="3" indent="-171450"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400" b="0" i="0" u="none" strike="noStrike" kern="1200" cap="none" spc="0" normalizeH="0" baseline="0" noProof="0">
                <a:ln>
                  <a:noFill/>
                </a:ln>
                <a:solidFill>
                  <a:srgbClr val="02083C"/>
                </a:solidFill>
                <a:effectLst/>
                <a:uLnTx/>
                <a:uFillTx/>
                <a:latin typeface="+mn-lt"/>
                <a:ea typeface="+mn-ea"/>
                <a:cs typeface="+mn-cs"/>
              </a:rPr>
              <a:t>Fourth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Bullet level  two</a:t>
            </a:r>
            <a:endParaRPr kumimoji="0" lang="en-US" sz="1400" b="0" i="0" u="none" strike="noStrike" kern="1200" cap="none" spc="0" normalizeH="0" baseline="0" noProof="0">
              <a:ln>
                <a:noFill/>
              </a:ln>
              <a:solidFill>
                <a:schemeClr val="tx1">
                  <a:lumMod val="50000"/>
                  <a:lumOff val="50000"/>
                </a:schemeClr>
              </a:solidFill>
              <a:effectLst/>
              <a:uLnTx/>
              <a:uFillTx/>
              <a:latin typeface="+mn-lt"/>
              <a:ea typeface="+mn-ea"/>
              <a:cs typeface="+mn-cs"/>
            </a:endParaRPr>
          </a:p>
          <a:p>
            <a:pPr marL="536575" marR="0" lvl="4" indent="-182563"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200" b="0" i="0" u="none" strike="noStrike" kern="1200" cap="none" spc="0" normalizeH="0" baseline="0" noProof="0">
                <a:ln>
                  <a:noFill/>
                </a:ln>
                <a:solidFill>
                  <a:srgbClr val="02083C"/>
                </a:solidFill>
                <a:effectLst/>
                <a:uLnTx/>
                <a:uFillTx/>
                <a:latin typeface="+mn-lt"/>
                <a:ea typeface="+mn-ea"/>
                <a:cs typeface="+mn-cs"/>
              </a:rPr>
              <a:t>Fifth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Bullet level  three</a:t>
            </a:r>
          </a:p>
          <a:p>
            <a:pPr marL="0" marR="0" lvl="5" indent="0" algn="l" defTabSz="914400" rtl="0" eaLnBrk="1" fontAlgn="auto" latinLnBrk="0" hangingPunct="1">
              <a:lnSpc>
                <a:spcPct val="100000"/>
              </a:lnSpc>
              <a:spcBef>
                <a:spcPts val="500"/>
              </a:spcBef>
              <a:spcAft>
                <a:spcPts val="0"/>
              </a:spcAft>
              <a:buClr>
                <a:srgbClr val="02083C"/>
              </a:buClr>
              <a:buSzTx/>
              <a:buFont typeface="Arial" panose="020B0604020202020204" pitchFamily="34" charset="0"/>
              <a:buNone/>
              <a:tabLst>
                <a:tab pos="1524000" algn="l"/>
              </a:tabLst>
              <a:defRPr/>
            </a:pPr>
            <a:r>
              <a:rPr kumimoji="0" lang="en-US" sz="1200" b="0" i="1" u="none" strike="noStrike" kern="1200" cap="none" spc="0" normalizeH="0" baseline="0" noProof="0">
                <a:ln>
                  <a:noFill/>
                </a:ln>
                <a:solidFill>
                  <a:srgbClr val="02083C"/>
                </a:solidFill>
                <a:effectLst/>
                <a:uLnTx/>
                <a:uFillTx/>
                <a:latin typeface="+mn-lt"/>
                <a:ea typeface="+mn-ea"/>
                <a:cs typeface="+mn-cs"/>
              </a:rPr>
              <a:t>Sixth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Captions/footnotes</a:t>
            </a:r>
            <a:endParaRPr kumimoji="0" lang="en-US" sz="1200" b="0" i="1" u="none" strike="noStrike" kern="1200" cap="none" spc="0" normalizeH="0" baseline="0" noProof="0">
              <a:ln>
                <a:noFill/>
              </a:ln>
              <a:solidFill>
                <a:schemeClr val="tx1">
                  <a:lumMod val="50000"/>
                  <a:lumOff val="50000"/>
                </a:schemeClr>
              </a:solidFill>
              <a:effectLst/>
              <a:uLnTx/>
              <a:uFillTx/>
              <a:latin typeface="+mn-lt"/>
              <a:ea typeface="+mn-ea"/>
              <a:cs typeface="+mn-cs"/>
            </a:endParaRPr>
          </a:p>
          <a:p>
            <a:pPr marL="0" marR="0" lvl="6"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1" i="0" u="none" strike="noStrike" kern="1200" cap="all" spc="0" normalizeH="0" baseline="0" noProof="0">
                <a:ln>
                  <a:noFill/>
                </a:ln>
                <a:solidFill>
                  <a:srgbClr val="02083C"/>
                </a:solidFill>
                <a:effectLst/>
                <a:uLnTx/>
                <a:uFillTx/>
                <a:latin typeface="+mn-lt"/>
                <a:ea typeface="+mn-ea"/>
                <a:cs typeface="+mn-cs"/>
              </a:rPr>
              <a:t>Seventh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Captions/footnotes Caps Bold</a:t>
            </a:r>
            <a:endParaRPr kumimoji="0" lang="en-US" sz="1200" b="1" i="0" u="none" strike="noStrike" kern="1200" cap="all" spc="0" normalizeH="0" baseline="0" noProof="0">
              <a:ln>
                <a:noFill/>
              </a:ln>
              <a:solidFill>
                <a:schemeClr val="tx1">
                  <a:lumMod val="50000"/>
                  <a:lumOff val="50000"/>
                </a:schemeClr>
              </a:solidFill>
              <a:effectLst/>
              <a:uLnTx/>
              <a:uFillTx/>
              <a:latin typeface="+mn-lt"/>
              <a:ea typeface="+mn-ea"/>
              <a:cs typeface="+mn-cs"/>
            </a:endParaRPr>
          </a:p>
          <a:p>
            <a:pPr marL="0" marR="0" lvl="7"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0" i="0" u="none" strike="noStrike" kern="1200" cap="all" spc="0" normalizeH="0" baseline="0" noProof="0">
                <a:ln>
                  <a:noFill/>
                </a:ln>
                <a:solidFill>
                  <a:srgbClr val="02083C"/>
                </a:solidFill>
                <a:effectLst/>
                <a:uLnTx/>
                <a:uFillTx/>
                <a:latin typeface="+mn-lt"/>
                <a:ea typeface="+mn-ea"/>
                <a:cs typeface="+mn-cs"/>
              </a:rPr>
              <a:t>Eighth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Captions/footnotes Caps </a:t>
            </a:r>
            <a:endParaRPr kumimoji="0" lang="en-US" sz="1200" b="0" i="0" u="none" strike="noStrike" kern="1200" cap="all" spc="0" normalizeH="0" baseline="0" noProof="0">
              <a:ln>
                <a:noFill/>
              </a:ln>
              <a:solidFill>
                <a:schemeClr val="tx1">
                  <a:lumMod val="50000"/>
                  <a:lumOff val="50000"/>
                </a:schemeClr>
              </a:solidFill>
              <a:effectLst/>
              <a:uLnTx/>
              <a:uFillTx/>
              <a:latin typeface="+mn-lt"/>
              <a:ea typeface="+mn-ea"/>
              <a:cs typeface="+mn-cs"/>
            </a:endParaRPr>
          </a:p>
          <a:p>
            <a:pPr marL="0" marR="0" lvl="8" indent="0" algn="l" defTabSz="914400" rtl="0" eaLnBrk="1" fontAlgn="auto" latinLnBrk="0" hangingPunct="1">
              <a:lnSpc>
                <a:spcPct val="90000"/>
              </a:lnSpc>
              <a:spcBef>
                <a:spcPts val="600"/>
              </a:spcBef>
              <a:spcAft>
                <a:spcPts val="0"/>
              </a:spcAft>
              <a:buClr>
                <a:srgbClr val="02083C"/>
              </a:buClr>
              <a:buSzTx/>
              <a:buFont typeface="Arial" panose="020B0604020202020204" pitchFamily="34" charset="0"/>
              <a:buNone/>
              <a:tabLst>
                <a:tab pos="1524000" algn="l"/>
              </a:tabLst>
              <a:defRPr/>
            </a:pPr>
            <a:r>
              <a:rPr kumimoji="0" lang="en-US" sz="900" b="0" i="0" u="none" strike="noStrike" kern="1200" cap="none" spc="0" normalizeH="0" baseline="0" noProof="0">
                <a:ln>
                  <a:noFill/>
                </a:ln>
                <a:solidFill>
                  <a:srgbClr val="02083C"/>
                </a:solidFill>
                <a:effectLst/>
                <a:uLnTx/>
                <a:uFillTx/>
                <a:latin typeface="+mn-lt"/>
                <a:ea typeface="+mn-ea"/>
                <a:cs typeface="+mn-cs"/>
              </a:rPr>
              <a:t>Ninth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a:t>
            </a:r>
            <a:r>
              <a:rPr kumimoji="0" lang="en-US" sz="1200" b="0" i="0" u="none" strike="noStrike" kern="1200" cap="none" spc="0" normalizeH="0" baseline="0" noProof="0" err="1">
                <a:ln>
                  <a:noFill/>
                </a:ln>
                <a:solidFill>
                  <a:schemeClr val="tx1">
                    <a:lumMod val="50000"/>
                    <a:lumOff val="50000"/>
                  </a:schemeClr>
                </a:solidFill>
                <a:effectLst/>
                <a:uLnTx/>
                <a:uFillTx/>
                <a:latin typeface="+mn-lt"/>
                <a:ea typeface="+mn-ea"/>
                <a:cs typeface="+mn-cs"/>
              </a:rPr>
              <a:t>Smallprint</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9pt</a:t>
            </a:r>
            <a:endParaRPr kumimoji="0" lang="en-US" sz="900" b="0"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10" name="Rectangle 9">
            <a:extLst>
              <a:ext uri="{FF2B5EF4-FFF2-40B4-BE49-F238E27FC236}">
                <a16:creationId xmlns:a16="http://schemas.microsoft.com/office/drawing/2014/main" id="{7C9DAB74-D510-4A0E-A0EC-8A33EBF09195}"/>
              </a:ext>
            </a:extLst>
          </p:cNvPr>
          <p:cNvSpPr/>
          <p:nvPr/>
        </p:nvSpPr>
        <p:spPr>
          <a:xfrm>
            <a:off x="800919" y="625655"/>
            <a:ext cx="3164328" cy="369332"/>
          </a:xfrm>
          <a:prstGeom prst="rect">
            <a:avLst/>
          </a:prstGeom>
        </p:spPr>
        <p:txBody>
          <a:bodyPr wrap="none" lIns="0" tIns="0" rIns="0" bIns="0">
            <a:spAutoFit/>
          </a:bodyPr>
          <a:lstStyle/>
          <a:p>
            <a:r>
              <a:rPr lang="en-US" sz="2400" b="1">
                <a:solidFill>
                  <a:schemeClr val="tx2"/>
                </a:solidFill>
              </a:rPr>
              <a:t>Navigating text styles</a:t>
            </a:r>
          </a:p>
        </p:txBody>
      </p:sp>
      <p:pic>
        <p:nvPicPr>
          <p:cNvPr id="23" name="Picture 22" descr="A picture containing device, meter&#10;&#10;Description automatically generated">
            <a:extLst>
              <a:ext uri="{FF2B5EF4-FFF2-40B4-BE49-F238E27FC236}">
                <a16:creationId xmlns:a16="http://schemas.microsoft.com/office/drawing/2014/main" id="{2E9A5B43-D270-4E11-9B02-369B85862A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sp>
        <p:nvSpPr>
          <p:cNvPr id="24" name="Rectangle 23">
            <a:extLst>
              <a:ext uri="{FF2B5EF4-FFF2-40B4-BE49-F238E27FC236}">
                <a16:creationId xmlns:a16="http://schemas.microsoft.com/office/drawing/2014/main" id="{C693921F-6BE1-4432-8D8B-025AB3CFFE9A}"/>
              </a:ext>
            </a:extLst>
          </p:cNvPr>
          <p:cNvSpPr/>
          <p:nvPr/>
        </p:nvSpPr>
        <p:spPr>
          <a:xfrm>
            <a:off x="5017293" y="1223964"/>
            <a:ext cx="340519" cy="188117"/>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8FCE6E67-9BE9-4D36-8EC6-3D2F5B340CF3}"/>
              </a:ext>
            </a:extLst>
          </p:cNvPr>
          <p:cNvPicPr>
            <a:picLocks noChangeAspect="1"/>
          </p:cNvPicPr>
          <p:nvPr/>
        </p:nvPicPr>
        <p:blipFill>
          <a:blip r:embed="rId3">
            <a:extLst>
              <a:ext uri="{28A0092B-C50C-407E-A947-70E740481C1C}">
                <a14:useLocalDpi xmlns:a14="http://schemas.microsoft.com/office/drawing/2010/main"/>
              </a:ext>
            </a:extLst>
          </a:blip>
          <a:stretch/>
        </p:blipFill>
        <p:spPr>
          <a:xfrm>
            <a:off x="5203323" y="1193270"/>
            <a:ext cx="2047875" cy="1323975"/>
          </a:xfrm>
          <a:prstGeom prst="rect">
            <a:avLst/>
          </a:prstGeom>
        </p:spPr>
      </p:pic>
      <p:pic>
        <p:nvPicPr>
          <p:cNvPr id="47" name="Picture 46">
            <a:extLst>
              <a:ext uri="{FF2B5EF4-FFF2-40B4-BE49-F238E27FC236}">
                <a16:creationId xmlns:a16="http://schemas.microsoft.com/office/drawing/2014/main" id="{F644CC86-F22A-4778-A5A5-DD1692C17D55}"/>
              </a:ext>
            </a:extLst>
          </p:cNvPr>
          <p:cNvPicPr>
            <a:picLocks noChangeAspect="1"/>
          </p:cNvPicPr>
          <p:nvPr/>
        </p:nvPicPr>
        <p:blipFill>
          <a:blip r:embed="rId4">
            <a:extLst>
              <a:ext uri="{28A0092B-C50C-407E-A947-70E740481C1C}">
                <a14:useLocalDpi xmlns:a14="http://schemas.microsoft.com/office/drawing/2010/main"/>
              </a:ext>
            </a:extLst>
          </a:blip>
          <a:stretch/>
        </p:blipFill>
        <p:spPr>
          <a:xfrm>
            <a:off x="3155448" y="1193270"/>
            <a:ext cx="2047875" cy="1323975"/>
          </a:xfrm>
          <a:prstGeom prst="rect">
            <a:avLst/>
          </a:prstGeom>
        </p:spPr>
      </p:pic>
      <p:sp>
        <p:nvSpPr>
          <p:cNvPr id="48" name="Rectangle 47">
            <a:extLst>
              <a:ext uri="{FF2B5EF4-FFF2-40B4-BE49-F238E27FC236}">
                <a16:creationId xmlns:a16="http://schemas.microsoft.com/office/drawing/2014/main" id="{5FA619E1-2123-4C9B-92CA-661F2069437D}"/>
              </a:ext>
            </a:extLst>
          </p:cNvPr>
          <p:cNvSpPr/>
          <p:nvPr/>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BF7C738-C4EE-439C-96A4-A994EFCB0D2E}"/>
              </a:ext>
            </a:extLst>
          </p:cNvPr>
          <p:cNvSpPr/>
          <p:nvPr/>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1D7EDDB-E844-46E4-89F5-528F81A63A63}"/>
              </a:ext>
            </a:extLst>
          </p:cNvPr>
          <p:cNvSpPr/>
          <p:nvPr/>
        </p:nvSpPr>
        <p:spPr>
          <a:xfrm>
            <a:off x="5206012" y="2003968"/>
            <a:ext cx="2045186" cy="5088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A10AD6B-B087-4F26-AB37-404244046F67}"/>
              </a:ext>
            </a:extLst>
          </p:cNvPr>
          <p:cNvSpPr/>
          <p:nvPr/>
        </p:nvSpPr>
        <p:spPr>
          <a:xfrm>
            <a:off x="3150685" y="2003967"/>
            <a:ext cx="2045493" cy="5088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Connector: Elbow 51">
            <a:extLst>
              <a:ext uri="{FF2B5EF4-FFF2-40B4-BE49-F238E27FC236}">
                <a16:creationId xmlns:a16="http://schemas.microsoft.com/office/drawing/2014/main" id="{7055443B-3730-4CA9-91BA-103C00717E6C}"/>
              </a:ext>
            </a:extLst>
          </p:cNvPr>
          <p:cNvCxnSpPr>
            <a:stCxn id="49" idx="2"/>
            <a:endCxn id="51" idx="0"/>
          </p:cNvCxnSpPr>
          <p:nvPr/>
        </p:nvCxnSpPr>
        <p:spPr>
          <a:xfrm rot="5400000">
            <a:off x="4339809" y="1246265"/>
            <a:ext cx="591325" cy="924078"/>
          </a:xfrm>
          <a:prstGeom prst="bentConnector3">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DF7097EC-56CB-4A7F-AB54-489E1394D630}"/>
              </a:ext>
            </a:extLst>
          </p:cNvPr>
          <p:cNvCxnSpPr>
            <a:cxnSpLocks/>
            <a:stCxn id="48" idx="2"/>
            <a:endCxn id="50" idx="0"/>
          </p:cNvCxnSpPr>
          <p:nvPr/>
        </p:nvCxnSpPr>
        <p:spPr>
          <a:xfrm rot="16200000" flipH="1">
            <a:off x="5473361" y="1248724"/>
            <a:ext cx="591326" cy="919162"/>
          </a:xfrm>
          <a:prstGeom prst="bentConnector3">
            <a:avLst>
              <a:gd name="adj1" fmla="val 50000"/>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945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nstruction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FD60F-62BB-450D-808E-2B06F0909D2B}"/>
              </a:ext>
            </a:extLst>
          </p:cNvPr>
          <p:cNvSpPr/>
          <p:nvPr/>
        </p:nvSpPr>
        <p:spPr>
          <a:xfrm>
            <a:off x="4872037" y="1957388"/>
            <a:ext cx="6505576" cy="2941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814387" y="1957387"/>
            <a:ext cx="3446463" cy="29416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Headings</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Placeholders for slide titles exist on most slides. Do not rearrange or reformat these placeholders. If you do so accidentally, any reformatting can be returned to the original style by clicking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Reset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in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Footers</a:t>
            </a:r>
            <a:b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Ensure footers are consistent by building your presentation from only one theme.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edit footers on individual slides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To add/edit footer content, go to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Insert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click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Header &amp; Footer</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p:txBody>
      </p:sp>
      <p:sp>
        <p:nvSpPr>
          <p:cNvPr id="8" name="TextBox 7"/>
          <p:cNvSpPr txBox="1"/>
          <p:nvPr/>
        </p:nvSpPr>
        <p:spPr>
          <a:xfrm>
            <a:off x="5088430" y="2131062"/>
            <a:ext cx="6102348" cy="2623818"/>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t>Misaligned headers and footers</a:t>
            </a:r>
            <a:b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Misaligned headers and footers occur from dragging in slides from other templates. </a:t>
            </a:r>
            <a:b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To realign broken footers, first ensure that all slides are based on ONE master theme.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mn-ea"/>
                <a:cs typeface="+mn-cs"/>
              </a:rPr>
              <a:t>1. </a:t>
            </a:r>
            <a:r>
              <a:rPr kumimoji="0" lang="en-US" sz="1100" b="0" i="0" u="none" strike="noStrike" kern="1200" cap="none" spc="0" normalizeH="0" baseline="0" noProof="0">
                <a:ln>
                  <a:noFill/>
                </a:ln>
                <a:solidFill>
                  <a:schemeClr val="tx2"/>
                </a:solidFill>
                <a:effectLst/>
                <a:uLnTx/>
                <a:uFillTx/>
                <a:latin typeface="+mn-lt"/>
                <a:ea typeface="+mn-ea"/>
                <a:cs typeface="+mn-cs"/>
              </a:rPr>
              <a:t>To make this process as simple as possible, delete the layouts that are NOT used in your presentation. From </a:t>
            </a:r>
            <a:r>
              <a:rPr kumimoji="0" lang="en-US" sz="1100" b="0" i="0" u="sng" strike="noStrike" kern="1200" cap="none" spc="0" normalizeH="0" baseline="0" noProof="0">
                <a:ln>
                  <a:noFill/>
                </a:ln>
                <a:solidFill>
                  <a:schemeClr val="tx2"/>
                </a:solidFill>
                <a:effectLst/>
                <a:uLnTx/>
                <a:uFillTx/>
                <a:latin typeface="+mn-lt"/>
                <a:ea typeface="+mn-ea"/>
                <a:cs typeface="+mn-cs"/>
              </a:rPr>
              <a:t>Slide Master view</a:t>
            </a:r>
            <a:r>
              <a:rPr kumimoji="0" lang="en-US" sz="1100" b="0" i="0" u="none" strike="noStrike" kern="1200" cap="none" spc="0" normalizeH="0" baseline="0" noProof="0">
                <a:ln>
                  <a:noFill/>
                </a:ln>
                <a:solidFill>
                  <a:schemeClr val="tx2"/>
                </a:solidFill>
                <a:effectLst/>
                <a:uLnTx/>
                <a:uFillTx/>
                <a:latin typeface="+mn-lt"/>
                <a:ea typeface="+mn-ea"/>
                <a:cs typeface="+mn-cs"/>
              </a:rPr>
              <a:t>, select all layouts in the master theme(s) and press the delete button. </a:t>
            </a:r>
            <a:r>
              <a:rPr kumimoji="0" lang="en-US" sz="1100" b="0" i="1" u="none" strike="noStrike" kern="1200" cap="none" spc="0" normalizeH="0" baseline="0" noProof="0">
                <a:ln>
                  <a:noFill/>
                </a:ln>
                <a:solidFill>
                  <a:schemeClr val="tx2"/>
                </a:solidFill>
                <a:effectLst/>
                <a:uLnTx/>
                <a:uFillTx/>
                <a:latin typeface="+mn-lt"/>
                <a:ea typeface="+mn-ea"/>
                <a:cs typeface="+mn-cs"/>
              </a:rPr>
              <a:t>Only the layouts that ARE used in your presentation will remain</a:t>
            </a:r>
            <a:r>
              <a:rPr kumimoji="0" lang="en-US" sz="1100" b="0" i="0" u="none" strike="noStrike" kern="1200" cap="none" spc="0" normalizeH="0" baseline="0" noProof="0">
                <a:ln>
                  <a:noFill/>
                </a:ln>
                <a:solidFill>
                  <a:schemeClr val="tx2"/>
                </a:solidFill>
                <a:effectLst/>
                <a:uLnTx/>
                <a:uFillTx/>
                <a:latin typeface="+mn-lt"/>
                <a:ea typeface="+mn-ea"/>
                <a:cs typeface="+mn-cs"/>
              </a:rPr>
              <a:t>.</a:t>
            </a:r>
            <a:r>
              <a:rPr kumimoji="0" lang="en-US" sz="1100" b="0" i="0" u="sng" strike="noStrike" kern="1200" cap="none" spc="0" normalizeH="0" baseline="0" noProof="0">
                <a:ln>
                  <a:noFill/>
                </a:ln>
                <a:solidFill>
                  <a:schemeClr val="tx2"/>
                </a:solidFill>
                <a:effectLst/>
                <a:uLnTx/>
                <a:uFillTx/>
                <a:latin typeface="+mn-lt"/>
                <a:ea typeface="+mn-ea"/>
                <a:cs typeface="+mn-cs"/>
              </a:rPr>
              <a:t> </a:t>
            </a:r>
            <a:endPar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endParaRP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t>2. </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Now, find the layout in the master theme with a misaligned header or footer. Delete the header/footer placeholders on that layout. Next, from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Slide Master view</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check the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Header</a:t>
            </a:r>
            <a:b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b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and/or Footer box</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to reset the placeholder(s). Repeat this for each layout as needed.</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t>3. </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To reset footers throughout the document, go to the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Insert tab</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select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Header &amp; Footer</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then uncheck all options and click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This will remove all footers from your presentation slides.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t>4. </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Then, following the same steps as above, check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Slide Number and Footer </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(ensure text is </a:t>
            </a:r>
            <a:b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correct in all fields), then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again.</a:t>
            </a:r>
          </a:p>
        </p:txBody>
      </p:sp>
      <p:sp>
        <p:nvSpPr>
          <p:cNvPr id="9" name="TextBox 8">
            <a:extLst>
              <a:ext uri="{FF2B5EF4-FFF2-40B4-BE49-F238E27FC236}">
                <a16:creationId xmlns:a16="http://schemas.microsoft.com/office/drawing/2014/main" id="{12C1CD57-3CE7-4CCD-9BEC-9A7FA8360F6B}"/>
              </a:ext>
            </a:extLst>
          </p:cNvPr>
          <p:cNvSpPr txBox="1"/>
          <p:nvPr/>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0" name="Rectangle 9">
            <a:extLst>
              <a:ext uri="{FF2B5EF4-FFF2-40B4-BE49-F238E27FC236}">
                <a16:creationId xmlns:a16="http://schemas.microsoft.com/office/drawing/2014/main" id="{688D5E59-EE7D-4BA3-8290-F52F6D2F51EF}"/>
              </a:ext>
            </a:extLst>
          </p:cNvPr>
          <p:cNvSpPr/>
          <p:nvPr/>
        </p:nvSpPr>
        <p:spPr>
          <a:xfrm>
            <a:off x="800919" y="625655"/>
            <a:ext cx="2976777" cy="738664"/>
          </a:xfrm>
          <a:prstGeom prst="rect">
            <a:avLst/>
          </a:prstGeom>
        </p:spPr>
        <p:txBody>
          <a:bodyPr wrap="none" lIns="0" tIns="0" rIns="0" bIns="0">
            <a:spAutoFit/>
          </a:bodyPr>
          <a:lstStyle/>
          <a:p>
            <a:r>
              <a:rPr lang="en-US" sz="2400" b="1">
                <a:solidFill>
                  <a:schemeClr val="tx2"/>
                </a:solidFill>
              </a:rPr>
              <a:t>Headers and footers</a:t>
            </a:r>
          </a:p>
          <a:p>
            <a:endParaRPr lang="en-US" sz="2400" b="1">
              <a:solidFill>
                <a:schemeClr val="tx2"/>
              </a:solidFill>
            </a:endParaRPr>
          </a:p>
        </p:txBody>
      </p:sp>
      <p:sp>
        <p:nvSpPr>
          <p:cNvPr id="11" name="Line 11">
            <a:extLst>
              <a:ext uri="{FF2B5EF4-FFF2-40B4-BE49-F238E27FC236}">
                <a16:creationId xmlns:a16="http://schemas.microsoft.com/office/drawing/2014/main" id="{4E68627D-C3EF-41B5-993E-282DB402BF03}"/>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descr="A picture containing device, meter&#10;&#10;Description automatically generated">
            <a:extLst>
              <a:ext uri="{FF2B5EF4-FFF2-40B4-BE49-F238E27FC236}">
                <a16:creationId xmlns:a16="http://schemas.microsoft.com/office/drawing/2014/main" id="{D52F8B21-4B2C-4359-8671-CF0462FD73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sp>
        <p:nvSpPr>
          <p:cNvPr id="13" name="Rectangle 12">
            <a:extLst>
              <a:ext uri="{FF2B5EF4-FFF2-40B4-BE49-F238E27FC236}">
                <a16:creationId xmlns:a16="http://schemas.microsoft.com/office/drawing/2014/main" id="{98CA67F3-2E0D-4130-B05D-5FE972688668}"/>
              </a:ext>
            </a:extLst>
          </p:cNvPr>
          <p:cNvSpPr/>
          <p:nvPr/>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A6667F7-F147-4C09-9455-62CD2ACCB0F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06399" y="5071196"/>
            <a:ext cx="10584000" cy="800100"/>
          </a:xfrm>
          <a:prstGeom prst="rect">
            <a:avLst/>
          </a:prstGeom>
        </p:spPr>
      </p:pic>
      <p:sp>
        <p:nvSpPr>
          <p:cNvPr id="17" name="Rectangle 16">
            <a:extLst>
              <a:ext uri="{FF2B5EF4-FFF2-40B4-BE49-F238E27FC236}">
                <a16:creationId xmlns:a16="http://schemas.microsoft.com/office/drawing/2014/main" id="{346BF0C8-B624-43FA-9E0A-452FB3DB6E26}"/>
              </a:ext>
            </a:extLst>
          </p:cNvPr>
          <p:cNvSpPr/>
          <p:nvPr/>
        </p:nvSpPr>
        <p:spPr>
          <a:xfrm>
            <a:off x="7330440" y="5257488"/>
            <a:ext cx="36433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917F81D-AF64-4987-A098-BE244A8BA22A}"/>
              </a:ext>
            </a:extLst>
          </p:cNvPr>
          <p:cNvSpPr/>
          <p:nvPr/>
        </p:nvSpPr>
        <p:spPr>
          <a:xfrm>
            <a:off x="3281680" y="4724400"/>
            <a:ext cx="4236720" cy="518160"/>
          </a:xfrm>
          <a:custGeom>
            <a:avLst/>
            <a:gdLst>
              <a:gd name="connsiteX0" fmla="*/ 0 w 4236720"/>
              <a:gd name="connsiteY0" fmla="*/ 0 h 518160"/>
              <a:gd name="connsiteX1" fmla="*/ 1432560 w 4236720"/>
              <a:gd name="connsiteY1" fmla="*/ 0 h 518160"/>
              <a:gd name="connsiteX2" fmla="*/ 1432560 w 4236720"/>
              <a:gd name="connsiteY2" fmla="*/ 264160 h 518160"/>
              <a:gd name="connsiteX3" fmla="*/ 4236720 w 4236720"/>
              <a:gd name="connsiteY3" fmla="*/ 264160 h 518160"/>
              <a:gd name="connsiteX4" fmla="*/ 4236720 w 4236720"/>
              <a:gd name="connsiteY4" fmla="*/ 51816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518160">
                <a:moveTo>
                  <a:pt x="0" y="0"/>
                </a:moveTo>
                <a:lnTo>
                  <a:pt x="1432560" y="0"/>
                </a:lnTo>
                <a:lnTo>
                  <a:pt x="1432560" y="264160"/>
                </a:lnTo>
                <a:lnTo>
                  <a:pt x="4236720" y="264160"/>
                </a:lnTo>
                <a:lnTo>
                  <a:pt x="4236720" y="51816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3119F927-0C00-4057-A6AD-E74DEEC9ABA7}"/>
              </a:ext>
            </a:extLst>
          </p:cNvPr>
          <p:cNvSpPr/>
          <p:nvPr/>
        </p:nvSpPr>
        <p:spPr>
          <a:xfrm>
            <a:off x="2403871" y="1499541"/>
            <a:ext cx="2133600" cy="1574800"/>
          </a:xfrm>
          <a:custGeom>
            <a:avLst/>
            <a:gdLst>
              <a:gd name="connsiteX0" fmla="*/ 1584960 w 2133600"/>
              <a:gd name="connsiteY0" fmla="*/ 1574800 h 1574800"/>
              <a:gd name="connsiteX1" fmla="*/ 2133600 w 2133600"/>
              <a:gd name="connsiteY1" fmla="*/ 1574800 h 1574800"/>
              <a:gd name="connsiteX2" fmla="*/ 2133600 w 2133600"/>
              <a:gd name="connsiteY2" fmla="*/ 487680 h 1574800"/>
              <a:gd name="connsiteX3" fmla="*/ 0 w 2133600"/>
              <a:gd name="connsiteY3" fmla="*/ 487680 h 1574800"/>
              <a:gd name="connsiteX4" fmla="*/ 0 w 2133600"/>
              <a:gd name="connsiteY4" fmla="*/ 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1574800">
                <a:moveTo>
                  <a:pt x="1584960" y="1574800"/>
                </a:moveTo>
                <a:lnTo>
                  <a:pt x="2133600" y="1574800"/>
                </a:lnTo>
                <a:lnTo>
                  <a:pt x="2133600" y="487680"/>
                </a:lnTo>
                <a:lnTo>
                  <a:pt x="0" y="48768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200980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nstructions 4">
    <p:spTree>
      <p:nvGrpSpPr>
        <p:cNvPr id="1" name=""/>
        <p:cNvGrpSpPr/>
        <p:nvPr/>
      </p:nvGrpSpPr>
      <p:grpSpPr>
        <a:xfrm>
          <a:off x="0" y="0"/>
          <a:ext cx="0" cy="0"/>
          <a:chOff x="0" y="0"/>
          <a:chExt cx="0" cy="0"/>
        </a:xfrm>
      </p:grpSpPr>
      <p:pic>
        <p:nvPicPr>
          <p:cNvPr id="11" name="Picture 10" descr="A picture containing device, meter&#10;&#10;Description automatically generated">
            <a:extLst>
              <a:ext uri="{FF2B5EF4-FFF2-40B4-BE49-F238E27FC236}">
                <a16:creationId xmlns:a16="http://schemas.microsoft.com/office/drawing/2014/main" id="{1341CDC2-B1AD-46A0-AAF9-340A4C4C94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pic>
        <p:nvPicPr>
          <p:cNvPr id="18" name="Picture 17">
            <a:extLst>
              <a:ext uri="{FF2B5EF4-FFF2-40B4-BE49-F238E27FC236}">
                <a16:creationId xmlns:a16="http://schemas.microsoft.com/office/drawing/2014/main" id="{1E92D15B-CFE8-4586-A871-3003B72435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3323" y="1193271"/>
            <a:ext cx="244977" cy="248180"/>
          </a:xfrm>
          <a:prstGeom prst="rect">
            <a:avLst/>
          </a:prstGeom>
        </p:spPr>
      </p:pic>
      <p:pic>
        <p:nvPicPr>
          <p:cNvPr id="19" name="Picture 18">
            <a:extLst>
              <a:ext uri="{FF2B5EF4-FFF2-40B4-BE49-F238E27FC236}">
                <a16:creationId xmlns:a16="http://schemas.microsoft.com/office/drawing/2014/main" id="{4F4303A3-1277-471D-819D-DB7875C2C6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8346" y="1193270"/>
            <a:ext cx="244977" cy="276755"/>
          </a:xfrm>
          <a:prstGeom prst="rect">
            <a:avLst/>
          </a:prstGeom>
        </p:spPr>
      </p:pic>
      <p:sp>
        <p:nvSpPr>
          <p:cNvPr id="22" name="TextBox 21"/>
          <p:cNvSpPr txBox="1"/>
          <p:nvPr/>
        </p:nvSpPr>
        <p:spPr>
          <a:xfrm>
            <a:off x="806399" y="1985944"/>
            <a:ext cx="8242351" cy="2913081"/>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If you are adding text to a placeholder, simply click within the placeholder, then begin typing.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Use the Indent tool to navigate preset text styles, rather than manually modifying text, adding bullets, etc.</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The simplest way to add content other than text to a placeholder is by clicking the icon at the center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of the placeholder and choosing the content you want to add.</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You can also drag an image file from your computer into the placeholder or right-click on the placeholder and use the menu that appears to place (and even change existing) content into the placeholder.</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p:txBody>
      </p:sp>
      <p:sp>
        <p:nvSpPr>
          <p:cNvPr id="8" name="TextBox 7"/>
          <p:cNvSpPr txBox="1"/>
          <p:nvPr/>
        </p:nvSpPr>
        <p:spPr>
          <a:xfrm>
            <a:off x="806399" y="4893717"/>
            <a:ext cx="10553952" cy="843523"/>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Margins and guidelines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When adding or resizing elements in your slide, refer to guidelines to maintain proper alignment, spacing and margins.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To view guidelines, select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View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check the checkbox next to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Guides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p:txBody>
      </p:sp>
      <p:sp>
        <p:nvSpPr>
          <p:cNvPr id="12" name="TextBox 11">
            <a:extLst>
              <a:ext uri="{FF2B5EF4-FFF2-40B4-BE49-F238E27FC236}">
                <a16:creationId xmlns:a16="http://schemas.microsoft.com/office/drawing/2014/main" id="{00F90716-BD58-48DC-800C-990BC67CE6D2}"/>
              </a:ext>
            </a:extLst>
          </p:cNvPr>
          <p:cNvSpPr txBox="1"/>
          <p:nvPr/>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p:nvSpPr>
        <p:spPr>
          <a:xfrm>
            <a:off x="800919" y="625655"/>
            <a:ext cx="4611840" cy="369332"/>
          </a:xfrm>
          <a:prstGeom prst="rect">
            <a:avLst/>
          </a:prstGeom>
        </p:spPr>
        <p:txBody>
          <a:bodyPr wrap="none" lIns="0" tIns="0" rIns="0" bIns="0">
            <a:spAutoFit/>
          </a:bodyPr>
          <a:lstStyle/>
          <a:p>
            <a:r>
              <a:rPr lang="en-US" sz="2400" b="1">
                <a:solidFill>
                  <a:schemeClr val="tx2"/>
                </a:solidFill>
              </a:rPr>
              <a:t>Adding content to placeholders</a:t>
            </a:r>
          </a:p>
        </p:txBody>
      </p:sp>
      <p:sp>
        <p:nvSpPr>
          <p:cNvPr id="14" name="Line 11">
            <a:extLst>
              <a:ext uri="{FF2B5EF4-FFF2-40B4-BE49-F238E27FC236}">
                <a16:creationId xmlns:a16="http://schemas.microsoft.com/office/drawing/2014/main" id="{958D35BB-FC84-4B54-8F75-F124892C06D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a:extLst>
              <a:ext uri="{FF2B5EF4-FFF2-40B4-BE49-F238E27FC236}">
                <a16:creationId xmlns:a16="http://schemas.microsoft.com/office/drawing/2014/main" id="{4D76683B-EC35-45EC-9B9E-826AB4185E40}"/>
              </a:ext>
            </a:extLst>
          </p:cNvPr>
          <p:cNvSpPr/>
          <p:nvPr/>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868793-695A-437F-B4C9-351F06B880BA}"/>
              </a:ext>
            </a:extLst>
          </p:cNvPr>
          <p:cNvSpPr/>
          <p:nvPr/>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FCDC32C-0E2C-4822-9E4F-B258F9A144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80588" y="2399618"/>
            <a:ext cx="1162050" cy="790575"/>
          </a:xfrm>
          <a:prstGeom prst="rect">
            <a:avLst/>
          </a:prstGeom>
          <a:ln w="6350">
            <a:solidFill>
              <a:schemeClr val="tx2"/>
            </a:solidFill>
          </a:ln>
        </p:spPr>
      </p:pic>
      <p:cxnSp>
        <p:nvCxnSpPr>
          <p:cNvPr id="7" name="Straight Arrow Connector 6">
            <a:extLst>
              <a:ext uri="{FF2B5EF4-FFF2-40B4-BE49-F238E27FC236}">
                <a16:creationId xmlns:a16="http://schemas.microsoft.com/office/drawing/2014/main" id="{5E210CCD-C92E-4ACD-95EC-A249B304AE00}"/>
              </a:ext>
            </a:extLst>
          </p:cNvPr>
          <p:cNvCxnSpPr>
            <a:cxnSpLocks/>
          </p:cNvCxnSpPr>
          <p:nvPr/>
        </p:nvCxnSpPr>
        <p:spPr>
          <a:xfrm>
            <a:off x="8710413" y="2683962"/>
            <a:ext cx="104160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pic>
        <p:nvPicPr>
          <p:cNvPr id="23" name="Picture 22">
            <a:extLst>
              <a:ext uri="{FF2B5EF4-FFF2-40B4-BE49-F238E27FC236}">
                <a16:creationId xmlns:a16="http://schemas.microsoft.com/office/drawing/2014/main" id="{82CB623B-8383-48C8-92D9-21B551175835}"/>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806399" y="3917692"/>
            <a:ext cx="10584000" cy="800100"/>
          </a:xfrm>
          <a:prstGeom prst="rect">
            <a:avLst/>
          </a:prstGeom>
        </p:spPr>
      </p:pic>
      <p:sp>
        <p:nvSpPr>
          <p:cNvPr id="24" name="Rectangle 23">
            <a:extLst>
              <a:ext uri="{FF2B5EF4-FFF2-40B4-BE49-F238E27FC236}">
                <a16:creationId xmlns:a16="http://schemas.microsoft.com/office/drawing/2014/main" id="{BBBF40B4-45AB-4BD4-B35A-4CB0D49AD866}"/>
              </a:ext>
            </a:extLst>
          </p:cNvPr>
          <p:cNvSpPr/>
          <p:nvPr/>
        </p:nvSpPr>
        <p:spPr>
          <a:xfrm>
            <a:off x="3291840" y="4103984"/>
            <a:ext cx="48006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80CB3C5E-5444-4840-9CB4-A90E680F878D}"/>
              </a:ext>
            </a:extLst>
          </p:cNvPr>
          <p:cNvSpPr/>
          <p:nvPr/>
        </p:nvSpPr>
        <p:spPr>
          <a:xfrm>
            <a:off x="5200650" y="1419225"/>
            <a:ext cx="3724275" cy="695325"/>
          </a:xfrm>
          <a:custGeom>
            <a:avLst/>
            <a:gdLst>
              <a:gd name="connsiteX0" fmla="*/ 3552825 w 3724275"/>
              <a:gd name="connsiteY0" fmla="*/ 695325 h 695325"/>
              <a:gd name="connsiteX1" fmla="*/ 3724275 w 3724275"/>
              <a:gd name="connsiteY1" fmla="*/ 695325 h 695325"/>
              <a:gd name="connsiteX2" fmla="*/ 3724275 w 3724275"/>
              <a:gd name="connsiteY2" fmla="*/ 466725 h 695325"/>
              <a:gd name="connsiteX3" fmla="*/ 0 w 3724275"/>
              <a:gd name="connsiteY3" fmla="*/ 466725 h 695325"/>
              <a:gd name="connsiteX4" fmla="*/ 0 w 3724275"/>
              <a:gd name="connsiteY4" fmla="*/ 0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75" h="695325">
                <a:moveTo>
                  <a:pt x="3552825" y="695325"/>
                </a:moveTo>
                <a:lnTo>
                  <a:pt x="3724275" y="695325"/>
                </a:lnTo>
                <a:lnTo>
                  <a:pt x="3724275" y="466725"/>
                </a:lnTo>
                <a:lnTo>
                  <a:pt x="0" y="466725"/>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27" name="Freeform: Shape 26">
            <a:extLst>
              <a:ext uri="{FF2B5EF4-FFF2-40B4-BE49-F238E27FC236}">
                <a16:creationId xmlns:a16="http://schemas.microsoft.com/office/drawing/2014/main" id="{EC2B33CA-FABC-4792-9A2E-237FAEB0548B}"/>
              </a:ext>
            </a:extLst>
          </p:cNvPr>
          <p:cNvSpPr/>
          <p:nvPr/>
        </p:nvSpPr>
        <p:spPr>
          <a:xfrm>
            <a:off x="2962275" y="4610100"/>
            <a:ext cx="542925" cy="400050"/>
          </a:xfrm>
          <a:custGeom>
            <a:avLst/>
            <a:gdLst>
              <a:gd name="connsiteX0" fmla="*/ 0 w 542925"/>
              <a:gd name="connsiteY0" fmla="*/ 400050 h 400050"/>
              <a:gd name="connsiteX1" fmla="*/ 542925 w 542925"/>
              <a:gd name="connsiteY1" fmla="*/ 400050 h 400050"/>
              <a:gd name="connsiteX2" fmla="*/ 542925 w 542925"/>
              <a:gd name="connsiteY2" fmla="*/ 0 h 400050"/>
            </a:gdLst>
            <a:ahLst/>
            <a:cxnLst>
              <a:cxn ang="0">
                <a:pos x="connsiteX0" y="connsiteY0"/>
              </a:cxn>
              <a:cxn ang="0">
                <a:pos x="connsiteX1" y="connsiteY1"/>
              </a:cxn>
              <a:cxn ang="0">
                <a:pos x="connsiteX2" y="connsiteY2"/>
              </a:cxn>
            </a:cxnLst>
            <a:rect l="l" t="t" r="r" b="b"/>
            <a:pathLst>
              <a:path w="542925" h="400050">
                <a:moveTo>
                  <a:pt x="0" y="400050"/>
                </a:moveTo>
                <a:lnTo>
                  <a:pt x="542925" y="400050"/>
                </a:lnTo>
                <a:lnTo>
                  <a:pt x="542925"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1352916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Instructions 6">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0F90716-BD58-48DC-800C-990BC67CE6D2}"/>
              </a:ext>
            </a:extLst>
          </p:cNvPr>
          <p:cNvSpPr txBox="1"/>
          <p:nvPr/>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p:nvSpPr>
        <p:spPr>
          <a:xfrm>
            <a:off x="800919" y="620205"/>
            <a:ext cx="4611840" cy="369332"/>
          </a:xfrm>
          <a:prstGeom prst="rect">
            <a:avLst/>
          </a:prstGeom>
        </p:spPr>
        <p:txBody>
          <a:bodyPr wrap="none" lIns="0" tIns="0" rIns="0" bIns="0">
            <a:spAutoFit/>
          </a:bodyPr>
          <a:lstStyle/>
          <a:p>
            <a:r>
              <a:rPr lang="en-US" sz="2400" b="1">
                <a:solidFill>
                  <a:schemeClr val="tx2"/>
                </a:solidFill>
              </a:rPr>
              <a:t>Adding content to placeholders</a:t>
            </a:r>
          </a:p>
        </p:txBody>
      </p:sp>
      <p:sp>
        <p:nvSpPr>
          <p:cNvPr id="14" name="Line 11">
            <a:extLst>
              <a:ext uri="{FF2B5EF4-FFF2-40B4-BE49-F238E27FC236}">
                <a16:creationId xmlns:a16="http://schemas.microsoft.com/office/drawing/2014/main" id="{958D35BB-FC84-4B54-8F75-F124892C06D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TextBox 43">
            <a:extLst>
              <a:ext uri="{FF2B5EF4-FFF2-40B4-BE49-F238E27FC236}">
                <a16:creationId xmlns:a16="http://schemas.microsoft.com/office/drawing/2014/main" id="{EBC56938-B978-454C-814B-52EF090A2DE4}"/>
              </a:ext>
            </a:extLst>
          </p:cNvPr>
          <p:cNvSpPr txBox="1"/>
          <p:nvPr/>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Do not drag and drop or copy/paste whole slides into your presentation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source formatting</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or a new layout into your Master theme (when using </a:t>
            </a: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destination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Instead,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always start by selecting a layout from your Master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Keep Text Only</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then use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buttons to format text.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This method will preserve the integrity of your Master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p:txBody>
      </p:sp>
    </p:spTree>
    <p:extLst>
      <p:ext uri="{BB962C8B-B14F-4D97-AF65-F5344CB8AC3E}">
        <p14:creationId xmlns:p14="http://schemas.microsoft.com/office/powerpoint/2010/main" val="3172132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Slide">
    <p:bg>
      <p:bgRef idx="1001">
        <a:schemeClr val="bg2"/>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DE89CB-1528-4465-835F-0923AABD5B26}"/>
              </a:ext>
            </a:extLst>
          </p:cNvPr>
          <p:cNvSpPr>
            <a:spLocks noGrp="1"/>
          </p:cNvSpPr>
          <p:nvPr>
            <p:ph type="pic" sz="quarter" idx="10"/>
          </p:nvPr>
        </p:nvSpPr>
        <p:spPr>
          <a:xfrm>
            <a:off x="0" y="2100135"/>
            <a:ext cx="12192000" cy="3708000"/>
          </a:xfrm>
          <a:solidFill>
            <a:schemeClr val="tx1">
              <a:alpha val="22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1006272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nstructions 5">
    <p:spTree>
      <p:nvGrpSpPr>
        <p:cNvPr id="1" name=""/>
        <p:cNvGrpSpPr/>
        <p:nvPr/>
      </p:nvGrpSpPr>
      <p:grpSpPr>
        <a:xfrm>
          <a:off x="0" y="0"/>
          <a:ext cx="0" cy="0"/>
          <a:chOff x="0" y="0"/>
          <a:chExt cx="0" cy="0"/>
        </a:xfrm>
      </p:grpSpPr>
      <p:sp>
        <p:nvSpPr>
          <p:cNvPr id="22" name="TextBox 21"/>
          <p:cNvSpPr txBox="1"/>
          <p:nvPr/>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Do not drag and drop or copy/paste whole slides into your presentation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source formatting</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or a new layout into your Master theme (when using </a:t>
            </a: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destination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Instead,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always start by selecting a layout from your Master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Keep Text Only</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then use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buttons to format text.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This method will preserve the integrity of your Master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p:txBody>
      </p:sp>
      <p:grpSp>
        <p:nvGrpSpPr>
          <p:cNvPr id="2" name="Group 1"/>
          <p:cNvGrpSpPr/>
          <p:nvPr/>
        </p:nvGrpSpPr>
        <p:grpSpPr>
          <a:xfrm>
            <a:off x="6750504" y="1957388"/>
            <a:ext cx="4358367" cy="3743964"/>
            <a:chOff x="6660017" y="1600200"/>
            <a:chExt cx="4358367" cy="3743964"/>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0017" y="1600200"/>
              <a:ext cx="4358367" cy="3672960"/>
            </a:xfrm>
            <a:prstGeom prst="rect">
              <a:avLst/>
            </a:prstGeom>
            <a:ln w="3175">
              <a:solidFill>
                <a:schemeClr val="bg1">
                  <a:lumMod val="85000"/>
                </a:schemeClr>
              </a:solidFill>
            </a:ln>
            <a:effectLst>
              <a:outerShdw blurRad="50800" dist="38100" dir="2700000" algn="tl" rotWithShape="0">
                <a:prstClr val="black">
                  <a:alpha val="20000"/>
                </a:prstClr>
              </a:outerShdw>
            </a:effectLst>
          </p:spPr>
        </p:pic>
        <p:sp>
          <p:nvSpPr>
            <p:cNvPr id="15" name="Rectangle 14"/>
            <p:cNvSpPr/>
            <p:nvPr/>
          </p:nvSpPr>
          <p:spPr>
            <a:xfrm>
              <a:off x="7336347" y="4672071"/>
              <a:ext cx="1395885" cy="672093"/>
            </a:xfrm>
            <a:prstGeom prst="rect">
              <a:avLst/>
            </a:prstGeom>
            <a:solidFill>
              <a:srgbClr val="00B9E4">
                <a:alpha val="30000"/>
              </a:srgbClr>
            </a:solidFill>
            <a:ln w="28575">
              <a:solidFill>
                <a:srgbClr val="00B9E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218A6AA-401A-4A4F-AE36-B98DAC109E90}"/>
              </a:ext>
            </a:extLst>
          </p:cNvPr>
          <p:cNvSpPr txBox="1"/>
          <p:nvPr/>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3" name="Rectangle 12">
            <a:extLst>
              <a:ext uri="{FF2B5EF4-FFF2-40B4-BE49-F238E27FC236}">
                <a16:creationId xmlns:a16="http://schemas.microsoft.com/office/drawing/2014/main" id="{C0340554-76DF-4F7B-9419-1F2F45360183}"/>
              </a:ext>
            </a:extLst>
          </p:cNvPr>
          <p:cNvSpPr/>
          <p:nvPr/>
        </p:nvSpPr>
        <p:spPr>
          <a:xfrm>
            <a:off x="800919" y="625655"/>
            <a:ext cx="6718827" cy="369332"/>
          </a:xfrm>
          <a:prstGeom prst="rect">
            <a:avLst/>
          </a:prstGeom>
        </p:spPr>
        <p:txBody>
          <a:bodyPr wrap="none" lIns="0" tIns="0" rIns="0" bIns="0">
            <a:spAutoFit/>
          </a:bodyPr>
          <a:lstStyle/>
          <a:p>
            <a:r>
              <a:rPr lang="en-GB" sz="2400" b="1">
                <a:solidFill>
                  <a:schemeClr val="tx2"/>
                </a:solidFill>
              </a:rPr>
              <a:t>Transferring content from other presentations</a:t>
            </a:r>
          </a:p>
        </p:txBody>
      </p:sp>
      <p:sp>
        <p:nvSpPr>
          <p:cNvPr id="14" name="Line 11">
            <a:extLst>
              <a:ext uri="{FF2B5EF4-FFF2-40B4-BE49-F238E27FC236}">
                <a16:creationId xmlns:a16="http://schemas.microsoft.com/office/drawing/2014/main" id="{4EDC4516-1146-4E75-9CC5-8609D4A05B57}"/>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251503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nstructions 6">
    <p:spTree>
      <p:nvGrpSpPr>
        <p:cNvPr id="1" name=""/>
        <p:cNvGrpSpPr/>
        <p:nvPr/>
      </p:nvGrpSpPr>
      <p:grpSpPr>
        <a:xfrm>
          <a:off x="0" y="0"/>
          <a:ext cx="0" cy="0"/>
          <a:chOff x="0" y="0"/>
          <a:chExt cx="0" cy="0"/>
        </a:xfrm>
      </p:grpSpPr>
      <p:sp>
        <p:nvSpPr>
          <p:cNvPr id="22" name="TextBox 21"/>
          <p:cNvSpPr txBox="1"/>
          <p:nvPr/>
        </p:nvSpPr>
        <p:spPr>
          <a:xfrm>
            <a:off x="814387" y="1957388"/>
            <a:ext cx="3259773"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Consistency</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To make formatting consistent, ensure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all your slides are based on ONE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master theme.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Guides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Use guides to properly align objects on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 slide. To turn on Guides, check </a:t>
            </a: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Guides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under the </a:t>
            </a: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View</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tab or right-click on-slide.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Background</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Alternate background colors for some layouts are available in the Master theme. To change the background of your slide, click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in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and select the layout with the preferred background color in the drop down menu.</a:t>
            </a:r>
          </a:p>
        </p:txBody>
      </p:sp>
      <p:sp>
        <p:nvSpPr>
          <p:cNvPr id="8" name="TextBox 7"/>
          <p:cNvSpPr txBox="1"/>
          <p:nvPr/>
        </p:nvSpPr>
        <p:spPr>
          <a:xfrm>
            <a:off x="7923212" y="1957388"/>
            <a:ext cx="3659187"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Font</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Only use Arial font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Don’t use Capita font. Use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Search</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&gt;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Replace Fonts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function to replace all fonts in your presentation. Use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tools to navigate preset text styles.</a:t>
            </a:r>
            <a:endPar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Punctuation and case</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use periods at the end of a slide title. Capita uses sentence case, so only capitalize the first word and proper nouns in headlines.</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PPT vs PDF</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send the a PowerPoint file to a client. Instead, export as PDF and send the PDF file. </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Transitions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Always use the Fade transition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for presentations.</a:t>
            </a:r>
          </a:p>
        </p:txBody>
      </p:sp>
      <p:sp>
        <p:nvSpPr>
          <p:cNvPr id="11" name="TextBox 10">
            <a:extLst>
              <a:ext uri="{FF2B5EF4-FFF2-40B4-BE49-F238E27FC236}">
                <a16:creationId xmlns:a16="http://schemas.microsoft.com/office/drawing/2014/main" id="{635B1055-4532-4EB0-81BB-EA4467AAA888}"/>
              </a:ext>
            </a:extLst>
          </p:cNvPr>
          <p:cNvSpPr txBox="1"/>
          <p:nvPr/>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2" name="Rectangle 11">
            <a:extLst>
              <a:ext uri="{FF2B5EF4-FFF2-40B4-BE49-F238E27FC236}">
                <a16:creationId xmlns:a16="http://schemas.microsoft.com/office/drawing/2014/main" id="{FCA3493E-C4C3-46CC-9154-FA58F039BE41}"/>
              </a:ext>
            </a:extLst>
          </p:cNvPr>
          <p:cNvSpPr/>
          <p:nvPr/>
        </p:nvSpPr>
        <p:spPr>
          <a:xfrm>
            <a:off x="800919" y="625655"/>
            <a:ext cx="3021661" cy="369332"/>
          </a:xfrm>
          <a:prstGeom prst="rect">
            <a:avLst/>
          </a:prstGeom>
        </p:spPr>
        <p:txBody>
          <a:bodyPr wrap="none" lIns="0" tIns="0" rIns="0" bIns="0">
            <a:spAutoFit/>
          </a:bodyPr>
          <a:lstStyle/>
          <a:p>
            <a:r>
              <a:rPr lang="en-GB" sz="2400" b="1">
                <a:solidFill>
                  <a:schemeClr val="tx2"/>
                </a:solidFill>
              </a:rPr>
              <a:t>Additional quick tips</a:t>
            </a:r>
          </a:p>
        </p:txBody>
      </p:sp>
      <p:sp>
        <p:nvSpPr>
          <p:cNvPr id="13" name="Line 11">
            <a:extLst>
              <a:ext uri="{FF2B5EF4-FFF2-40B4-BE49-F238E27FC236}">
                <a16:creationId xmlns:a16="http://schemas.microsoft.com/office/drawing/2014/main" id="{1B3B0574-8A7A-40F9-BAF6-12E753EEB523}"/>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picture containing device, meter&#10;&#10;Description automatically generated">
            <a:extLst>
              <a:ext uri="{FF2B5EF4-FFF2-40B4-BE49-F238E27FC236}">
                <a16:creationId xmlns:a16="http://schemas.microsoft.com/office/drawing/2014/main" id="{669E7B58-0984-4458-ABC4-35E808A926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400" y="979488"/>
            <a:ext cx="10584000" cy="800099"/>
          </a:xfrm>
          <a:prstGeom prst="rect">
            <a:avLst/>
          </a:prstGeom>
        </p:spPr>
      </p:pic>
      <p:sp>
        <p:nvSpPr>
          <p:cNvPr id="9" name="Rectangle 8">
            <a:extLst>
              <a:ext uri="{FF2B5EF4-FFF2-40B4-BE49-F238E27FC236}">
                <a16:creationId xmlns:a16="http://schemas.microsoft.com/office/drawing/2014/main" id="{40D064CC-B1CE-4BF5-A1B8-01EA9B8CC05A}"/>
              </a:ext>
            </a:extLst>
          </p:cNvPr>
          <p:cNvSpPr/>
          <p:nvPr/>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16BB0B-85FC-4E53-960A-D3DE1E3A6B6B}"/>
              </a:ext>
            </a:extLst>
          </p:cNvPr>
          <p:cNvSpPr/>
          <p:nvPr/>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E7E321C-E38B-450A-B236-9CE42315B7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3323" y="1193271"/>
            <a:ext cx="244977" cy="248180"/>
          </a:xfrm>
          <a:prstGeom prst="rect">
            <a:avLst/>
          </a:prstGeom>
        </p:spPr>
      </p:pic>
      <p:pic>
        <p:nvPicPr>
          <p:cNvPr id="15" name="Picture 14">
            <a:extLst>
              <a:ext uri="{FF2B5EF4-FFF2-40B4-BE49-F238E27FC236}">
                <a16:creationId xmlns:a16="http://schemas.microsoft.com/office/drawing/2014/main" id="{E03322C2-AE22-44C1-A65E-0109ABFEC5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8346" y="1193270"/>
            <a:ext cx="244977" cy="276755"/>
          </a:xfrm>
          <a:prstGeom prst="rect">
            <a:avLst/>
          </a:prstGeom>
        </p:spPr>
      </p:pic>
      <p:sp>
        <p:nvSpPr>
          <p:cNvPr id="16" name="Rectangle 15">
            <a:extLst>
              <a:ext uri="{FF2B5EF4-FFF2-40B4-BE49-F238E27FC236}">
                <a16:creationId xmlns:a16="http://schemas.microsoft.com/office/drawing/2014/main" id="{6739E8FE-7A30-4D7D-BCA8-AAD15FC240E0}"/>
              </a:ext>
            </a:extLst>
          </p:cNvPr>
          <p:cNvSpPr/>
          <p:nvPr/>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0FC89C1-445C-4EF2-BD65-CFA43C8337A9}"/>
              </a:ext>
            </a:extLst>
          </p:cNvPr>
          <p:cNvSpPr/>
          <p:nvPr/>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8661B2B-F918-4666-B803-68FF37598E68}"/>
              </a:ext>
            </a:extLst>
          </p:cNvPr>
          <p:cNvSpPr/>
          <p:nvPr/>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ell phone&#10;&#10;Description automatically generated">
            <a:extLst>
              <a:ext uri="{FF2B5EF4-FFF2-40B4-BE49-F238E27FC236}">
                <a16:creationId xmlns:a16="http://schemas.microsoft.com/office/drawing/2014/main" id="{928CE81D-7359-45F5-874D-29753D52CB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2250" y="1245519"/>
            <a:ext cx="1885950" cy="72923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D2192C0-9697-4207-B581-AA63749699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60850" y="2938463"/>
            <a:ext cx="3371850" cy="2047875"/>
          </a:xfrm>
          <a:prstGeom prst="rect">
            <a:avLst/>
          </a:prstGeom>
        </p:spPr>
      </p:pic>
      <p:cxnSp>
        <p:nvCxnSpPr>
          <p:cNvPr id="19" name="Straight Arrow Connector 18">
            <a:extLst>
              <a:ext uri="{FF2B5EF4-FFF2-40B4-BE49-F238E27FC236}">
                <a16:creationId xmlns:a16="http://schemas.microsoft.com/office/drawing/2014/main" id="{3A4C89DD-3B2D-44E9-B853-56494B932072}"/>
              </a:ext>
            </a:extLst>
          </p:cNvPr>
          <p:cNvCxnSpPr/>
          <p:nvPr/>
        </p:nvCxnSpPr>
        <p:spPr>
          <a:xfrm>
            <a:off x="1554480" y="3073193"/>
            <a:ext cx="256032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0" name="Freeform: Shape 19">
            <a:extLst>
              <a:ext uri="{FF2B5EF4-FFF2-40B4-BE49-F238E27FC236}">
                <a16:creationId xmlns:a16="http://schemas.microsoft.com/office/drawing/2014/main" id="{3CD8EBBD-ADAA-4B56-AA9D-D743890C8745}"/>
              </a:ext>
            </a:extLst>
          </p:cNvPr>
          <p:cNvSpPr/>
          <p:nvPr/>
        </p:nvSpPr>
        <p:spPr>
          <a:xfrm>
            <a:off x="3901440" y="1706880"/>
            <a:ext cx="3911600" cy="365760"/>
          </a:xfrm>
          <a:custGeom>
            <a:avLst/>
            <a:gdLst>
              <a:gd name="connsiteX0" fmla="*/ 3911600 w 3911600"/>
              <a:gd name="connsiteY0" fmla="*/ 365760 h 365760"/>
              <a:gd name="connsiteX1" fmla="*/ 0 w 3911600"/>
              <a:gd name="connsiteY1" fmla="*/ 365760 h 365760"/>
              <a:gd name="connsiteX2" fmla="*/ 0 w 3911600"/>
              <a:gd name="connsiteY2" fmla="*/ 0 h 365760"/>
            </a:gdLst>
            <a:ahLst/>
            <a:cxnLst>
              <a:cxn ang="0">
                <a:pos x="connsiteX0" y="connsiteY0"/>
              </a:cxn>
              <a:cxn ang="0">
                <a:pos x="connsiteX1" y="connsiteY1"/>
              </a:cxn>
              <a:cxn ang="0">
                <a:pos x="connsiteX2" y="connsiteY2"/>
              </a:cxn>
            </a:cxnLst>
            <a:rect l="l" t="t" r="r" b="b"/>
            <a:pathLst>
              <a:path w="3911600" h="365760">
                <a:moveTo>
                  <a:pt x="3911600" y="365760"/>
                </a:moveTo>
                <a:lnTo>
                  <a:pt x="0" y="36576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cxnSp>
        <p:nvCxnSpPr>
          <p:cNvPr id="23" name="Straight Arrow Connector 22">
            <a:extLst>
              <a:ext uri="{FF2B5EF4-FFF2-40B4-BE49-F238E27FC236}">
                <a16:creationId xmlns:a16="http://schemas.microsoft.com/office/drawing/2014/main" id="{31F9A2DF-F7FB-45CF-A0F8-AD068EB1C7B0}"/>
              </a:ext>
            </a:extLst>
          </p:cNvPr>
          <p:cNvCxnSpPr/>
          <p:nvPr/>
        </p:nvCxnSpPr>
        <p:spPr>
          <a:xfrm flipV="1">
            <a:off x="5200940" y="1499541"/>
            <a:ext cx="0" cy="573099"/>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758629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Instructions 2 ">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F092475-C4E8-4B87-8FDB-7AB2EEFECBA5}"/>
              </a:ext>
            </a:extLst>
          </p:cNvPr>
          <p:cNvSpPr txBox="1"/>
          <p:nvPr/>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8" name="Line 11">
            <a:extLst>
              <a:ext uri="{FF2B5EF4-FFF2-40B4-BE49-F238E27FC236}">
                <a16:creationId xmlns:a16="http://schemas.microsoft.com/office/drawing/2014/main" id="{BB4C48B3-02BC-4895-A9FD-6CFD5D2AF5BE}"/>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Rectangle 18">
            <a:extLst>
              <a:ext uri="{FF2B5EF4-FFF2-40B4-BE49-F238E27FC236}">
                <a16:creationId xmlns:a16="http://schemas.microsoft.com/office/drawing/2014/main" id="{9C57F32B-526E-3444-8D3D-EA721E205AE9}"/>
              </a:ext>
            </a:extLst>
          </p:cNvPr>
          <p:cNvSpPr/>
          <p:nvPr/>
        </p:nvSpPr>
        <p:spPr>
          <a:xfrm>
            <a:off x="814387" y="1470025"/>
            <a:ext cx="3446463" cy="4406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15109B-43DE-E44B-A7D2-2A94C8EF6056}"/>
              </a:ext>
            </a:extLst>
          </p:cNvPr>
          <p:cNvSpPr txBox="1"/>
          <p:nvPr/>
        </p:nvSpPr>
        <p:spPr>
          <a:xfrm>
            <a:off x="1121022" y="5261102"/>
            <a:ext cx="2145037" cy="430887"/>
          </a:xfrm>
          <a:prstGeom prst="rect">
            <a:avLst/>
          </a:prstGeom>
          <a:noFill/>
        </p:spPr>
        <p:txBody>
          <a:bodyPr wrap="square" lIns="0" tIns="0" rIns="0" bIns="0" rtlCol="0">
            <a:spAutoFit/>
          </a:bodyPr>
          <a:lstStyle/>
          <a:p>
            <a:pPr algn="l"/>
            <a:r>
              <a:rPr lang="en-US" sz="1400">
                <a:solidFill>
                  <a:schemeClr val="bg1"/>
                </a:solidFill>
              </a:rPr>
              <a:t>Navy Blue</a:t>
            </a:r>
          </a:p>
          <a:p>
            <a:pPr algn="l"/>
            <a:r>
              <a:rPr lang="en-US" sz="1400" b="1">
                <a:solidFill>
                  <a:schemeClr val="bg1"/>
                </a:solidFill>
              </a:rPr>
              <a:t>R:2 G:8 B:60</a:t>
            </a:r>
          </a:p>
        </p:txBody>
      </p:sp>
      <p:sp>
        <p:nvSpPr>
          <p:cNvPr id="23" name="Rectangle 22">
            <a:extLst>
              <a:ext uri="{FF2B5EF4-FFF2-40B4-BE49-F238E27FC236}">
                <a16:creationId xmlns:a16="http://schemas.microsoft.com/office/drawing/2014/main" id="{59BA26C3-CA68-894A-9F85-5A89DD73D349}"/>
              </a:ext>
            </a:extLst>
          </p:cNvPr>
          <p:cNvSpPr/>
          <p:nvPr/>
        </p:nvSpPr>
        <p:spPr>
          <a:xfrm>
            <a:off x="4260851" y="1470025"/>
            <a:ext cx="1830006" cy="440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2A58F0-C30B-644D-BFD3-9D64B7471A8A}"/>
              </a:ext>
            </a:extLst>
          </p:cNvPr>
          <p:cNvSpPr txBox="1"/>
          <p:nvPr/>
        </p:nvSpPr>
        <p:spPr>
          <a:xfrm>
            <a:off x="4480881" y="5261102"/>
            <a:ext cx="1830005" cy="430887"/>
          </a:xfrm>
          <a:prstGeom prst="rect">
            <a:avLst/>
          </a:prstGeom>
          <a:noFill/>
        </p:spPr>
        <p:txBody>
          <a:bodyPr wrap="square" lIns="0" tIns="0" rIns="0" bIns="0" rtlCol="0">
            <a:spAutoFit/>
          </a:bodyPr>
          <a:lstStyle/>
          <a:p>
            <a:pPr algn="l"/>
            <a:r>
              <a:rPr lang="en-US" sz="1400">
                <a:solidFill>
                  <a:schemeClr val="accent1"/>
                </a:solidFill>
              </a:rPr>
              <a:t>Cyan</a:t>
            </a:r>
          </a:p>
          <a:p>
            <a:pPr algn="l"/>
            <a:r>
              <a:rPr lang="en-US" sz="1400" b="1">
                <a:solidFill>
                  <a:schemeClr val="accent1"/>
                </a:solidFill>
              </a:rPr>
              <a:t>R:0 G:255 B:255</a:t>
            </a:r>
          </a:p>
        </p:txBody>
      </p:sp>
      <p:sp>
        <p:nvSpPr>
          <p:cNvPr id="35" name="TextBox 34">
            <a:extLst>
              <a:ext uri="{FF2B5EF4-FFF2-40B4-BE49-F238E27FC236}">
                <a16:creationId xmlns:a16="http://schemas.microsoft.com/office/drawing/2014/main" id="{F8121E6B-54EE-3D46-A3D2-B29B0D2B7438}"/>
              </a:ext>
            </a:extLst>
          </p:cNvPr>
          <p:cNvSpPr txBox="1"/>
          <p:nvPr/>
        </p:nvSpPr>
        <p:spPr>
          <a:xfrm>
            <a:off x="6202864" y="5261102"/>
            <a:ext cx="1830005" cy="430887"/>
          </a:xfrm>
          <a:prstGeom prst="rect">
            <a:avLst/>
          </a:prstGeom>
          <a:noFill/>
        </p:spPr>
        <p:txBody>
          <a:bodyPr wrap="square" lIns="0" tIns="0" rIns="0" bIns="0" rtlCol="0">
            <a:spAutoFit/>
          </a:bodyPr>
          <a:lstStyle/>
          <a:p>
            <a:pPr algn="l"/>
            <a:r>
              <a:rPr lang="en-US" sz="1400">
                <a:solidFill>
                  <a:schemeClr val="accent1"/>
                </a:solidFill>
              </a:rPr>
              <a:t>White</a:t>
            </a:r>
          </a:p>
          <a:p>
            <a:pPr algn="l"/>
            <a:r>
              <a:rPr lang="en-US" sz="1400" b="1">
                <a:solidFill>
                  <a:schemeClr val="accent1"/>
                </a:solidFill>
              </a:rPr>
              <a:t>R:255 G:255 B:255</a:t>
            </a:r>
          </a:p>
        </p:txBody>
      </p:sp>
      <p:sp>
        <p:nvSpPr>
          <p:cNvPr id="37" name="TextBox 36">
            <a:extLst>
              <a:ext uri="{FF2B5EF4-FFF2-40B4-BE49-F238E27FC236}">
                <a16:creationId xmlns:a16="http://schemas.microsoft.com/office/drawing/2014/main" id="{D9573560-9028-5B47-9DFD-4623A73EE463}"/>
              </a:ext>
            </a:extLst>
          </p:cNvPr>
          <p:cNvSpPr txBox="1"/>
          <p:nvPr/>
        </p:nvSpPr>
        <p:spPr>
          <a:xfrm>
            <a:off x="8095769" y="1440071"/>
            <a:ext cx="3446462" cy="1292662"/>
          </a:xfrm>
          <a:prstGeom prst="rect">
            <a:avLst/>
          </a:prstGeom>
          <a:noFill/>
        </p:spPr>
        <p:txBody>
          <a:bodyPr wrap="square" lIns="0" tIns="0" rIns="0" bIns="0" rtlCol="0">
            <a:spAutoFit/>
          </a:bodyPr>
          <a:lstStyle/>
          <a:p>
            <a:pPr algn="l"/>
            <a:r>
              <a:rPr lang="en-US" sz="1400"/>
              <a:t>We have two </a:t>
            </a:r>
            <a:r>
              <a:rPr lang="en-US" sz="1400" err="1"/>
              <a:t>colour</a:t>
            </a:r>
            <a:r>
              <a:rPr lang="en-US" sz="1400"/>
              <a:t> palettes that are used across all communications</a:t>
            </a:r>
          </a:p>
          <a:p>
            <a:pPr algn="l"/>
            <a:endParaRPr lang="en-US" sz="1400" b="1"/>
          </a:p>
          <a:p>
            <a:pPr algn="l"/>
            <a:r>
              <a:rPr lang="en-US" sz="1400" b="0"/>
              <a:t>The </a:t>
            </a:r>
            <a:r>
              <a:rPr lang="en-US" sz="1400" b="1"/>
              <a:t>primary </a:t>
            </a:r>
            <a:r>
              <a:rPr lang="en-US" sz="1400" b="1" err="1"/>
              <a:t>colour</a:t>
            </a:r>
            <a:r>
              <a:rPr lang="en-US" sz="1400" b="1"/>
              <a:t> </a:t>
            </a:r>
            <a:r>
              <a:rPr lang="en-US" sz="1400" b="0"/>
              <a:t>palette stems from our logo and is used at the core of our visual language </a:t>
            </a:r>
          </a:p>
        </p:txBody>
      </p:sp>
      <p:grpSp>
        <p:nvGrpSpPr>
          <p:cNvPr id="2" name="Group 1">
            <a:extLst>
              <a:ext uri="{FF2B5EF4-FFF2-40B4-BE49-F238E27FC236}">
                <a16:creationId xmlns:a16="http://schemas.microsoft.com/office/drawing/2014/main" id="{1D99A2DF-A58E-924F-88AF-4947476251FD}"/>
              </a:ext>
            </a:extLst>
          </p:cNvPr>
          <p:cNvGrpSpPr/>
          <p:nvPr/>
        </p:nvGrpSpPr>
        <p:grpSpPr>
          <a:xfrm>
            <a:off x="8082082" y="4278296"/>
            <a:ext cx="3500318" cy="1282939"/>
            <a:chOff x="814173" y="1497735"/>
            <a:chExt cx="5702260" cy="4406900"/>
          </a:xfrm>
        </p:grpSpPr>
        <p:sp>
          <p:nvSpPr>
            <p:cNvPr id="29" name="Rectangle 28">
              <a:extLst>
                <a:ext uri="{FF2B5EF4-FFF2-40B4-BE49-F238E27FC236}">
                  <a16:creationId xmlns:a16="http://schemas.microsoft.com/office/drawing/2014/main" id="{47699DE6-40C3-474A-9C4F-651000DCA860}"/>
                </a:ext>
              </a:extLst>
            </p:cNvPr>
            <p:cNvSpPr/>
            <p:nvPr/>
          </p:nvSpPr>
          <p:spPr>
            <a:xfrm>
              <a:off x="814173" y="3688912"/>
              <a:ext cx="1827286" cy="22157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0" name="TextBox 29">
              <a:extLst>
                <a:ext uri="{FF2B5EF4-FFF2-40B4-BE49-F238E27FC236}">
                  <a16:creationId xmlns:a16="http://schemas.microsoft.com/office/drawing/2014/main" id="{56D1A530-6F68-4B4B-A635-705A456B23B5}"/>
                </a:ext>
              </a:extLst>
            </p:cNvPr>
            <p:cNvSpPr txBox="1"/>
            <p:nvPr/>
          </p:nvSpPr>
          <p:spPr>
            <a:xfrm>
              <a:off x="1032387" y="4601017"/>
              <a:ext cx="1830005" cy="845770"/>
            </a:xfrm>
            <a:prstGeom prst="rect">
              <a:avLst/>
            </a:prstGeom>
            <a:noFill/>
          </p:spPr>
          <p:txBody>
            <a:bodyPr wrap="square" lIns="0" tIns="0" rIns="0" bIns="0" rtlCol="0">
              <a:spAutoFit/>
            </a:bodyPr>
            <a:lstStyle/>
            <a:p>
              <a:pPr algn="l"/>
              <a:r>
                <a:rPr lang="en-US" sz="800"/>
                <a:t>Purple</a:t>
              </a:r>
            </a:p>
            <a:p>
              <a:pPr algn="l"/>
              <a:r>
                <a:rPr lang="en-US" sz="800" b="1"/>
                <a:t>R:155 G:98 B:195</a:t>
              </a:r>
            </a:p>
          </p:txBody>
        </p:sp>
        <p:sp>
          <p:nvSpPr>
            <p:cNvPr id="31" name="Rectangle 30">
              <a:extLst>
                <a:ext uri="{FF2B5EF4-FFF2-40B4-BE49-F238E27FC236}">
                  <a16:creationId xmlns:a16="http://schemas.microsoft.com/office/drawing/2014/main" id="{B13FB1CD-8003-8B40-9570-AF1E97FE3AED}"/>
                </a:ext>
              </a:extLst>
            </p:cNvPr>
            <p:cNvSpPr/>
            <p:nvPr/>
          </p:nvSpPr>
          <p:spPr>
            <a:xfrm>
              <a:off x="817421" y="1497735"/>
              <a:ext cx="1824038" cy="21911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2" name="TextBox 31">
              <a:extLst>
                <a:ext uri="{FF2B5EF4-FFF2-40B4-BE49-F238E27FC236}">
                  <a16:creationId xmlns:a16="http://schemas.microsoft.com/office/drawing/2014/main" id="{A8C5AE7B-44D3-0949-8806-7813F741C0CF}"/>
                </a:ext>
              </a:extLst>
            </p:cNvPr>
            <p:cNvSpPr txBox="1"/>
            <p:nvPr/>
          </p:nvSpPr>
          <p:spPr>
            <a:xfrm>
              <a:off x="1020674" y="2399513"/>
              <a:ext cx="1494093" cy="845770"/>
            </a:xfrm>
            <a:prstGeom prst="rect">
              <a:avLst/>
            </a:prstGeom>
            <a:noFill/>
          </p:spPr>
          <p:txBody>
            <a:bodyPr wrap="square" lIns="0" tIns="0" rIns="0" bIns="0" rtlCol="0">
              <a:spAutoFit/>
            </a:bodyPr>
            <a:lstStyle/>
            <a:p>
              <a:pPr algn="l"/>
              <a:r>
                <a:rPr lang="en-US" sz="800">
                  <a:solidFill>
                    <a:schemeClr val="tx2"/>
                  </a:solidFill>
                </a:rPr>
                <a:t>Green</a:t>
              </a:r>
            </a:p>
            <a:p>
              <a:pPr algn="l"/>
              <a:r>
                <a:rPr lang="en-US" sz="800" b="1">
                  <a:solidFill>
                    <a:schemeClr val="tx2"/>
                  </a:solidFill>
                </a:rPr>
                <a:t>R:197 G:210 B:1</a:t>
              </a:r>
            </a:p>
          </p:txBody>
        </p:sp>
        <p:sp>
          <p:nvSpPr>
            <p:cNvPr id="33" name="Rectangle 32">
              <a:extLst>
                <a:ext uri="{FF2B5EF4-FFF2-40B4-BE49-F238E27FC236}">
                  <a16:creationId xmlns:a16="http://schemas.microsoft.com/office/drawing/2014/main" id="{AAECD669-16DA-EB46-8CAA-78AEFE034362}"/>
                </a:ext>
              </a:extLst>
            </p:cNvPr>
            <p:cNvSpPr/>
            <p:nvPr/>
          </p:nvSpPr>
          <p:spPr>
            <a:xfrm>
              <a:off x="2641459" y="3635764"/>
              <a:ext cx="1831136" cy="22688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4" name="TextBox 33">
              <a:extLst>
                <a:ext uri="{FF2B5EF4-FFF2-40B4-BE49-F238E27FC236}">
                  <a16:creationId xmlns:a16="http://schemas.microsoft.com/office/drawing/2014/main" id="{71FE1D3A-77BB-C548-82A9-F91E48FC173B}"/>
                </a:ext>
              </a:extLst>
            </p:cNvPr>
            <p:cNvSpPr txBox="1"/>
            <p:nvPr/>
          </p:nvSpPr>
          <p:spPr>
            <a:xfrm>
              <a:off x="2797750" y="4630430"/>
              <a:ext cx="1830005" cy="845770"/>
            </a:xfrm>
            <a:prstGeom prst="rect">
              <a:avLst/>
            </a:prstGeom>
            <a:noFill/>
          </p:spPr>
          <p:txBody>
            <a:bodyPr wrap="square" lIns="0" tIns="0" rIns="0" bIns="0" rtlCol="0">
              <a:spAutoFit/>
            </a:bodyPr>
            <a:lstStyle/>
            <a:p>
              <a:pPr algn="l"/>
              <a:r>
                <a:rPr lang="en-US" sz="800"/>
                <a:t>Turmeric</a:t>
              </a:r>
            </a:p>
            <a:p>
              <a:pPr algn="l"/>
              <a:r>
                <a:rPr lang="en-US" sz="800" b="1"/>
                <a:t>R:255 G:177 B:29</a:t>
              </a:r>
            </a:p>
          </p:txBody>
        </p:sp>
        <p:sp>
          <p:nvSpPr>
            <p:cNvPr id="38" name="Rectangle 37">
              <a:extLst>
                <a:ext uri="{FF2B5EF4-FFF2-40B4-BE49-F238E27FC236}">
                  <a16:creationId xmlns:a16="http://schemas.microsoft.com/office/drawing/2014/main" id="{42F813A8-7190-7049-8830-E14038B12D39}"/>
                </a:ext>
              </a:extLst>
            </p:cNvPr>
            <p:cNvSpPr/>
            <p:nvPr/>
          </p:nvSpPr>
          <p:spPr>
            <a:xfrm>
              <a:off x="2641460" y="1497735"/>
              <a:ext cx="1962160" cy="2191178"/>
            </a:xfrm>
            <a:prstGeom prst="rect">
              <a:avLst/>
            </a:prstGeom>
            <a:solidFill>
              <a:srgbClr val="F3E444"/>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9" name="Rectangle 38">
              <a:extLst>
                <a:ext uri="{FF2B5EF4-FFF2-40B4-BE49-F238E27FC236}">
                  <a16:creationId xmlns:a16="http://schemas.microsoft.com/office/drawing/2014/main" id="{DA7DBE27-0B65-1943-8941-08E3F75E70EF}"/>
                </a:ext>
              </a:extLst>
            </p:cNvPr>
            <p:cNvSpPr/>
            <p:nvPr/>
          </p:nvSpPr>
          <p:spPr>
            <a:xfrm>
              <a:off x="4472596" y="3635763"/>
              <a:ext cx="1830004" cy="2268871"/>
            </a:xfrm>
            <a:prstGeom prst="rect">
              <a:avLst/>
            </a:prstGeom>
            <a:solidFill>
              <a:srgbClr val="FF5051"/>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40" name="Rectangle 39">
              <a:extLst>
                <a:ext uri="{FF2B5EF4-FFF2-40B4-BE49-F238E27FC236}">
                  <a16:creationId xmlns:a16="http://schemas.microsoft.com/office/drawing/2014/main" id="{932BEB63-057A-7B46-850C-149C7C5D899D}"/>
                </a:ext>
              </a:extLst>
            </p:cNvPr>
            <p:cNvSpPr/>
            <p:nvPr/>
          </p:nvSpPr>
          <p:spPr>
            <a:xfrm>
              <a:off x="4472596" y="1497735"/>
              <a:ext cx="1831137" cy="2191178"/>
            </a:xfrm>
            <a:prstGeom prst="rect">
              <a:avLst/>
            </a:prstGeom>
            <a:solidFill>
              <a:srgbClr val="10D6A6"/>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41" name="TextBox 40">
              <a:extLst>
                <a:ext uri="{FF2B5EF4-FFF2-40B4-BE49-F238E27FC236}">
                  <a16:creationId xmlns:a16="http://schemas.microsoft.com/office/drawing/2014/main" id="{2C5632BC-4166-3944-8BF3-F491D6AF4F5F}"/>
                </a:ext>
              </a:extLst>
            </p:cNvPr>
            <p:cNvSpPr txBox="1"/>
            <p:nvPr/>
          </p:nvSpPr>
          <p:spPr>
            <a:xfrm>
              <a:off x="2776146" y="2399513"/>
              <a:ext cx="1830005" cy="845770"/>
            </a:xfrm>
            <a:prstGeom prst="rect">
              <a:avLst/>
            </a:prstGeom>
            <a:noFill/>
          </p:spPr>
          <p:txBody>
            <a:bodyPr wrap="square" lIns="0" tIns="0" rIns="0" bIns="0" rtlCol="0">
              <a:spAutoFit/>
            </a:bodyPr>
            <a:lstStyle/>
            <a:p>
              <a:pPr algn="l"/>
              <a:r>
                <a:rPr lang="en-US" sz="800"/>
                <a:t>Yellow</a:t>
              </a:r>
            </a:p>
            <a:p>
              <a:pPr algn="l"/>
              <a:r>
                <a:rPr lang="en-US" sz="800" b="1"/>
                <a:t>R:243 G:228 B:68</a:t>
              </a:r>
            </a:p>
          </p:txBody>
        </p:sp>
        <p:sp>
          <p:nvSpPr>
            <p:cNvPr id="42" name="TextBox 41">
              <a:extLst>
                <a:ext uri="{FF2B5EF4-FFF2-40B4-BE49-F238E27FC236}">
                  <a16:creationId xmlns:a16="http://schemas.microsoft.com/office/drawing/2014/main" id="{FF5BC442-6231-7A41-84CD-A90E0D6318EC}"/>
                </a:ext>
              </a:extLst>
            </p:cNvPr>
            <p:cNvSpPr txBox="1"/>
            <p:nvPr/>
          </p:nvSpPr>
          <p:spPr>
            <a:xfrm>
              <a:off x="4604751" y="2399513"/>
              <a:ext cx="1830005" cy="845770"/>
            </a:xfrm>
            <a:prstGeom prst="rect">
              <a:avLst/>
            </a:prstGeom>
            <a:noFill/>
          </p:spPr>
          <p:txBody>
            <a:bodyPr wrap="square" lIns="0" tIns="0" rIns="0" bIns="0" rtlCol="0">
              <a:spAutoFit/>
            </a:bodyPr>
            <a:lstStyle/>
            <a:p>
              <a:pPr algn="l"/>
              <a:r>
                <a:rPr lang="en-US" sz="800"/>
                <a:t>Teal</a:t>
              </a:r>
            </a:p>
            <a:p>
              <a:pPr algn="l"/>
              <a:r>
                <a:rPr lang="en-US" sz="800" b="1"/>
                <a:t>R:16 G:214 B:166</a:t>
              </a:r>
            </a:p>
          </p:txBody>
        </p:sp>
        <p:sp>
          <p:nvSpPr>
            <p:cNvPr id="43" name="TextBox 42">
              <a:extLst>
                <a:ext uri="{FF2B5EF4-FFF2-40B4-BE49-F238E27FC236}">
                  <a16:creationId xmlns:a16="http://schemas.microsoft.com/office/drawing/2014/main" id="{C0E6D27A-BC9D-E24B-9C1C-2C13AF656D84}"/>
                </a:ext>
              </a:extLst>
            </p:cNvPr>
            <p:cNvSpPr txBox="1"/>
            <p:nvPr/>
          </p:nvSpPr>
          <p:spPr>
            <a:xfrm>
              <a:off x="4686428" y="4590691"/>
              <a:ext cx="1830005" cy="845770"/>
            </a:xfrm>
            <a:prstGeom prst="rect">
              <a:avLst/>
            </a:prstGeom>
            <a:noFill/>
          </p:spPr>
          <p:txBody>
            <a:bodyPr wrap="square" lIns="0" tIns="0" rIns="0" bIns="0" rtlCol="0">
              <a:spAutoFit/>
            </a:bodyPr>
            <a:lstStyle/>
            <a:p>
              <a:pPr algn="l"/>
              <a:r>
                <a:rPr lang="en-US" sz="800"/>
                <a:t>Coral</a:t>
              </a:r>
            </a:p>
            <a:p>
              <a:pPr algn="l"/>
              <a:r>
                <a:rPr lang="en-US" sz="800" b="1"/>
                <a:t>R:255 G:228 B:68</a:t>
              </a:r>
            </a:p>
          </p:txBody>
        </p:sp>
      </p:grpSp>
      <p:sp>
        <p:nvSpPr>
          <p:cNvPr id="3" name="TextBox 2">
            <a:extLst>
              <a:ext uri="{FF2B5EF4-FFF2-40B4-BE49-F238E27FC236}">
                <a16:creationId xmlns:a16="http://schemas.microsoft.com/office/drawing/2014/main" id="{34BB89D5-CFAD-FA42-B0FC-C28104EA7C9A}"/>
              </a:ext>
            </a:extLst>
          </p:cNvPr>
          <p:cNvSpPr txBox="1"/>
          <p:nvPr/>
        </p:nvSpPr>
        <p:spPr>
          <a:xfrm>
            <a:off x="8082082" y="2786524"/>
            <a:ext cx="2439987" cy="215444"/>
          </a:xfrm>
          <a:prstGeom prst="rect">
            <a:avLst/>
          </a:prstGeom>
          <a:noFill/>
        </p:spPr>
        <p:txBody>
          <a:bodyPr wrap="square" lIns="0" tIns="0" rIns="0" bIns="0" rtlCol="0">
            <a:spAutoFit/>
          </a:bodyPr>
          <a:lstStyle/>
          <a:p>
            <a:pPr algn="l"/>
            <a:r>
              <a:rPr lang="en-US" sz="1400" b="1">
                <a:solidFill>
                  <a:schemeClr val="tx2"/>
                </a:solidFill>
              </a:rPr>
              <a:t>Secondary </a:t>
            </a:r>
            <a:r>
              <a:rPr lang="en-US" sz="1400" b="1" err="1">
                <a:solidFill>
                  <a:schemeClr val="tx2"/>
                </a:solidFill>
              </a:rPr>
              <a:t>colour</a:t>
            </a:r>
            <a:r>
              <a:rPr lang="en-US" sz="1400" b="1">
                <a:solidFill>
                  <a:schemeClr val="tx2"/>
                </a:solidFill>
              </a:rPr>
              <a:t> palette</a:t>
            </a:r>
          </a:p>
        </p:txBody>
      </p:sp>
      <p:sp>
        <p:nvSpPr>
          <p:cNvPr id="5" name="Rectangle 4">
            <a:extLst>
              <a:ext uri="{FF2B5EF4-FFF2-40B4-BE49-F238E27FC236}">
                <a16:creationId xmlns:a16="http://schemas.microsoft.com/office/drawing/2014/main" id="{CB58D3BE-3609-AA4D-BD87-F666DCF466DB}"/>
              </a:ext>
            </a:extLst>
          </p:cNvPr>
          <p:cNvSpPr/>
          <p:nvPr/>
        </p:nvSpPr>
        <p:spPr>
          <a:xfrm>
            <a:off x="6090857" y="1470025"/>
            <a:ext cx="1822202" cy="44069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A6F97A-7E5E-F945-BDB2-C4B67CC7E651}"/>
              </a:ext>
            </a:extLst>
          </p:cNvPr>
          <p:cNvSpPr txBox="1"/>
          <p:nvPr/>
        </p:nvSpPr>
        <p:spPr>
          <a:xfrm>
            <a:off x="8095769" y="3048050"/>
            <a:ext cx="3486631" cy="1077218"/>
          </a:xfrm>
          <a:prstGeom prst="rect">
            <a:avLst/>
          </a:prstGeom>
          <a:noFill/>
        </p:spPr>
        <p:txBody>
          <a:bodyPr wrap="square" lIns="0" tIns="0" rIns="0" bIns="0" rtlCol="0">
            <a:spAutoFit/>
          </a:bodyPr>
          <a:lstStyle/>
          <a:p>
            <a:pPr algn="l"/>
            <a:r>
              <a:rPr lang="en-US" sz="1400">
                <a:solidFill>
                  <a:schemeClr val="tx2"/>
                </a:solidFill>
              </a:rPr>
              <a:t>The secondary palette is then also used  when detailed elements require further  </a:t>
            </a:r>
            <a:r>
              <a:rPr lang="en-US" sz="1400" err="1">
                <a:solidFill>
                  <a:schemeClr val="tx2"/>
                </a:solidFill>
              </a:rPr>
              <a:t>colours</a:t>
            </a:r>
            <a:r>
              <a:rPr lang="en-US" sz="1400">
                <a:solidFill>
                  <a:schemeClr val="tx2"/>
                </a:solidFill>
              </a:rPr>
              <a:t>. Examples of this would be graphs, illustrations and to help </a:t>
            </a:r>
            <a:r>
              <a:rPr lang="en-US" sz="1400" err="1">
                <a:solidFill>
                  <a:schemeClr val="tx2"/>
                </a:solidFill>
              </a:rPr>
              <a:t>categorise</a:t>
            </a:r>
            <a:r>
              <a:rPr lang="en-US" sz="1400">
                <a:solidFill>
                  <a:schemeClr val="tx2"/>
                </a:solidFill>
              </a:rPr>
              <a:t> and structure in </a:t>
            </a:r>
            <a:r>
              <a:rPr lang="en-US" sz="1400" err="1">
                <a:solidFill>
                  <a:schemeClr val="tx2"/>
                </a:solidFill>
              </a:rPr>
              <a:t>powerpoint</a:t>
            </a:r>
            <a:r>
              <a:rPr lang="en-US" sz="1400">
                <a:solidFill>
                  <a:schemeClr val="tx2"/>
                </a:solidFill>
              </a:rPr>
              <a:t> slides. </a:t>
            </a:r>
          </a:p>
        </p:txBody>
      </p:sp>
      <p:sp>
        <p:nvSpPr>
          <p:cNvPr id="4" name="TextBox 3">
            <a:extLst>
              <a:ext uri="{FF2B5EF4-FFF2-40B4-BE49-F238E27FC236}">
                <a16:creationId xmlns:a16="http://schemas.microsoft.com/office/drawing/2014/main" id="{9D4C308A-B59F-0A46-B340-9EB932D82262}"/>
              </a:ext>
            </a:extLst>
          </p:cNvPr>
          <p:cNvSpPr txBox="1"/>
          <p:nvPr/>
        </p:nvSpPr>
        <p:spPr>
          <a:xfrm>
            <a:off x="8095769" y="5691989"/>
            <a:ext cx="2877031" cy="184666"/>
          </a:xfrm>
          <a:prstGeom prst="rect">
            <a:avLst/>
          </a:prstGeom>
          <a:noFill/>
        </p:spPr>
        <p:txBody>
          <a:bodyPr wrap="square" lIns="0" tIns="0" rIns="0" bIns="0" rtlCol="0">
            <a:spAutoFit/>
          </a:bodyPr>
          <a:lstStyle/>
          <a:p>
            <a:pPr algn="l"/>
            <a:r>
              <a:rPr lang="en-US" sz="1200" i="1">
                <a:solidFill>
                  <a:schemeClr val="tx2"/>
                </a:solidFill>
              </a:rPr>
              <a:t>Further details on the brand guidelines</a:t>
            </a:r>
          </a:p>
        </p:txBody>
      </p:sp>
    </p:spTree>
    <p:extLst>
      <p:ext uri="{BB962C8B-B14F-4D97-AF65-F5344CB8AC3E}">
        <p14:creationId xmlns:p14="http://schemas.microsoft.com/office/powerpoint/2010/main" val="2893492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Four boxes">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06D8EF4-6FB8-4F8C-87C8-859F7E7C0B4F}"/>
              </a:ext>
            </a:extLst>
          </p:cNvPr>
          <p:cNvSpPr>
            <a:spLocks noGrp="1"/>
          </p:cNvSpPr>
          <p:nvPr>
            <p:ph sz="quarter" idx="15"/>
          </p:nvPr>
        </p:nvSpPr>
        <p:spPr>
          <a:xfrm>
            <a:off x="804863" y="1639304"/>
            <a:ext cx="5133093" cy="2142474"/>
          </a:xfrm>
          <a:solidFill>
            <a:schemeClr val="tx2"/>
          </a:solidFill>
        </p:spPr>
        <p:txBody>
          <a:bodyPr lIns="180000" tIns="144000" r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a:xfrm>
            <a:off x="807269" y="292248"/>
            <a:ext cx="10580059" cy="755904"/>
          </a:xfrm>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13" name="Text Placeholder 2">
            <a:extLst>
              <a:ext uri="{FF2B5EF4-FFF2-40B4-BE49-F238E27FC236}">
                <a16:creationId xmlns:a16="http://schemas.microsoft.com/office/drawing/2014/main" id="{6BEB0458-82B3-4DFE-B3E6-33282169DD13}"/>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2" name="Content Placeholder 14">
            <a:extLst>
              <a:ext uri="{FF2B5EF4-FFF2-40B4-BE49-F238E27FC236}">
                <a16:creationId xmlns:a16="http://schemas.microsoft.com/office/drawing/2014/main" id="{A6328F22-7ACF-5747-B396-1242E3E9998D}"/>
              </a:ext>
            </a:extLst>
          </p:cNvPr>
          <p:cNvSpPr>
            <a:spLocks noGrp="1"/>
          </p:cNvSpPr>
          <p:nvPr>
            <p:ph sz="quarter" idx="16"/>
          </p:nvPr>
        </p:nvSpPr>
        <p:spPr>
          <a:xfrm>
            <a:off x="804863" y="4032549"/>
            <a:ext cx="5133093" cy="2142474"/>
          </a:xfrm>
          <a:solidFill>
            <a:schemeClr val="tx2"/>
          </a:solidFill>
        </p:spPr>
        <p:txBody>
          <a:bodyPr lIns="180000" tIns="144000" r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14">
            <a:extLst>
              <a:ext uri="{FF2B5EF4-FFF2-40B4-BE49-F238E27FC236}">
                <a16:creationId xmlns:a16="http://schemas.microsoft.com/office/drawing/2014/main" id="{33FA592E-268A-4C4C-B5B5-2F9A0ED5B5A0}"/>
              </a:ext>
            </a:extLst>
          </p:cNvPr>
          <p:cNvSpPr>
            <a:spLocks noGrp="1"/>
          </p:cNvSpPr>
          <p:nvPr>
            <p:ph sz="quarter" idx="17"/>
          </p:nvPr>
        </p:nvSpPr>
        <p:spPr>
          <a:xfrm>
            <a:off x="6257397" y="1639304"/>
            <a:ext cx="5133093" cy="2142474"/>
          </a:xfrm>
          <a:solidFill>
            <a:schemeClr val="bg2"/>
          </a:solidFill>
        </p:spPr>
        <p:txBody>
          <a:bodyPr lIns="180000" tIns="144000" rIns="21600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14">
            <a:extLst>
              <a:ext uri="{FF2B5EF4-FFF2-40B4-BE49-F238E27FC236}">
                <a16:creationId xmlns:a16="http://schemas.microsoft.com/office/drawing/2014/main" id="{135F123A-E431-994E-A5F2-9CBE2C61F677}"/>
              </a:ext>
            </a:extLst>
          </p:cNvPr>
          <p:cNvSpPr>
            <a:spLocks noGrp="1"/>
          </p:cNvSpPr>
          <p:nvPr>
            <p:ph sz="quarter" idx="18"/>
          </p:nvPr>
        </p:nvSpPr>
        <p:spPr>
          <a:xfrm>
            <a:off x="6257397" y="4032549"/>
            <a:ext cx="5133093" cy="2142474"/>
          </a:xfrm>
          <a:solidFill>
            <a:schemeClr val="tx2"/>
          </a:solidFill>
        </p:spPr>
        <p:txBody>
          <a:bodyPr lIns="180000" tIns="144000" r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63584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hree numbered boxes - Whi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69565C-DDEB-4520-B3D0-FFEACF1B13CE}"/>
              </a:ext>
            </a:extLst>
          </p:cNvPr>
          <p:cNvSpPr/>
          <p:nvPr/>
        </p:nvSpPr>
        <p:spPr>
          <a:xfrm>
            <a:off x="807269" y="1637050"/>
            <a:ext cx="3366000" cy="45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06274C9-AE81-40A4-B260-D79E1A0A7E0E}"/>
              </a:ext>
            </a:extLst>
          </p:cNvPr>
          <p:cNvSpPr/>
          <p:nvPr/>
        </p:nvSpPr>
        <p:spPr>
          <a:xfrm>
            <a:off x="8020892" y="1637050"/>
            <a:ext cx="3366000" cy="45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7FFB293-588D-4508-BDF2-833AEDEC6247}"/>
              </a:ext>
            </a:extLst>
          </p:cNvPr>
          <p:cNvSpPr/>
          <p:nvPr/>
        </p:nvSpPr>
        <p:spPr>
          <a:xfrm>
            <a:off x="4403224" y="1637050"/>
            <a:ext cx="3366000" cy="45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6" name="Title 5">
            <a:extLst>
              <a:ext uri="{FF2B5EF4-FFF2-40B4-BE49-F238E27FC236}">
                <a16:creationId xmlns:a16="http://schemas.microsoft.com/office/drawing/2014/main" id="{A95D5CD0-B0B5-44FD-8864-8049525371E6}"/>
              </a:ext>
            </a:extLst>
          </p:cNvPr>
          <p:cNvSpPr>
            <a:spLocks noGrp="1"/>
          </p:cNvSpPr>
          <p:nvPr>
            <p:ph type="title"/>
          </p:nvPr>
        </p:nvSpPr>
        <p:spPr>
          <a:xfrm>
            <a:off x="807269" y="302881"/>
            <a:ext cx="10580059" cy="755904"/>
          </a:xfrm>
        </p:spPr>
        <p:txBody>
          <a:bodyPr/>
          <a:lstStyle/>
          <a:p>
            <a:r>
              <a:rPr lang="en-US"/>
              <a:t>Click to edit Master title style</a:t>
            </a:r>
            <a:endParaRPr lang="en-GB"/>
          </a:p>
        </p:txBody>
      </p:sp>
      <p:sp>
        <p:nvSpPr>
          <p:cNvPr id="7" name="Line 11">
            <a:extLst>
              <a:ext uri="{FF2B5EF4-FFF2-40B4-BE49-F238E27FC236}">
                <a16:creationId xmlns:a16="http://schemas.microsoft.com/office/drawing/2014/main" id="{59E740C0-4BC9-47F2-A694-AC426764FCA4}"/>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Placeholder 2">
            <a:extLst>
              <a:ext uri="{FF2B5EF4-FFF2-40B4-BE49-F238E27FC236}">
                <a16:creationId xmlns:a16="http://schemas.microsoft.com/office/drawing/2014/main" id="{29C631E1-EBA1-491B-8BA3-39587087ECB0}"/>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0" name="Line 11">
            <a:extLst>
              <a:ext uri="{FF2B5EF4-FFF2-40B4-BE49-F238E27FC236}">
                <a16:creationId xmlns:a16="http://schemas.microsoft.com/office/drawing/2014/main" id="{0178230E-C036-450B-A565-2BD568950CAA}"/>
              </a:ext>
            </a:extLst>
          </p:cNvPr>
          <p:cNvSpPr>
            <a:spLocks noChangeShapeType="1"/>
          </p:cNvSpPr>
          <p:nvPr/>
        </p:nvSpPr>
        <p:spPr bwMode="auto">
          <a:xfrm>
            <a:off x="1111250" y="1636272"/>
            <a:ext cx="0" cy="999455"/>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Line 11">
            <a:extLst>
              <a:ext uri="{FF2B5EF4-FFF2-40B4-BE49-F238E27FC236}">
                <a16:creationId xmlns:a16="http://schemas.microsoft.com/office/drawing/2014/main" id="{F3D842FF-D637-4FD8-B618-14C4A060928B}"/>
              </a:ext>
            </a:extLst>
          </p:cNvPr>
          <p:cNvSpPr>
            <a:spLocks noChangeShapeType="1"/>
          </p:cNvSpPr>
          <p:nvPr/>
        </p:nvSpPr>
        <p:spPr bwMode="auto">
          <a:xfrm>
            <a:off x="4707205" y="1636272"/>
            <a:ext cx="0" cy="999455"/>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11">
            <a:extLst>
              <a:ext uri="{FF2B5EF4-FFF2-40B4-BE49-F238E27FC236}">
                <a16:creationId xmlns:a16="http://schemas.microsoft.com/office/drawing/2014/main" id="{236243C3-8F12-421F-984B-83E4082DAE6F}"/>
              </a:ext>
            </a:extLst>
          </p:cNvPr>
          <p:cNvSpPr>
            <a:spLocks noChangeShapeType="1"/>
          </p:cNvSpPr>
          <p:nvPr/>
        </p:nvSpPr>
        <p:spPr bwMode="auto">
          <a:xfrm>
            <a:off x="8323708" y="1636272"/>
            <a:ext cx="0" cy="999455"/>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 Placeholder 3">
            <a:extLst>
              <a:ext uri="{FF2B5EF4-FFF2-40B4-BE49-F238E27FC236}">
                <a16:creationId xmlns:a16="http://schemas.microsoft.com/office/drawing/2014/main" id="{918E1F5F-DDD6-4432-9E0C-0CCF0A4D26AC}"/>
              </a:ext>
            </a:extLst>
          </p:cNvPr>
          <p:cNvSpPr>
            <a:spLocks noGrp="1"/>
          </p:cNvSpPr>
          <p:nvPr>
            <p:ph type="body" sz="quarter" idx="32" hasCustomPrompt="1"/>
          </p:nvPr>
        </p:nvSpPr>
        <p:spPr>
          <a:xfrm>
            <a:off x="4898172" y="2112438"/>
            <a:ext cx="2647225" cy="718496"/>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8" name="Text Placeholder 3">
            <a:extLst>
              <a:ext uri="{FF2B5EF4-FFF2-40B4-BE49-F238E27FC236}">
                <a16:creationId xmlns:a16="http://schemas.microsoft.com/office/drawing/2014/main" id="{6820DC3D-0A5E-45D1-9AB7-FB9D69A7A645}"/>
              </a:ext>
            </a:extLst>
          </p:cNvPr>
          <p:cNvSpPr>
            <a:spLocks noGrp="1"/>
          </p:cNvSpPr>
          <p:nvPr>
            <p:ph type="body" sz="quarter" idx="34" hasCustomPrompt="1"/>
          </p:nvPr>
        </p:nvSpPr>
        <p:spPr>
          <a:xfrm>
            <a:off x="8494089" y="2112438"/>
            <a:ext cx="2647225" cy="718496"/>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20" name="Text Placeholder 3">
            <a:extLst>
              <a:ext uri="{FF2B5EF4-FFF2-40B4-BE49-F238E27FC236}">
                <a16:creationId xmlns:a16="http://schemas.microsoft.com/office/drawing/2014/main" id="{47BD1436-ABA5-4D17-81F5-BE177A73C56E}"/>
              </a:ext>
            </a:extLst>
          </p:cNvPr>
          <p:cNvSpPr>
            <a:spLocks noGrp="1"/>
          </p:cNvSpPr>
          <p:nvPr>
            <p:ph type="body" sz="quarter" idx="36" hasCustomPrompt="1"/>
          </p:nvPr>
        </p:nvSpPr>
        <p:spPr>
          <a:xfrm>
            <a:off x="1286292" y="2112438"/>
            <a:ext cx="2647225" cy="718496"/>
          </a:xfrm>
        </p:spPr>
        <p:txBody>
          <a:bodyPr anchor="t" anchorCtr="0"/>
          <a:lstStyle>
            <a:lvl1pPr>
              <a:lnSpc>
                <a:spcPct val="90000"/>
              </a:lnSpc>
              <a:spcBef>
                <a:spcPts val="0"/>
              </a:spcBef>
              <a:defRPr sz="5400">
                <a:solidFill>
                  <a:schemeClr val="bg1"/>
                </a:solidFill>
              </a:defRPr>
            </a:lvl1pPr>
          </a:lstStyle>
          <a:p>
            <a:pPr lvl="0"/>
            <a:r>
              <a:rPr lang="en-US"/>
              <a:t>00</a:t>
            </a:r>
            <a:endParaRPr lang="en-GB"/>
          </a:p>
        </p:txBody>
      </p:sp>
      <p:sp>
        <p:nvSpPr>
          <p:cNvPr id="23" name="Content Placeholder 2">
            <a:extLst>
              <a:ext uri="{FF2B5EF4-FFF2-40B4-BE49-F238E27FC236}">
                <a16:creationId xmlns:a16="http://schemas.microsoft.com/office/drawing/2014/main" id="{6FA65668-224A-B046-9348-FC3696D72F7E}"/>
              </a:ext>
            </a:extLst>
          </p:cNvPr>
          <p:cNvSpPr>
            <a:spLocks noGrp="1"/>
          </p:cNvSpPr>
          <p:nvPr>
            <p:ph idx="1"/>
          </p:nvPr>
        </p:nvSpPr>
        <p:spPr>
          <a:xfrm>
            <a:off x="1111250" y="2830934"/>
            <a:ext cx="2822267" cy="315242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
            <a:extLst>
              <a:ext uri="{FF2B5EF4-FFF2-40B4-BE49-F238E27FC236}">
                <a16:creationId xmlns:a16="http://schemas.microsoft.com/office/drawing/2014/main" id="{B26E5D11-FE87-8843-B6A1-8C5287331AD2}"/>
              </a:ext>
            </a:extLst>
          </p:cNvPr>
          <p:cNvSpPr>
            <a:spLocks noGrp="1"/>
          </p:cNvSpPr>
          <p:nvPr>
            <p:ph idx="37"/>
          </p:nvPr>
        </p:nvSpPr>
        <p:spPr>
          <a:xfrm>
            <a:off x="4707206" y="2830934"/>
            <a:ext cx="2834216" cy="3152423"/>
          </a:xfrm>
        </p:spPr>
        <p:txBody>
          <a:bodyPr/>
          <a:lstStyle>
            <a:lvl1pPr marL="285750" indent="-285750">
              <a:buClr>
                <a:schemeClr val="tx2"/>
              </a:buClr>
              <a:buFont typeface="Arial" panose="020B0604020202020204" pitchFamily="34" charset="0"/>
              <a:buChar char="•"/>
              <a:defRPr>
                <a:solidFill>
                  <a:schemeClr val="tx2"/>
                </a:solidFill>
              </a:defRPr>
            </a:lvl1pPr>
            <a:lvl2pPr marL="285750" indent="-285750">
              <a:buClr>
                <a:schemeClr val="tx2"/>
              </a:buClr>
              <a:buFont typeface="Arial" panose="020B0604020202020204" pitchFamily="34" charset="0"/>
              <a:buChar cha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Content Placeholder 2">
            <a:extLst>
              <a:ext uri="{FF2B5EF4-FFF2-40B4-BE49-F238E27FC236}">
                <a16:creationId xmlns:a16="http://schemas.microsoft.com/office/drawing/2014/main" id="{B43C9CE0-203A-AC49-BACC-8B061A458AB8}"/>
              </a:ext>
            </a:extLst>
          </p:cNvPr>
          <p:cNvSpPr>
            <a:spLocks noGrp="1"/>
          </p:cNvSpPr>
          <p:nvPr>
            <p:ph idx="38"/>
          </p:nvPr>
        </p:nvSpPr>
        <p:spPr>
          <a:xfrm>
            <a:off x="8323708" y="2830934"/>
            <a:ext cx="2825617" cy="3152423"/>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7577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hree numbered boxes - blue">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6" name="Title 5">
            <a:extLst>
              <a:ext uri="{FF2B5EF4-FFF2-40B4-BE49-F238E27FC236}">
                <a16:creationId xmlns:a16="http://schemas.microsoft.com/office/drawing/2014/main" id="{8CF4C030-21BE-4397-B999-7E7508D9677B}"/>
              </a:ext>
            </a:extLst>
          </p:cNvPr>
          <p:cNvSpPr>
            <a:spLocks noGrp="1"/>
          </p:cNvSpPr>
          <p:nvPr>
            <p:ph type="title"/>
          </p:nvPr>
        </p:nvSpPr>
        <p:spPr>
          <a:xfrm>
            <a:off x="807269" y="302881"/>
            <a:ext cx="10580059" cy="755904"/>
          </a:xfrm>
        </p:spPr>
        <p:txBody>
          <a:bodyPr/>
          <a:lstStyle>
            <a:lvl1pPr>
              <a:defRPr>
                <a:solidFill>
                  <a:schemeClr val="tx1"/>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19C21313-18D2-4D51-9C35-29AF5DA98377}"/>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8" name="Rectangle 7">
            <a:extLst>
              <a:ext uri="{FF2B5EF4-FFF2-40B4-BE49-F238E27FC236}">
                <a16:creationId xmlns:a16="http://schemas.microsoft.com/office/drawing/2014/main" id="{348E9496-39BA-4C15-8A73-9728835FA2AD}"/>
              </a:ext>
            </a:extLst>
          </p:cNvPr>
          <p:cNvSpPr/>
          <p:nvPr/>
        </p:nvSpPr>
        <p:spPr>
          <a:xfrm>
            <a:off x="807269" y="1637050"/>
            <a:ext cx="3366000" cy="45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5847319-EAE2-4DDE-8686-C4C59B870431}"/>
              </a:ext>
            </a:extLst>
          </p:cNvPr>
          <p:cNvSpPr/>
          <p:nvPr/>
        </p:nvSpPr>
        <p:spPr>
          <a:xfrm>
            <a:off x="4426253" y="1637050"/>
            <a:ext cx="3366000" cy="45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EAACCF7-8B7D-4311-AE21-DF54DA517752}"/>
              </a:ext>
            </a:extLst>
          </p:cNvPr>
          <p:cNvSpPr/>
          <p:nvPr/>
        </p:nvSpPr>
        <p:spPr>
          <a:xfrm>
            <a:off x="8032005" y="1655138"/>
            <a:ext cx="3366000" cy="45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ine 11">
            <a:extLst>
              <a:ext uri="{FF2B5EF4-FFF2-40B4-BE49-F238E27FC236}">
                <a16:creationId xmlns:a16="http://schemas.microsoft.com/office/drawing/2014/main" id="{AB703AE3-BD78-41B1-838F-6F9B778762CB}"/>
              </a:ext>
            </a:extLst>
          </p:cNvPr>
          <p:cNvSpPr>
            <a:spLocks noChangeShapeType="1"/>
          </p:cNvSpPr>
          <p:nvPr/>
        </p:nvSpPr>
        <p:spPr bwMode="auto">
          <a:xfrm>
            <a:off x="1111250" y="1636272"/>
            <a:ext cx="0" cy="999455"/>
          </a:xfrm>
          <a:prstGeom prst="line">
            <a:avLst/>
          </a:prstGeom>
          <a:noFill/>
          <a:ln w="3492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Line 11">
            <a:extLst>
              <a:ext uri="{FF2B5EF4-FFF2-40B4-BE49-F238E27FC236}">
                <a16:creationId xmlns:a16="http://schemas.microsoft.com/office/drawing/2014/main" id="{213CD931-2EE4-41D0-ACD4-0DED45E486CD}"/>
              </a:ext>
            </a:extLst>
          </p:cNvPr>
          <p:cNvSpPr>
            <a:spLocks noChangeShapeType="1"/>
          </p:cNvSpPr>
          <p:nvPr/>
        </p:nvSpPr>
        <p:spPr bwMode="auto">
          <a:xfrm>
            <a:off x="8335986" y="1654360"/>
            <a:ext cx="0" cy="999455"/>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1">
            <a:extLst>
              <a:ext uri="{FF2B5EF4-FFF2-40B4-BE49-F238E27FC236}">
                <a16:creationId xmlns:a16="http://schemas.microsoft.com/office/drawing/2014/main" id="{1C52D4BA-B6DB-40E5-A9C5-44521508C24F}"/>
              </a:ext>
            </a:extLst>
          </p:cNvPr>
          <p:cNvSpPr>
            <a:spLocks noChangeShapeType="1"/>
          </p:cNvSpPr>
          <p:nvPr/>
        </p:nvSpPr>
        <p:spPr bwMode="auto">
          <a:xfrm>
            <a:off x="4729069" y="1636272"/>
            <a:ext cx="0" cy="999455"/>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 Placeholder 3">
            <a:extLst>
              <a:ext uri="{FF2B5EF4-FFF2-40B4-BE49-F238E27FC236}">
                <a16:creationId xmlns:a16="http://schemas.microsoft.com/office/drawing/2014/main" id="{568A3C85-DA1C-46CF-A136-72A957C92496}"/>
              </a:ext>
            </a:extLst>
          </p:cNvPr>
          <p:cNvSpPr>
            <a:spLocks noGrp="1"/>
          </p:cNvSpPr>
          <p:nvPr>
            <p:ph type="body" sz="quarter" idx="32" hasCustomPrompt="1"/>
          </p:nvPr>
        </p:nvSpPr>
        <p:spPr>
          <a:xfrm>
            <a:off x="8526953" y="2130526"/>
            <a:ext cx="2647225"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
        <p:nvSpPr>
          <p:cNvPr id="15" name="Text Placeholder 3">
            <a:extLst>
              <a:ext uri="{FF2B5EF4-FFF2-40B4-BE49-F238E27FC236}">
                <a16:creationId xmlns:a16="http://schemas.microsoft.com/office/drawing/2014/main" id="{B75F5691-AB57-4DF3-A438-EAEDB9530777}"/>
              </a:ext>
            </a:extLst>
          </p:cNvPr>
          <p:cNvSpPr>
            <a:spLocks noGrp="1"/>
          </p:cNvSpPr>
          <p:nvPr>
            <p:ph type="body" sz="quarter" idx="34" hasCustomPrompt="1"/>
          </p:nvPr>
        </p:nvSpPr>
        <p:spPr>
          <a:xfrm>
            <a:off x="4899450" y="2112438"/>
            <a:ext cx="2647225"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
        <p:nvSpPr>
          <p:cNvPr id="16" name="Text Placeholder 3">
            <a:extLst>
              <a:ext uri="{FF2B5EF4-FFF2-40B4-BE49-F238E27FC236}">
                <a16:creationId xmlns:a16="http://schemas.microsoft.com/office/drawing/2014/main" id="{45FBA421-91BE-48B6-89CB-387690F200A5}"/>
              </a:ext>
            </a:extLst>
          </p:cNvPr>
          <p:cNvSpPr>
            <a:spLocks noGrp="1"/>
          </p:cNvSpPr>
          <p:nvPr>
            <p:ph type="body" sz="quarter" idx="36" hasCustomPrompt="1"/>
          </p:nvPr>
        </p:nvSpPr>
        <p:spPr>
          <a:xfrm>
            <a:off x="1286292" y="2112438"/>
            <a:ext cx="2647225"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
        <p:nvSpPr>
          <p:cNvPr id="30" name="Content Placeholder 2">
            <a:extLst>
              <a:ext uri="{FF2B5EF4-FFF2-40B4-BE49-F238E27FC236}">
                <a16:creationId xmlns:a16="http://schemas.microsoft.com/office/drawing/2014/main" id="{B1535F44-C886-944B-B3BB-5FA117452137}"/>
              </a:ext>
            </a:extLst>
          </p:cNvPr>
          <p:cNvSpPr>
            <a:spLocks noGrp="1"/>
          </p:cNvSpPr>
          <p:nvPr>
            <p:ph idx="1"/>
          </p:nvPr>
        </p:nvSpPr>
        <p:spPr>
          <a:xfrm>
            <a:off x="1111250" y="2830934"/>
            <a:ext cx="2822267" cy="3152423"/>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2">
            <a:extLst>
              <a:ext uri="{FF2B5EF4-FFF2-40B4-BE49-F238E27FC236}">
                <a16:creationId xmlns:a16="http://schemas.microsoft.com/office/drawing/2014/main" id="{EF5CF6CF-B3FD-CA40-9C6B-4779827C3482}"/>
              </a:ext>
            </a:extLst>
          </p:cNvPr>
          <p:cNvSpPr>
            <a:spLocks noGrp="1"/>
          </p:cNvSpPr>
          <p:nvPr>
            <p:ph idx="37"/>
          </p:nvPr>
        </p:nvSpPr>
        <p:spPr>
          <a:xfrm>
            <a:off x="8335987" y="2849022"/>
            <a:ext cx="2834216" cy="3152423"/>
          </a:xfrm>
        </p:spPr>
        <p:txBody>
          <a:bodyPr/>
          <a:lstStyle>
            <a:lvl1pPr marL="285750" indent="-285750">
              <a:buClr>
                <a:schemeClr val="bg2"/>
              </a:buClr>
              <a:buFont typeface="Arial" panose="020B0604020202020204" pitchFamily="34" charset="0"/>
              <a:buChar char="•"/>
              <a:defRPr>
                <a:solidFill>
                  <a:schemeClr val="bg2"/>
                </a:solidFill>
              </a:defRPr>
            </a:lvl1pPr>
            <a:lvl2pPr marL="285750" indent="-285750">
              <a:buClr>
                <a:schemeClr val="bg2"/>
              </a:buClr>
              <a:buFont typeface="Arial" panose="020B0604020202020204" pitchFamily="34" charset="0"/>
              <a:buChar cha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Content Placeholder 2">
            <a:extLst>
              <a:ext uri="{FF2B5EF4-FFF2-40B4-BE49-F238E27FC236}">
                <a16:creationId xmlns:a16="http://schemas.microsoft.com/office/drawing/2014/main" id="{E6984B67-2C88-4A42-9A0B-0533FCDC15BA}"/>
              </a:ext>
            </a:extLst>
          </p:cNvPr>
          <p:cNvSpPr>
            <a:spLocks noGrp="1"/>
          </p:cNvSpPr>
          <p:nvPr>
            <p:ph idx="38"/>
          </p:nvPr>
        </p:nvSpPr>
        <p:spPr>
          <a:xfrm>
            <a:off x="4729069" y="2830934"/>
            <a:ext cx="2825617" cy="3152423"/>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Line 11">
            <a:extLst>
              <a:ext uri="{FF2B5EF4-FFF2-40B4-BE49-F238E27FC236}">
                <a16:creationId xmlns:a16="http://schemas.microsoft.com/office/drawing/2014/main" id="{56C148F4-ABFE-5B4E-8D64-19302FEAAA2D}"/>
              </a:ext>
            </a:extLst>
          </p:cNvPr>
          <p:cNvSpPr>
            <a:spLocks noChangeShapeType="1"/>
          </p:cNvSpPr>
          <p:nvPr/>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6759853"/>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ix columns - 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a:t>Click to edit Master title style</a:t>
            </a:r>
            <a:endParaRPr lang="en-GB"/>
          </a:p>
        </p:txBody>
      </p:sp>
      <p:sp>
        <p:nvSpPr>
          <p:cNvPr id="7" name="Line 11">
            <a:extLst>
              <a:ext uri="{FF2B5EF4-FFF2-40B4-BE49-F238E27FC236}">
                <a16:creationId xmlns:a16="http://schemas.microsoft.com/office/drawing/2014/main" id="{70F26CB7-AEE0-A44C-8CD9-744749A855D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9" name="Rectangle 8">
            <a:extLst>
              <a:ext uri="{FF2B5EF4-FFF2-40B4-BE49-F238E27FC236}">
                <a16:creationId xmlns:a16="http://schemas.microsoft.com/office/drawing/2014/main" id="{AFB82A08-B159-4576-9810-E7A52971DA44}"/>
              </a:ext>
            </a:extLst>
          </p:cNvPr>
          <p:cNvSpPr/>
          <p:nvPr/>
        </p:nvSpPr>
        <p:spPr>
          <a:xfrm>
            <a:off x="804863" y="1628775"/>
            <a:ext cx="1942356" cy="4537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C88F20E-C3C6-4900-94DF-5DEE36C5D81C}"/>
              </a:ext>
            </a:extLst>
          </p:cNvPr>
          <p:cNvSpPr/>
          <p:nvPr/>
        </p:nvSpPr>
        <p:spPr>
          <a:xfrm>
            <a:off x="2966624" y="1628775"/>
            <a:ext cx="1942356" cy="4537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1D4BB4-78C7-419A-8E46-12AA9FF393EB}"/>
              </a:ext>
            </a:extLst>
          </p:cNvPr>
          <p:cNvSpPr/>
          <p:nvPr/>
        </p:nvSpPr>
        <p:spPr>
          <a:xfrm>
            <a:off x="5128385" y="1628775"/>
            <a:ext cx="1942356" cy="4537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29531C-A018-4933-B636-99D770FA7AF2}"/>
              </a:ext>
            </a:extLst>
          </p:cNvPr>
          <p:cNvSpPr/>
          <p:nvPr/>
        </p:nvSpPr>
        <p:spPr>
          <a:xfrm>
            <a:off x="7290146" y="1628775"/>
            <a:ext cx="1942356" cy="4537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6F59287-3CD8-4AC7-8C61-4F67FB2F61D4}"/>
              </a:ext>
            </a:extLst>
          </p:cNvPr>
          <p:cNvSpPr/>
          <p:nvPr/>
        </p:nvSpPr>
        <p:spPr>
          <a:xfrm>
            <a:off x="9451906" y="1628775"/>
            <a:ext cx="1942356" cy="4537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2">
            <a:extLst>
              <a:ext uri="{FF2B5EF4-FFF2-40B4-BE49-F238E27FC236}">
                <a16:creationId xmlns:a16="http://schemas.microsoft.com/office/drawing/2014/main" id="{F07605E1-4DD9-4DE0-AC3E-FB02BD73992B}"/>
              </a:ext>
            </a:extLst>
          </p:cNvPr>
          <p:cNvSpPr>
            <a:spLocks noGrp="1"/>
          </p:cNvSpPr>
          <p:nvPr>
            <p:ph type="body" sz="quarter" idx="50"/>
          </p:nvPr>
        </p:nvSpPr>
        <p:spPr>
          <a:xfrm>
            <a:off x="9640084" y="3155245"/>
            <a:ext cx="1566000" cy="338400"/>
          </a:xfrm>
        </p:spPr>
        <p:txBody>
          <a:bodyPr anchor="ctr"/>
          <a:lstStyle>
            <a:lvl1pPr algn="ctr">
              <a:defRPr sz="1600">
                <a:solidFill>
                  <a:schemeClr val="bg1"/>
                </a:solidFill>
              </a:defRPr>
            </a:lvl1pPr>
          </a:lstStyle>
          <a:p>
            <a:pPr lvl="0"/>
            <a:r>
              <a:rPr lang="en-US"/>
              <a:t>Click to edit Master text styles</a:t>
            </a:r>
          </a:p>
        </p:txBody>
      </p:sp>
      <p:sp>
        <p:nvSpPr>
          <p:cNvPr id="26" name="Text Placeholder 2">
            <a:extLst>
              <a:ext uri="{FF2B5EF4-FFF2-40B4-BE49-F238E27FC236}">
                <a16:creationId xmlns:a16="http://schemas.microsoft.com/office/drawing/2014/main" id="{DE0CC639-EEBB-49BB-97E8-9D644811ED75}"/>
              </a:ext>
            </a:extLst>
          </p:cNvPr>
          <p:cNvSpPr>
            <a:spLocks noGrp="1"/>
          </p:cNvSpPr>
          <p:nvPr>
            <p:ph type="body" sz="quarter" idx="51"/>
          </p:nvPr>
        </p:nvSpPr>
        <p:spPr>
          <a:xfrm>
            <a:off x="9640084" y="3514853"/>
            <a:ext cx="1566000" cy="2309617"/>
          </a:xfrm>
        </p:spPr>
        <p:txBody>
          <a:bodyPr/>
          <a:lstStyle>
            <a:lvl1pPr algn="ctr">
              <a:defRPr sz="1200" b="0">
                <a:solidFill>
                  <a:schemeClr val="bg1"/>
                </a:solidFill>
              </a:defRPr>
            </a:lvl1pPr>
          </a:lstStyle>
          <a:p>
            <a:pPr lvl="0"/>
            <a:r>
              <a:rPr lang="en-US"/>
              <a:t>Click to edit Master text styles</a:t>
            </a:r>
          </a:p>
        </p:txBody>
      </p:sp>
      <p:sp>
        <p:nvSpPr>
          <p:cNvPr id="27" name="Text Placeholder 2">
            <a:extLst>
              <a:ext uri="{FF2B5EF4-FFF2-40B4-BE49-F238E27FC236}">
                <a16:creationId xmlns:a16="http://schemas.microsoft.com/office/drawing/2014/main" id="{296E9DB8-A89A-4F46-9469-0AC0FB57065A}"/>
              </a:ext>
            </a:extLst>
          </p:cNvPr>
          <p:cNvSpPr>
            <a:spLocks noGrp="1"/>
          </p:cNvSpPr>
          <p:nvPr>
            <p:ph type="body" sz="quarter" idx="52"/>
          </p:nvPr>
        </p:nvSpPr>
        <p:spPr>
          <a:xfrm>
            <a:off x="7478324" y="3155245"/>
            <a:ext cx="1566000" cy="338400"/>
          </a:xfrm>
        </p:spPr>
        <p:txBody>
          <a:bodyPr anchor="ctr"/>
          <a:lstStyle>
            <a:lvl1pPr algn="ctr">
              <a:defRPr sz="1600">
                <a:solidFill>
                  <a:schemeClr val="tx2"/>
                </a:solidFill>
              </a:defRPr>
            </a:lvl1pPr>
          </a:lstStyle>
          <a:p>
            <a:pPr lvl="0"/>
            <a:r>
              <a:rPr lang="en-US"/>
              <a:t>Click to edit Master text styles</a:t>
            </a:r>
          </a:p>
        </p:txBody>
      </p:sp>
      <p:sp>
        <p:nvSpPr>
          <p:cNvPr id="28" name="Text Placeholder 2">
            <a:extLst>
              <a:ext uri="{FF2B5EF4-FFF2-40B4-BE49-F238E27FC236}">
                <a16:creationId xmlns:a16="http://schemas.microsoft.com/office/drawing/2014/main" id="{CB892CC2-50D8-42C7-BD25-F098A87920E9}"/>
              </a:ext>
            </a:extLst>
          </p:cNvPr>
          <p:cNvSpPr>
            <a:spLocks noGrp="1"/>
          </p:cNvSpPr>
          <p:nvPr>
            <p:ph type="body" sz="quarter" idx="53"/>
          </p:nvPr>
        </p:nvSpPr>
        <p:spPr>
          <a:xfrm>
            <a:off x="7478324" y="3514853"/>
            <a:ext cx="1566000" cy="2309617"/>
          </a:xfrm>
        </p:spPr>
        <p:txBody>
          <a:bodyPr/>
          <a:lstStyle>
            <a:lvl1pPr algn="ctr">
              <a:defRPr sz="1200" b="0">
                <a:solidFill>
                  <a:schemeClr val="tx2"/>
                </a:solidFill>
              </a:defRPr>
            </a:lvl1pPr>
          </a:lstStyle>
          <a:p>
            <a:pPr lvl="0"/>
            <a:r>
              <a:rPr lang="en-US"/>
              <a:t>Click to edit Master text styles</a:t>
            </a:r>
          </a:p>
        </p:txBody>
      </p:sp>
      <p:sp>
        <p:nvSpPr>
          <p:cNvPr id="29" name="Text Placeholder 2">
            <a:extLst>
              <a:ext uri="{FF2B5EF4-FFF2-40B4-BE49-F238E27FC236}">
                <a16:creationId xmlns:a16="http://schemas.microsoft.com/office/drawing/2014/main" id="{FBE564D7-5335-41D7-988D-ABE4F6744DEC}"/>
              </a:ext>
            </a:extLst>
          </p:cNvPr>
          <p:cNvSpPr>
            <a:spLocks noGrp="1"/>
          </p:cNvSpPr>
          <p:nvPr>
            <p:ph type="body" sz="quarter" idx="54"/>
          </p:nvPr>
        </p:nvSpPr>
        <p:spPr>
          <a:xfrm>
            <a:off x="5316563" y="3155245"/>
            <a:ext cx="1566000" cy="338400"/>
          </a:xfrm>
        </p:spPr>
        <p:txBody>
          <a:bodyPr anchor="ctr"/>
          <a:lstStyle>
            <a:lvl1pPr algn="ctr">
              <a:defRPr sz="1600">
                <a:solidFill>
                  <a:schemeClr val="bg1"/>
                </a:solidFill>
              </a:defRPr>
            </a:lvl1pPr>
          </a:lstStyle>
          <a:p>
            <a:pPr lvl="0"/>
            <a:r>
              <a:rPr lang="en-US"/>
              <a:t>Click to edit Master text styles</a:t>
            </a:r>
          </a:p>
        </p:txBody>
      </p:sp>
      <p:sp>
        <p:nvSpPr>
          <p:cNvPr id="30" name="Text Placeholder 2">
            <a:extLst>
              <a:ext uri="{FF2B5EF4-FFF2-40B4-BE49-F238E27FC236}">
                <a16:creationId xmlns:a16="http://schemas.microsoft.com/office/drawing/2014/main" id="{4C86FF01-BF9A-4E58-9F7F-73A8D265D7A7}"/>
              </a:ext>
            </a:extLst>
          </p:cNvPr>
          <p:cNvSpPr>
            <a:spLocks noGrp="1"/>
          </p:cNvSpPr>
          <p:nvPr>
            <p:ph type="body" sz="quarter" idx="55"/>
          </p:nvPr>
        </p:nvSpPr>
        <p:spPr>
          <a:xfrm>
            <a:off x="5316563" y="3514853"/>
            <a:ext cx="1566000" cy="2309617"/>
          </a:xfrm>
        </p:spPr>
        <p:txBody>
          <a:bodyPr/>
          <a:lstStyle>
            <a:lvl1pPr algn="ctr">
              <a:defRPr sz="1200" b="0">
                <a:solidFill>
                  <a:schemeClr val="bg1"/>
                </a:solidFill>
              </a:defRPr>
            </a:lvl1pPr>
          </a:lstStyle>
          <a:p>
            <a:pPr lvl="0"/>
            <a:r>
              <a:rPr lang="en-US"/>
              <a:t>Click to edit Master text styles</a:t>
            </a:r>
          </a:p>
        </p:txBody>
      </p:sp>
      <p:sp>
        <p:nvSpPr>
          <p:cNvPr id="31" name="Text Placeholder 2">
            <a:extLst>
              <a:ext uri="{FF2B5EF4-FFF2-40B4-BE49-F238E27FC236}">
                <a16:creationId xmlns:a16="http://schemas.microsoft.com/office/drawing/2014/main" id="{C5788D25-5688-48CF-833E-713DF3484CD1}"/>
              </a:ext>
            </a:extLst>
          </p:cNvPr>
          <p:cNvSpPr>
            <a:spLocks noGrp="1"/>
          </p:cNvSpPr>
          <p:nvPr>
            <p:ph type="body" sz="quarter" idx="56"/>
          </p:nvPr>
        </p:nvSpPr>
        <p:spPr>
          <a:xfrm>
            <a:off x="3154802" y="3155245"/>
            <a:ext cx="1566000" cy="338400"/>
          </a:xfrm>
        </p:spPr>
        <p:txBody>
          <a:bodyPr anchor="ctr"/>
          <a:lstStyle>
            <a:lvl1pPr algn="ctr">
              <a:defRPr sz="1600">
                <a:solidFill>
                  <a:schemeClr val="bg1"/>
                </a:solidFill>
              </a:defRPr>
            </a:lvl1pPr>
          </a:lstStyle>
          <a:p>
            <a:pPr lvl="0"/>
            <a:r>
              <a:rPr lang="en-US"/>
              <a:t>Click to edit Master text styles</a:t>
            </a:r>
          </a:p>
        </p:txBody>
      </p:sp>
      <p:sp>
        <p:nvSpPr>
          <p:cNvPr id="32" name="Text Placeholder 2">
            <a:extLst>
              <a:ext uri="{FF2B5EF4-FFF2-40B4-BE49-F238E27FC236}">
                <a16:creationId xmlns:a16="http://schemas.microsoft.com/office/drawing/2014/main" id="{D28372B9-1FEB-449C-BC6B-CA77EE947D9D}"/>
              </a:ext>
            </a:extLst>
          </p:cNvPr>
          <p:cNvSpPr>
            <a:spLocks noGrp="1"/>
          </p:cNvSpPr>
          <p:nvPr>
            <p:ph type="body" sz="quarter" idx="57"/>
          </p:nvPr>
        </p:nvSpPr>
        <p:spPr>
          <a:xfrm>
            <a:off x="3154802" y="3514853"/>
            <a:ext cx="1566000" cy="2309617"/>
          </a:xfrm>
        </p:spPr>
        <p:txBody>
          <a:bodyPr/>
          <a:lstStyle>
            <a:lvl1pPr algn="ctr">
              <a:defRPr sz="1200" b="0">
                <a:solidFill>
                  <a:schemeClr val="bg1"/>
                </a:solidFill>
              </a:defRPr>
            </a:lvl1pPr>
          </a:lstStyle>
          <a:p>
            <a:pPr lvl="0"/>
            <a:r>
              <a:rPr lang="en-US"/>
              <a:t>Click to edit Master text styles</a:t>
            </a:r>
          </a:p>
        </p:txBody>
      </p:sp>
      <p:sp>
        <p:nvSpPr>
          <p:cNvPr id="33" name="Text Placeholder 2">
            <a:extLst>
              <a:ext uri="{FF2B5EF4-FFF2-40B4-BE49-F238E27FC236}">
                <a16:creationId xmlns:a16="http://schemas.microsoft.com/office/drawing/2014/main" id="{4227E074-3B36-45CD-892F-D07707718021}"/>
              </a:ext>
            </a:extLst>
          </p:cNvPr>
          <p:cNvSpPr>
            <a:spLocks noGrp="1"/>
          </p:cNvSpPr>
          <p:nvPr>
            <p:ph type="body" sz="quarter" idx="58"/>
          </p:nvPr>
        </p:nvSpPr>
        <p:spPr>
          <a:xfrm>
            <a:off x="993041" y="3155245"/>
            <a:ext cx="1566000" cy="338400"/>
          </a:xfrm>
        </p:spPr>
        <p:txBody>
          <a:bodyPr anchor="ctr"/>
          <a:lstStyle>
            <a:lvl1pPr algn="ctr">
              <a:defRPr sz="1600">
                <a:solidFill>
                  <a:schemeClr val="bg1"/>
                </a:solidFill>
              </a:defRPr>
            </a:lvl1pPr>
          </a:lstStyle>
          <a:p>
            <a:pPr lvl="0"/>
            <a:r>
              <a:rPr lang="en-US"/>
              <a:t>Click to edit Master text styles</a:t>
            </a:r>
          </a:p>
        </p:txBody>
      </p:sp>
      <p:sp>
        <p:nvSpPr>
          <p:cNvPr id="34" name="Text Placeholder 2">
            <a:extLst>
              <a:ext uri="{FF2B5EF4-FFF2-40B4-BE49-F238E27FC236}">
                <a16:creationId xmlns:a16="http://schemas.microsoft.com/office/drawing/2014/main" id="{65151035-BDEC-4344-BAB7-C4505743602E}"/>
              </a:ext>
            </a:extLst>
          </p:cNvPr>
          <p:cNvSpPr>
            <a:spLocks noGrp="1"/>
          </p:cNvSpPr>
          <p:nvPr>
            <p:ph type="body" sz="quarter" idx="59"/>
          </p:nvPr>
        </p:nvSpPr>
        <p:spPr>
          <a:xfrm>
            <a:off x="993041" y="3514853"/>
            <a:ext cx="1566000" cy="2309617"/>
          </a:xfrm>
        </p:spPr>
        <p:txBody>
          <a:bodyPr/>
          <a:lstStyle>
            <a:lvl1pPr algn="ctr">
              <a:defRPr sz="12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28310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ix colummns_Blue">
    <p:bg>
      <p:bgRef idx="1001">
        <a:schemeClr val="bg2"/>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AFA7B88B-89BC-4E41-A4CC-88F7AB32273B}" type="slidenum">
              <a:rPr lang="en-GB" smtClean="0"/>
              <a:t>‹#›</a:t>
            </a:fld>
            <a:endParaRPr lang="en-GB"/>
          </a:p>
        </p:txBody>
      </p:sp>
      <p:sp>
        <p:nvSpPr>
          <p:cNvPr id="13" name="Line 11">
            <a:extLst>
              <a:ext uri="{FF2B5EF4-FFF2-40B4-BE49-F238E27FC236}">
                <a16:creationId xmlns:a16="http://schemas.microsoft.com/office/drawing/2014/main" id="{B41496BB-1636-4AFC-A6FC-FA74039A1E51}"/>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a:xfrm>
            <a:off x="807269" y="298717"/>
            <a:ext cx="10580059" cy="755904"/>
          </a:xfrm>
        </p:spPr>
        <p:txBody>
          <a:bodyPr/>
          <a:lstStyle>
            <a:lvl1pPr>
              <a:defRPr>
                <a:solidFill>
                  <a:schemeClr val="tx1"/>
                </a:solidFill>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85FD9AD6-314B-4CCF-B208-07E9564BDC04}"/>
              </a:ext>
            </a:extLst>
          </p:cNvPr>
          <p:cNvSpPr>
            <a:spLocks noGrp="1"/>
          </p:cNvSpPr>
          <p:nvPr>
            <p:ph type="body" sz="quarter" idx="27" hasCustomPrompt="1"/>
          </p:nvPr>
        </p:nvSpPr>
        <p:spPr>
          <a:xfrm>
            <a:off x="614364" y="6483178"/>
            <a:ext cx="4338336" cy="144463"/>
          </a:xfrm>
        </p:spPr>
        <p:txBody>
          <a:bodyPr/>
          <a:lstStyle>
            <a:lvl1pPr>
              <a:defRPr sz="900" b="0"/>
            </a:lvl1pPr>
            <a:lvl2pPr>
              <a:defRPr sz="900" b="0"/>
            </a:lvl2pPr>
            <a:lvl3pPr>
              <a:defRPr sz="900" b="0"/>
            </a:lvl3pPr>
            <a:lvl4pPr>
              <a:defRPr sz="900" b="0"/>
            </a:lvl4pPr>
            <a:lvl5pPr>
              <a:defRPr sz="900" b="0"/>
            </a:lvl5pPr>
          </a:lstStyle>
          <a:p>
            <a:pPr lvl="0"/>
            <a:r>
              <a:rPr lang="en-US"/>
              <a:t>Commercial in confidence</a:t>
            </a:r>
          </a:p>
        </p:txBody>
      </p:sp>
      <p:sp>
        <p:nvSpPr>
          <p:cNvPr id="7" name="Text Placeholder 2">
            <a:extLst>
              <a:ext uri="{FF2B5EF4-FFF2-40B4-BE49-F238E27FC236}">
                <a16:creationId xmlns:a16="http://schemas.microsoft.com/office/drawing/2014/main" id="{0DDC41B0-C6BF-4EFA-BAD0-1155FCF07C12}"/>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0" name="Rectangle 9">
            <a:extLst>
              <a:ext uri="{FF2B5EF4-FFF2-40B4-BE49-F238E27FC236}">
                <a16:creationId xmlns:a16="http://schemas.microsoft.com/office/drawing/2014/main" id="{6C96037A-B8A0-4500-A7BE-9520F1A8C35E}"/>
              </a:ext>
            </a:extLst>
          </p:cNvPr>
          <p:cNvSpPr/>
          <p:nvPr/>
        </p:nvSpPr>
        <p:spPr>
          <a:xfrm>
            <a:off x="804863" y="1628775"/>
            <a:ext cx="1942356" cy="453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90D2AA9-F0BD-4484-B3AD-CE8C91C3EACE}"/>
              </a:ext>
            </a:extLst>
          </p:cNvPr>
          <p:cNvSpPr/>
          <p:nvPr/>
        </p:nvSpPr>
        <p:spPr>
          <a:xfrm>
            <a:off x="2966624" y="1628775"/>
            <a:ext cx="1942356" cy="4537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D032207-47D2-41A4-9A5C-0A236D71B2F1}"/>
              </a:ext>
            </a:extLst>
          </p:cNvPr>
          <p:cNvSpPr/>
          <p:nvPr/>
        </p:nvSpPr>
        <p:spPr>
          <a:xfrm>
            <a:off x="5128385" y="1628775"/>
            <a:ext cx="1942356" cy="453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983FBBF-617A-4EE5-838E-EC8130C315B9}"/>
              </a:ext>
            </a:extLst>
          </p:cNvPr>
          <p:cNvSpPr/>
          <p:nvPr/>
        </p:nvSpPr>
        <p:spPr>
          <a:xfrm>
            <a:off x="7290146" y="1628775"/>
            <a:ext cx="1942356" cy="4537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8CF6C64-5855-433C-8F1C-6DAD20D246FA}"/>
              </a:ext>
            </a:extLst>
          </p:cNvPr>
          <p:cNvSpPr/>
          <p:nvPr/>
        </p:nvSpPr>
        <p:spPr>
          <a:xfrm>
            <a:off x="9451906" y="1628775"/>
            <a:ext cx="1942356" cy="453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B76777F-B59D-4B70-B616-31C2242E4180}"/>
              </a:ext>
            </a:extLst>
          </p:cNvPr>
          <p:cNvSpPr>
            <a:spLocks noGrp="1"/>
          </p:cNvSpPr>
          <p:nvPr>
            <p:ph type="body" sz="quarter" idx="50"/>
          </p:nvPr>
        </p:nvSpPr>
        <p:spPr>
          <a:xfrm>
            <a:off x="9640084" y="3177105"/>
            <a:ext cx="1566000" cy="338400"/>
          </a:xfrm>
        </p:spPr>
        <p:txBody>
          <a:bodyPr anchor="ctr"/>
          <a:lstStyle>
            <a:lvl1pPr algn="ctr">
              <a:defRPr sz="1600">
                <a:solidFill>
                  <a:schemeClr val="bg1"/>
                </a:solidFill>
              </a:defRPr>
            </a:lvl1pPr>
          </a:lstStyle>
          <a:p>
            <a:pPr lvl="0"/>
            <a:r>
              <a:rPr lang="en-US"/>
              <a:t>Click to edit Master text styles</a:t>
            </a:r>
          </a:p>
        </p:txBody>
      </p:sp>
      <p:sp>
        <p:nvSpPr>
          <p:cNvPr id="27" name="Text Placeholder 2">
            <a:extLst>
              <a:ext uri="{FF2B5EF4-FFF2-40B4-BE49-F238E27FC236}">
                <a16:creationId xmlns:a16="http://schemas.microsoft.com/office/drawing/2014/main" id="{070F7977-589E-43EF-B29D-EAD62072A091}"/>
              </a:ext>
            </a:extLst>
          </p:cNvPr>
          <p:cNvSpPr>
            <a:spLocks noGrp="1"/>
          </p:cNvSpPr>
          <p:nvPr>
            <p:ph type="body" sz="quarter" idx="51"/>
          </p:nvPr>
        </p:nvSpPr>
        <p:spPr>
          <a:xfrm>
            <a:off x="9640084" y="3536713"/>
            <a:ext cx="1566000" cy="2309617"/>
          </a:xfrm>
        </p:spPr>
        <p:txBody>
          <a:bodyPr/>
          <a:lstStyle>
            <a:lvl1pPr algn="ctr">
              <a:defRPr sz="1200" b="0">
                <a:solidFill>
                  <a:schemeClr val="bg1"/>
                </a:solidFill>
              </a:defRPr>
            </a:lvl1pPr>
          </a:lstStyle>
          <a:p>
            <a:pPr lvl="0"/>
            <a:r>
              <a:rPr lang="en-US"/>
              <a:t>Click to edit Master text styles</a:t>
            </a:r>
          </a:p>
        </p:txBody>
      </p:sp>
      <p:sp>
        <p:nvSpPr>
          <p:cNvPr id="28" name="Text Placeholder 2">
            <a:extLst>
              <a:ext uri="{FF2B5EF4-FFF2-40B4-BE49-F238E27FC236}">
                <a16:creationId xmlns:a16="http://schemas.microsoft.com/office/drawing/2014/main" id="{61F01FAB-BE0B-4A73-9672-5678841225EC}"/>
              </a:ext>
            </a:extLst>
          </p:cNvPr>
          <p:cNvSpPr>
            <a:spLocks noGrp="1"/>
          </p:cNvSpPr>
          <p:nvPr>
            <p:ph type="body" sz="quarter" idx="52"/>
          </p:nvPr>
        </p:nvSpPr>
        <p:spPr>
          <a:xfrm>
            <a:off x="7478324" y="3177105"/>
            <a:ext cx="1566000" cy="338400"/>
          </a:xfrm>
        </p:spPr>
        <p:txBody>
          <a:bodyPr anchor="ctr"/>
          <a:lstStyle>
            <a:lvl1pPr algn="ctr">
              <a:defRPr sz="1600">
                <a:solidFill>
                  <a:schemeClr val="bg1"/>
                </a:solidFill>
              </a:defRPr>
            </a:lvl1pPr>
          </a:lstStyle>
          <a:p>
            <a:pPr lvl="0"/>
            <a:r>
              <a:rPr lang="en-US"/>
              <a:t>Click to edit Master text styles</a:t>
            </a:r>
          </a:p>
        </p:txBody>
      </p:sp>
      <p:sp>
        <p:nvSpPr>
          <p:cNvPr id="29" name="Text Placeholder 2">
            <a:extLst>
              <a:ext uri="{FF2B5EF4-FFF2-40B4-BE49-F238E27FC236}">
                <a16:creationId xmlns:a16="http://schemas.microsoft.com/office/drawing/2014/main" id="{8E6BE02B-B254-49E2-9B84-E272E3E7CBB9}"/>
              </a:ext>
            </a:extLst>
          </p:cNvPr>
          <p:cNvSpPr>
            <a:spLocks noGrp="1"/>
          </p:cNvSpPr>
          <p:nvPr>
            <p:ph type="body" sz="quarter" idx="53"/>
          </p:nvPr>
        </p:nvSpPr>
        <p:spPr>
          <a:xfrm>
            <a:off x="7478324" y="3536713"/>
            <a:ext cx="1566000" cy="2309617"/>
          </a:xfrm>
        </p:spPr>
        <p:txBody>
          <a:bodyPr/>
          <a:lstStyle>
            <a:lvl1pPr algn="ctr">
              <a:defRPr sz="1200" b="0">
                <a:solidFill>
                  <a:schemeClr val="bg1"/>
                </a:solidFill>
              </a:defRPr>
            </a:lvl1pPr>
          </a:lstStyle>
          <a:p>
            <a:pPr lvl="0"/>
            <a:r>
              <a:rPr lang="en-US"/>
              <a:t>Click to edit Master text styles</a:t>
            </a:r>
          </a:p>
        </p:txBody>
      </p:sp>
      <p:sp>
        <p:nvSpPr>
          <p:cNvPr id="30" name="Text Placeholder 2">
            <a:extLst>
              <a:ext uri="{FF2B5EF4-FFF2-40B4-BE49-F238E27FC236}">
                <a16:creationId xmlns:a16="http://schemas.microsoft.com/office/drawing/2014/main" id="{3B7DECB2-0C06-4213-A86E-18F9D1BD8D12}"/>
              </a:ext>
            </a:extLst>
          </p:cNvPr>
          <p:cNvSpPr>
            <a:spLocks noGrp="1"/>
          </p:cNvSpPr>
          <p:nvPr>
            <p:ph type="body" sz="quarter" idx="54"/>
          </p:nvPr>
        </p:nvSpPr>
        <p:spPr>
          <a:xfrm>
            <a:off x="5316563" y="3186070"/>
            <a:ext cx="1566000" cy="338400"/>
          </a:xfrm>
        </p:spPr>
        <p:txBody>
          <a:bodyPr anchor="ctr"/>
          <a:lstStyle>
            <a:lvl1pPr algn="ctr">
              <a:defRPr sz="1600">
                <a:solidFill>
                  <a:schemeClr val="bg1"/>
                </a:solidFill>
              </a:defRPr>
            </a:lvl1pPr>
          </a:lstStyle>
          <a:p>
            <a:pPr lvl="0"/>
            <a:r>
              <a:rPr lang="en-US"/>
              <a:t>Click to edit Master text styles</a:t>
            </a:r>
          </a:p>
        </p:txBody>
      </p:sp>
      <p:sp>
        <p:nvSpPr>
          <p:cNvPr id="31" name="Text Placeholder 2">
            <a:extLst>
              <a:ext uri="{FF2B5EF4-FFF2-40B4-BE49-F238E27FC236}">
                <a16:creationId xmlns:a16="http://schemas.microsoft.com/office/drawing/2014/main" id="{4A341FA8-FE13-4141-8D87-0DBE7E734720}"/>
              </a:ext>
            </a:extLst>
          </p:cNvPr>
          <p:cNvSpPr>
            <a:spLocks noGrp="1"/>
          </p:cNvSpPr>
          <p:nvPr>
            <p:ph type="body" sz="quarter" idx="55"/>
          </p:nvPr>
        </p:nvSpPr>
        <p:spPr>
          <a:xfrm>
            <a:off x="5316563" y="3545678"/>
            <a:ext cx="1566000" cy="2309617"/>
          </a:xfrm>
        </p:spPr>
        <p:txBody>
          <a:bodyPr/>
          <a:lstStyle>
            <a:lvl1pPr algn="ctr">
              <a:defRPr sz="1200" b="0">
                <a:solidFill>
                  <a:schemeClr val="bg1"/>
                </a:solidFill>
              </a:defRPr>
            </a:lvl1pPr>
          </a:lstStyle>
          <a:p>
            <a:pPr lvl="0"/>
            <a:r>
              <a:rPr lang="en-US"/>
              <a:t>Click to edit Master text styles</a:t>
            </a:r>
          </a:p>
        </p:txBody>
      </p:sp>
      <p:sp>
        <p:nvSpPr>
          <p:cNvPr id="32" name="Text Placeholder 2">
            <a:extLst>
              <a:ext uri="{FF2B5EF4-FFF2-40B4-BE49-F238E27FC236}">
                <a16:creationId xmlns:a16="http://schemas.microsoft.com/office/drawing/2014/main" id="{3E7D71E4-BCCD-42F4-8023-20018D147C82}"/>
              </a:ext>
            </a:extLst>
          </p:cNvPr>
          <p:cNvSpPr>
            <a:spLocks noGrp="1"/>
          </p:cNvSpPr>
          <p:nvPr>
            <p:ph type="body" sz="quarter" idx="56"/>
          </p:nvPr>
        </p:nvSpPr>
        <p:spPr>
          <a:xfrm>
            <a:off x="3154802" y="3195035"/>
            <a:ext cx="1566000" cy="338400"/>
          </a:xfrm>
        </p:spPr>
        <p:txBody>
          <a:bodyPr anchor="ctr"/>
          <a:lstStyle>
            <a:lvl1pPr algn="ctr">
              <a:defRPr sz="1600">
                <a:solidFill>
                  <a:schemeClr val="bg1"/>
                </a:solidFill>
              </a:defRPr>
            </a:lvl1pPr>
          </a:lstStyle>
          <a:p>
            <a:pPr lvl="0"/>
            <a:r>
              <a:rPr lang="en-US"/>
              <a:t>Click to edit Master text styles</a:t>
            </a:r>
          </a:p>
        </p:txBody>
      </p:sp>
      <p:sp>
        <p:nvSpPr>
          <p:cNvPr id="33" name="Text Placeholder 2">
            <a:extLst>
              <a:ext uri="{FF2B5EF4-FFF2-40B4-BE49-F238E27FC236}">
                <a16:creationId xmlns:a16="http://schemas.microsoft.com/office/drawing/2014/main" id="{24C4FBAC-6176-4A3A-A46F-DAD5C30E70D9}"/>
              </a:ext>
            </a:extLst>
          </p:cNvPr>
          <p:cNvSpPr>
            <a:spLocks noGrp="1"/>
          </p:cNvSpPr>
          <p:nvPr>
            <p:ph type="body" sz="quarter" idx="57"/>
          </p:nvPr>
        </p:nvSpPr>
        <p:spPr>
          <a:xfrm>
            <a:off x="3154802" y="3554643"/>
            <a:ext cx="1566000" cy="2309617"/>
          </a:xfrm>
        </p:spPr>
        <p:txBody>
          <a:bodyPr/>
          <a:lstStyle>
            <a:lvl1pPr algn="ctr">
              <a:defRPr sz="1200" b="0">
                <a:solidFill>
                  <a:schemeClr val="bg1"/>
                </a:solidFill>
              </a:defRPr>
            </a:lvl1pPr>
          </a:lstStyle>
          <a:p>
            <a:pPr lvl="0"/>
            <a:r>
              <a:rPr lang="en-US"/>
              <a:t>Click to edit Master text styles</a:t>
            </a:r>
          </a:p>
        </p:txBody>
      </p:sp>
      <p:sp>
        <p:nvSpPr>
          <p:cNvPr id="34" name="Text Placeholder 2">
            <a:extLst>
              <a:ext uri="{FF2B5EF4-FFF2-40B4-BE49-F238E27FC236}">
                <a16:creationId xmlns:a16="http://schemas.microsoft.com/office/drawing/2014/main" id="{2D37D918-47A3-4ACD-9532-4B3E98AC6E87}"/>
              </a:ext>
            </a:extLst>
          </p:cNvPr>
          <p:cNvSpPr>
            <a:spLocks noGrp="1"/>
          </p:cNvSpPr>
          <p:nvPr>
            <p:ph type="body" sz="quarter" idx="58"/>
          </p:nvPr>
        </p:nvSpPr>
        <p:spPr>
          <a:xfrm>
            <a:off x="993041" y="3177105"/>
            <a:ext cx="1566000" cy="338400"/>
          </a:xfrm>
        </p:spPr>
        <p:txBody>
          <a:bodyPr anchor="ctr"/>
          <a:lstStyle>
            <a:lvl1pPr algn="ctr">
              <a:defRPr sz="1600">
                <a:solidFill>
                  <a:schemeClr val="bg1"/>
                </a:solidFill>
              </a:defRPr>
            </a:lvl1pPr>
          </a:lstStyle>
          <a:p>
            <a:pPr lvl="0"/>
            <a:r>
              <a:rPr lang="en-US"/>
              <a:t>Click to edit Master text styles</a:t>
            </a:r>
          </a:p>
        </p:txBody>
      </p:sp>
      <p:sp>
        <p:nvSpPr>
          <p:cNvPr id="35" name="Text Placeholder 2">
            <a:extLst>
              <a:ext uri="{FF2B5EF4-FFF2-40B4-BE49-F238E27FC236}">
                <a16:creationId xmlns:a16="http://schemas.microsoft.com/office/drawing/2014/main" id="{51C9BC93-5165-48A4-B069-B427F43880B9}"/>
              </a:ext>
            </a:extLst>
          </p:cNvPr>
          <p:cNvSpPr>
            <a:spLocks noGrp="1"/>
          </p:cNvSpPr>
          <p:nvPr>
            <p:ph type="body" sz="quarter" idx="59"/>
          </p:nvPr>
        </p:nvSpPr>
        <p:spPr>
          <a:xfrm>
            <a:off x="993041" y="3536713"/>
            <a:ext cx="1566000" cy="2309617"/>
          </a:xfrm>
        </p:spPr>
        <p:txBody>
          <a:bodyPr/>
          <a:lstStyle>
            <a:lvl1pPr algn="ctr">
              <a:defRPr sz="12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051189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ix boxes with icons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a:t>Click to edit Master title style</a:t>
            </a:r>
            <a:endParaRPr lang="en-GB"/>
          </a:p>
        </p:txBody>
      </p:sp>
      <p:sp>
        <p:nvSpPr>
          <p:cNvPr id="7" name="Line 11">
            <a:extLst>
              <a:ext uri="{FF2B5EF4-FFF2-40B4-BE49-F238E27FC236}">
                <a16:creationId xmlns:a16="http://schemas.microsoft.com/office/drawing/2014/main" id="{70F26CB7-AEE0-A44C-8CD9-744749A855D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9" name="Rectangle 8">
            <a:extLst>
              <a:ext uri="{FF2B5EF4-FFF2-40B4-BE49-F238E27FC236}">
                <a16:creationId xmlns:a16="http://schemas.microsoft.com/office/drawing/2014/main" id="{68C69D3D-33B2-3143-BBC0-ADB02FC52598}"/>
              </a:ext>
            </a:extLst>
          </p:cNvPr>
          <p:cNvSpPr/>
          <p:nvPr/>
        </p:nvSpPr>
        <p:spPr>
          <a:xfrm>
            <a:off x="807267" y="4026678"/>
            <a:ext cx="3373898" cy="2143922"/>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E75C08-78BA-3C4C-9464-D4C912C22367}"/>
              </a:ext>
            </a:extLst>
          </p:cNvPr>
          <p:cNvSpPr/>
          <p:nvPr/>
        </p:nvSpPr>
        <p:spPr>
          <a:xfrm>
            <a:off x="4410252" y="4026679"/>
            <a:ext cx="3373898" cy="2143922"/>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4A0F19-C22F-5240-9E45-DB3846D9D2F1}"/>
              </a:ext>
            </a:extLst>
          </p:cNvPr>
          <p:cNvSpPr/>
          <p:nvPr/>
        </p:nvSpPr>
        <p:spPr>
          <a:xfrm>
            <a:off x="8013237" y="4026679"/>
            <a:ext cx="3373898" cy="2143922"/>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2"/>
              </a:solidFill>
            </a:endParaRPr>
          </a:p>
        </p:txBody>
      </p:sp>
      <p:sp>
        <p:nvSpPr>
          <p:cNvPr id="12" name="Rectangle 11">
            <a:extLst>
              <a:ext uri="{FF2B5EF4-FFF2-40B4-BE49-F238E27FC236}">
                <a16:creationId xmlns:a16="http://schemas.microsoft.com/office/drawing/2014/main" id="{9E90F018-7534-4847-AA34-060114C59839}"/>
              </a:ext>
            </a:extLst>
          </p:cNvPr>
          <p:cNvSpPr/>
          <p:nvPr/>
        </p:nvSpPr>
        <p:spPr>
          <a:xfrm>
            <a:off x="807267" y="1628776"/>
            <a:ext cx="3373898" cy="2143922"/>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2F4C74-A48D-C34E-813F-05DEEBD43F56}"/>
              </a:ext>
            </a:extLst>
          </p:cNvPr>
          <p:cNvSpPr/>
          <p:nvPr/>
        </p:nvSpPr>
        <p:spPr>
          <a:xfrm>
            <a:off x="4410252" y="1628777"/>
            <a:ext cx="3373898" cy="2143922"/>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CD7E1E-7F5C-B741-A8F8-A2A8D86A4114}"/>
              </a:ext>
            </a:extLst>
          </p:cNvPr>
          <p:cNvSpPr/>
          <p:nvPr/>
        </p:nvSpPr>
        <p:spPr>
          <a:xfrm>
            <a:off x="8013237" y="1628777"/>
            <a:ext cx="3373898" cy="2143922"/>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2"/>
              </a:solidFill>
            </a:endParaRPr>
          </a:p>
        </p:txBody>
      </p:sp>
      <p:sp>
        <p:nvSpPr>
          <p:cNvPr id="15" name="Text Placeholder 2">
            <a:extLst>
              <a:ext uri="{FF2B5EF4-FFF2-40B4-BE49-F238E27FC236}">
                <a16:creationId xmlns:a16="http://schemas.microsoft.com/office/drawing/2014/main" id="{031E9137-5629-5F40-B97F-BE062CF16640}"/>
              </a:ext>
            </a:extLst>
          </p:cNvPr>
          <p:cNvSpPr>
            <a:spLocks noGrp="1"/>
          </p:cNvSpPr>
          <p:nvPr>
            <p:ph type="body" sz="quarter" idx="28"/>
          </p:nvPr>
        </p:nvSpPr>
        <p:spPr>
          <a:xfrm>
            <a:off x="803398" y="3221890"/>
            <a:ext cx="3373438" cy="286420"/>
          </a:xfrm>
        </p:spPr>
        <p:txBody>
          <a:bodyPr/>
          <a:lstStyle>
            <a:lvl1pPr algn="ctr">
              <a:defRPr sz="1600">
                <a:solidFill>
                  <a:schemeClr val="bg1"/>
                </a:solidFill>
              </a:defRPr>
            </a:lvl1pPr>
            <a:lvl2pPr algn="ctr">
              <a:defRPr sz="16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edit Master text styles</a:t>
            </a:r>
          </a:p>
        </p:txBody>
      </p:sp>
      <p:sp>
        <p:nvSpPr>
          <p:cNvPr id="16" name="Text Placeholder 2">
            <a:extLst>
              <a:ext uri="{FF2B5EF4-FFF2-40B4-BE49-F238E27FC236}">
                <a16:creationId xmlns:a16="http://schemas.microsoft.com/office/drawing/2014/main" id="{02930C4A-67D1-384C-8A1C-0381EDC5EAE7}"/>
              </a:ext>
            </a:extLst>
          </p:cNvPr>
          <p:cNvSpPr>
            <a:spLocks noGrp="1"/>
          </p:cNvSpPr>
          <p:nvPr>
            <p:ph type="body" sz="quarter" idx="29"/>
          </p:nvPr>
        </p:nvSpPr>
        <p:spPr>
          <a:xfrm>
            <a:off x="4417455" y="3221890"/>
            <a:ext cx="3373438" cy="286420"/>
          </a:xfrm>
        </p:spPr>
        <p:txBody>
          <a:bodyPr/>
          <a:lstStyle>
            <a:lvl1pPr algn="ctr">
              <a:defRPr sz="1600">
                <a:solidFill>
                  <a:schemeClr val="tx2"/>
                </a:solidFill>
              </a:defRPr>
            </a:lvl1pPr>
            <a:lvl2pPr algn="ctr">
              <a:defRPr sz="1600">
                <a:solidFill>
                  <a:schemeClr val="tx2"/>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US"/>
              <a:t>Click to edit Master text styles</a:t>
            </a:r>
          </a:p>
        </p:txBody>
      </p:sp>
      <p:sp>
        <p:nvSpPr>
          <p:cNvPr id="17" name="Text Placeholder 2">
            <a:extLst>
              <a:ext uri="{FF2B5EF4-FFF2-40B4-BE49-F238E27FC236}">
                <a16:creationId xmlns:a16="http://schemas.microsoft.com/office/drawing/2014/main" id="{B3689107-0870-6349-88EE-E8E8DA1ECFC6}"/>
              </a:ext>
            </a:extLst>
          </p:cNvPr>
          <p:cNvSpPr>
            <a:spLocks noGrp="1"/>
          </p:cNvSpPr>
          <p:nvPr>
            <p:ph type="body" sz="quarter" idx="30"/>
          </p:nvPr>
        </p:nvSpPr>
        <p:spPr>
          <a:xfrm>
            <a:off x="8019071" y="3221890"/>
            <a:ext cx="3373438" cy="286420"/>
          </a:xfrm>
        </p:spPr>
        <p:txBody>
          <a:bodyPr/>
          <a:lstStyle>
            <a:lvl1pPr algn="ctr">
              <a:defRPr sz="1600">
                <a:solidFill>
                  <a:schemeClr val="bg1"/>
                </a:solidFill>
              </a:defRPr>
            </a:lvl1pPr>
            <a:lvl2pPr algn="ctr">
              <a:defRPr sz="16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CEAEECED-3A32-7C40-A815-D1749E1C96FD}"/>
              </a:ext>
            </a:extLst>
          </p:cNvPr>
          <p:cNvSpPr>
            <a:spLocks noGrp="1"/>
          </p:cNvSpPr>
          <p:nvPr>
            <p:ph type="body" sz="quarter" idx="34"/>
          </p:nvPr>
        </p:nvSpPr>
        <p:spPr>
          <a:xfrm>
            <a:off x="803398" y="5604306"/>
            <a:ext cx="3373438" cy="286420"/>
          </a:xfrm>
        </p:spPr>
        <p:txBody>
          <a:bodyPr/>
          <a:lstStyle>
            <a:lvl1pPr algn="ctr">
              <a:defRPr sz="1600">
                <a:solidFill>
                  <a:schemeClr val="tx2"/>
                </a:solidFill>
              </a:defRPr>
            </a:lvl1pPr>
            <a:lvl2pPr algn="ctr">
              <a:defRPr sz="1600">
                <a:solidFill>
                  <a:schemeClr val="tx2"/>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US"/>
              <a:t>Click to edit Master text styles</a:t>
            </a:r>
          </a:p>
          <a:p>
            <a:pPr lvl="1"/>
            <a:r>
              <a:rPr lang="en-US"/>
              <a:t>Second level</a:t>
            </a:r>
          </a:p>
        </p:txBody>
      </p:sp>
      <p:sp>
        <p:nvSpPr>
          <p:cNvPr id="22" name="Text Placeholder 2">
            <a:extLst>
              <a:ext uri="{FF2B5EF4-FFF2-40B4-BE49-F238E27FC236}">
                <a16:creationId xmlns:a16="http://schemas.microsoft.com/office/drawing/2014/main" id="{5BC1BFBA-8A0E-A943-ACA6-45082922A1F8}"/>
              </a:ext>
            </a:extLst>
          </p:cNvPr>
          <p:cNvSpPr>
            <a:spLocks noGrp="1"/>
          </p:cNvSpPr>
          <p:nvPr>
            <p:ph type="body" sz="quarter" idx="35"/>
          </p:nvPr>
        </p:nvSpPr>
        <p:spPr>
          <a:xfrm>
            <a:off x="4417455" y="5604306"/>
            <a:ext cx="3373438" cy="286420"/>
          </a:xfrm>
        </p:spPr>
        <p:txBody>
          <a:bodyPr/>
          <a:lstStyle>
            <a:lvl1pPr algn="ctr">
              <a:defRPr sz="1600">
                <a:solidFill>
                  <a:schemeClr val="bg1"/>
                </a:solidFill>
              </a:defRPr>
            </a:lvl1pPr>
            <a:lvl2pPr algn="ctr">
              <a:defRPr sz="16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edit Master text styles</a:t>
            </a:r>
          </a:p>
        </p:txBody>
      </p:sp>
      <p:sp>
        <p:nvSpPr>
          <p:cNvPr id="23" name="Text Placeholder 2">
            <a:extLst>
              <a:ext uri="{FF2B5EF4-FFF2-40B4-BE49-F238E27FC236}">
                <a16:creationId xmlns:a16="http://schemas.microsoft.com/office/drawing/2014/main" id="{5C434737-A37B-5341-A788-C91A9C9234D9}"/>
              </a:ext>
            </a:extLst>
          </p:cNvPr>
          <p:cNvSpPr>
            <a:spLocks noGrp="1"/>
          </p:cNvSpPr>
          <p:nvPr>
            <p:ph type="body" sz="quarter" idx="36"/>
          </p:nvPr>
        </p:nvSpPr>
        <p:spPr>
          <a:xfrm>
            <a:off x="8019071" y="5604306"/>
            <a:ext cx="3373438" cy="286420"/>
          </a:xfrm>
        </p:spPr>
        <p:txBody>
          <a:bodyPr/>
          <a:lstStyle>
            <a:lvl1pPr algn="ctr">
              <a:defRPr sz="1600">
                <a:solidFill>
                  <a:schemeClr val="tx2"/>
                </a:solidFill>
              </a:defRPr>
            </a:lvl1pPr>
            <a:lvl2pPr algn="ctr">
              <a:defRPr sz="1600">
                <a:solidFill>
                  <a:schemeClr val="tx2"/>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28936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ix Boxes with icons_Blue">
    <p:bg>
      <p:bgRef idx="1001">
        <a:schemeClr val="bg2"/>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AFA7B88B-89BC-4E41-A4CC-88F7AB32273B}" type="slidenum">
              <a:rPr lang="en-GB" smtClean="0"/>
              <a:t>‹#›</a:t>
            </a:fld>
            <a:endParaRPr lang="en-GB"/>
          </a:p>
        </p:txBody>
      </p:sp>
      <p:sp>
        <p:nvSpPr>
          <p:cNvPr id="13" name="Line 11">
            <a:extLst>
              <a:ext uri="{FF2B5EF4-FFF2-40B4-BE49-F238E27FC236}">
                <a16:creationId xmlns:a16="http://schemas.microsoft.com/office/drawing/2014/main" id="{B41496BB-1636-4AFC-A6FC-FA74039A1E51}"/>
              </a:ext>
            </a:extLst>
          </p:cNvPr>
          <p:cNvSpPr>
            <a:spLocks noChangeShapeType="1"/>
          </p:cNvSpPr>
          <p:nvPr/>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a:xfrm>
            <a:off x="807269" y="298717"/>
            <a:ext cx="10580059" cy="755904"/>
          </a:xfrm>
        </p:spPr>
        <p:txBody>
          <a:bodyPr/>
          <a:lstStyle>
            <a:lvl1pPr>
              <a:defRPr>
                <a:solidFill>
                  <a:schemeClr val="tx1"/>
                </a:solidFill>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85FD9AD6-314B-4CCF-B208-07E9564BDC04}"/>
              </a:ext>
            </a:extLst>
          </p:cNvPr>
          <p:cNvSpPr>
            <a:spLocks noGrp="1"/>
          </p:cNvSpPr>
          <p:nvPr>
            <p:ph type="body" sz="quarter" idx="27" hasCustomPrompt="1"/>
          </p:nvPr>
        </p:nvSpPr>
        <p:spPr>
          <a:xfrm>
            <a:off x="614364" y="6483178"/>
            <a:ext cx="4338336" cy="144463"/>
          </a:xfrm>
        </p:spPr>
        <p:txBody>
          <a:bodyPr/>
          <a:lstStyle>
            <a:lvl1pPr>
              <a:defRPr sz="900" b="0"/>
            </a:lvl1pPr>
            <a:lvl2pPr>
              <a:defRPr sz="900" b="0"/>
            </a:lvl2pPr>
            <a:lvl3pPr>
              <a:defRPr sz="900" b="0"/>
            </a:lvl3pPr>
            <a:lvl4pPr>
              <a:defRPr sz="900" b="0"/>
            </a:lvl4pPr>
            <a:lvl5pPr>
              <a:defRPr sz="900" b="0"/>
            </a:lvl5pPr>
          </a:lstStyle>
          <a:p>
            <a:pPr lvl="0"/>
            <a:r>
              <a:rPr lang="en-US"/>
              <a:t>Commercial in confidence</a:t>
            </a:r>
          </a:p>
        </p:txBody>
      </p:sp>
      <p:sp>
        <p:nvSpPr>
          <p:cNvPr id="7" name="Text Placeholder 2">
            <a:extLst>
              <a:ext uri="{FF2B5EF4-FFF2-40B4-BE49-F238E27FC236}">
                <a16:creationId xmlns:a16="http://schemas.microsoft.com/office/drawing/2014/main" id="{0DDC41B0-C6BF-4EFA-BAD0-1155FCF07C12}"/>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0" name="Rectangle 9">
            <a:extLst>
              <a:ext uri="{FF2B5EF4-FFF2-40B4-BE49-F238E27FC236}">
                <a16:creationId xmlns:a16="http://schemas.microsoft.com/office/drawing/2014/main" id="{5B912F70-A85D-D841-A433-39C5ABF0D6AD}"/>
              </a:ext>
            </a:extLst>
          </p:cNvPr>
          <p:cNvSpPr/>
          <p:nvPr/>
        </p:nvSpPr>
        <p:spPr>
          <a:xfrm>
            <a:off x="807267" y="4026678"/>
            <a:ext cx="3373898" cy="2143922"/>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4F65BC-244B-0540-956E-D925B2A12370}"/>
              </a:ext>
            </a:extLst>
          </p:cNvPr>
          <p:cNvSpPr/>
          <p:nvPr/>
        </p:nvSpPr>
        <p:spPr>
          <a:xfrm>
            <a:off x="4410252" y="4026679"/>
            <a:ext cx="3373898" cy="214392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854349-35FC-4041-9ABB-B8D0FD7A71D4}"/>
              </a:ext>
            </a:extLst>
          </p:cNvPr>
          <p:cNvSpPr/>
          <p:nvPr/>
        </p:nvSpPr>
        <p:spPr>
          <a:xfrm>
            <a:off x="8013237" y="4026679"/>
            <a:ext cx="3373898" cy="2143922"/>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2"/>
              </a:solidFill>
            </a:endParaRPr>
          </a:p>
        </p:txBody>
      </p:sp>
      <p:sp>
        <p:nvSpPr>
          <p:cNvPr id="15" name="Rectangle 14">
            <a:extLst>
              <a:ext uri="{FF2B5EF4-FFF2-40B4-BE49-F238E27FC236}">
                <a16:creationId xmlns:a16="http://schemas.microsoft.com/office/drawing/2014/main" id="{8C83B3BF-0657-FF47-B1BF-93CBCBD6E2B5}"/>
              </a:ext>
            </a:extLst>
          </p:cNvPr>
          <p:cNvSpPr/>
          <p:nvPr/>
        </p:nvSpPr>
        <p:spPr>
          <a:xfrm>
            <a:off x="807267" y="1628776"/>
            <a:ext cx="3373898" cy="214392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AA43D1-CC16-8740-A780-C6E4AEE04604}"/>
              </a:ext>
            </a:extLst>
          </p:cNvPr>
          <p:cNvSpPr/>
          <p:nvPr/>
        </p:nvSpPr>
        <p:spPr>
          <a:xfrm>
            <a:off x="4410252" y="1628777"/>
            <a:ext cx="3373898" cy="2143922"/>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9F40FA-0EA8-E242-829B-75C2CA3EC072}"/>
              </a:ext>
            </a:extLst>
          </p:cNvPr>
          <p:cNvSpPr/>
          <p:nvPr/>
        </p:nvSpPr>
        <p:spPr>
          <a:xfrm>
            <a:off x="8013237" y="1628777"/>
            <a:ext cx="3373898" cy="2143922"/>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2"/>
              </a:solidFill>
            </a:endParaRPr>
          </a:p>
        </p:txBody>
      </p:sp>
      <p:sp>
        <p:nvSpPr>
          <p:cNvPr id="3" name="Text Placeholder 2">
            <a:extLst>
              <a:ext uri="{FF2B5EF4-FFF2-40B4-BE49-F238E27FC236}">
                <a16:creationId xmlns:a16="http://schemas.microsoft.com/office/drawing/2014/main" id="{A49214E3-0CD3-F742-ABFE-0E01E348CF96}"/>
              </a:ext>
            </a:extLst>
          </p:cNvPr>
          <p:cNvSpPr>
            <a:spLocks noGrp="1"/>
          </p:cNvSpPr>
          <p:nvPr>
            <p:ph type="body" sz="quarter" idx="28"/>
          </p:nvPr>
        </p:nvSpPr>
        <p:spPr>
          <a:xfrm>
            <a:off x="803398" y="3221890"/>
            <a:ext cx="3373438" cy="286420"/>
          </a:xfrm>
        </p:spPr>
        <p:txBody>
          <a:bodyPr/>
          <a:lstStyle>
            <a:lvl1pPr algn="ctr">
              <a:defRPr sz="16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en-US"/>
              <a:t>Click to edit Master text styles</a:t>
            </a:r>
          </a:p>
        </p:txBody>
      </p:sp>
      <p:sp>
        <p:nvSpPr>
          <p:cNvPr id="31" name="Text Placeholder 2">
            <a:extLst>
              <a:ext uri="{FF2B5EF4-FFF2-40B4-BE49-F238E27FC236}">
                <a16:creationId xmlns:a16="http://schemas.microsoft.com/office/drawing/2014/main" id="{75AB8DDB-3563-EC4A-81CE-7F09A17B478B}"/>
              </a:ext>
            </a:extLst>
          </p:cNvPr>
          <p:cNvSpPr>
            <a:spLocks noGrp="1"/>
          </p:cNvSpPr>
          <p:nvPr>
            <p:ph type="body" sz="quarter" idx="29"/>
          </p:nvPr>
        </p:nvSpPr>
        <p:spPr>
          <a:xfrm>
            <a:off x="4417455" y="3221890"/>
            <a:ext cx="3373438" cy="286420"/>
          </a:xfrm>
        </p:spPr>
        <p:txBody>
          <a:bodyPr/>
          <a:lstStyle>
            <a:lvl1pPr algn="ctr">
              <a:defRPr sz="16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en-US"/>
              <a:t>Click to edit Master text styles</a:t>
            </a:r>
          </a:p>
          <a:p>
            <a:pPr lvl="1"/>
            <a:r>
              <a:rPr lang="en-US"/>
              <a:t>Second level</a:t>
            </a:r>
          </a:p>
        </p:txBody>
      </p:sp>
      <p:sp>
        <p:nvSpPr>
          <p:cNvPr id="32" name="Text Placeholder 2">
            <a:extLst>
              <a:ext uri="{FF2B5EF4-FFF2-40B4-BE49-F238E27FC236}">
                <a16:creationId xmlns:a16="http://schemas.microsoft.com/office/drawing/2014/main" id="{D67C8C4A-92E6-D04B-9DDD-EE46F82AFAD1}"/>
              </a:ext>
            </a:extLst>
          </p:cNvPr>
          <p:cNvSpPr>
            <a:spLocks noGrp="1"/>
          </p:cNvSpPr>
          <p:nvPr>
            <p:ph type="body" sz="quarter" idx="30"/>
          </p:nvPr>
        </p:nvSpPr>
        <p:spPr>
          <a:xfrm>
            <a:off x="8019071" y="3221890"/>
            <a:ext cx="3373438" cy="286420"/>
          </a:xfrm>
        </p:spPr>
        <p:txBody>
          <a:bodyPr/>
          <a:lstStyle>
            <a:lvl1pPr algn="ctr">
              <a:defRPr sz="16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en-US"/>
              <a:t>Click to edit Master text styles</a:t>
            </a:r>
          </a:p>
        </p:txBody>
      </p:sp>
      <p:sp>
        <p:nvSpPr>
          <p:cNvPr id="37" name="Text Placeholder 2">
            <a:extLst>
              <a:ext uri="{FF2B5EF4-FFF2-40B4-BE49-F238E27FC236}">
                <a16:creationId xmlns:a16="http://schemas.microsoft.com/office/drawing/2014/main" id="{6656AFD0-966D-194D-B800-654FA14804A0}"/>
              </a:ext>
            </a:extLst>
          </p:cNvPr>
          <p:cNvSpPr>
            <a:spLocks noGrp="1"/>
          </p:cNvSpPr>
          <p:nvPr>
            <p:ph type="body" sz="quarter" idx="34"/>
          </p:nvPr>
        </p:nvSpPr>
        <p:spPr>
          <a:xfrm>
            <a:off x="803398" y="5604306"/>
            <a:ext cx="3373438" cy="286420"/>
          </a:xfrm>
        </p:spPr>
        <p:txBody>
          <a:bodyPr/>
          <a:lstStyle>
            <a:lvl1pPr algn="ctr">
              <a:defRPr sz="16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en-US"/>
              <a:t>Click to edit Master text styles</a:t>
            </a:r>
          </a:p>
          <a:p>
            <a:pPr lvl="1"/>
            <a:r>
              <a:rPr lang="en-US"/>
              <a:t>Second level</a:t>
            </a:r>
          </a:p>
        </p:txBody>
      </p:sp>
      <p:sp>
        <p:nvSpPr>
          <p:cNvPr id="38" name="Text Placeholder 2">
            <a:extLst>
              <a:ext uri="{FF2B5EF4-FFF2-40B4-BE49-F238E27FC236}">
                <a16:creationId xmlns:a16="http://schemas.microsoft.com/office/drawing/2014/main" id="{D96A6553-61B9-0348-8E02-73DC8B39C4A8}"/>
              </a:ext>
            </a:extLst>
          </p:cNvPr>
          <p:cNvSpPr>
            <a:spLocks noGrp="1"/>
          </p:cNvSpPr>
          <p:nvPr>
            <p:ph type="body" sz="quarter" idx="35"/>
          </p:nvPr>
        </p:nvSpPr>
        <p:spPr>
          <a:xfrm>
            <a:off x="4417455" y="5604306"/>
            <a:ext cx="3373438" cy="286420"/>
          </a:xfrm>
        </p:spPr>
        <p:txBody>
          <a:bodyPr/>
          <a:lstStyle>
            <a:lvl1pPr algn="ctr">
              <a:defRPr sz="16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en-US"/>
              <a:t>Click to edit Master text styles</a:t>
            </a:r>
          </a:p>
          <a:p>
            <a:pPr lvl="1"/>
            <a:r>
              <a:rPr lang="en-US"/>
              <a:t>Second level</a:t>
            </a:r>
          </a:p>
        </p:txBody>
      </p:sp>
      <p:sp>
        <p:nvSpPr>
          <p:cNvPr id="39" name="Text Placeholder 2">
            <a:extLst>
              <a:ext uri="{FF2B5EF4-FFF2-40B4-BE49-F238E27FC236}">
                <a16:creationId xmlns:a16="http://schemas.microsoft.com/office/drawing/2014/main" id="{5AB369DF-D23D-D44F-811E-18D12B346424}"/>
              </a:ext>
            </a:extLst>
          </p:cNvPr>
          <p:cNvSpPr>
            <a:spLocks noGrp="1"/>
          </p:cNvSpPr>
          <p:nvPr>
            <p:ph type="body" sz="quarter" idx="36"/>
          </p:nvPr>
        </p:nvSpPr>
        <p:spPr>
          <a:xfrm>
            <a:off x="8019071" y="5604306"/>
            <a:ext cx="3373438" cy="286420"/>
          </a:xfrm>
        </p:spPr>
        <p:txBody>
          <a:bodyPr/>
          <a:lstStyle>
            <a:lvl1pPr algn="ctr">
              <a:defRPr sz="16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128289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hasCustomPrompt="1"/>
          </p:nvPr>
        </p:nvSpPr>
        <p:spPr>
          <a:xfrm>
            <a:off x="2084834" y="2191701"/>
            <a:ext cx="2426206" cy="755904"/>
          </a:xfrm>
        </p:spPr>
        <p:txBody>
          <a:bodyPr/>
          <a:lstStyle>
            <a:lvl1pPr>
              <a:defRPr>
                <a:solidFill>
                  <a:schemeClr val="tx1"/>
                </a:solidFill>
              </a:defRPr>
            </a:lvl1pPr>
          </a:lstStyle>
          <a:p>
            <a:r>
              <a:rPr lang="en-US"/>
              <a:t>Contents</a:t>
            </a:r>
            <a:endParaRPr lang="en-GB"/>
          </a:p>
        </p:txBody>
      </p:sp>
      <p:sp>
        <p:nvSpPr>
          <p:cNvPr id="4" name="Footer Placeholder 3">
            <a:extLst>
              <a:ext uri="{FF2B5EF4-FFF2-40B4-BE49-F238E27FC236}">
                <a16:creationId xmlns:a16="http://schemas.microsoft.com/office/drawing/2014/main" id="{7BA98869-9DDA-4518-B2BE-CA2E8DE7FE6A}"/>
              </a:ext>
            </a:extLst>
          </p:cNvPr>
          <p:cNvSpPr>
            <a:spLocks noGrp="1"/>
          </p:cNvSpPr>
          <p:nvPr>
            <p:ph type="ftr" sz="quarter" idx="11"/>
          </p:nvPr>
        </p:nvSpPr>
        <p:spPr/>
        <p:txBody>
          <a:bodyPr/>
          <a:lstStyle>
            <a:lvl1pPr>
              <a:defRPr/>
            </a:lvl1pPr>
          </a:lstStyle>
          <a:p>
            <a:endParaRPr lang="en-GB"/>
          </a:p>
        </p:txBody>
      </p:sp>
      <p:sp>
        <p:nvSpPr>
          <p:cNvPr id="5" name="Slide Number Placeholder 4">
            <a:extLst>
              <a:ext uri="{FF2B5EF4-FFF2-40B4-BE49-F238E27FC236}">
                <a16:creationId xmlns:a16="http://schemas.microsoft.com/office/drawing/2014/main" id="{1656813F-2CCB-41BB-9916-55E9F4EE1B2E}"/>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26" name="Line 7">
            <a:extLst>
              <a:ext uri="{FF2B5EF4-FFF2-40B4-BE49-F238E27FC236}">
                <a16:creationId xmlns:a16="http://schemas.microsoft.com/office/drawing/2014/main" id="{AEF30FE4-C186-4846-BBFD-CED03DF54FC4}"/>
              </a:ext>
            </a:extLst>
          </p:cNvPr>
          <p:cNvSpPr>
            <a:spLocks noChangeShapeType="1"/>
          </p:cNvSpPr>
          <p:nvPr/>
        </p:nvSpPr>
        <p:spPr bwMode="auto">
          <a:xfrm>
            <a:off x="1835151" y="979488"/>
            <a:ext cx="0" cy="98280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12">
            <a:extLst>
              <a:ext uri="{FF2B5EF4-FFF2-40B4-BE49-F238E27FC236}">
                <a16:creationId xmlns:a16="http://schemas.microsoft.com/office/drawing/2014/main" id="{555B5A0D-080E-4D45-97D2-6A282372D8C9}"/>
              </a:ext>
            </a:extLst>
          </p:cNvPr>
          <p:cNvSpPr>
            <a:spLocks noChangeShapeType="1"/>
          </p:cNvSpPr>
          <p:nvPr/>
        </p:nvSpPr>
        <p:spPr bwMode="auto">
          <a:xfrm>
            <a:off x="4886326" y="979488"/>
            <a:ext cx="0" cy="98280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5">
            <a:extLst>
              <a:ext uri="{FF2B5EF4-FFF2-40B4-BE49-F238E27FC236}">
                <a16:creationId xmlns:a16="http://schemas.microsoft.com/office/drawing/2014/main" id="{7A930E41-C494-4DD7-9CFB-F8147A74F626}"/>
              </a:ext>
            </a:extLst>
          </p:cNvPr>
          <p:cNvSpPr>
            <a:spLocks noChangeShapeType="1"/>
          </p:cNvSpPr>
          <p:nvPr/>
        </p:nvSpPr>
        <p:spPr bwMode="auto">
          <a:xfrm>
            <a:off x="30543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6">
            <a:extLst>
              <a:ext uri="{FF2B5EF4-FFF2-40B4-BE49-F238E27FC236}">
                <a16:creationId xmlns:a16="http://schemas.microsoft.com/office/drawing/2014/main" id="{A958E1D6-017E-424B-90CC-46D5A74BBB17}"/>
              </a:ext>
            </a:extLst>
          </p:cNvPr>
          <p:cNvSpPr>
            <a:spLocks noChangeShapeType="1"/>
          </p:cNvSpPr>
          <p:nvPr/>
        </p:nvSpPr>
        <p:spPr bwMode="auto">
          <a:xfrm>
            <a:off x="24447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7">
            <a:extLst>
              <a:ext uri="{FF2B5EF4-FFF2-40B4-BE49-F238E27FC236}">
                <a16:creationId xmlns:a16="http://schemas.microsoft.com/office/drawing/2014/main" id="{7B620A88-36B1-4AAC-AED7-061B6B07B172}"/>
              </a:ext>
            </a:extLst>
          </p:cNvPr>
          <p:cNvSpPr>
            <a:spLocks noChangeShapeType="1"/>
          </p:cNvSpPr>
          <p:nvPr/>
        </p:nvSpPr>
        <p:spPr bwMode="auto">
          <a:xfrm>
            <a:off x="1835151" y="979487"/>
            <a:ext cx="0" cy="1958975"/>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8">
            <a:extLst>
              <a:ext uri="{FF2B5EF4-FFF2-40B4-BE49-F238E27FC236}">
                <a16:creationId xmlns:a16="http://schemas.microsoft.com/office/drawing/2014/main" id="{8728AB04-F8AC-488F-95DB-73744C73E1AE}"/>
              </a:ext>
            </a:extLst>
          </p:cNvPr>
          <p:cNvSpPr>
            <a:spLocks noChangeShapeType="1"/>
          </p:cNvSpPr>
          <p:nvPr/>
        </p:nvSpPr>
        <p:spPr bwMode="auto">
          <a:xfrm>
            <a:off x="1225551" y="979488"/>
            <a:ext cx="0" cy="984250"/>
          </a:xfrm>
          <a:prstGeom prst="line">
            <a:avLst/>
          </a:prstGeom>
          <a:noFill/>
          <a:ln w="279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9">
            <a:extLst>
              <a:ext uri="{FF2B5EF4-FFF2-40B4-BE49-F238E27FC236}">
                <a16:creationId xmlns:a16="http://schemas.microsoft.com/office/drawing/2014/main" id="{45C8BE6A-7610-42BC-B1C3-F0A35A2ED74C}"/>
              </a:ext>
            </a:extLst>
          </p:cNvPr>
          <p:cNvSpPr>
            <a:spLocks noChangeShapeType="1"/>
          </p:cNvSpPr>
          <p:nvPr/>
        </p:nvSpPr>
        <p:spPr bwMode="auto">
          <a:xfrm>
            <a:off x="36655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10">
            <a:extLst>
              <a:ext uri="{FF2B5EF4-FFF2-40B4-BE49-F238E27FC236}">
                <a16:creationId xmlns:a16="http://schemas.microsoft.com/office/drawing/2014/main" id="{94B05F06-479C-4F6B-8A94-75B46215C00F}"/>
              </a:ext>
            </a:extLst>
          </p:cNvPr>
          <p:cNvSpPr>
            <a:spLocks noChangeShapeType="1"/>
          </p:cNvSpPr>
          <p:nvPr/>
        </p:nvSpPr>
        <p:spPr bwMode="auto">
          <a:xfrm>
            <a:off x="42751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11">
            <a:extLst>
              <a:ext uri="{FF2B5EF4-FFF2-40B4-BE49-F238E27FC236}">
                <a16:creationId xmlns:a16="http://schemas.microsoft.com/office/drawing/2014/main" id="{414FDE24-4C93-4748-BF45-885E4F675766}"/>
              </a:ext>
            </a:extLst>
          </p:cNvPr>
          <p:cNvSpPr>
            <a:spLocks noChangeShapeType="1"/>
          </p:cNvSpPr>
          <p:nvPr/>
        </p:nvSpPr>
        <p:spPr bwMode="auto">
          <a:xfrm>
            <a:off x="614363"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12">
            <a:extLst>
              <a:ext uri="{FF2B5EF4-FFF2-40B4-BE49-F238E27FC236}">
                <a16:creationId xmlns:a16="http://schemas.microsoft.com/office/drawing/2014/main" id="{A9F792B6-F057-4675-94D5-0FA860065845}"/>
              </a:ext>
            </a:extLst>
          </p:cNvPr>
          <p:cNvSpPr>
            <a:spLocks noChangeShapeType="1"/>
          </p:cNvSpPr>
          <p:nvPr/>
        </p:nvSpPr>
        <p:spPr bwMode="auto">
          <a:xfrm>
            <a:off x="4886326" y="979487"/>
            <a:ext cx="0" cy="4897437"/>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3">
            <a:extLst>
              <a:ext uri="{FF2B5EF4-FFF2-40B4-BE49-F238E27FC236}">
                <a16:creationId xmlns:a16="http://schemas.microsoft.com/office/drawing/2014/main" id="{CC695F64-C3AD-47C2-A2CE-592E426D89F6}"/>
              </a:ext>
            </a:extLst>
          </p:cNvPr>
          <p:cNvSpPr>
            <a:spLocks noChangeShapeType="1"/>
          </p:cNvSpPr>
          <p:nvPr/>
        </p:nvSpPr>
        <p:spPr bwMode="auto">
          <a:xfrm>
            <a:off x="54959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14">
            <a:extLst>
              <a:ext uri="{FF2B5EF4-FFF2-40B4-BE49-F238E27FC236}">
                <a16:creationId xmlns:a16="http://schemas.microsoft.com/office/drawing/2014/main" id="{D41EB51A-7E14-457B-901A-5D10E45DF1A6}"/>
              </a:ext>
            </a:extLst>
          </p:cNvPr>
          <p:cNvSpPr>
            <a:spLocks noChangeShapeType="1"/>
          </p:cNvSpPr>
          <p:nvPr/>
        </p:nvSpPr>
        <p:spPr bwMode="auto">
          <a:xfrm>
            <a:off x="6108701" y="979488"/>
            <a:ext cx="0" cy="976313"/>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15">
            <a:extLst>
              <a:ext uri="{FF2B5EF4-FFF2-40B4-BE49-F238E27FC236}">
                <a16:creationId xmlns:a16="http://schemas.microsoft.com/office/drawing/2014/main" id="{765D9D87-196A-4D1D-9EB6-FAC9E440439C}"/>
              </a:ext>
            </a:extLst>
          </p:cNvPr>
          <p:cNvSpPr>
            <a:spLocks noChangeShapeType="1"/>
          </p:cNvSpPr>
          <p:nvPr/>
        </p:nvSpPr>
        <p:spPr bwMode="auto">
          <a:xfrm>
            <a:off x="6715126"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16">
            <a:extLst>
              <a:ext uri="{FF2B5EF4-FFF2-40B4-BE49-F238E27FC236}">
                <a16:creationId xmlns:a16="http://schemas.microsoft.com/office/drawing/2014/main" id="{FCE70231-3BA8-4D8D-8AC1-A82EB875BE7C}"/>
              </a:ext>
            </a:extLst>
          </p:cNvPr>
          <p:cNvSpPr>
            <a:spLocks noChangeShapeType="1"/>
          </p:cNvSpPr>
          <p:nvPr/>
        </p:nvSpPr>
        <p:spPr bwMode="auto">
          <a:xfrm>
            <a:off x="7326313"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p:nvSpPr>
        <p:spPr bwMode="auto">
          <a:xfrm>
            <a:off x="7939088"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Line 18">
            <a:extLst>
              <a:ext uri="{FF2B5EF4-FFF2-40B4-BE49-F238E27FC236}">
                <a16:creationId xmlns:a16="http://schemas.microsoft.com/office/drawing/2014/main" id="{0ADCD58A-8FB6-49B1-90E5-92DD8B9A9CC9}"/>
              </a:ext>
            </a:extLst>
          </p:cNvPr>
          <p:cNvSpPr>
            <a:spLocks noChangeShapeType="1"/>
          </p:cNvSpPr>
          <p:nvPr/>
        </p:nvSpPr>
        <p:spPr bwMode="auto">
          <a:xfrm>
            <a:off x="854710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19">
            <a:extLst>
              <a:ext uri="{FF2B5EF4-FFF2-40B4-BE49-F238E27FC236}">
                <a16:creationId xmlns:a16="http://schemas.microsoft.com/office/drawing/2014/main" id="{2F858017-3763-4A4F-BDB7-AEF0D9D1E8D4}"/>
              </a:ext>
            </a:extLst>
          </p:cNvPr>
          <p:cNvSpPr>
            <a:spLocks noChangeShapeType="1"/>
          </p:cNvSpPr>
          <p:nvPr/>
        </p:nvSpPr>
        <p:spPr bwMode="auto">
          <a:xfrm>
            <a:off x="91567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p:nvSpPr>
        <p:spPr bwMode="auto">
          <a:xfrm>
            <a:off x="976630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21">
            <a:extLst>
              <a:ext uri="{FF2B5EF4-FFF2-40B4-BE49-F238E27FC236}">
                <a16:creationId xmlns:a16="http://schemas.microsoft.com/office/drawing/2014/main" id="{7E53014A-ED68-4881-802D-FBFFB0410805}"/>
              </a:ext>
            </a:extLst>
          </p:cNvPr>
          <p:cNvSpPr>
            <a:spLocks noChangeShapeType="1"/>
          </p:cNvSpPr>
          <p:nvPr/>
        </p:nvSpPr>
        <p:spPr bwMode="auto">
          <a:xfrm>
            <a:off x="103759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2">
            <a:extLst>
              <a:ext uri="{FF2B5EF4-FFF2-40B4-BE49-F238E27FC236}">
                <a16:creationId xmlns:a16="http://schemas.microsoft.com/office/drawing/2014/main" id="{CAEC8049-44AF-4D3D-93B0-99AACB88C468}"/>
              </a:ext>
            </a:extLst>
          </p:cNvPr>
          <p:cNvSpPr>
            <a:spLocks noChangeShapeType="1"/>
          </p:cNvSpPr>
          <p:nvPr/>
        </p:nvSpPr>
        <p:spPr bwMode="auto">
          <a:xfrm>
            <a:off x="109870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Line 23">
            <a:extLst>
              <a:ext uri="{FF2B5EF4-FFF2-40B4-BE49-F238E27FC236}">
                <a16:creationId xmlns:a16="http://schemas.microsoft.com/office/drawing/2014/main" id="{EAD5A6F2-57E4-44FD-8C5D-290836D24569}"/>
              </a:ext>
            </a:extLst>
          </p:cNvPr>
          <p:cNvSpPr>
            <a:spLocks noChangeShapeType="1"/>
          </p:cNvSpPr>
          <p:nvPr/>
        </p:nvSpPr>
        <p:spPr bwMode="auto">
          <a:xfrm>
            <a:off x="115966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Content Placeholder 2">
            <a:extLst>
              <a:ext uri="{FF2B5EF4-FFF2-40B4-BE49-F238E27FC236}">
                <a16:creationId xmlns:a16="http://schemas.microsoft.com/office/drawing/2014/main" id="{9799DA2F-37DD-413E-A227-9703332D8821}"/>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1"/>
                </a:solidFill>
              </a:defRPr>
            </a:lvl1pPr>
            <a:lvl2pPr>
              <a:spcBef>
                <a:spcPts val="900"/>
              </a:spcBef>
              <a:tabLst>
                <a:tab pos="6545263" algn="r"/>
              </a:tabLst>
              <a:defRPr sz="1800">
                <a:solidFill>
                  <a:schemeClr val="tx1"/>
                </a:solidFill>
              </a:defRPr>
            </a:lvl2pPr>
            <a:lvl3pPr>
              <a:spcBef>
                <a:spcPts val="900"/>
              </a:spcBef>
              <a:tabLst>
                <a:tab pos="6545263" algn="r"/>
              </a:tabLst>
              <a:defRPr sz="1600">
                <a:solidFill>
                  <a:schemeClr val="tx1"/>
                </a:solidFill>
              </a:defRPr>
            </a:lvl3pPr>
            <a:lvl4pPr>
              <a:tabLst>
                <a:tab pos="6545263" algn="r"/>
              </a:tabLst>
              <a:defRPr sz="1400">
                <a:solidFill>
                  <a:schemeClr val="tx1"/>
                </a:solidFill>
              </a:defRPr>
            </a:lvl4pPr>
            <a:lvl5pPr>
              <a:tabLst>
                <a:tab pos="6545263" algn="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74699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0-#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0-#ppt_w/2"/>
                                          </p:val>
                                        </p:tav>
                                        <p:tav tm="100000">
                                          <p:val>
                                            <p:strVal val="#ppt_x"/>
                                          </p:val>
                                        </p:tav>
                                      </p:tavLst>
                                    </p:anim>
                                    <p:anim calcmode="lin" valueType="num">
                                      <p:cBhvr additive="base">
                                        <p:cTn id="40" dur="50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0-#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0-#ppt_w/2"/>
                                          </p:val>
                                        </p:tav>
                                        <p:tav tm="100000">
                                          <p:val>
                                            <p:strVal val="#ppt_x"/>
                                          </p:val>
                                        </p:tav>
                                      </p:tavLst>
                                    </p:anim>
                                    <p:anim calcmode="lin" valueType="num">
                                      <p:cBhvr additive="base">
                                        <p:cTn id="48" dur="500" fill="hold"/>
                                        <p:tgtEl>
                                          <p:spTgt spid="4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0-#ppt_w/2"/>
                                          </p:val>
                                        </p:tav>
                                        <p:tav tm="100000">
                                          <p:val>
                                            <p:strVal val="#ppt_x"/>
                                          </p:val>
                                        </p:tav>
                                      </p:tavLst>
                                    </p:anim>
                                    <p:anim calcmode="lin" valueType="num">
                                      <p:cBhvr additive="base">
                                        <p:cTn id="52" dur="500" fill="hold"/>
                                        <p:tgtEl>
                                          <p:spTgt spid="4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0-#ppt_w/2"/>
                                          </p:val>
                                        </p:tav>
                                        <p:tav tm="100000">
                                          <p:val>
                                            <p:strVal val="#ppt_x"/>
                                          </p:val>
                                        </p:tav>
                                      </p:tavLst>
                                    </p:anim>
                                    <p:anim calcmode="lin" valueType="num">
                                      <p:cBhvr additive="base">
                                        <p:cTn id="60" dur="500" fill="hold"/>
                                        <p:tgtEl>
                                          <p:spTgt spid="4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0-#ppt_w/2"/>
                                          </p:val>
                                        </p:tav>
                                        <p:tav tm="100000">
                                          <p:val>
                                            <p:strVal val="#ppt_x"/>
                                          </p:val>
                                        </p:tav>
                                      </p:tavLst>
                                    </p:anim>
                                    <p:anim calcmode="lin" valueType="num">
                                      <p:cBhvr additive="base">
                                        <p:cTn id="64" dur="500" fill="hold"/>
                                        <p:tgtEl>
                                          <p:spTgt spid="44"/>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0-#ppt_w/2"/>
                                          </p:val>
                                        </p:tav>
                                        <p:tav tm="100000">
                                          <p:val>
                                            <p:strVal val="#ppt_x"/>
                                          </p:val>
                                        </p:tav>
                                      </p:tavLst>
                                    </p:anim>
                                    <p:anim calcmode="lin" valueType="num">
                                      <p:cBhvr additive="base">
                                        <p:cTn id="68" dur="500" fill="hold"/>
                                        <p:tgtEl>
                                          <p:spTgt spid="4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0-#ppt_w/2"/>
                                          </p:val>
                                        </p:tav>
                                        <p:tav tm="100000">
                                          <p:val>
                                            <p:strVal val="#ppt_x"/>
                                          </p:val>
                                        </p:tav>
                                      </p:tavLst>
                                    </p:anim>
                                    <p:anim calcmode="lin" valueType="num">
                                      <p:cBhvr additive="base">
                                        <p:cTn id="72" dur="500" fill="hold"/>
                                        <p:tgtEl>
                                          <p:spTgt spid="46"/>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0-#ppt_w/2"/>
                                          </p:val>
                                        </p:tav>
                                        <p:tav tm="100000">
                                          <p:val>
                                            <p:strVal val="#ppt_x"/>
                                          </p:val>
                                        </p:tav>
                                      </p:tavLst>
                                    </p:anim>
                                    <p:anim calcmode="lin" valueType="num">
                                      <p:cBhvr additive="base">
                                        <p:cTn id="76" dur="500" fill="hold"/>
                                        <p:tgtEl>
                                          <p:spTgt spid="47"/>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0-#ppt_w/2"/>
                                          </p:val>
                                        </p:tav>
                                        <p:tav tm="100000">
                                          <p:val>
                                            <p:strVal val="#ppt_x"/>
                                          </p:val>
                                        </p:tav>
                                      </p:tavLst>
                                    </p:anim>
                                    <p:anim calcmode="lin" valueType="num">
                                      <p:cBhvr additive="base">
                                        <p:cTn id="80" dur="500" fill="hold"/>
                                        <p:tgtEl>
                                          <p:spTgt spid="48"/>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up)">
                                      <p:cBhvr>
                                        <p:cTn id="84" dur="500"/>
                                        <p:tgtEl>
                                          <p:spTgt spid="32"/>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up)">
                                      <p:cBhvr>
                                        <p:cTn id="90" dur="750"/>
                                        <p:tgtEl>
                                          <p:spTgt spid="37"/>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49">
                                            <p:txEl>
                                              <p:pRg st="0" end="0"/>
                                            </p:txEl>
                                          </p:spTgt>
                                        </p:tgtEl>
                                        <p:attrNameLst>
                                          <p:attrName>style.visibility</p:attrName>
                                        </p:attrNameLst>
                                      </p:cBhvr>
                                      <p:to>
                                        <p:strVal val="visible"/>
                                      </p:to>
                                    </p:set>
                                    <p:animEffect transition="in" filter="fade">
                                      <p:cBhvr>
                                        <p:cTn id="93" dur="500"/>
                                        <p:tgtEl>
                                          <p:spTgt spid="49">
                                            <p:txEl>
                                              <p:pRg st="0" end="0"/>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49">
                                            <p:txEl>
                                              <p:pRg st="1" end="1"/>
                                            </p:txEl>
                                          </p:spTgt>
                                        </p:tgtEl>
                                        <p:attrNameLst>
                                          <p:attrName>style.visibility</p:attrName>
                                        </p:attrNameLst>
                                      </p:cBhvr>
                                      <p:to>
                                        <p:strVal val="visible"/>
                                      </p:to>
                                    </p:set>
                                    <p:animEffect transition="in" filter="fade">
                                      <p:cBhvr>
                                        <p:cTn id="96" dur="500"/>
                                        <p:tgtEl>
                                          <p:spTgt spid="49">
                                            <p:txEl>
                                              <p:pRg st="1" end="1"/>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49">
                                            <p:txEl>
                                              <p:pRg st="2" end="2"/>
                                            </p:txEl>
                                          </p:spTgt>
                                        </p:tgtEl>
                                        <p:attrNameLst>
                                          <p:attrName>style.visibility</p:attrName>
                                        </p:attrNameLst>
                                      </p:cBhvr>
                                      <p:to>
                                        <p:strVal val="visible"/>
                                      </p:to>
                                    </p:set>
                                    <p:animEffect transition="in" filter="fade">
                                      <p:cBhvr>
                                        <p:cTn id="99" dur="500"/>
                                        <p:tgtEl>
                                          <p:spTgt spid="49">
                                            <p:txEl>
                                              <p:pRg st="2" end="2"/>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49">
                                            <p:txEl>
                                              <p:pRg st="3" end="3"/>
                                            </p:txEl>
                                          </p:spTgt>
                                        </p:tgtEl>
                                        <p:attrNameLst>
                                          <p:attrName>style.visibility</p:attrName>
                                        </p:attrNameLst>
                                      </p:cBhvr>
                                      <p:to>
                                        <p:strVal val="visible"/>
                                      </p:to>
                                    </p:set>
                                    <p:animEffect transition="in" filter="fade">
                                      <p:cBhvr>
                                        <p:cTn id="102" dur="500"/>
                                        <p:tgtEl>
                                          <p:spTgt spid="49">
                                            <p:txEl>
                                              <p:pRg st="3" end="3"/>
                                            </p:txEl>
                                          </p:spTgt>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49">
                                            <p:txEl>
                                              <p:pRg st="4" end="4"/>
                                            </p:txEl>
                                          </p:spTgt>
                                        </p:tgtEl>
                                        <p:attrNameLst>
                                          <p:attrName>style.visibility</p:attrName>
                                        </p:attrNameLst>
                                      </p:cBhvr>
                                      <p:to>
                                        <p:strVal val="visible"/>
                                      </p:to>
                                    </p:set>
                                    <p:animEffect transition="in" filter="fade">
                                      <p:cBhvr>
                                        <p:cTn id="105"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uiExpand="1" build="p">
        <p:tmplLst>
          <p:tmpl lvl="1">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imeline_Blue">
    <p:bg>
      <p:bgRef idx="1001">
        <a:schemeClr val="bg2"/>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AFA7B88B-89BC-4E41-A4CC-88F7AB32273B}" type="slidenum">
              <a:rPr lang="en-GB" smtClean="0"/>
              <a:t>‹#›</a:t>
            </a:fld>
            <a:endParaRPr lang="en-GB"/>
          </a:p>
        </p:txBody>
      </p:sp>
      <p:sp>
        <p:nvSpPr>
          <p:cNvPr id="13" name="Line 11">
            <a:extLst>
              <a:ext uri="{FF2B5EF4-FFF2-40B4-BE49-F238E27FC236}">
                <a16:creationId xmlns:a16="http://schemas.microsoft.com/office/drawing/2014/main" id="{B41496BB-1636-4AFC-A6FC-FA74039A1E51}"/>
              </a:ext>
            </a:extLst>
          </p:cNvPr>
          <p:cNvSpPr>
            <a:spLocks noChangeShapeType="1"/>
          </p:cNvSpPr>
          <p:nvPr/>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a:xfrm>
            <a:off x="807269" y="298717"/>
            <a:ext cx="10580059" cy="755904"/>
          </a:xfrm>
        </p:spPr>
        <p:txBody>
          <a:bodyPr/>
          <a:lstStyle>
            <a:lvl1pPr>
              <a:defRPr>
                <a:solidFill>
                  <a:schemeClr val="tx1"/>
                </a:solidFill>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85FD9AD6-314B-4CCF-B208-07E9564BDC04}"/>
              </a:ext>
            </a:extLst>
          </p:cNvPr>
          <p:cNvSpPr>
            <a:spLocks noGrp="1"/>
          </p:cNvSpPr>
          <p:nvPr>
            <p:ph type="body" sz="quarter" idx="27" hasCustomPrompt="1"/>
          </p:nvPr>
        </p:nvSpPr>
        <p:spPr>
          <a:xfrm>
            <a:off x="614364" y="6483178"/>
            <a:ext cx="4338336" cy="144463"/>
          </a:xfrm>
        </p:spPr>
        <p:txBody>
          <a:bodyPr/>
          <a:lstStyle>
            <a:lvl1pPr>
              <a:defRPr sz="900" b="0"/>
            </a:lvl1pPr>
            <a:lvl2pPr>
              <a:defRPr sz="900" b="0"/>
            </a:lvl2pPr>
            <a:lvl3pPr>
              <a:defRPr sz="900" b="0"/>
            </a:lvl3pPr>
            <a:lvl4pPr>
              <a:defRPr sz="900" b="0"/>
            </a:lvl4pPr>
            <a:lvl5pPr>
              <a:defRPr sz="900" b="0"/>
            </a:lvl5pPr>
          </a:lstStyle>
          <a:p>
            <a:pPr lvl="0"/>
            <a:r>
              <a:rPr lang="en-US"/>
              <a:t>Commercial in confidence</a:t>
            </a:r>
          </a:p>
        </p:txBody>
      </p:sp>
      <p:sp>
        <p:nvSpPr>
          <p:cNvPr id="7" name="Text Placeholder 2">
            <a:extLst>
              <a:ext uri="{FF2B5EF4-FFF2-40B4-BE49-F238E27FC236}">
                <a16:creationId xmlns:a16="http://schemas.microsoft.com/office/drawing/2014/main" id="{0DDC41B0-C6BF-4EFA-BAD0-1155FCF07C12}"/>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cxnSp>
        <p:nvCxnSpPr>
          <p:cNvPr id="10" name="Straight Connector 9">
            <a:extLst>
              <a:ext uri="{FF2B5EF4-FFF2-40B4-BE49-F238E27FC236}">
                <a16:creationId xmlns:a16="http://schemas.microsoft.com/office/drawing/2014/main" id="{9639E217-B2BF-A74F-9B8C-00B033B09C1F}"/>
              </a:ext>
            </a:extLst>
          </p:cNvPr>
          <p:cNvCxnSpPr/>
          <p:nvPr/>
        </p:nvCxnSpPr>
        <p:spPr>
          <a:xfrm>
            <a:off x="808049"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5AC4516-8B3F-634B-B58C-6E69F057FDDF}"/>
              </a:ext>
            </a:extLst>
          </p:cNvPr>
          <p:cNvCxnSpPr/>
          <p:nvPr/>
        </p:nvCxnSpPr>
        <p:spPr>
          <a:xfrm>
            <a:off x="1364787" y="3333953"/>
            <a:ext cx="0" cy="204298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99AC907-CE06-B04E-AD8C-F53595BE0FAA}"/>
              </a:ext>
            </a:extLst>
          </p:cNvPr>
          <p:cNvCxnSpPr/>
          <p:nvPr/>
        </p:nvCxnSpPr>
        <p:spPr>
          <a:xfrm>
            <a:off x="1921524"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D6B2EC0-4E11-4B49-8EC3-B46DF7483E75}"/>
              </a:ext>
            </a:extLst>
          </p:cNvPr>
          <p:cNvCxnSpPr/>
          <p:nvPr/>
        </p:nvCxnSpPr>
        <p:spPr>
          <a:xfrm>
            <a:off x="2478262" y="4508804"/>
            <a:ext cx="0" cy="8681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7BB6862-941A-B743-A089-060879CA8CB4}"/>
              </a:ext>
            </a:extLst>
          </p:cNvPr>
          <p:cNvCxnSpPr/>
          <p:nvPr/>
        </p:nvCxnSpPr>
        <p:spPr>
          <a:xfrm>
            <a:off x="3035000"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DE72A8C-70A1-6D4B-902A-AADCB106B0F3}"/>
              </a:ext>
            </a:extLst>
          </p:cNvPr>
          <p:cNvCxnSpPr/>
          <p:nvPr/>
        </p:nvCxnSpPr>
        <p:spPr>
          <a:xfrm>
            <a:off x="3591738" y="2563018"/>
            <a:ext cx="0" cy="28139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7598320-9239-FE4C-9DB5-A5F23B56CAB6}"/>
              </a:ext>
            </a:extLst>
          </p:cNvPr>
          <p:cNvCxnSpPr/>
          <p:nvPr/>
        </p:nvCxnSpPr>
        <p:spPr>
          <a:xfrm>
            <a:off x="4148475"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0B0D052-99F9-2948-8FF1-D4F80B42BAB6}"/>
              </a:ext>
            </a:extLst>
          </p:cNvPr>
          <p:cNvCxnSpPr/>
          <p:nvPr/>
        </p:nvCxnSpPr>
        <p:spPr>
          <a:xfrm>
            <a:off x="4705213" y="4508804"/>
            <a:ext cx="0" cy="8681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EEE5C8D-5F53-6247-BC71-91C5F9CA8C63}"/>
              </a:ext>
            </a:extLst>
          </p:cNvPr>
          <p:cNvCxnSpPr/>
          <p:nvPr/>
        </p:nvCxnSpPr>
        <p:spPr>
          <a:xfrm>
            <a:off x="5261950"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EAF29C3-FA52-B14A-9F1B-FE30AAFFA944}"/>
              </a:ext>
            </a:extLst>
          </p:cNvPr>
          <p:cNvCxnSpPr/>
          <p:nvPr/>
        </p:nvCxnSpPr>
        <p:spPr>
          <a:xfrm>
            <a:off x="5818688" y="1621147"/>
            <a:ext cx="0" cy="3755789"/>
          </a:xfrm>
          <a:prstGeom prst="line">
            <a:avLst/>
          </a:prstGeom>
          <a:ln w="1174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9833A9C-6CE3-4648-8493-0DA9658E2188}"/>
              </a:ext>
            </a:extLst>
          </p:cNvPr>
          <p:cNvCxnSpPr/>
          <p:nvPr/>
        </p:nvCxnSpPr>
        <p:spPr>
          <a:xfrm>
            <a:off x="6375427"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BAF04D0-AF55-C54A-A1F2-2AF17359EEE6}"/>
              </a:ext>
            </a:extLst>
          </p:cNvPr>
          <p:cNvCxnSpPr/>
          <p:nvPr/>
        </p:nvCxnSpPr>
        <p:spPr>
          <a:xfrm>
            <a:off x="6932164"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BF91DD6-E55C-964F-A965-B16D088C4E70}"/>
              </a:ext>
            </a:extLst>
          </p:cNvPr>
          <p:cNvCxnSpPr/>
          <p:nvPr/>
        </p:nvCxnSpPr>
        <p:spPr>
          <a:xfrm>
            <a:off x="7488902" y="4508804"/>
            <a:ext cx="0" cy="8681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12B2223-F3AF-FA4F-80AB-C07D08792693}"/>
              </a:ext>
            </a:extLst>
          </p:cNvPr>
          <p:cNvCxnSpPr/>
          <p:nvPr/>
        </p:nvCxnSpPr>
        <p:spPr>
          <a:xfrm>
            <a:off x="8045639" y="3102518"/>
            <a:ext cx="0" cy="22744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CB8B3F1-88DD-7744-A653-9E6869678345}"/>
              </a:ext>
            </a:extLst>
          </p:cNvPr>
          <p:cNvCxnSpPr/>
          <p:nvPr/>
        </p:nvCxnSpPr>
        <p:spPr>
          <a:xfrm>
            <a:off x="8602377"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CD9A4A4-C881-224E-873B-FAAFD0B5821C}"/>
              </a:ext>
            </a:extLst>
          </p:cNvPr>
          <p:cNvCxnSpPr/>
          <p:nvPr/>
        </p:nvCxnSpPr>
        <p:spPr>
          <a:xfrm>
            <a:off x="9159114"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B878027-2C98-B344-82EC-2AB83C68FBBD}"/>
              </a:ext>
            </a:extLst>
          </p:cNvPr>
          <p:cNvCxnSpPr/>
          <p:nvPr/>
        </p:nvCxnSpPr>
        <p:spPr>
          <a:xfrm>
            <a:off x="9715852" y="4508804"/>
            <a:ext cx="0" cy="8681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EB4E089-4410-3346-9870-DA4A902DE112}"/>
              </a:ext>
            </a:extLst>
          </p:cNvPr>
          <p:cNvCxnSpPr/>
          <p:nvPr/>
        </p:nvCxnSpPr>
        <p:spPr>
          <a:xfrm>
            <a:off x="10272590" y="1621147"/>
            <a:ext cx="0" cy="375578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144BA5A-69C1-9D46-A3C2-DA9ACAB48905}"/>
              </a:ext>
            </a:extLst>
          </p:cNvPr>
          <p:cNvCxnSpPr/>
          <p:nvPr/>
        </p:nvCxnSpPr>
        <p:spPr>
          <a:xfrm>
            <a:off x="10829328"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5833A9C-B2ED-C645-8CC7-E3125D28348B}"/>
              </a:ext>
            </a:extLst>
          </p:cNvPr>
          <p:cNvCxnSpPr/>
          <p:nvPr/>
        </p:nvCxnSpPr>
        <p:spPr>
          <a:xfrm>
            <a:off x="11386066"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7C07F16-0671-9149-9A64-BBCE73F8C9CD}"/>
              </a:ext>
            </a:extLst>
          </p:cNvPr>
          <p:cNvSpPr txBox="1"/>
          <p:nvPr/>
        </p:nvSpPr>
        <p:spPr>
          <a:xfrm>
            <a:off x="857286"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43" name="TextBox 42">
            <a:extLst>
              <a:ext uri="{FF2B5EF4-FFF2-40B4-BE49-F238E27FC236}">
                <a16:creationId xmlns:a16="http://schemas.microsoft.com/office/drawing/2014/main" id="{46F4C5CF-DF10-8A4E-9AB8-D1FC102E0188}"/>
              </a:ext>
            </a:extLst>
          </p:cNvPr>
          <p:cNvSpPr txBox="1"/>
          <p:nvPr/>
        </p:nvSpPr>
        <p:spPr>
          <a:xfrm>
            <a:off x="3084237"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44" name="TextBox 43">
            <a:extLst>
              <a:ext uri="{FF2B5EF4-FFF2-40B4-BE49-F238E27FC236}">
                <a16:creationId xmlns:a16="http://schemas.microsoft.com/office/drawing/2014/main" id="{C5FFB447-3806-D542-BCD8-1C4E7131C6BB}"/>
              </a:ext>
            </a:extLst>
          </p:cNvPr>
          <p:cNvSpPr txBox="1"/>
          <p:nvPr/>
        </p:nvSpPr>
        <p:spPr>
          <a:xfrm>
            <a:off x="5311188"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45" name="TextBox 44">
            <a:extLst>
              <a:ext uri="{FF2B5EF4-FFF2-40B4-BE49-F238E27FC236}">
                <a16:creationId xmlns:a16="http://schemas.microsoft.com/office/drawing/2014/main" id="{D575D4F3-7F9B-334F-B3A8-4CD2927C59D3}"/>
              </a:ext>
            </a:extLst>
          </p:cNvPr>
          <p:cNvSpPr txBox="1"/>
          <p:nvPr/>
        </p:nvSpPr>
        <p:spPr>
          <a:xfrm>
            <a:off x="7538139"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46" name="TextBox 45">
            <a:extLst>
              <a:ext uri="{FF2B5EF4-FFF2-40B4-BE49-F238E27FC236}">
                <a16:creationId xmlns:a16="http://schemas.microsoft.com/office/drawing/2014/main" id="{FF2FD948-2D8B-2D4E-81F5-1ABA9BB31249}"/>
              </a:ext>
            </a:extLst>
          </p:cNvPr>
          <p:cNvSpPr txBox="1"/>
          <p:nvPr/>
        </p:nvSpPr>
        <p:spPr>
          <a:xfrm>
            <a:off x="9776998"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55" name="Text Placeholder 2">
            <a:extLst>
              <a:ext uri="{FF2B5EF4-FFF2-40B4-BE49-F238E27FC236}">
                <a16:creationId xmlns:a16="http://schemas.microsoft.com/office/drawing/2014/main" id="{0D97D98B-B16D-AD4E-A16E-7B63BE672FAF}"/>
              </a:ext>
            </a:extLst>
          </p:cNvPr>
          <p:cNvSpPr>
            <a:spLocks noGrp="1"/>
          </p:cNvSpPr>
          <p:nvPr>
            <p:ph type="body" sz="quarter" idx="28" hasCustomPrompt="1"/>
          </p:nvPr>
        </p:nvSpPr>
        <p:spPr>
          <a:xfrm>
            <a:off x="1463675" y="3277770"/>
            <a:ext cx="1668762" cy="341313"/>
          </a:xfrm>
        </p:spPr>
        <p:txBody>
          <a:bodyPr/>
          <a:lstStyle>
            <a:lvl1pPr>
              <a:defRPr sz="2400">
                <a:solidFill>
                  <a:schemeClr val="tx1"/>
                </a:solidFill>
              </a:defRPr>
            </a:lvl1pPr>
          </a:lstStyle>
          <a:p>
            <a:pPr lvl="0"/>
            <a:r>
              <a:rPr lang="en-GB"/>
              <a:t>Year</a:t>
            </a:r>
            <a:endParaRPr lang="en-US"/>
          </a:p>
        </p:txBody>
      </p:sp>
      <p:sp>
        <p:nvSpPr>
          <p:cNvPr id="56" name="Text Placeholder 4">
            <a:extLst>
              <a:ext uri="{FF2B5EF4-FFF2-40B4-BE49-F238E27FC236}">
                <a16:creationId xmlns:a16="http://schemas.microsoft.com/office/drawing/2014/main" id="{7A85256F-91FA-1A43-9462-3F8AAD19ED5E}"/>
              </a:ext>
            </a:extLst>
          </p:cNvPr>
          <p:cNvSpPr>
            <a:spLocks noGrp="1"/>
          </p:cNvSpPr>
          <p:nvPr>
            <p:ph type="body" sz="quarter" idx="29"/>
          </p:nvPr>
        </p:nvSpPr>
        <p:spPr>
          <a:xfrm>
            <a:off x="1463261" y="3646391"/>
            <a:ext cx="1670212" cy="730808"/>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
        <p:nvSpPr>
          <p:cNvPr id="57" name="Text Placeholder 2">
            <a:extLst>
              <a:ext uri="{FF2B5EF4-FFF2-40B4-BE49-F238E27FC236}">
                <a16:creationId xmlns:a16="http://schemas.microsoft.com/office/drawing/2014/main" id="{4482CEFF-9653-FA4D-ABF0-2BBCEBD8EFB4}"/>
              </a:ext>
            </a:extLst>
          </p:cNvPr>
          <p:cNvSpPr>
            <a:spLocks noGrp="1"/>
          </p:cNvSpPr>
          <p:nvPr>
            <p:ph type="body" sz="quarter" idx="30" hasCustomPrompt="1"/>
          </p:nvPr>
        </p:nvSpPr>
        <p:spPr>
          <a:xfrm>
            <a:off x="3703020" y="2487775"/>
            <a:ext cx="1668762" cy="341313"/>
          </a:xfrm>
        </p:spPr>
        <p:txBody>
          <a:bodyPr/>
          <a:lstStyle>
            <a:lvl1pPr>
              <a:defRPr sz="2400">
                <a:solidFill>
                  <a:schemeClr val="tx1"/>
                </a:solidFill>
              </a:defRPr>
            </a:lvl1pPr>
          </a:lstStyle>
          <a:p>
            <a:pPr lvl="0"/>
            <a:r>
              <a:rPr lang="en-GB"/>
              <a:t>Year</a:t>
            </a:r>
            <a:endParaRPr lang="en-US"/>
          </a:p>
        </p:txBody>
      </p:sp>
      <p:sp>
        <p:nvSpPr>
          <p:cNvPr id="58" name="Text Placeholder 4">
            <a:extLst>
              <a:ext uri="{FF2B5EF4-FFF2-40B4-BE49-F238E27FC236}">
                <a16:creationId xmlns:a16="http://schemas.microsoft.com/office/drawing/2014/main" id="{A45BF267-2FB4-8342-AC19-059C498A0CA6}"/>
              </a:ext>
            </a:extLst>
          </p:cNvPr>
          <p:cNvSpPr>
            <a:spLocks noGrp="1"/>
          </p:cNvSpPr>
          <p:nvPr>
            <p:ph type="body" sz="quarter" idx="31"/>
          </p:nvPr>
        </p:nvSpPr>
        <p:spPr>
          <a:xfrm>
            <a:off x="3702606" y="2856396"/>
            <a:ext cx="1670212" cy="1520803"/>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
        <p:nvSpPr>
          <p:cNvPr id="59" name="Text Placeholder 2">
            <a:extLst>
              <a:ext uri="{FF2B5EF4-FFF2-40B4-BE49-F238E27FC236}">
                <a16:creationId xmlns:a16="http://schemas.microsoft.com/office/drawing/2014/main" id="{B62FAFBE-E9FE-7047-AC00-BC1923ED25A9}"/>
              </a:ext>
            </a:extLst>
          </p:cNvPr>
          <p:cNvSpPr>
            <a:spLocks noGrp="1"/>
          </p:cNvSpPr>
          <p:nvPr>
            <p:ph type="body" sz="quarter" idx="32" hasCustomPrompt="1"/>
          </p:nvPr>
        </p:nvSpPr>
        <p:spPr>
          <a:xfrm>
            <a:off x="5985910" y="1560934"/>
            <a:ext cx="1668762" cy="341313"/>
          </a:xfrm>
        </p:spPr>
        <p:txBody>
          <a:bodyPr/>
          <a:lstStyle>
            <a:lvl1pPr>
              <a:defRPr sz="2400">
                <a:solidFill>
                  <a:schemeClr val="accent2"/>
                </a:solidFill>
              </a:defRPr>
            </a:lvl1pPr>
          </a:lstStyle>
          <a:p>
            <a:pPr lvl="0"/>
            <a:r>
              <a:rPr lang="en-GB"/>
              <a:t>Year</a:t>
            </a:r>
            <a:endParaRPr lang="en-US"/>
          </a:p>
        </p:txBody>
      </p:sp>
      <p:sp>
        <p:nvSpPr>
          <p:cNvPr id="60" name="Text Placeholder 4">
            <a:extLst>
              <a:ext uri="{FF2B5EF4-FFF2-40B4-BE49-F238E27FC236}">
                <a16:creationId xmlns:a16="http://schemas.microsoft.com/office/drawing/2014/main" id="{D30A1353-DE6A-F448-981C-C3889BE482AD}"/>
              </a:ext>
            </a:extLst>
          </p:cNvPr>
          <p:cNvSpPr>
            <a:spLocks noGrp="1"/>
          </p:cNvSpPr>
          <p:nvPr>
            <p:ph type="body" sz="quarter" idx="33"/>
          </p:nvPr>
        </p:nvSpPr>
        <p:spPr>
          <a:xfrm>
            <a:off x="5985496" y="1929555"/>
            <a:ext cx="1670212" cy="2447644"/>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
        <p:nvSpPr>
          <p:cNvPr id="61" name="Text Placeholder 2">
            <a:extLst>
              <a:ext uri="{FF2B5EF4-FFF2-40B4-BE49-F238E27FC236}">
                <a16:creationId xmlns:a16="http://schemas.microsoft.com/office/drawing/2014/main" id="{A8E05C54-3676-2E4D-BB04-9103905C536E}"/>
              </a:ext>
            </a:extLst>
          </p:cNvPr>
          <p:cNvSpPr>
            <a:spLocks noGrp="1"/>
          </p:cNvSpPr>
          <p:nvPr>
            <p:ph type="body" sz="quarter" idx="34" hasCustomPrompt="1"/>
          </p:nvPr>
        </p:nvSpPr>
        <p:spPr>
          <a:xfrm>
            <a:off x="8156831" y="3022730"/>
            <a:ext cx="1668762" cy="341313"/>
          </a:xfrm>
        </p:spPr>
        <p:txBody>
          <a:bodyPr/>
          <a:lstStyle>
            <a:lvl1pPr>
              <a:defRPr sz="2400">
                <a:solidFill>
                  <a:schemeClr val="tx1"/>
                </a:solidFill>
              </a:defRPr>
            </a:lvl1pPr>
          </a:lstStyle>
          <a:p>
            <a:pPr lvl="0"/>
            <a:r>
              <a:rPr lang="en-GB"/>
              <a:t>Year</a:t>
            </a:r>
            <a:endParaRPr lang="en-US"/>
          </a:p>
        </p:txBody>
      </p:sp>
      <p:sp>
        <p:nvSpPr>
          <p:cNvPr id="62" name="Text Placeholder 4">
            <a:extLst>
              <a:ext uri="{FF2B5EF4-FFF2-40B4-BE49-F238E27FC236}">
                <a16:creationId xmlns:a16="http://schemas.microsoft.com/office/drawing/2014/main" id="{2A504B99-59C8-2440-AFE6-034D58EBB0D2}"/>
              </a:ext>
            </a:extLst>
          </p:cNvPr>
          <p:cNvSpPr>
            <a:spLocks noGrp="1"/>
          </p:cNvSpPr>
          <p:nvPr>
            <p:ph type="body" sz="quarter" idx="35"/>
          </p:nvPr>
        </p:nvSpPr>
        <p:spPr>
          <a:xfrm>
            <a:off x="8156417" y="3391352"/>
            <a:ext cx="1670212" cy="985848"/>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
        <p:nvSpPr>
          <p:cNvPr id="63" name="Text Placeholder 2">
            <a:extLst>
              <a:ext uri="{FF2B5EF4-FFF2-40B4-BE49-F238E27FC236}">
                <a16:creationId xmlns:a16="http://schemas.microsoft.com/office/drawing/2014/main" id="{AECA8070-C739-244F-8157-E24F910B34F0}"/>
              </a:ext>
            </a:extLst>
          </p:cNvPr>
          <p:cNvSpPr>
            <a:spLocks noGrp="1"/>
          </p:cNvSpPr>
          <p:nvPr>
            <p:ph type="body" sz="quarter" idx="36" hasCustomPrompt="1"/>
          </p:nvPr>
        </p:nvSpPr>
        <p:spPr>
          <a:xfrm>
            <a:off x="10377517" y="1554714"/>
            <a:ext cx="1009348" cy="341313"/>
          </a:xfrm>
        </p:spPr>
        <p:txBody>
          <a:bodyPr/>
          <a:lstStyle>
            <a:lvl1pPr>
              <a:defRPr sz="2400">
                <a:solidFill>
                  <a:schemeClr val="tx1"/>
                </a:solidFill>
              </a:defRPr>
            </a:lvl1pPr>
          </a:lstStyle>
          <a:p>
            <a:pPr lvl="0"/>
            <a:r>
              <a:rPr lang="en-GB"/>
              <a:t>Year</a:t>
            </a:r>
            <a:endParaRPr lang="en-US"/>
          </a:p>
        </p:txBody>
      </p:sp>
      <p:sp>
        <p:nvSpPr>
          <p:cNvPr id="64" name="Text Placeholder 4">
            <a:extLst>
              <a:ext uri="{FF2B5EF4-FFF2-40B4-BE49-F238E27FC236}">
                <a16:creationId xmlns:a16="http://schemas.microsoft.com/office/drawing/2014/main" id="{21DCEC3C-161F-3442-B6C0-43EA0CA53381}"/>
              </a:ext>
            </a:extLst>
          </p:cNvPr>
          <p:cNvSpPr>
            <a:spLocks noGrp="1"/>
          </p:cNvSpPr>
          <p:nvPr>
            <p:ph type="body" sz="quarter" idx="37"/>
          </p:nvPr>
        </p:nvSpPr>
        <p:spPr>
          <a:xfrm>
            <a:off x="10377103" y="1923335"/>
            <a:ext cx="1010225" cy="2453863"/>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8484928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meline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a:t>Click to edit Master title style</a:t>
            </a:r>
            <a:endParaRPr lang="en-GB"/>
          </a:p>
        </p:txBody>
      </p:sp>
      <p:sp>
        <p:nvSpPr>
          <p:cNvPr id="7" name="Line 11">
            <a:extLst>
              <a:ext uri="{FF2B5EF4-FFF2-40B4-BE49-F238E27FC236}">
                <a16:creationId xmlns:a16="http://schemas.microsoft.com/office/drawing/2014/main" id="{70F26CB7-AEE0-A44C-8CD9-744749A855D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cxnSp>
        <p:nvCxnSpPr>
          <p:cNvPr id="9" name="Straight Connector 8">
            <a:extLst>
              <a:ext uri="{FF2B5EF4-FFF2-40B4-BE49-F238E27FC236}">
                <a16:creationId xmlns:a16="http://schemas.microsoft.com/office/drawing/2014/main" id="{BC14EDB2-B00A-448C-B156-E33860751ED7}"/>
              </a:ext>
            </a:extLst>
          </p:cNvPr>
          <p:cNvCxnSpPr/>
          <p:nvPr/>
        </p:nvCxnSpPr>
        <p:spPr>
          <a:xfrm>
            <a:off x="808049"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4FA8E92-93CB-461A-A0D4-7639D10D39AE}"/>
              </a:ext>
            </a:extLst>
          </p:cNvPr>
          <p:cNvCxnSpPr/>
          <p:nvPr/>
        </p:nvCxnSpPr>
        <p:spPr>
          <a:xfrm>
            <a:off x="1364787" y="3333953"/>
            <a:ext cx="0" cy="204298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C777EBC-65FD-40A8-981E-824A31034595}"/>
              </a:ext>
            </a:extLst>
          </p:cNvPr>
          <p:cNvCxnSpPr/>
          <p:nvPr/>
        </p:nvCxnSpPr>
        <p:spPr>
          <a:xfrm>
            <a:off x="1921524"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CE065E9-CF24-4580-8A60-6C55F40FF417}"/>
              </a:ext>
            </a:extLst>
          </p:cNvPr>
          <p:cNvCxnSpPr/>
          <p:nvPr/>
        </p:nvCxnSpPr>
        <p:spPr>
          <a:xfrm>
            <a:off x="3035000"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BDBD178-0309-44FC-BE0E-198DA024C5F8}"/>
              </a:ext>
            </a:extLst>
          </p:cNvPr>
          <p:cNvCxnSpPr/>
          <p:nvPr/>
        </p:nvCxnSpPr>
        <p:spPr>
          <a:xfrm>
            <a:off x="3591738" y="2563018"/>
            <a:ext cx="0" cy="28139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A8E60BF-92A4-4E34-B744-6B631353BF83}"/>
              </a:ext>
            </a:extLst>
          </p:cNvPr>
          <p:cNvCxnSpPr/>
          <p:nvPr/>
        </p:nvCxnSpPr>
        <p:spPr>
          <a:xfrm>
            <a:off x="4148475"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EA2386B-6EDA-420D-96CB-76E591E00D2B}"/>
              </a:ext>
            </a:extLst>
          </p:cNvPr>
          <p:cNvCxnSpPr/>
          <p:nvPr/>
        </p:nvCxnSpPr>
        <p:spPr>
          <a:xfrm>
            <a:off x="5261950"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C5BE24-0ACB-4261-8929-FC07A5A849FD}"/>
              </a:ext>
            </a:extLst>
          </p:cNvPr>
          <p:cNvCxnSpPr/>
          <p:nvPr/>
        </p:nvCxnSpPr>
        <p:spPr>
          <a:xfrm>
            <a:off x="5818688" y="1621147"/>
            <a:ext cx="0" cy="3755789"/>
          </a:xfrm>
          <a:prstGeom prst="line">
            <a:avLst/>
          </a:prstGeom>
          <a:ln w="1174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1623205-4E13-477E-9A6B-F39CC48DF7E6}"/>
              </a:ext>
            </a:extLst>
          </p:cNvPr>
          <p:cNvCxnSpPr/>
          <p:nvPr/>
        </p:nvCxnSpPr>
        <p:spPr>
          <a:xfrm>
            <a:off x="6375427"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C6CE578-474C-4199-8DE3-CE6C26C2E7BD}"/>
              </a:ext>
            </a:extLst>
          </p:cNvPr>
          <p:cNvCxnSpPr/>
          <p:nvPr/>
        </p:nvCxnSpPr>
        <p:spPr>
          <a:xfrm>
            <a:off x="7488902"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7A8B1BA-2F1E-458A-AF0B-4F03462476F8}"/>
              </a:ext>
            </a:extLst>
          </p:cNvPr>
          <p:cNvCxnSpPr/>
          <p:nvPr/>
        </p:nvCxnSpPr>
        <p:spPr>
          <a:xfrm>
            <a:off x="8045639" y="3102518"/>
            <a:ext cx="0" cy="22744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D39A32E-48A1-4CC8-9ACE-45DE547DE34F}"/>
              </a:ext>
            </a:extLst>
          </p:cNvPr>
          <p:cNvCxnSpPr/>
          <p:nvPr/>
        </p:nvCxnSpPr>
        <p:spPr>
          <a:xfrm>
            <a:off x="8602377"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02E7E5C-E82A-453F-BBEF-30D5FDA03AC0}"/>
              </a:ext>
            </a:extLst>
          </p:cNvPr>
          <p:cNvCxnSpPr/>
          <p:nvPr/>
        </p:nvCxnSpPr>
        <p:spPr>
          <a:xfrm>
            <a:off x="9715852"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F1649C-A11F-4B46-89B5-DA8BDF4BC2EC}"/>
              </a:ext>
            </a:extLst>
          </p:cNvPr>
          <p:cNvCxnSpPr/>
          <p:nvPr/>
        </p:nvCxnSpPr>
        <p:spPr>
          <a:xfrm>
            <a:off x="10272590" y="1621147"/>
            <a:ext cx="0" cy="375578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69D3F437-9F34-B84D-ABC5-DF5D261D1FEA}"/>
              </a:ext>
            </a:extLst>
          </p:cNvPr>
          <p:cNvGrpSpPr/>
          <p:nvPr/>
        </p:nvGrpSpPr>
        <p:grpSpPr>
          <a:xfrm>
            <a:off x="2478262" y="4508804"/>
            <a:ext cx="8351066" cy="868132"/>
            <a:chOff x="2478262" y="4508804"/>
            <a:chExt cx="8351066" cy="868132"/>
          </a:xfrm>
        </p:grpSpPr>
        <p:cxnSp>
          <p:nvCxnSpPr>
            <p:cNvPr id="12" name="Straight Connector 11">
              <a:extLst>
                <a:ext uri="{FF2B5EF4-FFF2-40B4-BE49-F238E27FC236}">
                  <a16:creationId xmlns:a16="http://schemas.microsoft.com/office/drawing/2014/main" id="{F2D44219-6D70-4FF2-8D63-D6B713330DAA}"/>
                </a:ext>
              </a:extLst>
            </p:cNvPr>
            <p:cNvCxnSpPr/>
            <p:nvPr/>
          </p:nvCxnSpPr>
          <p:spPr>
            <a:xfrm>
              <a:off x="2478262" y="4508804"/>
              <a:ext cx="0" cy="86813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5E7053F-C18F-43FE-B299-B54A64A2BDD7}"/>
                </a:ext>
              </a:extLst>
            </p:cNvPr>
            <p:cNvCxnSpPr/>
            <p:nvPr/>
          </p:nvCxnSpPr>
          <p:spPr>
            <a:xfrm>
              <a:off x="4705213" y="4508804"/>
              <a:ext cx="0" cy="86813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854AA23-7C4C-4AAF-AA8D-D1456ABF607C}"/>
                </a:ext>
              </a:extLst>
            </p:cNvPr>
            <p:cNvCxnSpPr/>
            <p:nvPr/>
          </p:nvCxnSpPr>
          <p:spPr>
            <a:xfrm>
              <a:off x="6932164" y="4508804"/>
              <a:ext cx="0" cy="86813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F5D7B22-15B7-42FA-86A8-BA895AD7CF8A}"/>
                </a:ext>
              </a:extLst>
            </p:cNvPr>
            <p:cNvCxnSpPr/>
            <p:nvPr/>
          </p:nvCxnSpPr>
          <p:spPr>
            <a:xfrm>
              <a:off x="9159114" y="4508804"/>
              <a:ext cx="0" cy="86813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BD2ED27-6DFA-4529-AE51-94E724A25364}"/>
                </a:ext>
              </a:extLst>
            </p:cNvPr>
            <p:cNvCxnSpPr/>
            <p:nvPr/>
          </p:nvCxnSpPr>
          <p:spPr>
            <a:xfrm>
              <a:off x="10829328" y="4508804"/>
              <a:ext cx="0" cy="868132"/>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8" name="Straight Connector 27">
            <a:extLst>
              <a:ext uri="{FF2B5EF4-FFF2-40B4-BE49-F238E27FC236}">
                <a16:creationId xmlns:a16="http://schemas.microsoft.com/office/drawing/2014/main" id="{45981547-8908-4665-A56B-34FCFBD8667E}"/>
              </a:ext>
            </a:extLst>
          </p:cNvPr>
          <p:cNvCxnSpPr/>
          <p:nvPr/>
        </p:nvCxnSpPr>
        <p:spPr>
          <a:xfrm>
            <a:off x="11386066" y="4508804"/>
            <a:ext cx="0" cy="8681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2AA54D6-8108-4A34-A6DD-536C3E8A263C}"/>
              </a:ext>
            </a:extLst>
          </p:cNvPr>
          <p:cNvSpPr txBox="1"/>
          <p:nvPr/>
        </p:nvSpPr>
        <p:spPr>
          <a:xfrm>
            <a:off x="857286"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30" name="TextBox 29">
            <a:extLst>
              <a:ext uri="{FF2B5EF4-FFF2-40B4-BE49-F238E27FC236}">
                <a16:creationId xmlns:a16="http://schemas.microsoft.com/office/drawing/2014/main" id="{D7D06618-70F4-4F13-8D02-2E488155AA5C}"/>
              </a:ext>
            </a:extLst>
          </p:cNvPr>
          <p:cNvSpPr txBox="1"/>
          <p:nvPr/>
        </p:nvSpPr>
        <p:spPr>
          <a:xfrm>
            <a:off x="3084237"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31" name="TextBox 30">
            <a:extLst>
              <a:ext uri="{FF2B5EF4-FFF2-40B4-BE49-F238E27FC236}">
                <a16:creationId xmlns:a16="http://schemas.microsoft.com/office/drawing/2014/main" id="{B4E5E6E1-440A-4AF3-96C4-3FBA3BA2B204}"/>
              </a:ext>
            </a:extLst>
          </p:cNvPr>
          <p:cNvSpPr txBox="1"/>
          <p:nvPr/>
        </p:nvSpPr>
        <p:spPr>
          <a:xfrm>
            <a:off x="5311188"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32" name="TextBox 31">
            <a:extLst>
              <a:ext uri="{FF2B5EF4-FFF2-40B4-BE49-F238E27FC236}">
                <a16:creationId xmlns:a16="http://schemas.microsoft.com/office/drawing/2014/main" id="{44A3C359-E798-4092-95F2-B22716EC0C57}"/>
              </a:ext>
            </a:extLst>
          </p:cNvPr>
          <p:cNvSpPr txBox="1"/>
          <p:nvPr/>
        </p:nvSpPr>
        <p:spPr>
          <a:xfrm>
            <a:off x="7538139"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33" name="TextBox 32">
            <a:extLst>
              <a:ext uri="{FF2B5EF4-FFF2-40B4-BE49-F238E27FC236}">
                <a16:creationId xmlns:a16="http://schemas.microsoft.com/office/drawing/2014/main" id="{C91D43E5-EEF3-4586-8BED-DEC777C783B7}"/>
              </a:ext>
            </a:extLst>
          </p:cNvPr>
          <p:cNvSpPr txBox="1"/>
          <p:nvPr/>
        </p:nvSpPr>
        <p:spPr>
          <a:xfrm>
            <a:off x="9776998" y="5629563"/>
            <a:ext cx="1015001" cy="106833"/>
          </a:xfrm>
          <a:prstGeom prst="rect">
            <a:avLst/>
          </a:prstGeom>
          <a:noFill/>
          <a:ln>
            <a:noFill/>
          </a:ln>
        </p:spPr>
        <p:txBody>
          <a:bodyPr wrap="square" lIns="0" tIns="0" rIns="0" bIns="0" rtlCol="0">
            <a:spAutoFit/>
          </a:bodyPr>
          <a:lstStyle/>
          <a:p>
            <a:pPr algn="ctr"/>
            <a:r>
              <a:rPr lang="en-US" sz="700" err="1"/>
              <a:t>Lorem</a:t>
            </a:r>
            <a:r>
              <a:rPr lang="en-US" sz="700"/>
              <a:t> </a:t>
            </a:r>
            <a:r>
              <a:rPr lang="en-US" sz="700" err="1"/>
              <a:t>ipsum</a:t>
            </a:r>
            <a:endParaRPr lang="en-US" sz="700"/>
          </a:p>
        </p:txBody>
      </p:sp>
      <p:sp>
        <p:nvSpPr>
          <p:cNvPr id="34" name="Text Placeholder 2">
            <a:extLst>
              <a:ext uri="{FF2B5EF4-FFF2-40B4-BE49-F238E27FC236}">
                <a16:creationId xmlns:a16="http://schemas.microsoft.com/office/drawing/2014/main" id="{31D94BE6-C7C9-418B-874A-F04975D51409}"/>
              </a:ext>
            </a:extLst>
          </p:cNvPr>
          <p:cNvSpPr>
            <a:spLocks noGrp="1"/>
          </p:cNvSpPr>
          <p:nvPr>
            <p:ph type="body" sz="quarter" idx="28" hasCustomPrompt="1"/>
          </p:nvPr>
        </p:nvSpPr>
        <p:spPr>
          <a:xfrm>
            <a:off x="1463675" y="3277770"/>
            <a:ext cx="1668762" cy="341313"/>
          </a:xfrm>
        </p:spPr>
        <p:txBody>
          <a:bodyPr/>
          <a:lstStyle>
            <a:lvl1pPr>
              <a:defRPr sz="2400">
                <a:solidFill>
                  <a:schemeClr val="tx1"/>
                </a:solidFill>
              </a:defRPr>
            </a:lvl1pPr>
          </a:lstStyle>
          <a:p>
            <a:pPr lvl="0"/>
            <a:r>
              <a:rPr lang="en-GB"/>
              <a:t>Year</a:t>
            </a:r>
            <a:endParaRPr lang="en-US"/>
          </a:p>
        </p:txBody>
      </p:sp>
      <p:sp>
        <p:nvSpPr>
          <p:cNvPr id="35" name="Text Placeholder 4">
            <a:extLst>
              <a:ext uri="{FF2B5EF4-FFF2-40B4-BE49-F238E27FC236}">
                <a16:creationId xmlns:a16="http://schemas.microsoft.com/office/drawing/2014/main" id="{C484AFE2-723E-44CC-A0C6-B3B8A4FCF9F8}"/>
              </a:ext>
            </a:extLst>
          </p:cNvPr>
          <p:cNvSpPr>
            <a:spLocks noGrp="1"/>
          </p:cNvSpPr>
          <p:nvPr>
            <p:ph type="body" sz="quarter" idx="29"/>
          </p:nvPr>
        </p:nvSpPr>
        <p:spPr>
          <a:xfrm>
            <a:off x="1463261" y="3646391"/>
            <a:ext cx="1670212" cy="730808"/>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
        <p:nvSpPr>
          <p:cNvPr id="36" name="Text Placeholder 2">
            <a:extLst>
              <a:ext uri="{FF2B5EF4-FFF2-40B4-BE49-F238E27FC236}">
                <a16:creationId xmlns:a16="http://schemas.microsoft.com/office/drawing/2014/main" id="{0C3A14D0-85A0-4FC2-B686-8FB55A7FAA3F}"/>
              </a:ext>
            </a:extLst>
          </p:cNvPr>
          <p:cNvSpPr>
            <a:spLocks noGrp="1"/>
          </p:cNvSpPr>
          <p:nvPr>
            <p:ph type="body" sz="quarter" idx="30" hasCustomPrompt="1"/>
          </p:nvPr>
        </p:nvSpPr>
        <p:spPr>
          <a:xfrm>
            <a:off x="3703020" y="2487775"/>
            <a:ext cx="1668762" cy="341313"/>
          </a:xfrm>
        </p:spPr>
        <p:txBody>
          <a:bodyPr/>
          <a:lstStyle>
            <a:lvl1pPr>
              <a:defRPr sz="2400">
                <a:solidFill>
                  <a:schemeClr val="tx1"/>
                </a:solidFill>
              </a:defRPr>
            </a:lvl1pPr>
          </a:lstStyle>
          <a:p>
            <a:pPr lvl="0"/>
            <a:r>
              <a:rPr lang="en-GB"/>
              <a:t>Year</a:t>
            </a:r>
            <a:endParaRPr lang="en-US"/>
          </a:p>
        </p:txBody>
      </p:sp>
      <p:sp>
        <p:nvSpPr>
          <p:cNvPr id="37" name="Text Placeholder 4">
            <a:extLst>
              <a:ext uri="{FF2B5EF4-FFF2-40B4-BE49-F238E27FC236}">
                <a16:creationId xmlns:a16="http://schemas.microsoft.com/office/drawing/2014/main" id="{7B80AF1C-0CAC-4E26-9ABB-6EA9E1F7619B}"/>
              </a:ext>
            </a:extLst>
          </p:cNvPr>
          <p:cNvSpPr>
            <a:spLocks noGrp="1"/>
          </p:cNvSpPr>
          <p:nvPr>
            <p:ph type="body" sz="quarter" idx="31"/>
          </p:nvPr>
        </p:nvSpPr>
        <p:spPr>
          <a:xfrm>
            <a:off x="3702606" y="2856396"/>
            <a:ext cx="1670212" cy="1520803"/>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
        <p:nvSpPr>
          <p:cNvPr id="38" name="Text Placeholder 2">
            <a:extLst>
              <a:ext uri="{FF2B5EF4-FFF2-40B4-BE49-F238E27FC236}">
                <a16:creationId xmlns:a16="http://schemas.microsoft.com/office/drawing/2014/main" id="{F9D8CE1A-8B0C-46D3-8117-55B06BC8AC78}"/>
              </a:ext>
            </a:extLst>
          </p:cNvPr>
          <p:cNvSpPr>
            <a:spLocks noGrp="1"/>
          </p:cNvSpPr>
          <p:nvPr>
            <p:ph type="body" sz="quarter" idx="32" hasCustomPrompt="1"/>
          </p:nvPr>
        </p:nvSpPr>
        <p:spPr>
          <a:xfrm>
            <a:off x="5985910" y="1560934"/>
            <a:ext cx="1668762" cy="341313"/>
          </a:xfrm>
        </p:spPr>
        <p:txBody>
          <a:bodyPr/>
          <a:lstStyle>
            <a:lvl1pPr>
              <a:defRPr sz="2400">
                <a:solidFill>
                  <a:schemeClr val="accent2"/>
                </a:solidFill>
              </a:defRPr>
            </a:lvl1pPr>
          </a:lstStyle>
          <a:p>
            <a:pPr lvl="0"/>
            <a:r>
              <a:rPr lang="en-GB"/>
              <a:t>Year</a:t>
            </a:r>
            <a:endParaRPr lang="en-US"/>
          </a:p>
        </p:txBody>
      </p:sp>
      <p:sp>
        <p:nvSpPr>
          <p:cNvPr id="39" name="Text Placeholder 4">
            <a:extLst>
              <a:ext uri="{FF2B5EF4-FFF2-40B4-BE49-F238E27FC236}">
                <a16:creationId xmlns:a16="http://schemas.microsoft.com/office/drawing/2014/main" id="{9080E641-34CB-4F98-B664-0CB6AD95220B}"/>
              </a:ext>
            </a:extLst>
          </p:cNvPr>
          <p:cNvSpPr>
            <a:spLocks noGrp="1"/>
          </p:cNvSpPr>
          <p:nvPr>
            <p:ph type="body" sz="quarter" idx="33"/>
          </p:nvPr>
        </p:nvSpPr>
        <p:spPr>
          <a:xfrm>
            <a:off x="5985496" y="1929555"/>
            <a:ext cx="1670212" cy="2447644"/>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
        <p:nvSpPr>
          <p:cNvPr id="40" name="Text Placeholder 2">
            <a:extLst>
              <a:ext uri="{FF2B5EF4-FFF2-40B4-BE49-F238E27FC236}">
                <a16:creationId xmlns:a16="http://schemas.microsoft.com/office/drawing/2014/main" id="{1FC770A6-4D9A-477E-ABA8-8AA4C1A51921}"/>
              </a:ext>
            </a:extLst>
          </p:cNvPr>
          <p:cNvSpPr>
            <a:spLocks noGrp="1"/>
          </p:cNvSpPr>
          <p:nvPr>
            <p:ph type="body" sz="quarter" idx="34" hasCustomPrompt="1"/>
          </p:nvPr>
        </p:nvSpPr>
        <p:spPr>
          <a:xfrm>
            <a:off x="8156831" y="3022730"/>
            <a:ext cx="1668762" cy="341313"/>
          </a:xfrm>
        </p:spPr>
        <p:txBody>
          <a:bodyPr/>
          <a:lstStyle>
            <a:lvl1pPr>
              <a:defRPr sz="2400">
                <a:solidFill>
                  <a:schemeClr val="tx1"/>
                </a:solidFill>
              </a:defRPr>
            </a:lvl1pPr>
          </a:lstStyle>
          <a:p>
            <a:pPr lvl="0"/>
            <a:r>
              <a:rPr lang="en-GB"/>
              <a:t>Year</a:t>
            </a:r>
            <a:endParaRPr lang="en-US"/>
          </a:p>
        </p:txBody>
      </p:sp>
      <p:sp>
        <p:nvSpPr>
          <p:cNvPr id="41" name="Text Placeholder 4">
            <a:extLst>
              <a:ext uri="{FF2B5EF4-FFF2-40B4-BE49-F238E27FC236}">
                <a16:creationId xmlns:a16="http://schemas.microsoft.com/office/drawing/2014/main" id="{875BDB74-C6F6-4CCC-91A2-2BBDA419ACE0}"/>
              </a:ext>
            </a:extLst>
          </p:cNvPr>
          <p:cNvSpPr>
            <a:spLocks noGrp="1"/>
          </p:cNvSpPr>
          <p:nvPr>
            <p:ph type="body" sz="quarter" idx="35"/>
          </p:nvPr>
        </p:nvSpPr>
        <p:spPr>
          <a:xfrm>
            <a:off x="8156417" y="3391352"/>
            <a:ext cx="1670212" cy="985848"/>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
        <p:nvSpPr>
          <p:cNvPr id="42" name="Text Placeholder 2">
            <a:extLst>
              <a:ext uri="{FF2B5EF4-FFF2-40B4-BE49-F238E27FC236}">
                <a16:creationId xmlns:a16="http://schemas.microsoft.com/office/drawing/2014/main" id="{11637D72-BBF1-4F3F-82CD-710C2D833729}"/>
              </a:ext>
            </a:extLst>
          </p:cNvPr>
          <p:cNvSpPr>
            <a:spLocks noGrp="1"/>
          </p:cNvSpPr>
          <p:nvPr>
            <p:ph type="body" sz="quarter" idx="36" hasCustomPrompt="1"/>
          </p:nvPr>
        </p:nvSpPr>
        <p:spPr>
          <a:xfrm>
            <a:off x="10377517" y="1554714"/>
            <a:ext cx="1009348" cy="341313"/>
          </a:xfrm>
        </p:spPr>
        <p:txBody>
          <a:bodyPr/>
          <a:lstStyle>
            <a:lvl1pPr>
              <a:defRPr sz="2400">
                <a:solidFill>
                  <a:schemeClr val="tx1"/>
                </a:solidFill>
              </a:defRPr>
            </a:lvl1pPr>
          </a:lstStyle>
          <a:p>
            <a:pPr lvl="0"/>
            <a:r>
              <a:rPr lang="en-GB"/>
              <a:t>Year</a:t>
            </a:r>
            <a:endParaRPr lang="en-US"/>
          </a:p>
        </p:txBody>
      </p:sp>
      <p:sp>
        <p:nvSpPr>
          <p:cNvPr id="43" name="Text Placeholder 4">
            <a:extLst>
              <a:ext uri="{FF2B5EF4-FFF2-40B4-BE49-F238E27FC236}">
                <a16:creationId xmlns:a16="http://schemas.microsoft.com/office/drawing/2014/main" id="{894BB0D8-00B3-4A34-9683-542991DFB810}"/>
              </a:ext>
            </a:extLst>
          </p:cNvPr>
          <p:cNvSpPr>
            <a:spLocks noGrp="1"/>
          </p:cNvSpPr>
          <p:nvPr>
            <p:ph type="body" sz="quarter" idx="37"/>
          </p:nvPr>
        </p:nvSpPr>
        <p:spPr>
          <a:xfrm>
            <a:off x="10377103" y="1923335"/>
            <a:ext cx="1010225" cy="2453863"/>
          </a:xfrm>
        </p:spPr>
        <p:txBody>
          <a:bodyPr/>
          <a:lstStyle>
            <a:lvl1pPr>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222568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only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a:t>Click to edit Master title style</a:t>
            </a:r>
            <a:endParaRPr lang="en-GB"/>
          </a:p>
        </p:txBody>
      </p:sp>
      <p:sp>
        <p:nvSpPr>
          <p:cNvPr id="7" name="Line 11">
            <a:extLst>
              <a:ext uri="{FF2B5EF4-FFF2-40B4-BE49-F238E27FC236}">
                <a16:creationId xmlns:a16="http://schemas.microsoft.com/office/drawing/2014/main" id="{70F26CB7-AEE0-A44C-8CD9-744749A855D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4133606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One column_Blue">
    <p:bg>
      <p:bgRef idx="1001">
        <a:schemeClr val="bg2"/>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AFA7B88B-89BC-4E41-A4CC-88F7AB32273B}" type="slidenum">
              <a:rPr lang="en-GB" smtClean="0"/>
              <a:t>‹#›</a:t>
            </a:fld>
            <a:endParaRPr lang="en-GB"/>
          </a:p>
        </p:txBody>
      </p:sp>
      <p:sp>
        <p:nvSpPr>
          <p:cNvPr id="13" name="Line 11">
            <a:extLst>
              <a:ext uri="{FF2B5EF4-FFF2-40B4-BE49-F238E27FC236}">
                <a16:creationId xmlns:a16="http://schemas.microsoft.com/office/drawing/2014/main" id="{B41496BB-1636-4AFC-A6FC-FA74039A1E51}"/>
              </a:ext>
            </a:extLst>
          </p:cNvPr>
          <p:cNvSpPr>
            <a:spLocks noChangeShapeType="1"/>
          </p:cNvSpPr>
          <p:nvPr/>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a:xfrm>
            <a:off x="807269" y="298717"/>
            <a:ext cx="10580059" cy="755904"/>
          </a:xfrm>
        </p:spPr>
        <p:txBody>
          <a:bodyPr/>
          <a:lstStyle>
            <a:lvl1pPr>
              <a:defRPr>
                <a:solidFill>
                  <a:schemeClr val="tx1"/>
                </a:solidFill>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85FD9AD6-314B-4CCF-B208-07E9564BDC04}"/>
              </a:ext>
            </a:extLst>
          </p:cNvPr>
          <p:cNvSpPr>
            <a:spLocks noGrp="1"/>
          </p:cNvSpPr>
          <p:nvPr>
            <p:ph type="body" sz="quarter" idx="27" hasCustomPrompt="1"/>
          </p:nvPr>
        </p:nvSpPr>
        <p:spPr>
          <a:xfrm>
            <a:off x="614364" y="6483178"/>
            <a:ext cx="4338336" cy="144463"/>
          </a:xfrm>
        </p:spPr>
        <p:txBody>
          <a:bodyPr/>
          <a:lstStyle>
            <a:lvl1pPr>
              <a:defRPr sz="900" b="0"/>
            </a:lvl1pPr>
            <a:lvl2pPr>
              <a:defRPr sz="900" b="0"/>
            </a:lvl2pPr>
            <a:lvl3pPr>
              <a:defRPr sz="900" b="0"/>
            </a:lvl3pPr>
            <a:lvl4pPr>
              <a:defRPr sz="900" b="0"/>
            </a:lvl4pPr>
            <a:lvl5pPr>
              <a:defRPr sz="900" b="0"/>
            </a:lvl5pPr>
          </a:lstStyle>
          <a:p>
            <a:pPr lvl="0"/>
            <a:r>
              <a:rPr lang="en-US"/>
              <a:t>Commercial in confidence</a:t>
            </a:r>
          </a:p>
        </p:txBody>
      </p:sp>
      <p:sp>
        <p:nvSpPr>
          <p:cNvPr id="7" name="Text Placeholder 2">
            <a:extLst>
              <a:ext uri="{FF2B5EF4-FFF2-40B4-BE49-F238E27FC236}">
                <a16:creationId xmlns:a16="http://schemas.microsoft.com/office/drawing/2014/main" id="{0DDC41B0-C6BF-4EFA-BAD0-1155FCF07C12}"/>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1" name="Content Placeholder 2">
            <a:extLst>
              <a:ext uri="{FF2B5EF4-FFF2-40B4-BE49-F238E27FC236}">
                <a16:creationId xmlns:a16="http://schemas.microsoft.com/office/drawing/2014/main" id="{3F5F2951-AB92-7047-90FF-75CD971AA24B}"/>
              </a:ext>
            </a:extLst>
          </p:cNvPr>
          <p:cNvSpPr>
            <a:spLocks noGrp="1"/>
          </p:cNvSpPr>
          <p:nvPr>
            <p:ph idx="1"/>
          </p:nvPr>
        </p:nvSpPr>
        <p:spPr>
          <a:xfrm>
            <a:off x="804863" y="1628775"/>
            <a:ext cx="10580059" cy="453707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29618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Contacts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a:t>Click to edit Master title style</a:t>
            </a:r>
            <a:endParaRPr lang="en-GB"/>
          </a:p>
        </p:txBody>
      </p:sp>
      <p:sp>
        <p:nvSpPr>
          <p:cNvPr id="7" name="Line 11">
            <a:extLst>
              <a:ext uri="{FF2B5EF4-FFF2-40B4-BE49-F238E27FC236}">
                <a16:creationId xmlns:a16="http://schemas.microsoft.com/office/drawing/2014/main" id="{70F26CB7-AEE0-A44C-8CD9-744749A855D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5" name="Text Placeholder 4">
            <a:extLst>
              <a:ext uri="{FF2B5EF4-FFF2-40B4-BE49-F238E27FC236}">
                <a16:creationId xmlns:a16="http://schemas.microsoft.com/office/drawing/2014/main" id="{377DD815-E621-B74B-A9D5-2ACDFD66988D}"/>
              </a:ext>
            </a:extLst>
          </p:cNvPr>
          <p:cNvSpPr>
            <a:spLocks noGrp="1"/>
          </p:cNvSpPr>
          <p:nvPr>
            <p:ph type="body" sz="quarter" idx="14" hasCustomPrompt="1"/>
          </p:nvPr>
        </p:nvSpPr>
        <p:spPr>
          <a:xfrm>
            <a:off x="1312135" y="2042811"/>
            <a:ext cx="3107421" cy="247649"/>
          </a:xfrm>
        </p:spPr>
        <p:txBody>
          <a:bodyPr/>
          <a:lstStyle>
            <a:lvl1pPr>
              <a:defRPr sz="1800"/>
            </a:lvl1pPr>
          </a:lstStyle>
          <a:p>
            <a:pPr lvl="0"/>
            <a:r>
              <a:rPr lang="en-US"/>
              <a:t>Name Surname</a:t>
            </a:r>
          </a:p>
        </p:txBody>
      </p:sp>
      <p:sp>
        <p:nvSpPr>
          <p:cNvPr id="9" name="Text Placeholder 4">
            <a:extLst>
              <a:ext uri="{FF2B5EF4-FFF2-40B4-BE49-F238E27FC236}">
                <a16:creationId xmlns:a16="http://schemas.microsoft.com/office/drawing/2014/main" id="{334BD61C-1273-364F-B163-8A0F5CC1B2F8}"/>
              </a:ext>
            </a:extLst>
          </p:cNvPr>
          <p:cNvSpPr>
            <a:spLocks noGrp="1"/>
          </p:cNvSpPr>
          <p:nvPr>
            <p:ph type="body" sz="quarter" idx="15" hasCustomPrompt="1"/>
          </p:nvPr>
        </p:nvSpPr>
        <p:spPr>
          <a:xfrm>
            <a:off x="1312135" y="2352254"/>
            <a:ext cx="3107421" cy="203196"/>
          </a:xfrm>
        </p:spPr>
        <p:txBody>
          <a:bodyPr/>
          <a:lstStyle>
            <a:lvl1pPr>
              <a:defRPr sz="1600" b="0"/>
            </a:lvl1pPr>
          </a:lstStyle>
          <a:p>
            <a:pPr lvl="0"/>
            <a:r>
              <a:rPr lang="en-US"/>
              <a:t>Title</a:t>
            </a:r>
          </a:p>
        </p:txBody>
      </p:sp>
      <p:sp>
        <p:nvSpPr>
          <p:cNvPr id="12" name="Text Placeholder 4">
            <a:extLst>
              <a:ext uri="{FF2B5EF4-FFF2-40B4-BE49-F238E27FC236}">
                <a16:creationId xmlns:a16="http://schemas.microsoft.com/office/drawing/2014/main" id="{0B3EE8C1-FF46-AD4B-83EE-0FE8A573D3CD}"/>
              </a:ext>
            </a:extLst>
          </p:cNvPr>
          <p:cNvSpPr>
            <a:spLocks noGrp="1"/>
          </p:cNvSpPr>
          <p:nvPr>
            <p:ph type="body" sz="quarter" idx="18" hasCustomPrompt="1"/>
          </p:nvPr>
        </p:nvSpPr>
        <p:spPr>
          <a:xfrm>
            <a:off x="1311365" y="2950053"/>
            <a:ext cx="3108240" cy="232280"/>
          </a:xfrm>
        </p:spPr>
        <p:txBody>
          <a:bodyPr/>
          <a:lstStyle>
            <a:lvl1pPr>
              <a:defRPr sz="1600" b="0"/>
            </a:lvl1pPr>
          </a:lstStyle>
          <a:p>
            <a:pPr lvl="0"/>
            <a:r>
              <a:rPr lang="en-US"/>
              <a:t>T:</a:t>
            </a:r>
          </a:p>
        </p:txBody>
      </p:sp>
      <p:sp>
        <p:nvSpPr>
          <p:cNvPr id="20" name="Text Placeholder 4">
            <a:extLst>
              <a:ext uri="{FF2B5EF4-FFF2-40B4-BE49-F238E27FC236}">
                <a16:creationId xmlns:a16="http://schemas.microsoft.com/office/drawing/2014/main" id="{04FF630B-0846-5540-8A9F-F954B8DC0B18}"/>
              </a:ext>
            </a:extLst>
          </p:cNvPr>
          <p:cNvSpPr>
            <a:spLocks noGrp="1"/>
          </p:cNvSpPr>
          <p:nvPr>
            <p:ph type="body" sz="quarter" idx="23" hasCustomPrompt="1"/>
          </p:nvPr>
        </p:nvSpPr>
        <p:spPr>
          <a:xfrm>
            <a:off x="1311365" y="3818907"/>
            <a:ext cx="3108240" cy="1732869"/>
          </a:xfrm>
        </p:spPr>
        <p:txBody>
          <a:bodyPr/>
          <a:lstStyle>
            <a:lvl1pPr>
              <a:defRPr sz="1400" b="0"/>
            </a:lvl1pPr>
          </a:lstStyle>
          <a:p>
            <a:pPr lvl="0"/>
            <a:r>
              <a:rPr lang="en-US" err="1"/>
              <a:t>Addres</a:t>
            </a:r>
            <a:endParaRPr lang="en-US"/>
          </a:p>
        </p:txBody>
      </p:sp>
      <p:sp>
        <p:nvSpPr>
          <p:cNvPr id="31" name="Text Placeholder 4">
            <a:extLst>
              <a:ext uri="{FF2B5EF4-FFF2-40B4-BE49-F238E27FC236}">
                <a16:creationId xmlns:a16="http://schemas.microsoft.com/office/drawing/2014/main" id="{87CCE618-7CC4-D642-A44A-F8431A8DC184}"/>
              </a:ext>
            </a:extLst>
          </p:cNvPr>
          <p:cNvSpPr>
            <a:spLocks noGrp="1"/>
          </p:cNvSpPr>
          <p:nvPr>
            <p:ph type="body" sz="quarter" idx="24" hasCustomPrompt="1"/>
          </p:nvPr>
        </p:nvSpPr>
        <p:spPr>
          <a:xfrm>
            <a:off x="1311365" y="3219685"/>
            <a:ext cx="3108240" cy="232280"/>
          </a:xfrm>
        </p:spPr>
        <p:txBody>
          <a:bodyPr/>
          <a:lstStyle>
            <a:lvl1pPr>
              <a:defRPr sz="1600" b="0"/>
            </a:lvl1pPr>
          </a:lstStyle>
          <a:p>
            <a:pPr lvl="0"/>
            <a:r>
              <a:rPr lang="en-US"/>
              <a:t>E:</a:t>
            </a:r>
          </a:p>
        </p:txBody>
      </p:sp>
      <p:cxnSp>
        <p:nvCxnSpPr>
          <p:cNvPr id="32" name="Straight Connector 31">
            <a:extLst>
              <a:ext uri="{FF2B5EF4-FFF2-40B4-BE49-F238E27FC236}">
                <a16:creationId xmlns:a16="http://schemas.microsoft.com/office/drawing/2014/main" id="{8B2D9CE8-0222-0C49-9F40-AC8ED770922F}"/>
              </a:ext>
            </a:extLst>
          </p:cNvPr>
          <p:cNvCxnSpPr>
            <a:cxnSpLocks/>
          </p:cNvCxnSpPr>
          <p:nvPr/>
        </p:nvCxnSpPr>
        <p:spPr>
          <a:xfrm>
            <a:off x="1112637" y="2097088"/>
            <a:ext cx="0" cy="2801937"/>
          </a:xfrm>
          <a:prstGeom prst="line">
            <a:avLst/>
          </a:prstGeom>
          <a:ln w="34925">
            <a:solidFill>
              <a:schemeClr val="bg2"/>
            </a:solidFill>
          </a:ln>
        </p:spPr>
        <p:style>
          <a:lnRef idx="2">
            <a:schemeClr val="accent1"/>
          </a:lnRef>
          <a:fillRef idx="0">
            <a:schemeClr val="accent1"/>
          </a:fillRef>
          <a:effectRef idx="1">
            <a:schemeClr val="accent1"/>
          </a:effectRef>
          <a:fontRef idx="minor">
            <a:schemeClr val="tx1"/>
          </a:fontRef>
        </p:style>
      </p:cxnSp>
      <p:sp>
        <p:nvSpPr>
          <p:cNvPr id="35" name="Text Placeholder 4">
            <a:extLst>
              <a:ext uri="{FF2B5EF4-FFF2-40B4-BE49-F238E27FC236}">
                <a16:creationId xmlns:a16="http://schemas.microsoft.com/office/drawing/2014/main" id="{6DA95F0E-3A82-9045-B3EA-0778257A57D0}"/>
              </a:ext>
            </a:extLst>
          </p:cNvPr>
          <p:cNvSpPr>
            <a:spLocks noGrp="1"/>
          </p:cNvSpPr>
          <p:nvPr>
            <p:ph type="body" sz="quarter" idx="25" hasCustomPrompt="1"/>
          </p:nvPr>
        </p:nvSpPr>
        <p:spPr>
          <a:xfrm>
            <a:off x="4711828" y="2042811"/>
            <a:ext cx="3107421" cy="247649"/>
          </a:xfrm>
        </p:spPr>
        <p:txBody>
          <a:bodyPr/>
          <a:lstStyle>
            <a:lvl1pPr>
              <a:defRPr sz="1800"/>
            </a:lvl1pPr>
          </a:lstStyle>
          <a:p>
            <a:pPr lvl="0"/>
            <a:r>
              <a:rPr lang="en-US"/>
              <a:t>Name Surname</a:t>
            </a:r>
          </a:p>
        </p:txBody>
      </p:sp>
      <p:sp>
        <p:nvSpPr>
          <p:cNvPr id="36" name="Text Placeholder 4">
            <a:extLst>
              <a:ext uri="{FF2B5EF4-FFF2-40B4-BE49-F238E27FC236}">
                <a16:creationId xmlns:a16="http://schemas.microsoft.com/office/drawing/2014/main" id="{2EAF3AEA-AB66-8E4A-8A1F-BB3141F7BA73}"/>
              </a:ext>
            </a:extLst>
          </p:cNvPr>
          <p:cNvSpPr>
            <a:spLocks noGrp="1"/>
          </p:cNvSpPr>
          <p:nvPr>
            <p:ph type="body" sz="quarter" idx="26" hasCustomPrompt="1"/>
          </p:nvPr>
        </p:nvSpPr>
        <p:spPr>
          <a:xfrm>
            <a:off x="4711828" y="2352254"/>
            <a:ext cx="3107421" cy="203196"/>
          </a:xfrm>
        </p:spPr>
        <p:txBody>
          <a:bodyPr/>
          <a:lstStyle>
            <a:lvl1pPr>
              <a:defRPr sz="1600" b="0"/>
            </a:lvl1pPr>
          </a:lstStyle>
          <a:p>
            <a:pPr lvl="0"/>
            <a:r>
              <a:rPr lang="en-US"/>
              <a:t>Title</a:t>
            </a:r>
          </a:p>
        </p:txBody>
      </p:sp>
      <p:sp>
        <p:nvSpPr>
          <p:cNvPr id="37" name="Text Placeholder 4">
            <a:extLst>
              <a:ext uri="{FF2B5EF4-FFF2-40B4-BE49-F238E27FC236}">
                <a16:creationId xmlns:a16="http://schemas.microsoft.com/office/drawing/2014/main" id="{8F96F2EF-CA79-C342-9855-6D2E5A7E7365}"/>
              </a:ext>
            </a:extLst>
          </p:cNvPr>
          <p:cNvSpPr>
            <a:spLocks noGrp="1"/>
          </p:cNvSpPr>
          <p:nvPr>
            <p:ph type="body" sz="quarter" idx="27" hasCustomPrompt="1"/>
          </p:nvPr>
        </p:nvSpPr>
        <p:spPr>
          <a:xfrm>
            <a:off x="4711058" y="2950053"/>
            <a:ext cx="3108240" cy="232280"/>
          </a:xfrm>
        </p:spPr>
        <p:txBody>
          <a:bodyPr/>
          <a:lstStyle>
            <a:lvl1pPr>
              <a:defRPr sz="1600" b="0"/>
            </a:lvl1pPr>
          </a:lstStyle>
          <a:p>
            <a:pPr lvl="0"/>
            <a:r>
              <a:rPr lang="en-US"/>
              <a:t>T:</a:t>
            </a:r>
          </a:p>
        </p:txBody>
      </p:sp>
      <p:sp>
        <p:nvSpPr>
          <p:cNvPr id="38" name="Text Placeholder 4">
            <a:extLst>
              <a:ext uri="{FF2B5EF4-FFF2-40B4-BE49-F238E27FC236}">
                <a16:creationId xmlns:a16="http://schemas.microsoft.com/office/drawing/2014/main" id="{332EFA55-7DB6-9245-8499-A5CFDE46B022}"/>
              </a:ext>
            </a:extLst>
          </p:cNvPr>
          <p:cNvSpPr>
            <a:spLocks noGrp="1"/>
          </p:cNvSpPr>
          <p:nvPr>
            <p:ph type="body" sz="quarter" idx="28" hasCustomPrompt="1"/>
          </p:nvPr>
        </p:nvSpPr>
        <p:spPr>
          <a:xfrm>
            <a:off x="4711058" y="3818907"/>
            <a:ext cx="3108240" cy="1732869"/>
          </a:xfrm>
        </p:spPr>
        <p:txBody>
          <a:bodyPr/>
          <a:lstStyle>
            <a:lvl1pPr>
              <a:defRPr sz="1400" b="0"/>
            </a:lvl1pPr>
          </a:lstStyle>
          <a:p>
            <a:pPr lvl="0"/>
            <a:r>
              <a:rPr lang="en-US" err="1"/>
              <a:t>Addres</a:t>
            </a:r>
            <a:endParaRPr lang="en-US"/>
          </a:p>
        </p:txBody>
      </p:sp>
      <p:sp>
        <p:nvSpPr>
          <p:cNvPr id="39" name="Text Placeholder 4">
            <a:extLst>
              <a:ext uri="{FF2B5EF4-FFF2-40B4-BE49-F238E27FC236}">
                <a16:creationId xmlns:a16="http://schemas.microsoft.com/office/drawing/2014/main" id="{E126F8DE-86F4-634D-9FEC-725FC736BCA7}"/>
              </a:ext>
            </a:extLst>
          </p:cNvPr>
          <p:cNvSpPr>
            <a:spLocks noGrp="1"/>
          </p:cNvSpPr>
          <p:nvPr>
            <p:ph type="body" sz="quarter" idx="29" hasCustomPrompt="1"/>
          </p:nvPr>
        </p:nvSpPr>
        <p:spPr>
          <a:xfrm>
            <a:off x="4711058" y="3219685"/>
            <a:ext cx="3108240" cy="232280"/>
          </a:xfrm>
        </p:spPr>
        <p:txBody>
          <a:bodyPr/>
          <a:lstStyle>
            <a:lvl1pPr>
              <a:defRPr sz="1600" b="0"/>
            </a:lvl1pPr>
          </a:lstStyle>
          <a:p>
            <a:pPr lvl="0"/>
            <a:r>
              <a:rPr lang="en-US"/>
              <a:t>E:</a:t>
            </a:r>
          </a:p>
        </p:txBody>
      </p:sp>
      <p:cxnSp>
        <p:nvCxnSpPr>
          <p:cNvPr id="40" name="Straight Connector 39">
            <a:extLst>
              <a:ext uri="{FF2B5EF4-FFF2-40B4-BE49-F238E27FC236}">
                <a16:creationId xmlns:a16="http://schemas.microsoft.com/office/drawing/2014/main" id="{D6A8FA70-0CC6-3A4A-A1AD-B0A899FE0C93}"/>
              </a:ext>
            </a:extLst>
          </p:cNvPr>
          <p:cNvCxnSpPr>
            <a:cxnSpLocks/>
          </p:cNvCxnSpPr>
          <p:nvPr/>
        </p:nvCxnSpPr>
        <p:spPr>
          <a:xfrm>
            <a:off x="4512330" y="2097088"/>
            <a:ext cx="0" cy="2801937"/>
          </a:xfrm>
          <a:prstGeom prst="line">
            <a:avLst/>
          </a:prstGeom>
          <a:ln w="34925">
            <a:solidFill>
              <a:schemeClr val="bg2"/>
            </a:solidFill>
          </a:ln>
        </p:spPr>
        <p:style>
          <a:lnRef idx="2">
            <a:schemeClr val="accent1"/>
          </a:lnRef>
          <a:fillRef idx="0">
            <a:schemeClr val="accent1"/>
          </a:fillRef>
          <a:effectRef idx="1">
            <a:schemeClr val="accent1"/>
          </a:effectRef>
          <a:fontRef idx="minor">
            <a:schemeClr val="tx1"/>
          </a:fontRef>
        </p:style>
      </p:cxnSp>
      <p:sp>
        <p:nvSpPr>
          <p:cNvPr id="41" name="Text Placeholder 4">
            <a:extLst>
              <a:ext uri="{FF2B5EF4-FFF2-40B4-BE49-F238E27FC236}">
                <a16:creationId xmlns:a16="http://schemas.microsoft.com/office/drawing/2014/main" id="{A3426006-416F-5745-BB75-B2FEC96F84E8}"/>
              </a:ext>
            </a:extLst>
          </p:cNvPr>
          <p:cNvSpPr>
            <a:spLocks noGrp="1"/>
          </p:cNvSpPr>
          <p:nvPr>
            <p:ph type="body" sz="quarter" idx="30" hasCustomPrompt="1"/>
          </p:nvPr>
        </p:nvSpPr>
        <p:spPr>
          <a:xfrm>
            <a:off x="8158413" y="2042811"/>
            <a:ext cx="3107421" cy="247649"/>
          </a:xfrm>
        </p:spPr>
        <p:txBody>
          <a:bodyPr/>
          <a:lstStyle>
            <a:lvl1pPr>
              <a:defRPr sz="1800"/>
            </a:lvl1pPr>
          </a:lstStyle>
          <a:p>
            <a:pPr lvl="0"/>
            <a:r>
              <a:rPr lang="en-US"/>
              <a:t>Name Surname</a:t>
            </a:r>
          </a:p>
        </p:txBody>
      </p:sp>
      <p:sp>
        <p:nvSpPr>
          <p:cNvPr id="42" name="Text Placeholder 4">
            <a:extLst>
              <a:ext uri="{FF2B5EF4-FFF2-40B4-BE49-F238E27FC236}">
                <a16:creationId xmlns:a16="http://schemas.microsoft.com/office/drawing/2014/main" id="{9ED8DC4F-EF26-984D-B4A3-DAD742F4C719}"/>
              </a:ext>
            </a:extLst>
          </p:cNvPr>
          <p:cNvSpPr>
            <a:spLocks noGrp="1"/>
          </p:cNvSpPr>
          <p:nvPr>
            <p:ph type="body" sz="quarter" idx="31" hasCustomPrompt="1"/>
          </p:nvPr>
        </p:nvSpPr>
        <p:spPr>
          <a:xfrm>
            <a:off x="8158413" y="2352254"/>
            <a:ext cx="3107421" cy="203196"/>
          </a:xfrm>
        </p:spPr>
        <p:txBody>
          <a:bodyPr/>
          <a:lstStyle>
            <a:lvl1pPr>
              <a:defRPr sz="1600" b="0"/>
            </a:lvl1pPr>
          </a:lstStyle>
          <a:p>
            <a:pPr lvl="0"/>
            <a:r>
              <a:rPr lang="en-US"/>
              <a:t>Title</a:t>
            </a:r>
          </a:p>
        </p:txBody>
      </p:sp>
      <p:sp>
        <p:nvSpPr>
          <p:cNvPr id="43" name="Text Placeholder 4">
            <a:extLst>
              <a:ext uri="{FF2B5EF4-FFF2-40B4-BE49-F238E27FC236}">
                <a16:creationId xmlns:a16="http://schemas.microsoft.com/office/drawing/2014/main" id="{8E806C53-B08D-094C-8233-3DCC35146CD5}"/>
              </a:ext>
            </a:extLst>
          </p:cNvPr>
          <p:cNvSpPr>
            <a:spLocks noGrp="1"/>
          </p:cNvSpPr>
          <p:nvPr>
            <p:ph type="body" sz="quarter" idx="32" hasCustomPrompt="1"/>
          </p:nvPr>
        </p:nvSpPr>
        <p:spPr>
          <a:xfrm>
            <a:off x="8157643" y="2950053"/>
            <a:ext cx="3108240" cy="232280"/>
          </a:xfrm>
        </p:spPr>
        <p:txBody>
          <a:bodyPr/>
          <a:lstStyle>
            <a:lvl1pPr>
              <a:defRPr sz="1600" b="0"/>
            </a:lvl1pPr>
          </a:lstStyle>
          <a:p>
            <a:pPr lvl="0"/>
            <a:r>
              <a:rPr lang="en-US"/>
              <a:t>T:</a:t>
            </a:r>
          </a:p>
        </p:txBody>
      </p:sp>
      <p:sp>
        <p:nvSpPr>
          <p:cNvPr id="44" name="Text Placeholder 4">
            <a:extLst>
              <a:ext uri="{FF2B5EF4-FFF2-40B4-BE49-F238E27FC236}">
                <a16:creationId xmlns:a16="http://schemas.microsoft.com/office/drawing/2014/main" id="{F4BD044F-BB71-6E47-8BD5-6133920560F3}"/>
              </a:ext>
            </a:extLst>
          </p:cNvPr>
          <p:cNvSpPr>
            <a:spLocks noGrp="1"/>
          </p:cNvSpPr>
          <p:nvPr>
            <p:ph type="body" sz="quarter" idx="33" hasCustomPrompt="1"/>
          </p:nvPr>
        </p:nvSpPr>
        <p:spPr>
          <a:xfrm>
            <a:off x="8157643" y="3818907"/>
            <a:ext cx="3108240" cy="1732869"/>
          </a:xfrm>
        </p:spPr>
        <p:txBody>
          <a:bodyPr/>
          <a:lstStyle>
            <a:lvl1pPr>
              <a:defRPr sz="1400" b="0"/>
            </a:lvl1pPr>
          </a:lstStyle>
          <a:p>
            <a:pPr lvl="0"/>
            <a:r>
              <a:rPr lang="en-US" err="1"/>
              <a:t>Addres</a:t>
            </a:r>
            <a:endParaRPr lang="en-US"/>
          </a:p>
        </p:txBody>
      </p:sp>
      <p:sp>
        <p:nvSpPr>
          <p:cNvPr id="45" name="Text Placeholder 4">
            <a:extLst>
              <a:ext uri="{FF2B5EF4-FFF2-40B4-BE49-F238E27FC236}">
                <a16:creationId xmlns:a16="http://schemas.microsoft.com/office/drawing/2014/main" id="{6165988C-31B6-FD4F-A18E-72D734EA14E5}"/>
              </a:ext>
            </a:extLst>
          </p:cNvPr>
          <p:cNvSpPr>
            <a:spLocks noGrp="1"/>
          </p:cNvSpPr>
          <p:nvPr>
            <p:ph type="body" sz="quarter" idx="34" hasCustomPrompt="1"/>
          </p:nvPr>
        </p:nvSpPr>
        <p:spPr>
          <a:xfrm>
            <a:off x="8157643" y="3219685"/>
            <a:ext cx="3108240" cy="232280"/>
          </a:xfrm>
        </p:spPr>
        <p:txBody>
          <a:bodyPr/>
          <a:lstStyle>
            <a:lvl1pPr>
              <a:defRPr sz="1600" b="0"/>
            </a:lvl1pPr>
          </a:lstStyle>
          <a:p>
            <a:pPr lvl="0"/>
            <a:r>
              <a:rPr lang="en-US"/>
              <a:t>E:</a:t>
            </a:r>
          </a:p>
        </p:txBody>
      </p:sp>
      <p:cxnSp>
        <p:nvCxnSpPr>
          <p:cNvPr id="46" name="Straight Connector 45">
            <a:extLst>
              <a:ext uri="{FF2B5EF4-FFF2-40B4-BE49-F238E27FC236}">
                <a16:creationId xmlns:a16="http://schemas.microsoft.com/office/drawing/2014/main" id="{DEF942CC-A800-104D-81C1-C6AABF1DD648}"/>
              </a:ext>
            </a:extLst>
          </p:cNvPr>
          <p:cNvCxnSpPr>
            <a:cxnSpLocks/>
          </p:cNvCxnSpPr>
          <p:nvPr/>
        </p:nvCxnSpPr>
        <p:spPr>
          <a:xfrm>
            <a:off x="7958915" y="2097088"/>
            <a:ext cx="0" cy="2801937"/>
          </a:xfrm>
          <a:prstGeom prst="line">
            <a:avLst/>
          </a:prstGeom>
          <a:ln w="34925">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0588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Team_1 row_Whit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a:xfrm>
            <a:off x="807269" y="296861"/>
            <a:ext cx="10580059" cy="755904"/>
          </a:xfrm>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2B9EEF14-C757-4CF8-B62A-0684DCD94BD8}"/>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7" name="Text Placeholder 2">
            <a:extLst>
              <a:ext uri="{FF2B5EF4-FFF2-40B4-BE49-F238E27FC236}">
                <a16:creationId xmlns:a16="http://schemas.microsoft.com/office/drawing/2014/main" id="{A527EBB0-62C4-4C03-B7F1-A13AD92C904B}"/>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7" name="Picture Placeholder 4">
            <a:extLst>
              <a:ext uri="{FF2B5EF4-FFF2-40B4-BE49-F238E27FC236}">
                <a16:creationId xmlns:a16="http://schemas.microsoft.com/office/drawing/2014/main" id="{E066600E-939A-CB48-9115-9D8DCA1AB94E}"/>
              </a:ext>
            </a:extLst>
          </p:cNvPr>
          <p:cNvSpPr>
            <a:spLocks noGrp="1"/>
          </p:cNvSpPr>
          <p:nvPr>
            <p:ph type="pic" sz="quarter" idx="24"/>
          </p:nvPr>
        </p:nvSpPr>
        <p:spPr>
          <a:xfrm>
            <a:off x="847022" y="1700212"/>
            <a:ext cx="2299581" cy="1238251"/>
          </a:xfrm>
          <a:ln>
            <a:noFill/>
          </a:ln>
        </p:spPr>
        <p:txBody>
          <a:bodyPr/>
          <a:lstStyle/>
          <a:p>
            <a:r>
              <a:rPr lang="en-US"/>
              <a:t>Click icon to add picture</a:t>
            </a:r>
          </a:p>
        </p:txBody>
      </p:sp>
      <p:sp>
        <p:nvSpPr>
          <p:cNvPr id="29" name="Line 11">
            <a:extLst>
              <a:ext uri="{FF2B5EF4-FFF2-40B4-BE49-F238E27FC236}">
                <a16:creationId xmlns:a16="http://schemas.microsoft.com/office/drawing/2014/main" id="{E3603901-88B3-6D41-91E3-78471E3AA733}"/>
              </a:ext>
            </a:extLst>
          </p:cNvPr>
          <p:cNvSpPr>
            <a:spLocks noChangeShapeType="1"/>
          </p:cNvSpPr>
          <p:nvPr/>
        </p:nvSpPr>
        <p:spPr bwMode="auto">
          <a:xfrm>
            <a:off x="804863" y="1700212"/>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Text Placeholder 7">
            <a:extLst>
              <a:ext uri="{FF2B5EF4-FFF2-40B4-BE49-F238E27FC236}">
                <a16:creationId xmlns:a16="http://schemas.microsoft.com/office/drawing/2014/main" id="{E6A98B71-B551-8946-A3A9-E65F4E31D3C3}"/>
              </a:ext>
            </a:extLst>
          </p:cNvPr>
          <p:cNvSpPr>
            <a:spLocks noGrp="1"/>
          </p:cNvSpPr>
          <p:nvPr>
            <p:ph type="body" sz="quarter" idx="25"/>
          </p:nvPr>
        </p:nvSpPr>
        <p:spPr>
          <a:xfrm>
            <a:off x="847022" y="3024305"/>
            <a:ext cx="2299575" cy="579507"/>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a:t>Click to edit Master text styles</a:t>
            </a:r>
          </a:p>
        </p:txBody>
      </p:sp>
      <p:sp>
        <p:nvSpPr>
          <p:cNvPr id="40" name="Picture Placeholder 4">
            <a:extLst>
              <a:ext uri="{FF2B5EF4-FFF2-40B4-BE49-F238E27FC236}">
                <a16:creationId xmlns:a16="http://schemas.microsoft.com/office/drawing/2014/main" id="{C365E4FB-00BD-B543-8668-906C4EBC1574}"/>
              </a:ext>
            </a:extLst>
          </p:cNvPr>
          <p:cNvSpPr>
            <a:spLocks noGrp="1"/>
          </p:cNvSpPr>
          <p:nvPr>
            <p:ph type="pic" sz="quarter" idx="26"/>
          </p:nvPr>
        </p:nvSpPr>
        <p:spPr>
          <a:xfrm>
            <a:off x="3565593" y="1700212"/>
            <a:ext cx="2196216" cy="1238251"/>
          </a:xfrm>
          <a:ln>
            <a:noFill/>
          </a:ln>
        </p:spPr>
        <p:txBody>
          <a:bodyPr/>
          <a:lstStyle/>
          <a:p>
            <a:r>
              <a:rPr lang="en-US"/>
              <a:t>Click icon to add picture</a:t>
            </a:r>
          </a:p>
        </p:txBody>
      </p:sp>
      <p:sp>
        <p:nvSpPr>
          <p:cNvPr id="42" name="Text Placeholder 7">
            <a:extLst>
              <a:ext uri="{FF2B5EF4-FFF2-40B4-BE49-F238E27FC236}">
                <a16:creationId xmlns:a16="http://schemas.microsoft.com/office/drawing/2014/main" id="{682D7E17-5CD1-3D4C-BA72-F233B6FB01BD}"/>
              </a:ext>
            </a:extLst>
          </p:cNvPr>
          <p:cNvSpPr>
            <a:spLocks noGrp="1"/>
          </p:cNvSpPr>
          <p:nvPr>
            <p:ph type="body" sz="quarter" idx="27"/>
          </p:nvPr>
        </p:nvSpPr>
        <p:spPr>
          <a:xfrm>
            <a:off x="3564761" y="3024306"/>
            <a:ext cx="2196207" cy="588670"/>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a:t>Click to edit Master text styles</a:t>
            </a:r>
          </a:p>
        </p:txBody>
      </p:sp>
      <p:sp>
        <p:nvSpPr>
          <p:cNvPr id="43" name="Picture Placeholder 4">
            <a:extLst>
              <a:ext uri="{FF2B5EF4-FFF2-40B4-BE49-F238E27FC236}">
                <a16:creationId xmlns:a16="http://schemas.microsoft.com/office/drawing/2014/main" id="{149E4D09-3A7A-3B41-910D-A63B2230823A}"/>
              </a:ext>
            </a:extLst>
          </p:cNvPr>
          <p:cNvSpPr>
            <a:spLocks noGrp="1"/>
          </p:cNvSpPr>
          <p:nvPr>
            <p:ph type="pic" sz="quarter" idx="28"/>
          </p:nvPr>
        </p:nvSpPr>
        <p:spPr>
          <a:xfrm>
            <a:off x="6180799" y="1700212"/>
            <a:ext cx="2196216" cy="1238251"/>
          </a:xfrm>
          <a:ln>
            <a:noFill/>
          </a:ln>
        </p:spPr>
        <p:txBody>
          <a:bodyPr/>
          <a:lstStyle/>
          <a:p>
            <a:r>
              <a:rPr lang="en-US"/>
              <a:t>Click icon to add picture</a:t>
            </a:r>
          </a:p>
        </p:txBody>
      </p:sp>
      <p:sp>
        <p:nvSpPr>
          <p:cNvPr id="45" name="Text Placeholder 7">
            <a:extLst>
              <a:ext uri="{FF2B5EF4-FFF2-40B4-BE49-F238E27FC236}">
                <a16:creationId xmlns:a16="http://schemas.microsoft.com/office/drawing/2014/main" id="{C77FD0B3-3E1F-174E-AF73-8E99C37B22BA}"/>
              </a:ext>
            </a:extLst>
          </p:cNvPr>
          <p:cNvSpPr>
            <a:spLocks noGrp="1"/>
          </p:cNvSpPr>
          <p:nvPr>
            <p:ph type="body" sz="quarter" idx="29"/>
          </p:nvPr>
        </p:nvSpPr>
        <p:spPr>
          <a:xfrm>
            <a:off x="6180798" y="3024305"/>
            <a:ext cx="2196211" cy="579507"/>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a:t>Click to edit Master text styles</a:t>
            </a:r>
          </a:p>
        </p:txBody>
      </p:sp>
      <p:sp>
        <p:nvSpPr>
          <p:cNvPr id="49" name="Picture Placeholder 4">
            <a:extLst>
              <a:ext uri="{FF2B5EF4-FFF2-40B4-BE49-F238E27FC236}">
                <a16:creationId xmlns:a16="http://schemas.microsoft.com/office/drawing/2014/main" id="{0827B651-8E5A-CF45-A073-5FFA181D17A6}"/>
              </a:ext>
            </a:extLst>
          </p:cNvPr>
          <p:cNvSpPr>
            <a:spLocks noGrp="1"/>
          </p:cNvSpPr>
          <p:nvPr>
            <p:ph type="pic" sz="quarter" idx="30"/>
          </p:nvPr>
        </p:nvSpPr>
        <p:spPr>
          <a:xfrm>
            <a:off x="8796006" y="1700212"/>
            <a:ext cx="2196216" cy="1238251"/>
          </a:xfrm>
          <a:ln>
            <a:noFill/>
          </a:ln>
        </p:spPr>
        <p:txBody>
          <a:bodyPr/>
          <a:lstStyle/>
          <a:p>
            <a:r>
              <a:rPr lang="en-US"/>
              <a:t>Click icon to add picture</a:t>
            </a:r>
          </a:p>
        </p:txBody>
      </p:sp>
      <p:sp>
        <p:nvSpPr>
          <p:cNvPr id="51" name="Text Placeholder 7">
            <a:extLst>
              <a:ext uri="{FF2B5EF4-FFF2-40B4-BE49-F238E27FC236}">
                <a16:creationId xmlns:a16="http://schemas.microsoft.com/office/drawing/2014/main" id="{14A01BA4-99E0-A24D-9ED9-B4D76E4E4B87}"/>
              </a:ext>
            </a:extLst>
          </p:cNvPr>
          <p:cNvSpPr>
            <a:spLocks noGrp="1"/>
          </p:cNvSpPr>
          <p:nvPr>
            <p:ph type="body" sz="quarter" idx="31"/>
          </p:nvPr>
        </p:nvSpPr>
        <p:spPr>
          <a:xfrm>
            <a:off x="8796005" y="3024305"/>
            <a:ext cx="2193569" cy="588671"/>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a:t>Click to edit Master text styles</a:t>
            </a:r>
          </a:p>
        </p:txBody>
      </p:sp>
      <p:sp>
        <p:nvSpPr>
          <p:cNvPr id="55" name="Line 11">
            <a:extLst>
              <a:ext uri="{FF2B5EF4-FFF2-40B4-BE49-F238E27FC236}">
                <a16:creationId xmlns:a16="http://schemas.microsoft.com/office/drawing/2014/main" id="{A51CFC14-A144-0843-94C8-B91234B640CC}"/>
              </a:ext>
            </a:extLst>
          </p:cNvPr>
          <p:cNvSpPr>
            <a:spLocks noChangeShapeType="1"/>
          </p:cNvSpPr>
          <p:nvPr/>
        </p:nvSpPr>
        <p:spPr bwMode="auto">
          <a:xfrm>
            <a:off x="3524102" y="1700212"/>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11">
            <a:extLst>
              <a:ext uri="{FF2B5EF4-FFF2-40B4-BE49-F238E27FC236}">
                <a16:creationId xmlns:a16="http://schemas.microsoft.com/office/drawing/2014/main" id="{810F5AE5-18D3-AB4A-A9DD-7FC4555B8E89}"/>
              </a:ext>
            </a:extLst>
          </p:cNvPr>
          <p:cNvSpPr>
            <a:spLocks noChangeShapeType="1"/>
          </p:cNvSpPr>
          <p:nvPr/>
        </p:nvSpPr>
        <p:spPr bwMode="auto">
          <a:xfrm>
            <a:off x="6142471" y="1700212"/>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11">
            <a:extLst>
              <a:ext uri="{FF2B5EF4-FFF2-40B4-BE49-F238E27FC236}">
                <a16:creationId xmlns:a16="http://schemas.microsoft.com/office/drawing/2014/main" id="{1D09F6FF-CD9D-8B40-87F1-9AC44C3B142D}"/>
              </a:ext>
            </a:extLst>
          </p:cNvPr>
          <p:cNvSpPr>
            <a:spLocks noChangeShapeType="1"/>
          </p:cNvSpPr>
          <p:nvPr/>
        </p:nvSpPr>
        <p:spPr bwMode="auto">
          <a:xfrm>
            <a:off x="8755042" y="1700212"/>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Picture Placeholder 4">
            <a:extLst>
              <a:ext uri="{FF2B5EF4-FFF2-40B4-BE49-F238E27FC236}">
                <a16:creationId xmlns:a16="http://schemas.microsoft.com/office/drawing/2014/main" id="{0DC62333-2F23-CB4A-AD58-B45F99C47B46}"/>
              </a:ext>
            </a:extLst>
          </p:cNvPr>
          <p:cNvSpPr>
            <a:spLocks noGrp="1"/>
          </p:cNvSpPr>
          <p:nvPr>
            <p:ph type="pic" sz="quarter" idx="32"/>
          </p:nvPr>
        </p:nvSpPr>
        <p:spPr>
          <a:xfrm>
            <a:off x="847022" y="3934126"/>
            <a:ext cx="2299581" cy="1238251"/>
          </a:xfrm>
          <a:ln>
            <a:noFill/>
          </a:ln>
        </p:spPr>
        <p:txBody>
          <a:bodyPr/>
          <a:lstStyle/>
          <a:p>
            <a:r>
              <a:rPr lang="en-US"/>
              <a:t>Click icon to add picture</a:t>
            </a:r>
          </a:p>
        </p:txBody>
      </p:sp>
      <p:sp>
        <p:nvSpPr>
          <p:cNvPr id="61" name="Line 11">
            <a:extLst>
              <a:ext uri="{FF2B5EF4-FFF2-40B4-BE49-F238E27FC236}">
                <a16:creationId xmlns:a16="http://schemas.microsoft.com/office/drawing/2014/main" id="{56D7D260-7F88-F24D-81DD-49E1A567D954}"/>
              </a:ext>
            </a:extLst>
          </p:cNvPr>
          <p:cNvSpPr>
            <a:spLocks noChangeShapeType="1"/>
          </p:cNvSpPr>
          <p:nvPr/>
        </p:nvSpPr>
        <p:spPr bwMode="auto">
          <a:xfrm>
            <a:off x="804863" y="3934126"/>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Text Placeholder 7">
            <a:extLst>
              <a:ext uri="{FF2B5EF4-FFF2-40B4-BE49-F238E27FC236}">
                <a16:creationId xmlns:a16="http://schemas.microsoft.com/office/drawing/2014/main" id="{D108D62E-BF57-5340-B55A-6A1B28CA64D5}"/>
              </a:ext>
            </a:extLst>
          </p:cNvPr>
          <p:cNvSpPr>
            <a:spLocks noGrp="1"/>
          </p:cNvSpPr>
          <p:nvPr>
            <p:ph type="body" sz="quarter" idx="33"/>
          </p:nvPr>
        </p:nvSpPr>
        <p:spPr>
          <a:xfrm>
            <a:off x="847022" y="5258219"/>
            <a:ext cx="2299575" cy="579507"/>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a:t>Click to edit Master text styles</a:t>
            </a:r>
          </a:p>
        </p:txBody>
      </p:sp>
      <p:sp>
        <p:nvSpPr>
          <p:cNvPr id="64" name="Picture Placeholder 4">
            <a:extLst>
              <a:ext uri="{FF2B5EF4-FFF2-40B4-BE49-F238E27FC236}">
                <a16:creationId xmlns:a16="http://schemas.microsoft.com/office/drawing/2014/main" id="{0B675CE7-0A1F-3E41-A9A6-D9029EB8F565}"/>
              </a:ext>
            </a:extLst>
          </p:cNvPr>
          <p:cNvSpPr>
            <a:spLocks noGrp="1"/>
          </p:cNvSpPr>
          <p:nvPr>
            <p:ph type="pic" sz="quarter" idx="34"/>
          </p:nvPr>
        </p:nvSpPr>
        <p:spPr>
          <a:xfrm>
            <a:off x="3565593" y="3934126"/>
            <a:ext cx="2196216" cy="1238251"/>
          </a:xfrm>
          <a:ln>
            <a:noFill/>
          </a:ln>
        </p:spPr>
        <p:txBody>
          <a:bodyPr/>
          <a:lstStyle/>
          <a:p>
            <a:r>
              <a:rPr lang="en-US"/>
              <a:t>Click icon to add picture</a:t>
            </a:r>
          </a:p>
        </p:txBody>
      </p:sp>
      <p:sp>
        <p:nvSpPr>
          <p:cNvPr id="70" name="Text Placeholder 7">
            <a:extLst>
              <a:ext uri="{FF2B5EF4-FFF2-40B4-BE49-F238E27FC236}">
                <a16:creationId xmlns:a16="http://schemas.microsoft.com/office/drawing/2014/main" id="{EBA9547A-ED7A-5340-8FD5-C0DBE14779CD}"/>
              </a:ext>
            </a:extLst>
          </p:cNvPr>
          <p:cNvSpPr>
            <a:spLocks noGrp="1"/>
          </p:cNvSpPr>
          <p:nvPr>
            <p:ph type="body" sz="quarter" idx="35"/>
          </p:nvPr>
        </p:nvSpPr>
        <p:spPr>
          <a:xfrm>
            <a:off x="3564761" y="5258220"/>
            <a:ext cx="2196207" cy="588670"/>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a:t>Click to edit Master text styles</a:t>
            </a:r>
          </a:p>
        </p:txBody>
      </p:sp>
      <p:sp>
        <p:nvSpPr>
          <p:cNvPr id="71" name="Picture Placeholder 4">
            <a:extLst>
              <a:ext uri="{FF2B5EF4-FFF2-40B4-BE49-F238E27FC236}">
                <a16:creationId xmlns:a16="http://schemas.microsoft.com/office/drawing/2014/main" id="{016813A8-A11E-D442-BBF1-06DA78848D58}"/>
              </a:ext>
            </a:extLst>
          </p:cNvPr>
          <p:cNvSpPr>
            <a:spLocks noGrp="1"/>
          </p:cNvSpPr>
          <p:nvPr>
            <p:ph type="pic" sz="quarter" idx="36"/>
          </p:nvPr>
        </p:nvSpPr>
        <p:spPr>
          <a:xfrm>
            <a:off x="6180799" y="3934126"/>
            <a:ext cx="2196216" cy="1238251"/>
          </a:xfrm>
          <a:ln>
            <a:noFill/>
          </a:ln>
        </p:spPr>
        <p:txBody>
          <a:bodyPr/>
          <a:lstStyle/>
          <a:p>
            <a:r>
              <a:rPr lang="en-US"/>
              <a:t>Click icon to add picture</a:t>
            </a:r>
          </a:p>
        </p:txBody>
      </p:sp>
      <p:sp>
        <p:nvSpPr>
          <p:cNvPr id="72" name="Text Placeholder 7">
            <a:extLst>
              <a:ext uri="{FF2B5EF4-FFF2-40B4-BE49-F238E27FC236}">
                <a16:creationId xmlns:a16="http://schemas.microsoft.com/office/drawing/2014/main" id="{B12AB741-E521-8F48-98F2-945062B3BC61}"/>
              </a:ext>
            </a:extLst>
          </p:cNvPr>
          <p:cNvSpPr>
            <a:spLocks noGrp="1"/>
          </p:cNvSpPr>
          <p:nvPr>
            <p:ph type="body" sz="quarter" idx="37"/>
          </p:nvPr>
        </p:nvSpPr>
        <p:spPr>
          <a:xfrm>
            <a:off x="6180798" y="5258219"/>
            <a:ext cx="2196211" cy="579507"/>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a:t>Click to edit Master text styles</a:t>
            </a:r>
          </a:p>
        </p:txBody>
      </p:sp>
      <p:sp>
        <p:nvSpPr>
          <p:cNvPr id="73" name="Picture Placeholder 4">
            <a:extLst>
              <a:ext uri="{FF2B5EF4-FFF2-40B4-BE49-F238E27FC236}">
                <a16:creationId xmlns:a16="http://schemas.microsoft.com/office/drawing/2014/main" id="{A0417BCC-FA3D-5F4F-BC71-E879BD975FD0}"/>
              </a:ext>
            </a:extLst>
          </p:cNvPr>
          <p:cNvSpPr>
            <a:spLocks noGrp="1"/>
          </p:cNvSpPr>
          <p:nvPr>
            <p:ph type="pic" sz="quarter" idx="38"/>
          </p:nvPr>
        </p:nvSpPr>
        <p:spPr>
          <a:xfrm>
            <a:off x="8796006" y="3934126"/>
            <a:ext cx="2196216" cy="1238251"/>
          </a:xfrm>
          <a:ln>
            <a:noFill/>
          </a:ln>
        </p:spPr>
        <p:txBody>
          <a:bodyPr/>
          <a:lstStyle/>
          <a:p>
            <a:r>
              <a:rPr lang="en-US"/>
              <a:t>Click icon to add picture</a:t>
            </a:r>
          </a:p>
        </p:txBody>
      </p:sp>
      <p:sp>
        <p:nvSpPr>
          <p:cNvPr id="74" name="Text Placeholder 7">
            <a:extLst>
              <a:ext uri="{FF2B5EF4-FFF2-40B4-BE49-F238E27FC236}">
                <a16:creationId xmlns:a16="http://schemas.microsoft.com/office/drawing/2014/main" id="{4920F1BA-12C9-D24A-81BA-BED87C692A20}"/>
              </a:ext>
            </a:extLst>
          </p:cNvPr>
          <p:cNvSpPr>
            <a:spLocks noGrp="1"/>
          </p:cNvSpPr>
          <p:nvPr>
            <p:ph type="body" sz="quarter" idx="39"/>
          </p:nvPr>
        </p:nvSpPr>
        <p:spPr>
          <a:xfrm>
            <a:off x="8796005" y="5258219"/>
            <a:ext cx="2193569" cy="588671"/>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a:t>Click to edit Master text styles</a:t>
            </a:r>
          </a:p>
        </p:txBody>
      </p:sp>
      <p:sp>
        <p:nvSpPr>
          <p:cNvPr id="75" name="Line 11">
            <a:extLst>
              <a:ext uri="{FF2B5EF4-FFF2-40B4-BE49-F238E27FC236}">
                <a16:creationId xmlns:a16="http://schemas.microsoft.com/office/drawing/2014/main" id="{B3738E01-9557-2349-9B60-4B2A5E5C1951}"/>
              </a:ext>
            </a:extLst>
          </p:cNvPr>
          <p:cNvSpPr>
            <a:spLocks noChangeShapeType="1"/>
          </p:cNvSpPr>
          <p:nvPr/>
        </p:nvSpPr>
        <p:spPr bwMode="auto">
          <a:xfrm>
            <a:off x="3524102" y="3934126"/>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11">
            <a:extLst>
              <a:ext uri="{FF2B5EF4-FFF2-40B4-BE49-F238E27FC236}">
                <a16:creationId xmlns:a16="http://schemas.microsoft.com/office/drawing/2014/main" id="{929833FE-6D83-C249-93F3-F28BC2EFB977}"/>
              </a:ext>
            </a:extLst>
          </p:cNvPr>
          <p:cNvSpPr>
            <a:spLocks noChangeShapeType="1"/>
          </p:cNvSpPr>
          <p:nvPr/>
        </p:nvSpPr>
        <p:spPr bwMode="auto">
          <a:xfrm>
            <a:off x="6142471" y="3934126"/>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11">
            <a:extLst>
              <a:ext uri="{FF2B5EF4-FFF2-40B4-BE49-F238E27FC236}">
                <a16:creationId xmlns:a16="http://schemas.microsoft.com/office/drawing/2014/main" id="{0650F398-20BD-1144-AA4F-B66967418DE6}"/>
              </a:ext>
            </a:extLst>
          </p:cNvPr>
          <p:cNvSpPr>
            <a:spLocks noChangeShapeType="1"/>
          </p:cNvSpPr>
          <p:nvPr/>
        </p:nvSpPr>
        <p:spPr bwMode="auto">
          <a:xfrm>
            <a:off x="8755042" y="3934126"/>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685554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1_Team_1 row_White">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a:xfrm>
            <a:off x="807269" y="296861"/>
            <a:ext cx="10580059" cy="755904"/>
          </a:xfrm>
        </p:spPr>
        <p:txBody>
          <a:bodyPr/>
          <a:lstStyle>
            <a:lvl1pPr>
              <a:defRPr>
                <a:solidFill>
                  <a:schemeClr val="bg1"/>
                </a:solidFill>
              </a:defRPr>
            </a:lvl1pPr>
          </a:lstStyle>
          <a:p>
            <a:r>
              <a:rPr lang="en-US"/>
              <a:t>Click to edit Master title style</a:t>
            </a:r>
            <a:endParaRPr lang="en-GB"/>
          </a:p>
        </p:txBody>
      </p:sp>
      <p:sp>
        <p:nvSpPr>
          <p:cNvPr id="10" name="Line 11">
            <a:extLst>
              <a:ext uri="{FF2B5EF4-FFF2-40B4-BE49-F238E27FC236}">
                <a16:creationId xmlns:a16="http://schemas.microsoft.com/office/drawing/2014/main" id="{2B9EEF14-C757-4CF8-B62A-0684DCD94BD8}"/>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lvl1pPr>
              <a:defRPr>
                <a:solidFill>
                  <a:schemeClr val="bg1"/>
                </a:solidFill>
              </a:defRPr>
            </a:lvl1pPr>
          </a:lstStyle>
          <a:p>
            <a:fld id="{AFA7B88B-89BC-4E41-A4CC-88F7AB32273B}" type="slidenum">
              <a:rPr lang="en-GB" smtClean="0"/>
              <a:t>‹#›</a:t>
            </a:fld>
            <a:endParaRPr lang="en-GB"/>
          </a:p>
        </p:txBody>
      </p:sp>
      <p:sp>
        <p:nvSpPr>
          <p:cNvPr id="7" name="Text Placeholder 2">
            <a:extLst>
              <a:ext uri="{FF2B5EF4-FFF2-40B4-BE49-F238E27FC236}">
                <a16:creationId xmlns:a16="http://schemas.microsoft.com/office/drawing/2014/main" id="{A527EBB0-62C4-4C03-B7F1-A13AD92C904B}"/>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7" name="Picture Placeholder 4">
            <a:extLst>
              <a:ext uri="{FF2B5EF4-FFF2-40B4-BE49-F238E27FC236}">
                <a16:creationId xmlns:a16="http://schemas.microsoft.com/office/drawing/2014/main" id="{E066600E-939A-CB48-9115-9D8DCA1AB94E}"/>
              </a:ext>
            </a:extLst>
          </p:cNvPr>
          <p:cNvSpPr>
            <a:spLocks noGrp="1"/>
          </p:cNvSpPr>
          <p:nvPr>
            <p:ph type="pic" sz="quarter" idx="24"/>
          </p:nvPr>
        </p:nvSpPr>
        <p:spPr>
          <a:xfrm>
            <a:off x="847022" y="1700212"/>
            <a:ext cx="2299581" cy="1238251"/>
          </a:xfrm>
          <a:ln>
            <a:noFill/>
          </a:ln>
        </p:spPr>
        <p:txBody>
          <a:bodyPr/>
          <a:lstStyle/>
          <a:p>
            <a:r>
              <a:rPr lang="en-US"/>
              <a:t>Click icon to add picture</a:t>
            </a:r>
          </a:p>
        </p:txBody>
      </p:sp>
      <p:sp>
        <p:nvSpPr>
          <p:cNvPr id="29" name="Line 11">
            <a:extLst>
              <a:ext uri="{FF2B5EF4-FFF2-40B4-BE49-F238E27FC236}">
                <a16:creationId xmlns:a16="http://schemas.microsoft.com/office/drawing/2014/main" id="{E3603901-88B3-6D41-91E3-78471E3AA733}"/>
              </a:ext>
            </a:extLst>
          </p:cNvPr>
          <p:cNvSpPr>
            <a:spLocks noChangeShapeType="1"/>
          </p:cNvSpPr>
          <p:nvPr/>
        </p:nvSpPr>
        <p:spPr bwMode="auto">
          <a:xfrm>
            <a:off x="804863"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Text Placeholder 7">
            <a:extLst>
              <a:ext uri="{FF2B5EF4-FFF2-40B4-BE49-F238E27FC236}">
                <a16:creationId xmlns:a16="http://schemas.microsoft.com/office/drawing/2014/main" id="{E6A98B71-B551-8946-A3A9-E65F4E31D3C3}"/>
              </a:ext>
            </a:extLst>
          </p:cNvPr>
          <p:cNvSpPr>
            <a:spLocks noGrp="1"/>
          </p:cNvSpPr>
          <p:nvPr>
            <p:ph type="body" sz="quarter" idx="25"/>
          </p:nvPr>
        </p:nvSpPr>
        <p:spPr>
          <a:xfrm>
            <a:off x="847022" y="3024305"/>
            <a:ext cx="2299575"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40" name="Picture Placeholder 4">
            <a:extLst>
              <a:ext uri="{FF2B5EF4-FFF2-40B4-BE49-F238E27FC236}">
                <a16:creationId xmlns:a16="http://schemas.microsoft.com/office/drawing/2014/main" id="{C365E4FB-00BD-B543-8668-906C4EBC1574}"/>
              </a:ext>
            </a:extLst>
          </p:cNvPr>
          <p:cNvSpPr>
            <a:spLocks noGrp="1"/>
          </p:cNvSpPr>
          <p:nvPr>
            <p:ph type="pic" sz="quarter" idx="26"/>
          </p:nvPr>
        </p:nvSpPr>
        <p:spPr>
          <a:xfrm>
            <a:off x="3565593" y="1700212"/>
            <a:ext cx="2196216" cy="1238251"/>
          </a:xfrm>
          <a:ln>
            <a:noFill/>
          </a:ln>
        </p:spPr>
        <p:txBody>
          <a:bodyPr/>
          <a:lstStyle/>
          <a:p>
            <a:r>
              <a:rPr lang="en-US"/>
              <a:t>Click icon to add picture</a:t>
            </a:r>
          </a:p>
        </p:txBody>
      </p:sp>
      <p:sp>
        <p:nvSpPr>
          <p:cNvPr id="42" name="Text Placeholder 7">
            <a:extLst>
              <a:ext uri="{FF2B5EF4-FFF2-40B4-BE49-F238E27FC236}">
                <a16:creationId xmlns:a16="http://schemas.microsoft.com/office/drawing/2014/main" id="{682D7E17-5CD1-3D4C-BA72-F233B6FB01BD}"/>
              </a:ext>
            </a:extLst>
          </p:cNvPr>
          <p:cNvSpPr>
            <a:spLocks noGrp="1"/>
          </p:cNvSpPr>
          <p:nvPr>
            <p:ph type="body" sz="quarter" idx="27"/>
          </p:nvPr>
        </p:nvSpPr>
        <p:spPr>
          <a:xfrm>
            <a:off x="3564761" y="3024306"/>
            <a:ext cx="2196207" cy="588670"/>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43" name="Picture Placeholder 4">
            <a:extLst>
              <a:ext uri="{FF2B5EF4-FFF2-40B4-BE49-F238E27FC236}">
                <a16:creationId xmlns:a16="http://schemas.microsoft.com/office/drawing/2014/main" id="{149E4D09-3A7A-3B41-910D-A63B2230823A}"/>
              </a:ext>
            </a:extLst>
          </p:cNvPr>
          <p:cNvSpPr>
            <a:spLocks noGrp="1"/>
          </p:cNvSpPr>
          <p:nvPr>
            <p:ph type="pic" sz="quarter" idx="28"/>
          </p:nvPr>
        </p:nvSpPr>
        <p:spPr>
          <a:xfrm>
            <a:off x="6180799" y="1700212"/>
            <a:ext cx="2196216" cy="1238251"/>
          </a:xfrm>
          <a:ln>
            <a:noFill/>
          </a:ln>
        </p:spPr>
        <p:txBody>
          <a:bodyPr/>
          <a:lstStyle/>
          <a:p>
            <a:r>
              <a:rPr lang="en-US"/>
              <a:t>Click icon to add picture</a:t>
            </a:r>
          </a:p>
        </p:txBody>
      </p:sp>
      <p:sp>
        <p:nvSpPr>
          <p:cNvPr id="45" name="Text Placeholder 7">
            <a:extLst>
              <a:ext uri="{FF2B5EF4-FFF2-40B4-BE49-F238E27FC236}">
                <a16:creationId xmlns:a16="http://schemas.microsoft.com/office/drawing/2014/main" id="{C77FD0B3-3E1F-174E-AF73-8E99C37B22BA}"/>
              </a:ext>
            </a:extLst>
          </p:cNvPr>
          <p:cNvSpPr>
            <a:spLocks noGrp="1"/>
          </p:cNvSpPr>
          <p:nvPr>
            <p:ph type="body" sz="quarter" idx="29"/>
          </p:nvPr>
        </p:nvSpPr>
        <p:spPr>
          <a:xfrm>
            <a:off x="6180798" y="3024305"/>
            <a:ext cx="2196211"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49" name="Picture Placeholder 4">
            <a:extLst>
              <a:ext uri="{FF2B5EF4-FFF2-40B4-BE49-F238E27FC236}">
                <a16:creationId xmlns:a16="http://schemas.microsoft.com/office/drawing/2014/main" id="{0827B651-8E5A-CF45-A073-5FFA181D17A6}"/>
              </a:ext>
            </a:extLst>
          </p:cNvPr>
          <p:cNvSpPr>
            <a:spLocks noGrp="1"/>
          </p:cNvSpPr>
          <p:nvPr>
            <p:ph type="pic" sz="quarter" idx="30"/>
          </p:nvPr>
        </p:nvSpPr>
        <p:spPr>
          <a:xfrm>
            <a:off x="8796006" y="1700212"/>
            <a:ext cx="2196216" cy="1238251"/>
          </a:xfrm>
          <a:ln>
            <a:noFill/>
          </a:ln>
        </p:spPr>
        <p:txBody>
          <a:bodyPr/>
          <a:lstStyle/>
          <a:p>
            <a:r>
              <a:rPr lang="en-US"/>
              <a:t>Click icon to add picture</a:t>
            </a:r>
          </a:p>
        </p:txBody>
      </p:sp>
      <p:sp>
        <p:nvSpPr>
          <p:cNvPr id="51" name="Text Placeholder 7">
            <a:extLst>
              <a:ext uri="{FF2B5EF4-FFF2-40B4-BE49-F238E27FC236}">
                <a16:creationId xmlns:a16="http://schemas.microsoft.com/office/drawing/2014/main" id="{14A01BA4-99E0-A24D-9ED9-B4D76E4E4B87}"/>
              </a:ext>
            </a:extLst>
          </p:cNvPr>
          <p:cNvSpPr>
            <a:spLocks noGrp="1"/>
          </p:cNvSpPr>
          <p:nvPr>
            <p:ph type="body" sz="quarter" idx="31"/>
          </p:nvPr>
        </p:nvSpPr>
        <p:spPr>
          <a:xfrm>
            <a:off x="8796005" y="3024305"/>
            <a:ext cx="2193569" cy="588671"/>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55" name="Line 11">
            <a:extLst>
              <a:ext uri="{FF2B5EF4-FFF2-40B4-BE49-F238E27FC236}">
                <a16:creationId xmlns:a16="http://schemas.microsoft.com/office/drawing/2014/main" id="{A51CFC14-A144-0843-94C8-B91234B640CC}"/>
              </a:ext>
            </a:extLst>
          </p:cNvPr>
          <p:cNvSpPr>
            <a:spLocks noChangeShapeType="1"/>
          </p:cNvSpPr>
          <p:nvPr/>
        </p:nvSpPr>
        <p:spPr bwMode="auto">
          <a:xfrm>
            <a:off x="3524102"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11">
            <a:extLst>
              <a:ext uri="{FF2B5EF4-FFF2-40B4-BE49-F238E27FC236}">
                <a16:creationId xmlns:a16="http://schemas.microsoft.com/office/drawing/2014/main" id="{810F5AE5-18D3-AB4A-A9DD-7FC4555B8E89}"/>
              </a:ext>
            </a:extLst>
          </p:cNvPr>
          <p:cNvSpPr>
            <a:spLocks noChangeShapeType="1"/>
          </p:cNvSpPr>
          <p:nvPr/>
        </p:nvSpPr>
        <p:spPr bwMode="auto">
          <a:xfrm>
            <a:off x="6142471"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11">
            <a:extLst>
              <a:ext uri="{FF2B5EF4-FFF2-40B4-BE49-F238E27FC236}">
                <a16:creationId xmlns:a16="http://schemas.microsoft.com/office/drawing/2014/main" id="{1D09F6FF-CD9D-8B40-87F1-9AC44C3B142D}"/>
              </a:ext>
            </a:extLst>
          </p:cNvPr>
          <p:cNvSpPr>
            <a:spLocks noChangeShapeType="1"/>
          </p:cNvSpPr>
          <p:nvPr/>
        </p:nvSpPr>
        <p:spPr bwMode="auto">
          <a:xfrm>
            <a:off x="8755042"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Picture Placeholder 4">
            <a:extLst>
              <a:ext uri="{FF2B5EF4-FFF2-40B4-BE49-F238E27FC236}">
                <a16:creationId xmlns:a16="http://schemas.microsoft.com/office/drawing/2014/main" id="{0DC62333-2F23-CB4A-AD58-B45F99C47B46}"/>
              </a:ext>
            </a:extLst>
          </p:cNvPr>
          <p:cNvSpPr>
            <a:spLocks noGrp="1"/>
          </p:cNvSpPr>
          <p:nvPr>
            <p:ph type="pic" sz="quarter" idx="32"/>
          </p:nvPr>
        </p:nvSpPr>
        <p:spPr>
          <a:xfrm>
            <a:off x="847022" y="3934126"/>
            <a:ext cx="2299581" cy="1238251"/>
          </a:xfrm>
          <a:ln>
            <a:noFill/>
          </a:ln>
        </p:spPr>
        <p:txBody>
          <a:bodyPr/>
          <a:lstStyle/>
          <a:p>
            <a:r>
              <a:rPr lang="en-US"/>
              <a:t>Click icon to add picture</a:t>
            </a:r>
          </a:p>
        </p:txBody>
      </p:sp>
      <p:sp>
        <p:nvSpPr>
          <p:cNvPr id="61" name="Line 11">
            <a:extLst>
              <a:ext uri="{FF2B5EF4-FFF2-40B4-BE49-F238E27FC236}">
                <a16:creationId xmlns:a16="http://schemas.microsoft.com/office/drawing/2014/main" id="{56D7D260-7F88-F24D-81DD-49E1A567D954}"/>
              </a:ext>
            </a:extLst>
          </p:cNvPr>
          <p:cNvSpPr>
            <a:spLocks noChangeShapeType="1"/>
          </p:cNvSpPr>
          <p:nvPr/>
        </p:nvSpPr>
        <p:spPr bwMode="auto">
          <a:xfrm>
            <a:off x="804863"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Text Placeholder 7">
            <a:extLst>
              <a:ext uri="{FF2B5EF4-FFF2-40B4-BE49-F238E27FC236}">
                <a16:creationId xmlns:a16="http://schemas.microsoft.com/office/drawing/2014/main" id="{D108D62E-BF57-5340-B55A-6A1B28CA64D5}"/>
              </a:ext>
            </a:extLst>
          </p:cNvPr>
          <p:cNvSpPr>
            <a:spLocks noGrp="1"/>
          </p:cNvSpPr>
          <p:nvPr>
            <p:ph type="body" sz="quarter" idx="33"/>
          </p:nvPr>
        </p:nvSpPr>
        <p:spPr>
          <a:xfrm>
            <a:off x="847022" y="5258219"/>
            <a:ext cx="2299575"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64" name="Picture Placeholder 4">
            <a:extLst>
              <a:ext uri="{FF2B5EF4-FFF2-40B4-BE49-F238E27FC236}">
                <a16:creationId xmlns:a16="http://schemas.microsoft.com/office/drawing/2014/main" id="{0B675CE7-0A1F-3E41-A9A6-D9029EB8F565}"/>
              </a:ext>
            </a:extLst>
          </p:cNvPr>
          <p:cNvSpPr>
            <a:spLocks noGrp="1"/>
          </p:cNvSpPr>
          <p:nvPr>
            <p:ph type="pic" sz="quarter" idx="34"/>
          </p:nvPr>
        </p:nvSpPr>
        <p:spPr>
          <a:xfrm>
            <a:off x="3565593" y="3934126"/>
            <a:ext cx="2196216" cy="1238251"/>
          </a:xfrm>
          <a:ln>
            <a:noFill/>
          </a:ln>
        </p:spPr>
        <p:txBody>
          <a:bodyPr/>
          <a:lstStyle/>
          <a:p>
            <a:r>
              <a:rPr lang="en-US"/>
              <a:t>Click icon to add picture</a:t>
            </a:r>
          </a:p>
        </p:txBody>
      </p:sp>
      <p:sp>
        <p:nvSpPr>
          <p:cNvPr id="70" name="Text Placeholder 7">
            <a:extLst>
              <a:ext uri="{FF2B5EF4-FFF2-40B4-BE49-F238E27FC236}">
                <a16:creationId xmlns:a16="http://schemas.microsoft.com/office/drawing/2014/main" id="{EBA9547A-ED7A-5340-8FD5-C0DBE14779CD}"/>
              </a:ext>
            </a:extLst>
          </p:cNvPr>
          <p:cNvSpPr>
            <a:spLocks noGrp="1"/>
          </p:cNvSpPr>
          <p:nvPr>
            <p:ph type="body" sz="quarter" idx="35"/>
          </p:nvPr>
        </p:nvSpPr>
        <p:spPr>
          <a:xfrm>
            <a:off x="3564761" y="5258220"/>
            <a:ext cx="2196207" cy="588670"/>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71" name="Picture Placeholder 4">
            <a:extLst>
              <a:ext uri="{FF2B5EF4-FFF2-40B4-BE49-F238E27FC236}">
                <a16:creationId xmlns:a16="http://schemas.microsoft.com/office/drawing/2014/main" id="{016813A8-A11E-D442-BBF1-06DA78848D58}"/>
              </a:ext>
            </a:extLst>
          </p:cNvPr>
          <p:cNvSpPr>
            <a:spLocks noGrp="1"/>
          </p:cNvSpPr>
          <p:nvPr>
            <p:ph type="pic" sz="quarter" idx="36"/>
          </p:nvPr>
        </p:nvSpPr>
        <p:spPr>
          <a:xfrm>
            <a:off x="6180799" y="3934126"/>
            <a:ext cx="2196216" cy="1238251"/>
          </a:xfrm>
          <a:ln>
            <a:noFill/>
          </a:ln>
        </p:spPr>
        <p:txBody>
          <a:bodyPr/>
          <a:lstStyle/>
          <a:p>
            <a:r>
              <a:rPr lang="en-US"/>
              <a:t>Click icon to add picture</a:t>
            </a:r>
          </a:p>
        </p:txBody>
      </p:sp>
      <p:sp>
        <p:nvSpPr>
          <p:cNvPr id="72" name="Text Placeholder 7">
            <a:extLst>
              <a:ext uri="{FF2B5EF4-FFF2-40B4-BE49-F238E27FC236}">
                <a16:creationId xmlns:a16="http://schemas.microsoft.com/office/drawing/2014/main" id="{B12AB741-E521-8F48-98F2-945062B3BC61}"/>
              </a:ext>
            </a:extLst>
          </p:cNvPr>
          <p:cNvSpPr>
            <a:spLocks noGrp="1"/>
          </p:cNvSpPr>
          <p:nvPr>
            <p:ph type="body" sz="quarter" idx="37"/>
          </p:nvPr>
        </p:nvSpPr>
        <p:spPr>
          <a:xfrm>
            <a:off x="6180798" y="5258219"/>
            <a:ext cx="2196211"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73" name="Picture Placeholder 4">
            <a:extLst>
              <a:ext uri="{FF2B5EF4-FFF2-40B4-BE49-F238E27FC236}">
                <a16:creationId xmlns:a16="http://schemas.microsoft.com/office/drawing/2014/main" id="{A0417BCC-FA3D-5F4F-BC71-E879BD975FD0}"/>
              </a:ext>
            </a:extLst>
          </p:cNvPr>
          <p:cNvSpPr>
            <a:spLocks noGrp="1"/>
          </p:cNvSpPr>
          <p:nvPr>
            <p:ph type="pic" sz="quarter" idx="38"/>
          </p:nvPr>
        </p:nvSpPr>
        <p:spPr>
          <a:xfrm>
            <a:off x="8796006" y="3934126"/>
            <a:ext cx="2196216" cy="1238251"/>
          </a:xfrm>
          <a:ln>
            <a:noFill/>
          </a:ln>
        </p:spPr>
        <p:txBody>
          <a:bodyPr/>
          <a:lstStyle/>
          <a:p>
            <a:r>
              <a:rPr lang="en-US"/>
              <a:t>Click icon to add picture</a:t>
            </a:r>
          </a:p>
        </p:txBody>
      </p:sp>
      <p:sp>
        <p:nvSpPr>
          <p:cNvPr id="74" name="Text Placeholder 7">
            <a:extLst>
              <a:ext uri="{FF2B5EF4-FFF2-40B4-BE49-F238E27FC236}">
                <a16:creationId xmlns:a16="http://schemas.microsoft.com/office/drawing/2014/main" id="{4920F1BA-12C9-D24A-81BA-BED87C692A20}"/>
              </a:ext>
            </a:extLst>
          </p:cNvPr>
          <p:cNvSpPr>
            <a:spLocks noGrp="1"/>
          </p:cNvSpPr>
          <p:nvPr>
            <p:ph type="body" sz="quarter" idx="39"/>
          </p:nvPr>
        </p:nvSpPr>
        <p:spPr>
          <a:xfrm>
            <a:off x="8796005" y="5258219"/>
            <a:ext cx="2193569" cy="588671"/>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75" name="Line 11">
            <a:extLst>
              <a:ext uri="{FF2B5EF4-FFF2-40B4-BE49-F238E27FC236}">
                <a16:creationId xmlns:a16="http://schemas.microsoft.com/office/drawing/2014/main" id="{B3738E01-9557-2349-9B60-4B2A5E5C1951}"/>
              </a:ext>
            </a:extLst>
          </p:cNvPr>
          <p:cNvSpPr>
            <a:spLocks noChangeShapeType="1"/>
          </p:cNvSpPr>
          <p:nvPr/>
        </p:nvSpPr>
        <p:spPr bwMode="auto">
          <a:xfrm>
            <a:off x="3524102"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11">
            <a:extLst>
              <a:ext uri="{FF2B5EF4-FFF2-40B4-BE49-F238E27FC236}">
                <a16:creationId xmlns:a16="http://schemas.microsoft.com/office/drawing/2014/main" id="{929833FE-6D83-C249-93F3-F28BC2EFB977}"/>
              </a:ext>
            </a:extLst>
          </p:cNvPr>
          <p:cNvSpPr>
            <a:spLocks noChangeShapeType="1"/>
          </p:cNvSpPr>
          <p:nvPr/>
        </p:nvSpPr>
        <p:spPr bwMode="auto">
          <a:xfrm>
            <a:off x="6142471"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11">
            <a:extLst>
              <a:ext uri="{FF2B5EF4-FFF2-40B4-BE49-F238E27FC236}">
                <a16:creationId xmlns:a16="http://schemas.microsoft.com/office/drawing/2014/main" id="{0650F398-20BD-1144-AA4F-B66967418DE6}"/>
              </a:ext>
            </a:extLst>
          </p:cNvPr>
          <p:cNvSpPr>
            <a:spLocks noChangeShapeType="1"/>
          </p:cNvSpPr>
          <p:nvPr/>
        </p:nvSpPr>
        <p:spPr bwMode="auto">
          <a:xfrm>
            <a:off x="8755042"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11">
            <a:extLst>
              <a:ext uri="{FF2B5EF4-FFF2-40B4-BE49-F238E27FC236}">
                <a16:creationId xmlns:a16="http://schemas.microsoft.com/office/drawing/2014/main" id="{C5FB2416-6654-4247-9BB1-1D9A525D87A6}"/>
              </a:ext>
            </a:extLst>
          </p:cNvPr>
          <p:cNvSpPr>
            <a:spLocks noChangeShapeType="1"/>
          </p:cNvSpPr>
          <p:nvPr/>
        </p:nvSpPr>
        <p:spPr bwMode="auto">
          <a:xfrm>
            <a:off x="609600" y="0"/>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049911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Left Box+image_Blu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6EE4DC-4B5D-448B-B2F9-0E6E509DA224}"/>
              </a:ext>
            </a:extLst>
          </p:cNvPr>
          <p:cNvSpPr/>
          <p:nvPr/>
        </p:nvSpPr>
        <p:spPr>
          <a:xfrm>
            <a:off x="0" y="0"/>
            <a:ext cx="43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rgbClr val="02083C"/>
                </a:solidFill>
              </a:defRPr>
            </a:lvl1pPr>
          </a:lstStyle>
          <a:p>
            <a:fld id="{AFA7B88B-89BC-4E41-A4CC-88F7AB32273B}" type="slidenum">
              <a:rPr lang="en-GB" smtClean="0"/>
              <a:t>‹#›</a:t>
            </a:fld>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292890"/>
            <a:ext cx="3247588" cy="755904"/>
          </a:xfrm>
        </p:spPr>
        <p:txBody>
          <a:bodyPr/>
          <a:lstStyle>
            <a:lvl1pPr>
              <a:defRPr>
                <a:solidFill>
                  <a:schemeClr val="tx1"/>
                </a:solidFill>
              </a:defRPr>
            </a:lvl1pPr>
          </a:lstStyle>
          <a:p>
            <a:r>
              <a:rPr lang="en-GB"/>
              <a:t>Title here</a:t>
            </a:r>
          </a:p>
        </p:txBody>
      </p:sp>
      <p:sp>
        <p:nvSpPr>
          <p:cNvPr id="13" name="Rectangle 12">
            <a:extLst>
              <a:ext uri="{FF2B5EF4-FFF2-40B4-BE49-F238E27FC236}">
                <a16:creationId xmlns:a16="http://schemas.microsoft.com/office/drawing/2014/main" id="{94AE2160-A762-4AF1-B867-9311A5093565}"/>
              </a:ext>
            </a:extLst>
          </p:cNvPr>
          <p:cNvSpPr/>
          <p:nvPr/>
        </p:nvSpPr>
        <p:spPr>
          <a:xfrm>
            <a:off x="4574080" y="0"/>
            <a:ext cx="9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1">
            <a:extLst>
              <a:ext uri="{FF2B5EF4-FFF2-40B4-BE49-F238E27FC236}">
                <a16:creationId xmlns:a16="http://schemas.microsoft.com/office/drawing/2014/main" id="{7F679361-3D83-4C11-B3C4-0EFDFED6BDEC}"/>
              </a:ext>
            </a:extLst>
          </p:cNvPr>
          <p:cNvSpPr>
            <a:spLocks noChangeShapeType="1"/>
          </p:cNvSpPr>
          <p:nvPr/>
        </p:nvSpPr>
        <p:spPr bwMode="auto">
          <a:xfrm>
            <a:off x="614363" y="0"/>
            <a:ext cx="0" cy="984250"/>
          </a:xfrm>
          <a:prstGeom prst="line">
            <a:avLst/>
          </a:prstGeom>
          <a:noFill/>
          <a:ln w="3492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 Placeholder 4">
            <a:extLst>
              <a:ext uri="{FF2B5EF4-FFF2-40B4-BE49-F238E27FC236}">
                <a16:creationId xmlns:a16="http://schemas.microsoft.com/office/drawing/2014/main" id="{1F6CFAD2-BE56-4F8A-8506-48E50E0722EB}"/>
              </a:ext>
            </a:extLst>
          </p:cNvPr>
          <p:cNvSpPr>
            <a:spLocks noGrp="1"/>
          </p:cNvSpPr>
          <p:nvPr>
            <p:ph type="body" sz="quarter" idx="27" hasCustomPrompt="1"/>
          </p:nvPr>
        </p:nvSpPr>
        <p:spPr>
          <a:xfrm>
            <a:off x="614364" y="6483178"/>
            <a:ext cx="4338336" cy="144463"/>
          </a:xfrm>
        </p:spPr>
        <p:txBody>
          <a:bodyPr/>
          <a:lstStyle>
            <a:lvl1pPr>
              <a:defRPr sz="900" b="0"/>
            </a:lvl1pPr>
            <a:lvl2pPr>
              <a:defRPr sz="900" b="0"/>
            </a:lvl2pPr>
            <a:lvl3pPr>
              <a:defRPr sz="900" b="0"/>
            </a:lvl3pPr>
            <a:lvl4pPr>
              <a:defRPr sz="900" b="0"/>
            </a:lvl4pPr>
            <a:lvl5pPr>
              <a:defRPr sz="900" b="0"/>
            </a:lvl5pPr>
          </a:lstStyle>
          <a:p>
            <a:pPr lvl="0"/>
            <a:r>
              <a:rPr lang="en-US"/>
              <a:t>Commercial in confidence</a:t>
            </a:r>
          </a:p>
        </p:txBody>
      </p:sp>
      <p:sp>
        <p:nvSpPr>
          <p:cNvPr id="11" name="Text Placeholder 2">
            <a:extLst>
              <a:ext uri="{FF2B5EF4-FFF2-40B4-BE49-F238E27FC236}">
                <a16:creationId xmlns:a16="http://schemas.microsoft.com/office/drawing/2014/main" id="{785955F7-1AED-4258-9093-D7D2EE4D4D4F}"/>
              </a:ext>
            </a:extLst>
          </p:cNvPr>
          <p:cNvSpPr>
            <a:spLocks noGrp="1"/>
          </p:cNvSpPr>
          <p:nvPr>
            <p:ph type="body" idx="13" hasCustomPrompt="1"/>
          </p:nvPr>
        </p:nvSpPr>
        <p:spPr>
          <a:xfrm>
            <a:off x="807268" y="1092092"/>
            <a:ext cx="3260223"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6" name="Content Placeholder 2">
            <a:extLst>
              <a:ext uri="{FF2B5EF4-FFF2-40B4-BE49-F238E27FC236}">
                <a16:creationId xmlns:a16="http://schemas.microsoft.com/office/drawing/2014/main" id="{B95E12F6-5513-6047-8B94-574FD6325474}"/>
              </a:ext>
            </a:extLst>
          </p:cNvPr>
          <p:cNvSpPr>
            <a:spLocks noGrp="1"/>
          </p:cNvSpPr>
          <p:nvPr>
            <p:ph idx="1"/>
          </p:nvPr>
        </p:nvSpPr>
        <p:spPr>
          <a:xfrm>
            <a:off x="4664080" y="0"/>
            <a:ext cx="7527918" cy="6858000"/>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3">
            <a:extLst>
              <a:ext uri="{FF2B5EF4-FFF2-40B4-BE49-F238E27FC236}">
                <a16:creationId xmlns:a16="http://schemas.microsoft.com/office/drawing/2014/main" id="{E1811E65-8E5B-F045-8323-AB848D4587EE}"/>
              </a:ext>
            </a:extLst>
          </p:cNvPr>
          <p:cNvSpPr>
            <a:spLocks noGrp="1"/>
          </p:cNvSpPr>
          <p:nvPr>
            <p:ph type="body" sz="quarter" idx="20"/>
          </p:nvPr>
        </p:nvSpPr>
        <p:spPr>
          <a:xfrm>
            <a:off x="804863" y="1748043"/>
            <a:ext cx="3260223" cy="4248151"/>
          </a:xfrm>
        </p:spPr>
        <p:txBody>
          <a:bodyPr/>
          <a:lstStyle>
            <a:lvl1pPr>
              <a:buClr>
                <a:schemeClr val="tx1"/>
              </a:buClr>
              <a:defRPr sz="180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600">
                <a:solidFill>
                  <a:schemeClr val="tx1"/>
                </a:solidFill>
              </a:defRPr>
            </a:lvl4pPr>
            <a:lvl5pPr>
              <a:buClr>
                <a:schemeClr val="tx1"/>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89662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List 2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a:t>Click to edit Master title style</a:t>
            </a:r>
            <a:endParaRPr lang="en-GB"/>
          </a:p>
        </p:txBody>
      </p:sp>
      <p:sp>
        <p:nvSpPr>
          <p:cNvPr id="7" name="Line 11">
            <a:extLst>
              <a:ext uri="{FF2B5EF4-FFF2-40B4-BE49-F238E27FC236}">
                <a16:creationId xmlns:a16="http://schemas.microsoft.com/office/drawing/2014/main" id="{70F26CB7-AEE0-A44C-8CD9-744749A855D5}"/>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grpSp>
        <p:nvGrpSpPr>
          <p:cNvPr id="9" name="Group 8">
            <a:extLst>
              <a:ext uri="{FF2B5EF4-FFF2-40B4-BE49-F238E27FC236}">
                <a16:creationId xmlns:a16="http://schemas.microsoft.com/office/drawing/2014/main" id="{20A61CBD-6E30-DA4C-95ED-E25348F896CD}"/>
              </a:ext>
            </a:extLst>
          </p:cNvPr>
          <p:cNvGrpSpPr/>
          <p:nvPr/>
        </p:nvGrpSpPr>
        <p:grpSpPr>
          <a:xfrm>
            <a:off x="807268" y="1628775"/>
            <a:ext cx="10577464" cy="4538927"/>
            <a:chOff x="807268" y="1700213"/>
            <a:chExt cx="10577464" cy="4429125"/>
          </a:xfrm>
        </p:grpSpPr>
        <p:sp>
          <p:nvSpPr>
            <p:cNvPr id="10" name="Rectangle 9">
              <a:extLst>
                <a:ext uri="{FF2B5EF4-FFF2-40B4-BE49-F238E27FC236}">
                  <a16:creationId xmlns:a16="http://schemas.microsoft.com/office/drawing/2014/main" id="{F235A604-EE79-8349-9A2C-4B9BD6C96471}"/>
                </a:ext>
              </a:extLst>
            </p:cNvPr>
            <p:cNvSpPr/>
            <p:nvPr/>
          </p:nvSpPr>
          <p:spPr>
            <a:xfrm>
              <a:off x="4572000" y="1700213"/>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1750" marR="0" lvl="0" indent="-141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2083C"/>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53BF5EB-AA5D-3246-9CC0-CEE4377D9D50}"/>
                </a:ext>
              </a:extLst>
            </p:cNvPr>
            <p:cNvSpPr/>
            <p:nvPr/>
          </p:nvSpPr>
          <p:spPr>
            <a:xfrm>
              <a:off x="4572000" y="2456860"/>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2083C"/>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1F2E3A8-3FF4-F348-BCB0-27825B9B25AE}"/>
                </a:ext>
              </a:extLst>
            </p:cNvPr>
            <p:cNvSpPr/>
            <p:nvPr/>
          </p:nvSpPr>
          <p:spPr>
            <a:xfrm>
              <a:off x="4572000" y="3213506"/>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2083C"/>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49938FE7-D7B0-4F43-A103-00B998F3410D}"/>
                </a:ext>
              </a:extLst>
            </p:cNvPr>
            <p:cNvSpPr/>
            <p:nvPr/>
          </p:nvSpPr>
          <p:spPr>
            <a:xfrm>
              <a:off x="4572000" y="3970153"/>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2083C"/>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6C22D230-B2AE-304D-A5FB-69091C86AAE6}"/>
                </a:ext>
              </a:extLst>
            </p:cNvPr>
            <p:cNvSpPr/>
            <p:nvPr/>
          </p:nvSpPr>
          <p:spPr>
            <a:xfrm>
              <a:off x="4572000" y="4726799"/>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2083C"/>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805872B3-0553-5544-945D-06E9698408FC}"/>
                </a:ext>
              </a:extLst>
            </p:cNvPr>
            <p:cNvGrpSpPr/>
            <p:nvPr/>
          </p:nvGrpSpPr>
          <p:grpSpPr>
            <a:xfrm>
              <a:off x="807268" y="1700213"/>
              <a:ext cx="3636000" cy="4429125"/>
              <a:chOff x="807268" y="1700213"/>
              <a:chExt cx="3658052" cy="4429125"/>
            </a:xfrm>
          </p:grpSpPr>
          <p:sp>
            <p:nvSpPr>
              <p:cNvPr id="17" name="Rectangle 16">
                <a:extLst>
                  <a:ext uri="{FF2B5EF4-FFF2-40B4-BE49-F238E27FC236}">
                    <a16:creationId xmlns:a16="http://schemas.microsoft.com/office/drawing/2014/main" id="{31B25197-0884-6843-8475-481CC7D8A8F7}"/>
                  </a:ext>
                </a:extLst>
              </p:cNvPr>
              <p:cNvSpPr/>
              <p:nvPr/>
            </p:nvSpPr>
            <p:spPr>
              <a:xfrm>
                <a:off x="807268" y="1700213"/>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FCDCC770-80D5-2F47-8307-837761B09A18}"/>
                  </a:ext>
                </a:extLst>
              </p:cNvPr>
              <p:cNvSpPr/>
              <p:nvPr/>
            </p:nvSpPr>
            <p:spPr>
              <a:xfrm>
                <a:off x="807268" y="2456860"/>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FDCF556-5A14-6145-AB2C-A1BDD65886E9}"/>
                  </a:ext>
                </a:extLst>
              </p:cNvPr>
              <p:cNvSpPr/>
              <p:nvPr/>
            </p:nvSpPr>
            <p:spPr>
              <a:xfrm>
                <a:off x="807268" y="3213506"/>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EA001D7-7F21-3542-BA28-A238DBA653CE}"/>
                  </a:ext>
                </a:extLst>
              </p:cNvPr>
              <p:cNvSpPr/>
              <p:nvPr/>
            </p:nvSpPr>
            <p:spPr>
              <a:xfrm>
                <a:off x="807268" y="3970153"/>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44956487-9A1D-FC43-B0A2-F921D3765798}"/>
                  </a:ext>
                </a:extLst>
              </p:cNvPr>
              <p:cNvSpPr/>
              <p:nvPr/>
            </p:nvSpPr>
            <p:spPr>
              <a:xfrm>
                <a:off x="807268" y="4726799"/>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0854957-C468-BF4B-9333-5FCF97FB4335}"/>
                  </a:ext>
                </a:extLst>
              </p:cNvPr>
              <p:cNvSpPr/>
              <p:nvPr/>
            </p:nvSpPr>
            <p:spPr>
              <a:xfrm>
                <a:off x="807268" y="5483446"/>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3E02818A-759C-7746-819D-9F2C620C16EB}"/>
                </a:ext>
              </a:extLst>
            </p:cNvPr>
            <p:cNvSpPr/>
            <p:nvPr/>
          </p:nvSpPr>
          <p:spPr>
            <a:xfrm>
              <a:off x="4572000" y="5483446"/>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2083C"/>
                </a:solidFill>
                <a:effectLst/>
                <a:uLnTx/>
                <a:uFillTx/>
                <a:latin typeface="Arial"/>
                <a:ea typeface="+mn-ea"/>
                <a:cs typeface="+mn-cs"/>
              </a:endParaRPr>
            </a:p>
          </p:txBody>
        </p:sp>
      </p:grpSp>
      <p:sp>
        <p:nvSpPr>
          <p:cNvPr id="5" name="Text Placeholder 4">
            <a:extLst>
              <a:ext uri="{FF2B5EF4-FFF2-40B4-BE49-F238E27FC236}">
                <a16:creationId xmlns:a16="http://schemas.microsoft.com/office/drawing/2014/main" id="{7D6328DC-1CC4-464E-A4F8-B5F9B9DE39CD}"/>
              </a:ext>
            </a:extLst>
          </p:cNvPr>
          <p:cNvSpPr>
            <a:spLocks noGrp="1"/>
          </p:cNvSpPr>
          <p:nvPr>
            <p:ph type="body" sz="quarter" idx="14"/>
          </p:nvPr>
        </p:nvSpPr>
        <p:spPr>
          <a:xfrm>
            <a:off x="807268" y="1842672"/>
            <a:ext cx="3636000" cy="253602"/>
          </a:xfrm>
        </p:spPr>
        <p:txBody>
          <a:bodyPr/>
          <a:lstStyle>
            <a:lvl1pPr algn="ctr">
              <a:defRPr sz="1600" b="1"/>
            </a:lvl1pPr>
            <a:lvl2pPr algn="ctr">
              <a:defRPr sz="1600" b="0"/>
            </a:lvl2pPr>
            <a:lvl3pPr algn="ctr">
              <a:defRPr sz="1600" b="0"/>
            </a:lvl3pPr>
            <a:lvl4pPr algn="ctr">
              <a:defRPr sz="1600" b="0"/>
            </a:lvl4pPr>
            <a:lvl5pPr algn="ctr">
              <a:defRPr sz="1600" b="0"/>
            </a:lvl5pPr>
          </a:lstStyle>
          <a:p>
            <a:pPr lvl="0"/>
            <a:r>
              <a:rPr lang="en-US"/>
              <a:t>Click to edit Master text styles</a:t>
            </a:r>
          </a:p>
        </p:txBody>
      </p:sp>
      <p:sp>
        <p:nvSpPr>
          <p:cNvPr id="23" name="Text Placeholder 4">
            <a:extLst>
              <a:ext uri="{FF2B5EF4-FFF2-40B4-BE49-F238E27FC236}">
                <a16:creationId xmlns:a16="http://schemas.microsoft.com/office/drawing/2014/main" id="{0F4CB34B-DD92-9849-A0A0-1C0235730C17}"/>
              </a:ext>
            </a:extLst>
          </p:cNvPr>
          <p:cNvSpPr>
            <a:spLocks noGrp="1"/>
          </p:cNvSpPr>
          <p:nvPr>
            <p:ph type="body" sz="quarter" idx="15"/>
          </p:nvPr>
        </p:nvSpPr>
        <p:spPr>
          <a:xfrm>
            <a:off x="807268" y="2614003"/>
            <a:ext cx="3636000" cy="253602"/>
          </a:xfrm>
        </p:spPr>
        <p:txBody>
          <a:bodyPr/>
          <a:lstStyle>
            <a:lvl1pPr algn="ctr">
              <a:defRPr sz="16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US"/>
              <a:t>Click to edit Master text styles</a:t>
            </a:r>
          </a:p>
        </p:txBody>
      </p:sp>
      <p:sp>
        <p:nvSpPr>
          <p:cNvPr id="24" name="Text Placeholder 4">
            <a:extLst>
              <a:ext uri="{FF2B5EF4-FFF2-40B4-BE49-F238E27FC236}">
                <a16:creationId xmlns:a16="http://schemas.microsoft.com/office/drawing/2014/main" id="{43E00F63-39B7-0645-AADC-051931D2113F}"/>
              </a:ext>
            </a:extLst>
          </p:cNvPr>
          <p:cNvSpPr>
            <a:spLocks noGrp="1"/>
          </p:cNvSpPr>
          <p:nvPr>
            <p:ph type="body" sz="quarter" idx="16"/>
          </p:nvPr>
        </p:nvSpPr>
        <p:spPr>
          <a:xfrm>
            <a:off x="807268" y="3385333"/>
            <a:ext cx="3636000" cy="253602"/>
          </a:xfrm>
        </p:spPr>
        <p:txBody>
          <a:bodyPr/>
          <a:lstStyle>
            <a:lvl1pPr algn="ctr">
              <a:defRPr sz="1600" b="1"/>
            </a:lvl1pPr>
            <a:lvl2pPr algn="ctr">
              <a:defRPr sz="1600" b="0"/>
            </a:lvl2pPr>
            <a:lvl3pPr algn="ctr">
              <a:defRPr sz="1600" b="0"/>
            </a:lvl3pPr>
            <a:lvl4pPr algn="ctr">
              <a:defRPr sz="1600" b="0"/>
            </a:lvl4pPr>
            <a:lvl5pPr algn="ctr">
              <a:defRPr sz="1600" b="0"/>
            </a:lvl5pPr>
          </a:lstStyle>
          <a:p>
            <a:pPr lvl="0"/>
            <a:r>
              <a:rPr lang="en-US"/>
              <a:t>Click to edit Master text styles</a:t>
            </a:r>
          </a:p>
        </p:txBody>
      </p:sp>
      <p:sp>
        <p:nvSpPr>
          <p:cNvPr id="25" name="Text Placeholder 4">
            <a:extLst>
              <a:ext uri="{FF2B5EF4-FFF2-40B4-BE49-F238E27FC236}">
                <a16:creationId xmlns:a16="http://schemas.microsoft.com/office/drawing/2014/main" id="{C5E3EB21-D383-2B42-84C2-5F52F43BBFB2}"/>
              </a:ext>
            </a:extLst>
          </p:cNvPr>
          <p:cNvSpPr>
            <a:spLocks noGrp="1"/>
          </p:cNvSpPr>
          <p:nvPr>
            <p:ph type="body" sz="quarter" idx="17"/>
          </p:nvPr>
        </p:nvSpPr>
        <p:spPr>
          <a:xfrm>
            <a:off x="807268" y="4169105"/>
            <a:ext cx="3636000" cy="253602"/>
          </a:xfrm>
        </p:spPr>
        <p:txBody>
          <a:bodyPr/>
          <a:lstStyle>
            <a:lvl1pPr algn="ctr">
              <a:defRPr sz="16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7D3FCCFE-F3DC-7348-AE9C-80CD186596C5}"/>
              </a:ext>
            </a:extLst>
          </p:cNvPr>
          <p:cNvSpPr>
            <a:spLocks noGrp="1"/>
          </p:cNvSpPr>
          <p:nvPr>
            <p:ph type="body" sz="quarter" idx="18"/>
          </p:nvPr>
        </p:nvSpPr>
        <p:spPr>
          <a:xfrm>
            <a:off x="807268" y="4940435"/>
            <a:ext cx="3636000" cy="253602"/>
          </a:xfrm>
        </p:spPr>
        <p:txBody>
          <a:bodyPr/>
          <a:lstStyle>
            <a:lvl1pPr algn="ctr">
              <a:defRPr sz="1600" b="1"/>
            </a:lvl1pPr>
            <a:lvl2pPr algn="ctr">
              <a:defRPr sz="1600" b="0"/>
            </a:lvl2pPr>
            <a:lvl3pPr algn="ctr">
              <a:defRPr sz="1600" b="0"/>
            </a:lvl3pPr>
            <a:lvl4pPr algn="ctr">
              <a:defRPr sz="1600" b="0"/>
            </a:lvl4pPr>
            <a:lvl5pPr algn="ctr">
              <a:defRPr sz="1600" b="0"/>
            </a:lvl5pPr>
          </a:lstStyle>
          <a:p>
            <a:pPr lvl="0"/>
            <a:r>
              <a:rPr lang="en-US"/>
              <a:t>Click to edit Master text styles</a:t>
            </a:r>
          </a:p>
        </p:txBody>
      </p:sp>
      <p:sp>
        <p:nvSpPr>
          <p:cNvPr id="43" name="Text Placeholder 4">
            <a:extLst>
              <a:ext uri="{FF2B5EF4-FFF2-40B4-BE49-F238E27FC236}">
                <a16:creationId xmlns:a16="http://schemas.microsoft.com/office/drawing/2014/main" id="{9A1A817A-FC30-2F43-80DF-7E15A2FF0296}"/>
              </a:ext>
            </a:extLst>
          </p:cNvPr>
          <p:cNvSpPr>
            <a:spLocks noGrp="1"/>
          </p:cNvSpPr>
          <p:nvPr>
            <p:ph type="body" sz="quarter" idx="19"/>
          </p:nvPr>
        </p:nvSpPr>
        <p:spPr>
          <a:xfrm>
            <a:off x="807268" y="5724207"/>
            <a:ext cx="3636000" cy="253602"/>
          </a:xfrm>
        </p:spPr>
        <p:txBody>
          <a:bodyPr/>
          <a:lstStyle>
            <a:lvl1pPr algn="ctr">
              <a:defRPr sz="16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US"/>
              <a:t>Click to edit Master text styles</a:t>
            </a:r>
          </a:p>
        </p:txBody>
      </p:sp>
      <p:sp>
        <p:nvSpPr>
          <p:cNvPr id="44" name="Text Placeholder 4">
            <a:extLst>
              <a:ext uri="{FF2B5EF4-FFF2-40B4-BE49-F238E27FC236}">
                <a16:creationId xmlns:a16="http://schemas.microsoft.com/office/drawing/2014/main" id="{7E36CF3A-2DD7-1745-B6C2-83211F818B4A}"/>
              </a:ext>
            </a:extLst>
          </p:cNvPr>
          <p:cNvSpPr>
            <a:spLocks noGrp="1"/>
          </p:cNvSpPr>
          <p:nvPr>
            <p:ph type="body" sz="quarter" idx="20"/>
          </p:nvPr>
        </p:nvSpPr>
        <p:spPr>
          <a:xfrm>
            <a:off x="4800768" y="1628775"/>
            <a:ext cx="6421039" cy="661904"/>
          </a:xfrm>
        </p:spPr>
        <p:txBody>
          <a:bodyPr anchor="ctr" anchorCtr="0"/>
          <a:lstStyle>
            <a:lvl1pPr algn="l">
              <a:defRPr sz="1400" b="0"/>
            </a:lvl1pPr>
            <a:lvl2pPr algn="l">
              <a:defRPr sz="1400" b="0"/>
            </a:lvl2pPr>
            <a:lvl3pPr algn="l">
              <a:defRPr sz="1400" b="0"/>
            </a:lvl3pPr>
            <a:lvl4pPr algn="l">
              <a:defRPr sz="1400" b="0"/>
            </a:lvl4pPr>
            <a:lvl5pPr algn="l">
              <a:defRPr sz="1400" b="0"/>
            </a:lvl5pPr>
          </a:lstStyle>
          <a:p>
            <a:pPr lvl="0"/>
            <a:r>
              <a:rPr lang="en-US"/>
              <a:t>Click to edit Master text styles</a:t>
            </a:r>
          </a:p>
        </p:txBody>
      </p:sp>
      <p:sp>
        <p:nvSpPr>
          <p:cNvPr id="55" name="Text Placeholder 4">
            <a:extLst>
              <a:ext uri="{FF2B5EF4-FFF2-40B4-BE49-F238E27FC236}">
                <a16:creationId xmlns:a16="http://schemas.microsoft.com/office/drawing/2014/main" id="{B38FD501-C999-1545-8FFD-0CA43DD706F8}"/>
              </a:ext>
            </a:extLst>
          </p:cNvPr>
          <p:cNvSpPr>
            <a:spLocks noGrp="1"/>
          </p:cNvSpPr>
          <p:nvPr>
            <p:ph type="body" sz="quarter" idx="21"/>
          </p:nvPr>
        </p:nvSpPr>
        <p:spPr>
          <a:xfrm>
            <a:off x="4800768" y="2401508"/>
            <a:ext cx="6421039" cy="661904"/>
          </a:xfrm>
        </p:spPr>
        <p:txBody>
          <a:bodyPr anchor="ctr" anchorCtr="0"/>
          <a:lstStyle>
            <a:lvl1pPr algn="l">
              <a:defRPr sz="1400" b="0"/>
            </a:lvl1pPr>
            <a:lvl2pPr algn="l">
              <a:defRPr sz="1400" b="0"/>
            </a:lvl2pPr>
            <a:lvl3pPr algn="l">
              <a:defRPr sz="1400" b="0"/>
            </a:lvl3pPr>
            <a:lvl4pPr algn="l">
              <a:defRPr sz="1400" b="0"/>
            </a:lvl4pPr>
            <a:lvl5pPr algn="l">
              <a:defRPr sz="1400" b="0"/>
            </a:lvl5pPr>
          </a:lstStyle>
          <a:p>
            <a:pPr lvl="0"/>
            <a:r>
              <a:rPr lang="en-US"/>
              <a:t>Click to edit Master text styles</a:t>
            </a:r>
          </a:p>
        </p:txBody>
      </p:sp>
      <p:sp>
        <p:nvSpPr>
          <p:cNvPr id="56" name="Text Placeholder 4">
            <a:extLst>
              <a:ext uri="{FF2B5EF4-FFF2-40B4-BE49-F238E27FC236}">
                <a16:creationId xmlns:a16="http://schemas.microsoft.com/office/drawing/2014/main" id="{A9AB5E4E-D848-8940-9EFA-4E3AE3DFDF7A}"/>
              </a:ext>
            </a:extLst>
          </p:cNvPr>
          <p:cNvSpPr>
            <a:spLocks noGrp="1"/>
          </p:cNvSpPr>
          <p:nvPr>
            <p:ph type="body" sz="quarter" idx="22"/>
          </p:nvPr>
        </p:nvSpPr>
        <p:spPr>
          <a:xfrm>
            <a:off x="4800768" y="3174240"/>
            <a:ext cx="6421039" cy="661904"/>
          </a:xfrm>
        </p:spPr>
        <p:txBody>
          <a:bodyPr anchor="ctr" anchorCtr="0"/>
          <a:lstStyle>
            <a:lvl1pPr algn="l">
              <a:defRPr sz="1400" b="0"/>
            </a:lvl1pPr>
            <a:lvl2pPr algn="l">
              <a:defRPr sz="1400" b="0"/>
            </a:lvl2pPr>
            <a:lvl3pPr algn="l">
              <a:defRPr sz="1400" b="0"/>
            </a:lvl3pPr>
            <a:lvl4pPr algn="l">
              <a:defRPr sz="1400" b="0"/>
            </a:lvl4pPr>
            <a:lvl5pPr algn="l">
              <a:defRPr sz="1400" b="0"/>
            </a:lvl5pPr>
          </a:lstStyle>
          <a:p>
            <a:pPr lvl="0"/>
            <a:r>
              <a:rPr lang="en-US"/>
              <a:t>Click to edit Master text styles</a:t>
            </a:r>
          </a:p>
        </p:txBody>
      </p:sp>
      <p:sp>
        <p:nvSpPr>
          <p:cNvPr id="57" name="Text Placeholder 4">
            <a:extLst>
              <a:ext uri="{FF2B5EF4-FFF2-40B4-BE49-F238E27FC236}">
                <a16:creationId xmlns:a16="http://schemas.microsoft.com/office/drawing/2014/main" id="{DD22B531-C052-5240-8B7B-5C498F58A7FE}"/>
              </a:ext>
            </a:extLst>
          </p:cNvPr>
          <p:cNvSpPr>
            <a:spLocks noGrp="1"/>
          </p:cNvSpPr>
          <p:nvPr>
            <p:ph type="body" sz="quarter" idx="23"/>
          </p:nvPr>
        </p:nvSpPr>
        <p:spPr>
          <a:xfrm>
            <a:off x="4800768" y="3951266"/>
            <a:ext cx="6421039" cy="661904"/>
          </a:xfrm>
        </p:spPr>
        <p:txBody>
          <a:bodyPr anchor="ctr" anchorCtr="0"/>
          <a:lstStyle>
            <a:lvl1pPr algn="l">
              <a:defRPr sz="1400" b="0"/>
            </a:lvl1pPr>
            <a:lvl2pPr algn="l">
              <a:defRPr sz="1400" b="0"/>
            </a:lvl2pPr>
            <a:lvl3pPr algn="l">
              <a:defRPr sz="1400" b="0"/>
            </a:lvl3pPr>
            <a:lvl4pPr algn="l">
              <a:defRPr sz="1400" b="0"/>
            </a:lvl4pPr>
            <a:lvl5pPr algn="l">
              <a:defRPr sz="1400" b="0"/>
            </a:lvl5pPr>
          </a:lstStyle>
          <a:p>
            <a:pPr lvl="0"/>
            <a:r>
              <a:rPr lang="en-US"/>
              <a:t>Click to edit Master text styles</a:t>
            </a:r>
          </a:p>
        </p:txBody>
      </p:sp>
      <p:sp>
        <p:nvSpPr>
          <p:cNvPr id="58" name="Text Placeholder 4">
            <a:extLst>
              <a:ext uri="{FF2B5EF4-FFF2-40B4-BE49-F238E27FC236}">
                <a16:creationId xmlns:a16="http://schemas.microsoft.com/office/drawing/2014/main" id="{BCD3BA8F-86F8-7943-BE20-ED452CE1C88E}"/>
              </a:ext>
            </a:extLst>
          </p:cNvPr>
          <p:cNvSpPr>
            <a:spLocks noGrp="1"/>
          </p:cNvSpPr>
          <p:nvPr>
            <p:ph type="body" sz="quarter" idx="24"/>
          </p:nvPr>
        </p:nvSpPr>
        <p:spPr>
          <a:xfrm>
            <a:off x="4800768" y="4728291"/>
            <a:ext cx="6421039" cy="661904"/>
          </a:xfrm>
        </p:spPr>
        <p:txBody>
          <a:bodyPr anchor="ctr" anchorCtr="0"/>
          <a:lstStyle>
            <a:lvl1pPr algn="l">
              <a:defRPr sz="1400" b="0"/>
            </a:lvl1pPr>
            <a:lvl2pPr algn="l">
              <a:defRPr sz="1400" b="0"/>
            </a:lvl2pPr>
            <a:lvl3pPr algn="l">
              <a:defRPr sz="1400" b="0"/>
            </a:lvl3pPr>
            <a:lvl4pPr algn="l">
              <a:defRPr sz="1400" b="0"/>
            </a:lvl4pPr>
            <a:lvl5pPr algn="l">
              <a:defRPr sz="1400" b="0"/>
            </a:lvl5pPr>
          </a:lstStyle>
          <a:p>
            <a:pPr lvl="0"/>
            <a:r>
              <a:rPr lang="en-US"/>
              <a:t>Click to edit Master text styles</a:t>
            </a:r>
          </a:p>
        </p:txBody>
      </p:sp>
      <p:sp>
        <p:nvSpPr>
          <p:cNvPr id="73" name="Text Placeholder 4">
            <a:extLst>
              <a:ext uri="{FF2B5EF4-FFF2-40B4-BE49-F238E27FC236}">
                <a16:creationId xmlns:a16="http://schemas.microsoft.com/office/drawing/2014/main" id="{DB7A5998-20CC-4A48-B449-A0FA6D63E24E}"/>
              </a:ext>
            </a:extLst>
          </p:cNvPr>
          <p:cNvSpPr>
            <a:spLocks noGrp="1"/>
          </p:cNvSpPr>
          <p:nvPr>
            <p:ph type="body" sz="quarter" idx="25"/>
          </p:nvPr>
        </p:nvSpPr>
        <p:spPr>
          <a:xfrm>
            <a:off x="4800768" y="5507424"/>
            <a:ext cx="6421039" cy="661904"/>
          </a:xfrm>
        </p:spPr>
        <p:txBody>
          <a:bodyPr anchor="ctr" anchorCtr="0"/>
          <a:lstStyle>
            <a:lvl1pPr algn="l">
              <a:defRPr sz="1400" b="0"/>
            </a:lvl1pPr>
            <a:lvl2pPr algn="l">
              <a:defRPr sz="1400" b="0"/>
            </a:lvl2pPr>
            <a:lvl3pPr algn="l">
              <a:defRPr sz="1400" b="0"/>
            </a:lvl3pPr>
            <a:lvl4pPr algn="l">
              <a:defRPr sz="1400" b="0"/>
            </a:lvl4pPr>
            <a:lvl5pPr algn="l">
              <a:defRPr sz="1400" b="0"/>
            </a:lvl5pPr>
          </a:lstStyle>
          <a:p>
            <a:pPr lvl="0"/>
            <a:r>
              <a:rPr lang="en-US"/>
              <a:t>Click to edit Master text styles</a:t>
            </a:r>
          </a:p>
        </p:txBody>
      </p:sp>
    </p:spTree>
    <p:extLst>
      <p:ext uri="{BB962C8B-B14F-4D97-AF65-F5344CB8AC3E}">
        <p14:creationId xmlns:p14="http://schemas.microsoft.com/office/powerpoint/2010/main" val="22690058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Six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61860"/>
            <a:ext cx="3315878" cy="1395534"/>
          </a:xfrm>
        </p:spPr>
        <p:txBody>
          <a:bodyPr/>
          <a:lstStyle>
            <a:lvl1pPr>
              <a:defRPr sz="1400" b="0"/>
            </a:lvl1pPr>
            <a:lvl2pPr>
              <a:defRPr sz="1400" b="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628776"/>
            <a:ext cx="1028511"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AFA7B88B-89BC-4E41-A4CC-88F7AB32273B}" type="slidenum">
              <a:rPr lang="en-GB" smtClean="0"/>
              <a:t>‹#›</a:t>
            </a:fld>
            <a:endParaRPr lang="en-GB"/>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86" name="Line 11">
            <a:extLst>
              <a:ext uri="{FF2B5EF4-FFF2-40B4-BE49-F238E27FC236}">
                <a16:creationId xmlns:a16="http://schemas.microsoft.com/office/drawing/2014/main" id="{5ABD6F6D-3834-4F77-9CD6-592A16D9E5D1}"/>
              </a:ext>
            </a:extLst>
          </p:cNvPr>
          <p:cNvSpPr>
            <a:spLocks noChangeShapeType="1"/>
          </p:cNvSpPr>
          <p:nvPr/>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 Placeholder 2">
            <a:extLst>
              <a:ext uri="{FF2B5EF4-FFF2-40B4-BE49-F238E27FC236}">
                <a16:creationId xmlns:a16="http://schemas.microsoft.com/office/drawing/2014/main" id="{BBF089BE-7713-4B22-899A-9C0FEFCDFB2A}"/>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4" name="Content Placeholder 1">
            <a:extLst>
              <a:ext uri="{FF2B5EF4-FFF2-40B4-BE49-F238E27FC236}">
                <a16:creationId xmlns:a16="http://schemas.microsoft.com/office/drawing/2014/main" id="{BD247802-A774-0044-A10A-44C882AC1EF0}"/>
              </a:ext>
            </a:extLst>
          </p:cNvPr>
          <p:cNvSpPr>
            <a:spLocks noGrp="1"/>
          </p:cNvSpPr>
          <p:nvPr>
            <p:ph sz="half" idx="31"/>
          </p:nvPr>
        </p:nvSpPr>
        <p:spPr>
          <a:xfrm>
            <a:off x="4452845" y="2361860"/>
            <a:ext cx="3315878" cy="1395534"/>
          </a:xfrm>
        </p:spPr>
        <p:txBody>
          <a:bodyPr/>
          <a:lstStyle>
            <a:lvl1pPr>
              <a:defRPr sz="1400" b="0"/>
            </a:lvl1pPr>
            <a:lvl2pPr>
              <a:defRPr sz="1400" b="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25" name="Text Placeholder 3">
            <a:extLst>
              <a:ext uri="{FF2B5EF4-FFF2-40B4-BE49-F238E27FC236}">
                <a16:creationId xmlns:a16="http://schemas.microsoft.com/office/drawing/2014/main" id="{5B86464B-2AB5-474D-8F66-5DBD59C8B228}"/>
              </a:ext>
            </a:extLst>
          </p:cNvPr>
          <p:cNvSpPr>
            <a:spLocks noGrp="1"/>
          </p:cNvSpPr>
          <p:nvPr>
            <p:ph type="body" sz="quarter" idx="32" hasCustomPrompt="1"/>
          </p:nvPr>
        </p:nvSpPr>
        <p:spPr>
          <a:xfrm>
            <a:off x="4456211" y="1628776"/>
            <a:ext cx="3311475"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
        <p:nvSpPr>
          <p:cNvPr id="26" name="Content Placeholder 1">
            <a:extLst>
              <a:ext uri="{FF2B5EF4-FFF2-40B4-BE49-F238E27FC236}">
                <a16:creationId xmlns:a16="http://schemas.microsoft.com/office/drawing/2014/main" id="{ABD6A166-E647-2F4A-9727-7DE26E60D152}"/>
              </a:ext>
            </a:extLst>
          </p:cNvPr>
          <p:cNvSpPr>
            <a:spLocks noGrp="1"/>
          </p:cNvSpPr>
          <p:nvPr>
            <p:ph sz="half" idx="33"/>
          </p:nvPr>
        </p:nvSpPr>
        <p:spPr>
          <a:xfrm>
            <a:off x="8053884" y="2361860"/>
            <a:ext cx="3315878" cy="1395534"/>
          </a:xfrm>
        </p:spPr>
        <p:txBody>
          <a:bodyPr/>
          <a:lstStyle>
            <a:lvl1pPr>
              <a:defRPr sz="1400" b="0"/>
            </a:lvl1pPr>
            <a:lvl2pPr>
              <a:defRPr sz="1400" b="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27" name="Text Placeholder 3">
            <a:extLst>
              <a:ext uri="{FF2B5EF4-FFF2-40B4-BE49-F238E27FC236}">
                <a16:creationId xmlns:a16="http://schemas.microsoft.com/office/drawing/2014/main" id="{06AAA6D1-2A79-DC40-8E59-530C50FF48DE}"/>
              </a:ext>
            </a:extLst>
          </p:cNvPr>
          <p:cNvSpPr>
            <a:spLocks noGrp="1"/>
          </p:cNvSpPr>
          <p:nvPr>
            <p:ph type="body" sz="quarter" idx="34" hasCustomPrompt="1"/>
          </p:nvPr>
        </p:nvSpPr>
        <p:spPr>
          <a:xfrm>
            <a:off x="8057250" y="1628776"/>
            <a:ext cx="3311475"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
        <p:nvSpPr>
          <p:cNvPr id="52" name="Content Placeholder 1">
            <a:extLst>
              <a:ext uri="{FF2B5EF4-FFF2-40B4-BE49-F238E27FC236}">
                <a16:creationId xmlns:a16="http://schemas.microsoft.com/office/drawing/2014/main" id="{314652FB-0BB0-9E45-8D53-2883F79A1C81}"/>
              </a:ext>
            </a:extLst>
          </p:cNvPr>
          <p:cNvSpPr>
            <a:spLocks noGrp="1"/>
          </p:cNvSpPr>
          <p:nvPr>
            <p:ph sz="half" idx="35"/>
          </p:nvPr>
        </p:nvSpPr>
        <p:spPr>
          <a:xfrm>
            <a:off x="804672" y="4671425"/>
            <a:ext cx="3315878" cy="1395534"/>
          </a:xfrm>
        </p:spPr>
        <p:txBody>
          <a:bodyPr/>
          <a:lstStyle>
            <a:lvl1pPr>
              <a:defRPr sz="1400" b="0"/>
            </a:lvl1pPr>
            <a:lvl2pPr>
              <a:defRPr sz="1400" b="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53" name="Text Placeholder 3">
            <a:extLst>
              <a:ext uri="{FF2B5EF4-FFF2-40B4-BE49-F238E27FC236}">
                <a16:creationId xmlns:a16="http://schemas.microsoft.com/office/drawing/2014/main" id="{D033D5E1-2347-B545-98A9-EED5D5368C89}"/>
              </a:ext>
            </a:extLst>
          </p:cNvPr>
          <p:cNvSpPr>
            <a:spLocks noGrp="1"/>
          </p:cNvSpPr>
          <p:nvPr>
            <p:ph type="body" sz="quarter" idx="36" hasCustomPrompt="1"/>
          </p:nvPr>
        </p:nvSpPr>
        <p:spPr>
          <a:xfrm>
            <a:off x="808038" y="3938341"/>
            <a:ext cx="3311475"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
        <p:nvSpPr>
          <p:cNvPr id="54" name="Content Placeholder 1">
            <a:extLst>
              <a:ext uri="{FF2B5EF4-FFF2-40B4-BE49-F238E27FC236}">
                <a16:creationId xmlns:a16="http://schemas.microsoft.com/office/drawing/2014/main" id="{01986F61-B848-374F-A7E6-A4BF5A644E2E}"/>
              </a:ext>
            </a:extLst>
          </p:cNvPr>
          <p:cNvSpPr>
            <a:spLocks noGrp="1"/>
          </p:cNvSpPr>
          <p:nvPr>
            <p:ph sz="half" idx="37"/>
          </p:nvPr>
        </p:nvSpPr>
        <p:spPr>
          <a:xfrm>
            <a:off x="4452845" y="4671425"/>
            <a:ext cx="3315878" cy="1395534"/>
          </a:xfrm>
        </p:spPr>
        <p:txBody>
          <a:bodyPr/>
          <a:lstStyle>
            <a:lvl1pPr>
              <a:defRPr sz="1400" b="0"/>
            </a:lvl1pPr>
            <a:lvl2pPr>
              <a:defRPr sz="1400" b="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55" name="Text Placeholder 3">
            <a:extLst>
              <a:ext uri="{FF2B5EF4-FFF2-40B4-BE49-F238E27FC236}">
                <a16:creationId xmlns:a16="http://schemas.microsoft.com/office/drawing/2014/main" id="{10E9DC61-4477-3343-A2AD-F4EB9121ADB6}"/>
              </a:ext>
            </a:extLst>
          </p:cNvPr>
          <p:cNvSpPr>
            <a:spLocks noGrp="1"/>
          </p:cNvSpPr>
          <p:nvPr>
            <p:ph type="body" sz="quarter" idx="38" hasCustomPrompt="1"/>
          </p:nvPr>
        </p:nvSpPr>
        <p:spPr>
          <a:xfrm>
            <a:off x="4456211" y="3938341"/>
            <a:ext cx="3311475"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
        <p:nvSpPr>
          <p:cNvPr id="56" name="Content Placeholder 1">
            <a:extLst>
              <a:ext uri="{FF2B5EF4-FFF2-40B4-BE49-F238E27FC236}">
                <a16:creationId xmlns:a16="http://schemas.microsoft.com/office/drawing/2014/main" id="{6AE3C8D6-AB79-FF4B-A3EE-0C12750FAA23}"/>
              </a:ext>
            </a:extLst>
          </p:cNvPr>
          <p:cNvSpPr>
            <a:spLocks noGrp="1"/>
          </p:cNvSpPr>
          <p:nvPr>
            <p:ph sz="half" idx="39"/>
          </p:nvPr>
        </p:nvSpPr>
        <p:spPr>
          <a:xfrm>
            <a:off x="8053884" y="4671425"/>
            <a:ext cx="3315878" cy="1395534"/>
          </a:xfrm>
        </p:spPr>
        <p:txBody>
          <a:bodyPr/>
          <a:lstStyle>
            <a:lvl1pPr>
              <a:defRPr sz="1400" b="0"/>
            </a:lvl1pPr>
            <a:lvl2pPr>
              <a:defRPr sz="1400" b="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57" name="Text Placeholder 3">
            <a:extLst>
              <a:ext uri="{FF2B5EF4-FFF2-40B4-BE49-F238E27FC236}">
                <a16:creationId xmlns:a16="http://schemas.microsoft.com/office/drawing/2014/main" id="{5CF318DA-C86C-A945-8DC6-9B9118695E1F}"/>
              </a:ext>
            </a:extLst>
          </p:cNvPr>
          <p:cNvSpPr>
            <a:spLocks noGrp="1"/>
          </p:cNvSpPr>
          <p:nvPr>
            <p:ph type="body" sz="quarter" idx="40" hasCustomPrompt="1"/>
          </p:nvPr>
        </p:nvSpPr>
        <p:spPr>
          <a:xfrm>
            <a:off x="8057250" y="3938341"/>
            <a:ext cx="3311475" cy="718496"/>
          </a:xfrm>
        </p:spPr>
        <p:txBody>
          <a:bodyPr anchor="t" anchorCtr="0"/>
          <a:lstStyle>
            <a:lvl1pPr>
              <a:lnSpc>
                <a:spcPct val="90000"/>
              </a:lnSpc>
              <a:spcBef>
                <a:spcPts val="0"/>
              </a:spcBef>
              <a:defRPr sz="5400">
                <a:solidFill>
                  <a:schemeClr val="bg2"/>
                </a:solidFill>
              </a:defRPr>
            </a:lvl1pPr>
          </a:lstStyle>
          <a:p>
            <a:pPr lvl="0"/>
            <a:r>
              <a:rPr lang="en-US"/>
              <a:t>00</a:t>
            </a:r>
            <a:endParaRPr lang="en-GB"/>
          </a:p>
        </p:txBody>
      </p:sp>
    </p:spTree>
    <p:extLst>
      <p:ext uri="{BB962C8B-B14F-4D97-AF65-F5344CB8AC3E}">
        <p14:creationId xmlns:p14="http://schemas.microsoft.com/office/powerpoint/2010/main" val="32568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cyan">
    <p:bg>
      <p:bgRef idx="1001">
        <a:schemeClr val="bg2"/>
      </p:bgRef>
    </p:bg>
    <p:spTree>
      <p:nvGrpSpPr>
        <p:cNvPr id="1" name=""/>
        <p:cNvGrpSpPr/>
        <p:nvPr/>
      </p:nvGrpSpPr>
      <p:grpSpPr>
        <a:xfrm>
          <a:off x="0" y="0"/>
          <a:ext cx="0" cy="0"/>
          <a:chOff x="0" y="0"/>
          <a:chExt cx="0" cy="0"/>
        </a:xfrm>
      </p:grpSpPr>
      <p:sp>
        <p:nvSpPr>
          <p:cNvPr id="29" name="Line 7">
            <a:extLst>
              <a:ext uri="{FF2B5EF4-FFF2-40B4-BE49-F238E27FC236}">
                <a16:creationId xmlns:a16="http://schemas.microsoft.com/office/drawing/2014/main" id="{D599EBFD-2930-4CC8-8CB2-F081212FEB6D}"/>
              </a:ext>
            </a:extLst>
          </p:cNvPr>
          <p:cNvSpPr>
            <a:spLocks noChangeShapeType="1"/>
          </p:cNvSpPr>
          <p:nvPr/>
        </p:nvSpPr>
        <p:spPr bwMode="auto">
          <a:xfrm>
            <a:off x="1835151" y="979488"/>
            <a:ext cx="0" cy="98280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12">
            <a:extLst>
              <a:ext uri="{FF2B5EF4-FFF2-40B4-BE49-F238E27FC236}">
                <a16:creationId xmlns:a16="http://schemas.microsoft.com/office/drawing/2014/main" id="{F7ED8D74-2560-4B6E-BF3A-7579ECF0D844}"/>
              </a:ext>
            </a:extLst>
          </p:cNvPr>
          <p:cNvSpPr>
            <a:spLocks noChangeShapeType="1"/>
          </p:cNvSpPr>
          <p:nvPr/>
        </p:nvSpPr>
        <p:spPr bwMode="auto">
          <a:xfrm>
            <a:off x="4886326" y="979488"/>
            <a:ext cx="0" cy="98280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2"/>
                </a:solidFill>
              </a:defRPr>
            </a:lvl1pPr>
            <a:lvl2pPr>
              <a:spcBef>
                <a:spcPts val="900"/>
              </a:spcBef>
              <a:tabLst>
                <a:tab pos="6545263" algn="r"/>
              </a:tabLst>
              <a:defRPr sz="1800">
                <a:solidFill>
                  <a:schemeClr val="tx2"/>
                </a:solidFill>
              </a:defRPr>
            </a:lvl2pPr>
            <a:lvl3pPr>
              <a:spcBef>
                <a:spcPts val="900"/>
              </a:spcBef>
              <a:tabLst>
                <a:tab pos="6545263" algn="r"/>
              </a:tabLst>
              <a:defRPr sz="1600">
                <a:solidFill>
                  <a:schemeClr val="tx2"/>
                </a:solidFill>
              </a:defRPr>
            </a:lvl3pPr>
            <a:lvl4pPr>
              <a:tabLst>
                <a:tab pos="6545263" algn="r"/>
              </a:tabLst>
              <a:defRPr sz="1400">
                <a:solidFill>
                  <a:schemeClr val="tx2"/>
                </a:solidFill>
              </a:defRPr>
            </a:lvl4pPr>
            <a:lvl5pPr>
              <a:tabLst>
                <a:tab pos="6545263" algn="r"/>
              </a:tabLs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5">
            <a:extLst>
              <a:ext uri="{FF2B5EF4-FFF2-40B4-BE49-F238E27FC236}">
                <a16:creationId xmlns:a16="http://schemas.microsoft.com/office/drawing/2014/main" id="{E5E1019F-1074-40B7-A4D4-5D2F6A7E0FCA}"/>
              </a:ext>
            </a:extLst>
          </p:cNvPr>
          <p:cNvSpPr>
            <a:spLocks noChangeShapeType="1"/>
          </p:cNvSpPr>
          <p:nvPr/>
        </p:nvSpPr>
        <p:spPr bwMode="auto">
          <a:xfrm>
            <a:off x="30543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6">
            <a:extLst>
              <a:ext uri="{FF2B5EF4-FFF2-40B4-BE49-F238E27FC236}">
                <a16:creationId xmlns:a16="http://schemas.microsoft.com/office/drawing/2014/main" id="{B9433759-B485-4302-8D60-2380369062C9}"/>
              </a:ext>
            </a:extLst>
          </p:cNvPr>
          <p:cNvSpPr>
            <a:spLocks noChangeShapeType="1"/>
          </p:cNvSpPr>
          <p:nvPr/>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7">
            <a:extLst>
              <a:ext uri="{FF2B5EF4-FFF2-40B4-BE49-F238E27FC236}">
                <a16:creationId xmlns:a16="http://schemas.microsoft.com/office/drawing/2014/main" id="{903265C8-F798-4F97-994A-1B6827C97A0A}"/>
              </a:ext>
            </a:extLst>
          </p:cNvPr>
          <p:cNvSpPr>
            <a:spLocks noChangeShapeType="1"/>
          </p:cNvSpPr>
          <p:nvPr/>
        </p:nvSpPr>
        <p:spPr bwMode="auto">
          <a:xfrm>
            <a:off x="1835151" y="979487"/>
            <a:ext cx="0" cy="1958975"/>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8">
            <a:extLst>
              <a:ext uri="{FF2B5EF4-FFF2-40B4-BE49-F238E27FC236}">
                <a16:creationId xmlns:a16="http://schemas.microsoft.com/office/drawing/2014/main" id="{F79C0A74-6804-4928-90AE-B209707669F8}"/>
              </a:ext>
            </a:extLst>
          </p:cNvPr>
          <p:cNvSpPr>
            <a:spLocks noChangeShapeType="1"/>
          </p:cNvSpPr>
          <p:nvPr/>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9">
            <a:extLst>
              <a:ext uri="{FF2B5EF4-FFF2-40B4-BE49-F238E27FC236}">
                <a16:creationId xmlns:a16="http://schemas.microsoft.com/office/drawing/2014/main" id="{B28F886A-F215-4C43-8627-01D98A360680}"/>
              </a:ext>
            </a:extLst>
          </p:cNvPr>
          <p:cNvSpPr>
            <a:spLocks noChangeShapeType="1"/>
          </p:cNvSpPr>
          <p:nvPr/>
        </p:nvSpPr>
        <p:spPr bwMode="auto">
          <a:xfrm>
            <a:off x="36655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Line 10">
            <a:extLst>
              <a:ext uri="{FF2B5EF4-FFF2-40B4-BE49-F238E27FC236}">
                <a16:creationId xmlns:a16="http://schemas.microsoft.com/office/drawing/2014/main" id="{583FBD4A-F26A-4886-8A4D-E153F8746818}"/>
              </a:ext>
            </a:extLst>
          </p:cNvPr>
          <p:cNvSpPr>
            <a:spLocks noChangeShapeType="1"/>
          </p:cNvSpPr>
          <p:nvPr/>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1">
            <a:extLst>
              <a:ext uri="{FF2B5EF4-FFF2-40B4-BE49-F238E27FC236}">
                <a16:creationId xmlns:a16="http://schemas.microsoft.com/office/drawing/2014/main" id="{53A82197-0EE0-4301-991D-4005A0487BEA}"/>
              </a:ext>
            </a:extLst>
          </p:cNvPr>
          <p:cNvSpPr>
            <a:spLocks noChangeShapeType="1"/>
          </p:cNvSpPr>
          <p:nvPr/>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12">
            <a:extLst>
              <a:ext uri="{FF2B5EF4-FFF2-40B4-BE49-F238E27FC236}">
                <a16:creationId xmlns:a16="http://schemas.microsoft.com/office/drawing/2014/main" id="{78D63A90-4C7E-4203-8430-98A53950F74D}"/>
              </a:ext>
            </a:extLst>
          </p:cNvPr>
          <p:cNvSpPr>
            <a:spLocks noChangeShapeType="1"/>
          </p:cNvSpPr>
          <p:nvPr/>
        </p:nvSpPr>
        <p:spPr bwMode="auto">
          <a:xfrm>
            <a:off x="4886326" y="979487"/>
            <a:ext cx="0" cy="4897437"/>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a:extLst>
              <a:ext uri="{FF2B5EF4-FFF2-40B4-BE49-F238E27FC236}">
                <a16:creationId xmlns:a16="http://schemas.microsoft.com/office/drawing/2014/main" id="{B097E7A8-1E1B-4FDE-A335-3A2C5CB3AE1F}"/>
              </a:ext>
            </a:extLst>
          </p:cNvPr>
          <p:cNvSpPr>
            <a:spLocks noChangeShapeType="1"/>
          </p:cNvSpPr>
          <p:nvPr/>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a:extLst>
              <a:ext uri="{FF2B5EF4-FFF2-40B4-BE49-F238E27FC236}">
                <a16:creationId xmlns:a16="http://schemas.microsoft.com/office/drawing/2014/main" id="{569AED38-CC9E-434C-AF77-78E2E553CBCC}"/>
              </a:ext>
            </a:extLst>
          </p:cNvPr>
          <p:cNvSpPr>
            <a:spLocks noChangeShapeType="1"/>
          </p:cNvSpPr>
          <p:nvPr/>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a:extLst>
              <a:ext uri="{FF2B5EF4-FFF2-40B4-BE49-F238E27FC236}">
                <a16:creationId xmlns:a16="http://schemas.microsoft.com/office/drawing/2014/main" id="{377C3046-2A97-4117-9E39-AEC067F430C9}"/>
              </a:ext>
            </a:extLst>
          </p:cNvPr>
          <p:cNvSpPr>
            <a:spLocks noChangeShapeType="1"/>
          </p:cNvSpPr>
          <p:nvPr/>
        </p:nvSpPr>
        <p:spPr bwMode="auto">
          <a:xfrm>
            <a:off x="6715126"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6">
            <a:extLst>
              <a:ext uri="{FF2B5EF4-FFF2-40B4-BE49-F238E27FC236}">
                <a16:creationId xmlns:a16="http://schemas.microsoft.com/office/drawing/2014/main" id="{6DD48243-19F6-4532-ADB6-5B9BCF7F977F}"/>
              </a:ext>
            </a:extLst>
          </p:cNvPr>
          <p:cNvSpPr>
            <a:spLocks noChangeShapeType="1"/>
          </p:cNvSpPr>
          <p:nvPr/>
        </p:nvSpPr>
        <p:spPr bwMode="auto">
          <a:xfrm>
            <a:off x="7326313"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7">
            <a:extLst>
              <a:ext uri="{FF2B5EF4-FFF2-40B4-BE49-F238E27FC236}">
                <a16:creationId xmlns:a16="http://schemas.microsoft.com/office/drawing/2014/main" id="{E7242408-069E-4316-9345-08953718EC41}"/>
              </a:ext>
            </a:extLst>
          </p:cNvPr>
          <p:cNvSpPr>
            <a:spLocks noChangeShapeType="1"/>
          </p:cNvSpPr>
          <p:nvPr/>
        </p:nvSpPr>
        <p:spPr bwMode="auto">
          <a:xfrm>
            <a:off x="7939088"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8">
            <a:extLst>
              <a:ext uri="{FF2B5EF4-FFF2-40B4-BE49-F238E27FC236}">
                <a16:creationId xmlns:a16="http://schemas.microsoft.com/office/drawing/2014/main" id="{BAB9E7CA-A8AF-402A-B2DD-44C24C33946E}"/>
              </a:ext>
            </a:extLst>
          </p:cNvPr>
          <p:cNvSpPr>
            <a:spLocks noChangeShapeType="1"/>
          </p:cNvSpPr>
          <p:nvPr/>
        </p:nvSpPr>
        <p:spPr bwMode="auto">
          <a:xfrm>
            <a:off x="85471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9">
            <a:extLst>
              <a:ext uri="{FF2B5EF4-FFF2-40B4-BE49-F238E27FC236}">
                <a16:creationId xmlns:a16="http://schemas.microsoft.com/office/drawing/2014/main" id="{77938407-0A34-47F3-A799-80F2821D0A30}"/>
              </a:ext>
            </a:extLst>
          </p:cNvPr>
          <p:cNvSpPr>
            <a:spLocks noChangeShapeType="1"/>
          </p:cNvSpPr>
          <p:nvPr/>
        </p:nvSpPr>
        <p:spPr bwMode="auto">
          <a:xfrm>
            <a:off x="91567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0">
            <a:extLst>
              <a:ext uri="{FF2B5EF4-FFF2-40B4-BE49-F238E27FC236}">
                <a16:creationId xmlns:a16="http://schemas.microsoft.com/office/drawing/2014/main" id="{046D8A14-A78E-40CD-BE02-C4F47F6059A6}"/>
              </a:ext>
            </a:extLst>
          </p:cNvPr>
          <p:cNvSpPr>
            <a:spLocks noChangeShapeType="1"/>
          </p:cNvSpPr>
          <p:nvPr/>
        </p:nvSpPr>
        <p:spPr bwMode="auto">
          <a:xfrm>
            <a:off x="97663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1">
            <a:extLst>
              <a:ext uri="{FF2B5EF4-FFF2-40B4-BE49-F238E27FC236}">
                <a16:creationId xmlns:a16="http://schemas.microsoft.com/office/drawing/2014/main" id="{710E738A-2562-4B2A-89BC-3C1B562DA411}"/>
              </a:ext>
            </a:extLst>
          </p:cNvPr>
          <p:cNvSpPr>
            <a:spLocks noChangeShapeType="1"/>
          </p:cNvSpPr>
          <p:nvPr/>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22">
            <a:extLst>
              <a:ext uri="{FF2B5EF4-FFF2-40B4-BE49-F238E27FC236}">
                <a16:creationId xmlns:a16="http://schemas.microsoft.com/office/drawing/2014/main" id="{8444DA12-6B7A-44B8-9061-158CC04C0475}"/>
              </a:ext>
            </a:extLst>
          </p:cNvPr>
          <p:cNvSpPr>
            <a:spLocks noChangeShapeType="1"/>
          </p:cNvSpPr>
          <p:nvPr/>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3">
            <a:extLst>
              <a:ext uri="{FF2B5EF4-FFF2-40B4-BE49-F238E27FC236}">
                <a16:creationId xmlns:a16="http://schemas.microsoft.com/office/drawing/2014/main" id="{E327D672-13F4-49B9-9B0E-4FFB136B54BC}"/>
              </a:ext>
            </a:extLst>
          </p:cNvPr>
          <p:cNvSpPr>
            <a:spLocks noChangeShapeType="1"/>
          </p:cNvSpPr>
          <p:nvPr/>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5EA1D269-05EF-4222-9DC6-497DBFB5556F}"/>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ADB9766B-C801-4373-9147-53048A93EC69}"/>
              </a:ext>
            </a:extLst>
          </p:cNvPr>
          <p:cNvSpPr>
            <a:spLocks noGrp="1"/>
          </p:cNvSpPr>
          <p:nvPr>
            <p:ph type="sldNum" sz="quarter" idx="12"/>
          </p:nvPr>
        </p:nvSpPr>
        <p:spPr/>
        <p:txBody>
          <a:bodyPr/>
          <a:lstStyle/>
          <a:p>
            <a:fld id="{AFA7B88B-89BC-4E41-A4CC-88F7AB32273B}" type="slidenum">
              <a:rPr lang="en-GB" smtClean="0"/>
              <a:t>‹#›</a:t>
            </a:fld>
            <a:endParaRPr lang="en-GB"/>
          </a:p>
        </p:txBody>
      </p:sp>
      <p:sp>
        <p:nvSpPr>
          <p:cNvPr id="28" name="Title 1">
            <a:extLst>
              <a:ext uri="{FF2B5EF4-FFF2-40B4-BE49-F238E27FC236}">
                <a16:creationId xmlns:a16="http://schemas.microsoft.com/office/drawing/2014/main" id="{4B42821B-EC6A-4CAC-AE2E-4485C5FE0E68}"/>
              </a:ext>
            </a:extLst>
          </p:cNvPr>
          <p:cNvSpPr>
            <a:spLocks noGrp="1"/>
          </p:cNvSpPr>
          <p:nvPr>
            <p:ph type="title" hasCustomPrompt="1"/>
          </p:nvPr>
        </p:nvSpPr>
        <p:spPr>
          <a:xfrm>
            <a:off x="2084834" y="2191701"/>
            <a:ext cx="2426206" cy="755904"/>
          </a:xfrm>
        </p:spPr>
        <p:txBody>
          <a:bodyPr/>
          <a:lstStyle>
            <a:lvl1pPr>
              <a:defRPr>
                <a:solidFill>
                  <a:schemeClr val="tx2"/>
                </a:solidFill>
              </a:defRPr>
            </a:lvl1pPr>
          </a:lstStyle>
          <a:p>
            <a:r>
              <a:rPr lang="en-US"/>
              <a:t>Contents</a:t>
            </a:r>
            <a:endParaRPr lang="en-GB"/>
          </a:p>
        </p:txBody>
      </p:sp>
    </p:spTree>
    <p:extLst>
      <p:ext uri="{BB962C8B-B14F-4D97-AF65-F5344CB8AC3E}">
        <p14:creationId xmlns:p14="http://schemas.microsoft.com/office/powerpoint/2010/main" val="8246492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0-#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0-#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0-#ppt_w/2"/>
                                          </p:val>
                                        </p:tav>
                                        <p:tav tm="100000">
                                          <p:val>
                                            <p:strVal val="#ppt_x"/>
                                          </p:val>
                                        </p:tav>
                                      </p:tavLst>
                                    </p:anim>
                                    <p:anim calcmode="lin" valueType="num">
                                      <p:cBhvr additive="base">
                                        <p:cTn id="76" dur="500" fill="hold"/>
                                        <p:tgtEl>
                                          <p:spTgt spid="24"/>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up)">
                                      <p:cBhvr>
                                        <p:cTn id="84" dur="500"/>
                                        <p:tgtEl>
                                          <p:spTgt spid="9"/>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up)">
                                      <p:cBhvr>
                                        <p:cTn id="87" dur="750"/>
                                        <p:tgtEl>
                                          <p:spTgt spid="14"/>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3">
                                            <p:txEl>
                                              <p:pRg st="0" end="0"/>
                                            </p:txEl>
                                          </p:spTgt>
                                        </p:tgtEl>
                                        <p:attrNameLst>
                                          <p:attrName>style.visibility</p:attrName>
                                        </p:attrNameLst>
                                      </p:cBhvr>
                                      <p:to>
                                        <p:strVal val="visible"/>
                                      </p:to>
                                    </p:set>
                                    <p:animEffect transition="in" filter="fade">
                                      <p:cBhvr>
                                        <p:cTn id="90" dur="500"/>
                                        <p:tgtEl>
                                          <p:spTgt spid="3">
                                            <p:txEl>
                                              <p:pRg st="0" end="0"/>
                                            </p:txEl>
                                          </p:spTgt>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3">
                                            <p:txEl>
                                              <p:pRg st="1" end="1"/>
                                            </p:txEl>
                                          </p:spTgt>
                                        </p:tgtEl>
                                        <p:attrNameLst>
                                          <p:attrName>style.visibility</p:attrName>
                                        </p:attrNameLst>
                                      </p:cBhvr>
                                      <p:to>
                                        <p:strVal val="visible"/>
                                      </p:to>
                                    </p:set>
                                    <p:animEffect transition="in" filter="fade">
                                      <p:cBhvr>
                                        <p:cTn id="93" dur="500"/>
                                        <p:tgtEl>
                                          <p:spTgt spid="3">
                                            <p:txEl>
                                              <p:pRg st="1" end="1"/>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3">
                                            <p:txEl>
                                              <p:pRg st="2" end="2"/>
                                            </p:txEl>
                                          </p:spTgt>
                                        </p:tgtEl>
                                        <p:attrNameLst>
                                          <p:attrName>style.visibility</p:attrName>
                                        </p:attrNameLst>
                                      </p:cBhvr>
                                      <p:to>
                                        <p:strVal val="visible"/>
                                      </p:to>
                                    </p:set>
                                    <p:animEffect transition="in" filter="fade">
                                      <p:cBhvr>
                                        <p:cTn id="96" dur="500"/>
                                        <p:tgtEl>
                                          <p:spTgt spid="3">
                                            <p:txEl>
                                              <p:pRg st="2" end="2"/>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3">
                                            <p:txEl>
                                              <p:pRg st="3" end="3"/>
                                            </p:txEl>
                                          </p:spTgt>
                                        </p:tgtEl>
                                        <p:attrNameLst>
                                          <p:attrName>style.visibility</p:attrName>
                                        </p:attrNameLst>
                                      </p:cBhvr>
                                      <p:to>
                                        <p:strVal val="visible"/>
                                      </p:to>
                                    </p:set>
                                    <p:animEffect transition="in" filter="fade">
                                      <p:cBhvr>
                                        <p:cTn id="99" dur="500"/>
                                        <p:tgtEl>
                                          <p:spTgt spid="3">
                                            <p:txEl>
                                              <p:pRg st="3" end="3"/>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3">
                                            <p:txEl>
                                              <p:pRg st="4" end="4"/>
                                            </p:txEl>
                                          </p:spTgt>
                                        </p:tgtEl>
                                        <p:attrNameLst>
                                          <p:attrName>style.visibility</p:attrName>
                                        </p:attrNameLst>
                                      </p:cBhvr>
                                      <p:to>
                                        <p:strVal val="visible"/>
                                      </p:to>
                                    </p:set>
                                    <p:animEffect transition="in" filter="fade">
                                      <p:cBhvr>
                                        <p:cTn id="10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 grpId="0" uiExpand="1"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Quote with image">
  <p:cSld name="2_Quote with image">
    <p:bg>
      <p:bgPr>
        <a:solidFill>
          <a:schemeClr val="dk2"/>
        </a:solidFill>
        <a:effectLst/>
      </p:bgPr>
    </p:bg>
    <p:spTree>
      <p:nvGrpSpPr>
        <p:cNvPr id="1" name="Shape 17"/>
        <p:cNvGrpSpPr/>
        <p:nvPr/>
      </p:nvGrpSpPr>
      <p:grpSpPr>
        <a:xfrm>
          <a:off x="0" y="0"/>
          <a:ext cx="0" cy="0"/>
          <a:chOff x="0" y="0"/>
          <a:chExt cx="0" cy="0"/>
        </a:xfrm>
      </p:grpSpPr>
      <p:sp>
        <p:nvSpPr>
          <p:cNvPr id="18" name="Google Shape;18;p12"/>
          <p:cNvSpPr>
            <a:spLocks noGrp="1"/>
          </p:cNvSpPr>
          <p:nvPr>
            <p:ph type="pic" idx="2"/>
          </p:nvPr>
        </p:nvSpPr>
        <p:spPr>
          <a:xfrm>
            <a:off x="6096000" y="0"/>
            <a:ext cx="6096000" cy="6858000"/>
          </a:xfrm>
          <a:prstGeom prst="rect">
            <a:avLst/>
          </a:prstGeom>
          <a:noFill/>
          <a:ln>
            <a:noFill/>
          </a:ln>
        </p:spPr>
      </p:sp>
      <p:sp>
        <p:nvSpPr>
          <p:cNvPr id="19" name="Google Shape;19;p12"/>
          <p:cNvSpPr txBox="1">
            <a:spLocks noGrp="1"/>
          </p:cNvSpPr>
          <p:nvPr>
            <p:ph type="ftr" idx="11"/>
          </p:nvPr>
        </p:nvSpPr>
        <p:spPr>
          <a:xfrm>
            <a:off x="609600" y="6483641"/>
            <a:ext cx="4114800" cy="144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11404107" y="6483641"/>
            <a:ext cx="360000" cy="14400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12"/>
          <p:cNvSpPr txBox="1">
            <a:spLocks noGrp="1"/>
          </p:cNvSpPr>
          <p:nvPr>
            <p:ph type="body" idx="1"/>
          </p:nvPr>
        </p:nvSpPr>
        <p:spPr>
          <a:xfrm>
            <a:off x="614364" y="777240"/>
            <a:ext cx="5130447" cy="504063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0"/>
              </a:spcBef>
              <a:spcAft>
                <a:spcPts val="0"/>
              </a:spcAft>
              <a:buClr>
                <a:schemeClr val="lt2"/>
              </a:buClr>
              <a:buSzPts val="5400"/>
              <a:buNone/>
              <a:defRPr sz="5400">
                <a:solidFill>
                  <a:schemeClr val="lt2"/>
                </a:solidFill>
              </a:defRPr>
            </a:lvl1pPr>
            <a:lvl2pPr marL="914400" lvl="1" indent="-228600" algn="ctr">
              <a:lnSpc>
                <a:spcPct val="100000"/>
              </a:lnSpc>
              <a:spcBef>
                <a:spcPts val="1800"/>
              </a:spcBef>
              <a:spcAft>
                <a:spcPts val="0"/>
              </a:spcAft>
              <a:buClr>
                <a:schemeClr val="lt1"/>
              </a:buClr>
              <a:buSzPts val="1200"/>
              <a:buNone/>
              <a:defRPr sz="1200">
                <a:solidFill>
                  <a:schemeClr val="lt1"/>
                </a:solidFill>
              </a:defRPr>
            </a:lvl2pPr>
            <a:lvl3pPr marL="1371600" lvl="2" indent="-228600" algn="l">
              <a:lnSpc>
                <a:spcPct val="100000"/>
              </a:lnSpc>
              <a:spcBef>
                <a:spcPts val="600"/>
              </a:spcBef>
              <a:spcAft>
                <a:spcPts val="0"/>
              </a:spcAft>
              <a:buSzPts val="1200"/>
              <a:buNone/>
              <a:defRPr sz="1200"/>
            </a:lvl3pPr>
            <a:lvl4pPr marL="1828800" lvl="3" indent="-228600" algn="l">
              <a:lnSpc>
                <a:spcPct val="100000"/>
              </a:lnSpc>
              <a:spcBef>
                <a:spcPts val="300"/>
              </a:spcBef>
              <a:spcAft>
                <a:spcPts val="0"/>
              </a:spcAft>
              <a:buSzPts val="1000"/>
              <a:buNone/>
              <a:defRPr sz="1000"/>
            </a:lvl4pPr>
            <a:lvl5pPr marL="2286000" lvl="4" indent="-228600" algn="l">
              <a:lnSpc>
                <a:spcPct val="100000"/>
              </a:lnSpc>
              <a:spcBef>
                <a:spcPts val="300"/>
              </a:spcBef>
              <a:spcAft>
                <a:spcPts val="0"/>
              </a:spcAft>
              <a:buSzPts val="1000"/>
              <a:buNone/>
              <a:defRPr sz="1000"/>
            </a:lvl5pPr>
            <a:lvl6pPr marL="2743200" lvl="5" indent="-228600" algn="l">
              <a:lnSpc>
                <a:spcPct val="100000"/>
              </a:lnSpc>
              <a:spcBef>
                <a:spcPts val="500"/>
              </a:spcBef>
              <a:spcAft>
                <a:spcPts val="0"/>
              </a:spcAft>
              <a:buSzPts val="1000"/>
              <a:buNone/>
              <a:defRPr sz="1000"/>
            </a:lvl6pPr>
            <a:lvl7pPr marL="3200400" lvl="6" indent="-228600" algn="l">
              <a:lnSpc>
                <a:spcPct val="100000"/>
              </a:lnSpc>
              <a:spcBef>
                <a:spcPts val="1200"/>
              </a:spcBef>
              <a:spcAft>
                <a:spcPts val="0"/>
              </a:spcAft>
              <a:buSzPts val="1000"/>
              <a:buNone/>
              <a:defRPr sz="1000"/>
            </a:lvl7pPr>
            <a:lvl8pPr marL="3657600" lvl="7" indent="-228600" algn="l">
              <a:lnSpc>
                <a:spcPct val="100000"/>
              </a:lnSpc>
              <a:spcBef>
                <a:spcPts val="1200"/>
              </a:spcBef>
              <a:spcAft>
                <a:spcPts val="0"/>
              </a:spcAft>
              <a:buSzPts val="1000"/>
              <a:buNone/>
              <a:defRPr sz="1000"/>
            </a:lvl8pPr>
            <a:lvl9pPr marL="4114800" lvl="8" indent="-228600" algn="l">
              <a:lnSpc>
                <a:spcPct val="90000"/>
              </a:lnSpc>
              <a:spcBef>
                <a:spcPts val="600"/>
              </a:spcBef>
              <a:spcAft>
                <a:spcPts val="0"/>
              </a:spcAft>
              <a:buSzPts val="1000"/>
              <a:buNone/>
              <a:defRPr sz="1000"/>
            </a:lvl9pPr>
          </a:lstStyle>
          <a:p>
            <a:endParaRPr dirty="0"/>
          </a:p>
        </p:txBody>
      </p:sp>
      <p:cxnSp>
        <p:nvCxnSpPr>
          <p:cNvPr id="22" name="Google Shape;22;p12"/>
          <p:cNvCxnSpPr/>
          <p:nvPr/>
        </p:nvCxnSpPr>
        <p:spPr>
          <a:xfrm>
            <a:off x="614363" y="0"/>
            <a:ext cx="0" cy="984250"/>
          </a:xfrm>
          <a:prstGeom prst="straightConnector1">
            <a:avLst/>
          </a:prstGeom>
          <a:noFill/>
          <a:ln w="34925"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21993435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Contents">
  <p:cSld name="4_Contents">
    <p:bg>
      <p:bgPr>
        <a:solidFill>
          <a:schemeClr val="lt1"/>
        </a:solidFill>
        <a:effectLst/>
      </p:bgPr>
    </p:bg>
    <p:spTree>
      <p:nvGrpSpPr>
        <p:cNvPr id="1" name="Shape 23"/>
        <p:cNvGrpSpPr/>
        <p:nvPr/>
      </p:nvGrpSpPr>
      <p:grpSpPr>
        <a:xfrm>
          <a:off x="0" y="0"/>
          <a:ext cx="0" cy="0"/>
          <a:chOff x="0" y="0"/>
          <a:chExt cx="0" cy="0"/>
        </a:xfrm>
      </p:grpSpPr>
      <p:pic>
        <p:nvPicPr>
          <p:cNvPr id="24" name="Google Shape;24;p18"/>
          <p:cNvPicPr preferRelativeResize="0"/>
          <p:nvPr/>
        </p:nvPicPr>
        <p:blipFill rotWithShape="1">
          <a:blip r:embed="rId2">
            <a:alphaModFix/>
          </a:blip>
          <a:srcRect/>
          <a:stretch/>
        </p:blipFill>
        <p:spPr>
          <a:xfrm>
            <a:off x="-32755" y="-1"/>
            <a:ext cx="10362618" cy="6858001"/>
          </a:xfrm>
          <a:prstGeom prst="rect">
            <a:avLst/>
          </a:prstGeom>
          <a:noFill/>
          <a:ln>
            <a:noFill/>
          </a:ln>
        </p:spPr>
      </p:pic>
      <p:sp>
        <p:nvSpPr>
          <p:cNvPr id="25" name="Google Shape;25;p18"/>
          <p:cNvSpPr/>
          <p:nvPr/>
        </p:nvSpPr>
        <p:spPr>
          <a:xfrm>
            <a:off x="10329863" y="0"/>
            <a:ext cx="1862137" cy="6858000"/>
          </a:xfrm>
          <a:prstGeom prst="rect">
            <a:avLst/>
          </a:prstGeom>
          <a:solidFill>
            <a:schemeClr val="lt2"/>
          </a:solidFill>
          <a:ln>
            <a:noFill/>
          </a:ln>
        </p:spPr>
        <p:txBody>
          <a:bodyPr spcFirstLastPara="1" wrap="square" lIns="91425" tIns="288000" rIns="91425" bIns="45700" anchor="t" anchorCtr="0">
            <a:noAutofit/>
          </a:bodyPr>
          <a:lstStyle/>
          <a:p>
            <a:pPr marL="0" marR="0" lvl="0" indent="0" algn="ctr" rtl="0">
              <a:spcBef>
                <a:spcPts val="0"/>
              </a:spcBef>
              <a:spcAft>
                <a:spcPts val="0"/>
              </a:spcAft>
              <a:buNone/>
            </a:pPr>
            <a:endParaRPr sz="8000" b="1" i="0" u="none" strike="noStrike" cap="none">
              <a:solidFill>
                <a:schemeClr val="dk2"/>
              </a:solidFill>
              <a:latin typeface="Arial"/>
              <a:ea typeface="Arial"/>
              <a:cs typeface="Arial"/>
              <a:sym typeface="Arial"/>
            </a:endParaRPr>
          </a:p>
        </p:txBody>
      </p:sp>
      <p:cxnSp>
        <p:nvCxnSpPr>
          <p:cNvPr id="26" name="Google Shape;26;p18"/>
          <p:cNvCxnSpPr/>
          <p:nvPr/>
        </p:nvCxnSpPr>
        <p:spPr>
          <a:xfrm>
            <a:off x="3665538" y="0"/>
            <a:ext cx="0" cy="6858000"/>
          </a:xfrm>
          <a:prstGeom prst="straightConnector1">
            <a:avLst/>
          </a:prstGeom>
          <a:noFill/>
          <a:ln w="128575" cap="flat" cmpd="sng">
            <a:solidFill>
              <a:schemeClr val="lt1"/>
            </a:solidFill>
            <a:prstDash val="solid"/>
            <a:miter lim="800000"/>
            <a:headEnd type="none" w="med" len="med"/>
            <a:tailEnd type="none" w="med" len="med"/>
          </a:ln>
        </p:spPr>
      </p:cxnSp>
      <p:cxnSp>
        <p:nvCxnSpPr>
          <p:cNvPr id="27" name="Google Shape;27;p18"/>
          <p:cNvCxnSpPr/>
          <p:nvPr/>
        </p:nvCxnSpPr>
        <p:spPr>
          <a:xfrm>
            <a:off x="7939088" y="0"/>
            <a:ext cx="0" cy="6909868"/>
          </a:xfrm>
          <a:prstGeom prst="straightConnector1">
            <a:avLst/>
          </a:prstGeom>
          <a:noFill/>
          <a:ln w="34925" cap="flat" cmpd="sng">
            <a:solidFill>
              <a:schemeClr val="lt1"/>
            </a:solidFill>
            <a:prstDash val="solid"/>
            <a:miter lim="800000"/>
            <a:headEnd type="none" w="med" len="med"/>
            <a:tailEnd type="none" w="med" len="med"/>
          </a:ln>
        </p:spPr>
      </p:cxnSp>
      <p:cxnSp>
        <p:nvCxnSpPr>
          <p:cNvPr id="28" name="Google Shape;28;p18"/>
          <p:cNvCxnSpPr/>
          <p:nvPr/>
        </p:nvCxnSpPr>
        <p:spPr>
          <a:xfrm>
            <a:off x="9766301" y="0"/>
            <a:ext cx="0" cy="6858000"/>
          </a:xfrm>
          <a:prstGeom prst="straightConnector1">
            <a:avLst/>
          </a:prstGeom>
          <a:noFill/>
          <a:ln w="34925" cap="flat" cmpd="sng">
            <a:solidFill>
              <a:schemeClr val="lt1"/>
            </a:solidFill>
            <a:prstDash val="solid"/>
            <a:miter lim="800000"/>
            <a:headEnd type="none" w="med" len="med"/>
            <a:tailEnd type="none" w="med" len="med"/>
          </a:ln>
        </p:spPr>
      </p:cxnSp>
      <p:sp>
        <p:nvSpPr>
          <p:cNvPr id="29" name="Google Shape;29;p18"/>
          <p:cNvSpPr txBox="1">
            <a:spLocks noGrp="1"/>
          </p:cNvSpPr>
          <p:nvPr>
            <p:ph type="body" idx="1"/>
          </p:nvPr>
        </p:nvSpPr>
        <p:spPr>
          <a:xfrm>
            <a:off x="10444163" y="100013"/>
            <a:ext cx="1614487" cy="6629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800"/>
              </a:spcBef>
              <a:spcAft>
                <a:spcPts val="0"/>
              </a:spcAft>
              <a:buClr>
                <a:schemeClr val="dk2"/>
              </a:buClr>
              <a:buSzPts val="8000"/>
              <a:buNone/>
              <a:defRPr sz="8000">
                <a:solidFill>
                  <a:schemeClr val="dk2"/>
                </a:solidFill>
              </a:defRPr>
            </a:lvl1pPr>
            <a:lvl2pPr marL="914400" lvl="1" indent="-228600" algn="ctr">
              <a:lnSpc>
                <a:spcPct val="100000"/>
              </a:lnSpc>
              <a:spcBef>
                <a:spcPts val="600"/>
              </a:spcBef>
              <a:spcAft>
                <a:spcPts val="0"/>
              </a:spcAft>
              <a:buClr>
                <a:schemeClr val="dk2"/>
              </a:buClr>
              <a:buSzPts val="8000"/>
              <a:buNone/>
              <a:defRPr sz="8000">
                <a:solidFill>
                  <a:schemeClr val="dk2"/>
                </a:solidFill>
              </a:defRPr>
            </a:lvl2pPr>
            <a:lvl3pPr marL="1371600" lvl="2" indent="-736600" algn="ctr">
              <a:lnSpc>
                <a:spcPct val="100000"/>
              </a:lnSpc>
              <a:spcBef>
                <a:spcPts val="600"/>
              </a:spcBef>
              <a:spcAft>
                <a:spcPts val="0"/>
              </a:spcAft>
              <a:buSzPts val="8000"/>
              <a:buChar char="•"/>
              <a:defRPr sz="8000">
                <a:solidFill>
                  <a:schemeClr val="dk2"/>
                </a:solidFill>
              </a:defRPr>
            </a:lvl3pPr>
            <a:lvl4pPr marL="1828800" lvl="3" indent="-736600" algn="ctr">
              <a:lnSpc>
                <a:spcPct val="100000"/>
              </a:lnSpc>
              <a:spcBef>
                <a:spcPts val="300"/>
              </a:spcBef>
              <a:spcAft>
                <a:spcPts val="0"/>
              </a:spcAft>
              <a:buSzPts val="8000"/>
              <a:buChar char="•"/>
              <a:defRPr sz="8000">
                <a:solidFill>
                  <a:schemeClr val="dk2"/>
                </a:solidFill>
              </a:defRPr>
            </a:lvl4pPr>
            <a:lvl5pPr marL="2286000" lvl="4" indent="-736600" algn="ctr">
              <a:lnSpc>
                <a:spcPct val="100000"/>
              </a:lnSpc>
              <a:spcBef>
                <a:spcPts val="300"/>
              </a:spcBef>
              <a:spcAft>
                <a:spcPts val="0"/>
              </a:spcAft>
              <a:buSzPts val="8000"/>
              <a:buChar char="•"/>
              <a:defRPr sz="8000">
                <a:solidFill>
                  <a:schemeClr val="dk2"/>
                </a:solidFill>
              </a:defRPr>
            </a:lvl5pPr>
            <a:lvl6pPr marL="2743200" lvl="5" indent="-228600" algn="l">
              <a:lnSpc>
                <a:spcPct val="100000"/>
              </a:lnSpc>
              <a:spcBef>
                <a:spcPts val="500"/>
              </a:spcBef>
              <a:spcAft>
                <a:spcPts val="0"/>
              </a:spcAft>
              <a:buSzPts val="1800"/>
              <a:buNone/>
              <a:defRPr/>
            </a:lvl6pPr>
            <a:lvl7pPr marL="3200400" lvl="6" indent="-228600" algn="l">
              <a:lnSpc>
                <a:spcPct val="100000"/>
              </a:lnSpc>
              <a:spcBef>
                <a:spcPts val="1200"/>
              </a:spcBef>
              <a:spcAft>
                <a:spcPts val="0"/>
              </a:spcAft>
              <a:buSzPts val="1800"/>
              <a:buNone/>
              <a:defRPr/>
            </a:lvl7pPr>
            <a:lvl8pPr marL="3657600" lvl="7" indent="-228600" algn="l">
              <a:lnSpc>
                <a:spcPct val="100000"/>
              </a:lnSpc>
              <a:spcBef>
                <a:spcPts val="1200"/>
              </a:spcBef>
              <a:spcAft>
                <a:spcPts val="0"/>
              </a:spcAft>
              <a:buSzPts val="1800"/>
              <a:buNone/>
              <a:defRPr/>
            </a:lvl8pPr>
            <a:lvl9pPr marL="4114800" lvl="8" indent="-228600" algn="l">
              <a:lnSpc>
                <a:spcPct val="90000"/>
              </a:lnSpc>
              <a:spcBef>
                <a:spcPts val="600"/>
              </a:spcBef>
              <a:spcAft>
                <a:spcPts val="0"/>
              </a:spcAft>
              <a:buSzPts val="1800"/>
              <a:buNone/>
              <a:defRPr/>
            </a:lvl9pPr>
          </a:lstStyle>
          <a:p>
            <a:endParaRPr/>
          </a:p>
        </p:txBody>
      </p:sp>
    </p:spTree>
    <p:extLst>
      <p:ext uri="{BB962C8B-B14F-4D97-AF65-F5344CB8AC3E}">
        <p14:creationId xmlns:p14="http://schemas.microsoft.com/office/powerpoint/2010/main" val="19927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p:tgtEl>
                                          <p:spTgt spid="2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399" y="2130424"/>
            <a:ext cx="10363203" cy="1470026"/>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1"/>
          </a:xfrm>
          <a:prstGeom prst="rect">
            <a:avLst/>
          </a:prstGeom>
        </p:spPr>
        <p:txBody>
          <a:bodyPr/>
          <a:lstStyle>
            <a:lvl1pPr marL="0" indent="0" algn="ctr">
              <a:buSzTx/>
              <a:buNone/>
            </a:lvl1pPr>
            <a:lvl2pPr marL="0" indent="0" algn="ctr">
              <a:buSzTx/>
              <a:buNone/>
            </a:lvl2pPr>
            <a:lvl3pPr marL="0" indent="0" algn="ctr">
              <a:buSzTx/>
              <a:buNone/>
            </a:lvl3pPr>
            <a:lvl4pPr marL="0" indent="0" algn="ctr">
              <a:buSzTx/>
              <a:buNone/>
            </a:lvl4pPr>
            <a:lvl5pPr marL="0"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3650966"/>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0" name="Grid" hidden="1">
            <a:extLst>
              <a:ext uri="{FF2B5EF4-FFF2-40B4-BE49-F238E27FC236}">
                <a16:creationId xmlns:a16="http://schemas.microsoft.com/office/drawing/2014/main" id="{F91B3BBA-4691-431D-9C8B-99091B049A48}"/>
              </a:ext>
            </a:extLst>
          </p:cNvPr>
          <p:cNvGrpSpPr/>
          <p:nvPr/>
        </p:nvGrpSpPr>
        <p:grpSpPr>
          <a:xfrm>
            <a:off x="-1" y="-148430"/>
            <a:ext cx="12283795" cy="7006431"/>
            <a:chOff x="-1" y="-148430"/>
            <a:chExt cx="12283795" cy="7006431"/>
          </a:xfrm>
        </p:grpSpPr>
        <p:grpSp>
          <p:nvGrpSpPr>
            <p:cNvPr id="45" name="Group 44">
              <a:extLst>
                <a:ext uri="{FF2B5EF4-FFF2-40B4-BE49-F238E27FC236}">
                  <a16:creationId xmlns:a16="http://schemas.microsoft.com/office/drawing/2014/main" id="{221809CE-45BD-40B0-8472-F85E1D724B15}"/>
                </a:ext>
              </a:extLst>
            </p:cNvPr>
            <p:cNvGrpSpPr/>
            <p:nvPr/>
          </p:nvGrpSpPr>
          <p:grpSpPr>
            <a:xfrm>
              <a:off x="-1" y="-148430"/>
              <a:ext cx="12191999" cy="18000"/>
              <a:chOff x="354969" y="-148430"/>
              <a:chExt cx="11837031" cy="82551"/>
            </a:xfrm>
          </p:grpSpPr>
          <p:grpSp>
            <p:nvGrpSpPr>
              <p:cNvPr id="14" name="Group 13">
                <a:extLst>
                  <a:ext uri="{FF2B5EF4-FFF2-40B4-BE49-F238E27FC236}">
                    <a16:creationId xmlns:a16="http://schemas.microsoft.com/office/drawing/2014/main" id="{05CA96C9-9B4E-4B5B-A277-CA49973B6225}"/>
                  </a:ext>
                </a:extLst>
              </p:cNvPr>
              <p:cNvGrpSpPr/>
              <p:nvPr/>
            </p:nvGrpSpPr>
            <p:grpSpPr>
              <a:xfrm>
                <a:off x="10415586" y="-148430"/>
                <a:ext cx="1776414" cy="82551"/>
                <a:chOff x="10044000" y="-148430"/>
                <a:chExt cx="1776414" cy="82551"/>
              </a:xfrm>
            </p:grpSpPr>
            <p:sp>
              <p:nvSpPr>
                <p:cNvPr id="10" name="Rectangle 9">
                  <a:extLst>
                    <a:ext uri="{FF2B5EF4-FFF2-40B4-BE49-F238E27FC236}">
                      <a16:creationId xmlns:a16="http://schemas.microsoft.com/office/drawing/2014/main" id="{50F72AC4-C1AF-4CE9-A444-D25887E0A6AD}"/>
                    </a:ext>
                  </a:extLst>
                </p:cNvPr>
                <p:cNvSpPr/>
                <p:nvPr/>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D10176F0-24D6-4B9A-B0FD-CD0DBE2D504C}"/>
                    </a:ext>
                  </a:extLst>
                </p:cNvPr>
                <p:cNvGrpSpPr/>
                <p:nvPr/>
              </p:nvGrpSpPr>
              <p:grpSpPr>
                <a:xfrm>
                  <a:off x="10636138" y="-148430"/>
                  <a:ext cx="1184276" cy="82551"/>
                  <a:chOff x="10636138" y="-148430"/>
                  <a:chExt cx="1184276" cy="82551"/>
                </a:xfrm>
              </p:grpSpPr>
              <p:sp>
                <p:nvSpPr>
                  <p:cNvPr id="9" name="Rectangle 8">
                    <a:extLst>
                      <a:ext uri="{FF2B5EF4-FFF2-40B4-BE49-F238E27FC236}">
                        <a16:creationId xmlns:a16="http://schemas.microsoft.com/office/drawing/2014/main" id="{63C483CB-9C0E-4E16-A1FE-793C6B30E609}"/>
                      </a:ext>
                    </a:extLst>
                  </p:cNvPr>
                  <p:cNvSpPr/>
                  <p:nvPr/>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A0D84CC-37CA-4112-B8B3-4C38B313481C}"/>
                      </a:ext>
                    </a:extLst>
                  </p:cNvPr>
                  <p:cNvSpPr/>
                  <p:nvPr/>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 name="Group 14">
                <a:extLst>
                  <a:ext uri="{FF2B5EF4-FFF2-40B4-BE49-F238E27FC236}">
                    <a16:creationId xmlns:a16="http://schemas.microsoft.com/office/drawing/2014/main" id="{3728E022-1E4C-4D89-8223-2C6E8DF748A6}"/>
                  </a:ext>
                </a:extLst>
              </p:cNvPr>
              <p:cNvGrpSpPr/>
              <p:nvPr/>
            </p:nvGrpSpPr>
            <p:grpSpPr>
              <a:xfrm>
                <a:off x="8639172" y="-148430"/>
                <a:ext cx="1776414" cy="82551"/>
                <a:chOff x="10044000" y="-148430"/>
                <a:chExt cx="1776414" cy="82551"/>
              </a:xfrm>
              <a:solidFill>
                <a:schemeClr val="tx2"/>
              </a:solidFill>
            </p:grpSpPr>
            <p:sp>
              <p:nvSpPr>
                <p:cNvPr id="16" name="Rectangle 15">
                  <a:extLst>
                    <a:ext uri="{FF2B5EF4-FFF2-40B4-BE49-F238E27FC236}">
                      <a16:creationId xmlns:a16="http://schemas.microsoft.com/office/drawing/2014/main" id="{2D61436C-4EA9-4D32-AB79-846AA5B2189A}"/>
                    </a:ext>
                  </a:extLst>
                </p:cNvPr>
                <p:cNvSpPr/>
                <p:nvPr/>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0491CF1-3F79-46B6-822C-56D84E04E8C5}"/>
                    </a:ext>
                  </a:extLst>
                </p:cNvPr>
                <p:cNvGrpSpPr/>
                <p:nvPr/>
              </p:nvGrpSpPr>
              <p:grpSpPr>
                <a:xfrm>
                  <a:off x="10636138" y="-148430"/>
                  <a:ext cx="1184276" cy="82551"/>
                  <a:chOff x="10636138" y="-148430"/>
                  <a:chExt cx="1184276" cy="82551"/>
                </a:xfrm>
                <a:grpFill/>
              </p:grpSpPr>
              <p:sp>
                <p:nvSpPr>
                  <p:cNvPr id="18" name="Rectangle 17">
                    <a:extLst>
                      <a:ext uri="{FF2B5EF4-FFF2-40B4-BE49-F238E27FC236}">
                        <a16:creationId xmlns:a16="http://schemas.microsoft.com/office/drawing/2014/main" id="{1C1020E8-815D-4374-9820-8D18C67418ED}"/>
                      </a:ext>
                    </a:extLst>
                  </p:cNvPr>
                  <p:cNvSpPr/>
                  <p:nvPr/>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89C98FB-9461-48C1-8038-E0AED95903AA}"/>
                      </a:ext>
                    </a:extLst>
                  </p:cNvPr>
                  <p:cNvSpPr/>
                  <p:nvPr/>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 name="Group 19">
                <a:extLst>
                  <a:ext uri="{FF2B5EF4-FFF2-40B4-BE49-F238E27FC236}">
                    <a16:creationId xmlns:a16="http://schemas.microsoft.com/office/drawing/2014/main" id="{E131B212-7F9D-4BED-B591-71A1D382CBC7}"/>
                  </a:ext>
                </a:extLst>
              </p:cNvPr>
              <p:cNvGrpSpPr/>
              <p:nvPr/>
            </p:nvGrpSpPr>
            <p:grpSpPr>
              <a:xfrm>
                <a:off x="6862758" y="-148430"/>
                <a:ext cx="1776414" cy="82551"/>
                <a:chOff x="10044000" y="-148430"/>
                <a:chExt cx="1776414" cy="82551"/>
              </a:xfrm>
            </p:grpSpPr>
            <p:sp>
              <p:nvSpPr>
                <p:cNvPr id="21" name="Rectangle 20">
                  <a:extLst>
                    <a:ext uri="{FF2B5EF4-FFF2-40B4-BE49-F238E27FC236}">
                      <a16:creationId xmlns:a16="http://schemas.microsoft.com/office/drawing/2014/main" id="{C03B4739-5C84-46FE-85D3-0F2DD8A25634}"/>
                    </a:ext>
                  </a:extLst>
                </p:cNvPr>
                <p:cNvSpPr/>
                <p:nvPr/>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AE264B2A-DB1F-47B9-A919-E26837A43EB8}"/>
                    </a:ext>
                  </a:extLst>
                </p:cNvPr>
                <p:cNvGrpSpPr/>
                <p:nvPr/>
              </p:nvGrpSpPr>
              <p:grpSpPr>
                <a:xfrm>
                  <a:off x="10636138" y="-148430"/>
                  <a:ext cx="1184276" cy="82551"/>
                  <a:chOff x="10636138" y="-148430"/>
                  <a:chExt cx="1184276" cy="82551"/>
                </a:xfrm>
              </p:grpSpPr>
              <p:sp>
                <p:nvSpPr>
                  <p:cNvPr id="23" name="Rectangle 22">
                    <a:extLst>
                      <a:ext uri="{FF2B5EF4-FFF2-40B4-BE49-F238E27FC236}">
                        <a16:creationId xmlns:a16="http://schemas.microsoft.com/office/drawing/2014/main" id="{0FA859F0-08D7-41E9-A6C2-0F80A1600B8C}"/>
                      </a:ext>
                    </a:extLst>
                  </p:cNvPr>
                  <p:cNvSpPr/>
                  <p:nvPr/>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8BFDC01-5264-4DA6-9C53-72EF8017501E}"/>
                      </a:ext>
                    </a:extLst>
                  </p:cNvPr>
                  <p:cNvSpPr/>
                  <p:nvPr/>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Group 24">
                <a:extLst>
                  <a:ext uri="{FF2B5EF4-FFF2-40B4-BE49-F238E27FC236}">
                    <a16:creationId xmlns:a16="http://schemas.microsoft.com/office/drawing/2014/main" id="{96AF5EE0-9C62-4749-9E92-90D1109BF7CC}"/>
                  </a:ext>
                </a:extLst>
              </p:cNvPr>
              <p:cNvGrpSpPr/>
              <p:nvPr/>
            </p:nvGrpSpPr>
            <p:grpSpPr>
              <a:xfrm>
                <a:off x="5086344" y="-148430"/>
                <a:ext cx="1776414" cy="82551"/>
                <a:chOff x="10044000" y="-148430"/>
                <a:chExt cx="1776414" cy="82551"/>
              </a:xfrm>
              <a:solidFill>
                <a:schemeClr val="tx2"/>
              </a:solidFill>
            </p:grpSpPr>
            <p:sp>
              <p:nvSpPr>
                <p:cNvPr id="26" name="Rectangle 25">
                  <a:extLst>
                    <a:ext uri="{FF2B5EF4-FFF2-40B4-BE49-F238E27FC236}">
                      <a16:creationId xmlns:a16="http://schemas.microsoft.com/office/drawing/2014/main" id="{649A1855-56D8-4659-97FB-319C01235CBB}"/>
                    </a:ext>
                  </a:extLst>
                </p:cNvPr>
                <p:cNvSpPr/>
                <p:nvPr/>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AB579263-B022-48FF-AEC7-93565E9659BC}"/>
                    </a:ext>
                  </a:extLst>
                </p:cNvPr>
                <p:cNvGrpSpPr/>
                <p:nvPr/>
              </p:nvGrpSpPr>
              <p:grpSpPr>
                <a:xfrm>
                  <a:off x="10636138" y="-148430"/>
                  <a:ext cx="1184276" cy="82551"/>
                  <a:chOff x="10636138" y="-148430"/>
                  <a:chExt cx="1184276" cy="82551"/>
                </a:xfrm>
                <a:grpFill/>
              </p:grpSpPr>
              <p:sp>
                <p:nvSpPr>
                  <p:cNvPr id="28" name="Rectangle 27">
                    <a:extLst>
                      <a:ext uri="{FF2B5EF4-FFF2-40B4-BE49-F238E27FC236}">
                        <a16:creationId xmlns:a16="http://schemas.microsoft.com/office/drawing/2014/main" id="{743A3B2D-BE05-4647-BDCE-54635C0882AA}"/>
                      </a:ext>
                    </a:extLst>
                  </p:cNvPr>
                  <p:cNvSpPr/>
                  <p:nvPr/>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3D8034F-3487-4EB4-A46D-A9F6FAB5D278}"/>
                      </a:ext>
                    </a:extLst>
                  </p:cNvPr>
                  <p:cNvSpPr/>
                  <p:nvPr/>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0" name="Group 29">
                <a:extLst>
                  <a:ext uri="{FF2B5EF4-FFF2-40B4-BE49-F238E27FC236}">
                    <a16:creationId xmlns:a16="http://schemas.microsoft.com/office/drawing/2014/main" id="{48EDD9A2-BAF9-4807-B8DB-6DE350086BFA}"/>
                  </a:ext>
                </a:extLst>
              </p:cNvPr>
              <p:cNvGrpSpPr/>
              <p:nvPr/>
            </p:nvGrpSpPr>
            <p:grpSpPr>
              <a:xfrm>
                <a:off x="3309930" y="-148430"/>
                <a:ext cx="1776414" cy="82551"/>
                <a:chOff x="10044000" y="-148430"/>
                <a:chExt cx="1776414" cy="82551"/>
              </a:xfrm>
            </p:grpSpPr>
            <p:sp>
              <p:nvSpPr>
                <p:cNvPr id="31" name="Rectangle 30">
                  <a:extLst>
                    <a:ext uri="{FF2B5EF4-FFF2-40B4-BE49-F238E27FC236}">
                      <a16:creationId xmlns:a16="http://schemas.microsoft.com/office/drawing/2014/main" id="{71239E11-F255-4C89-9708-E73DBF757F35}"/>
                    </a:ext>
                  </a:extLst>
                </p:cNvPr>
                <p:cNvSpPr/>
                <p:nvPr/>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29A933E-EB89-412C-9A16-7A1761F610BD}"/>
                    </a:ext>
                  </a:extLst>
                </p:cNvPr>
                <p:cNvGrpSpPr/>
                <p:nvPr/>
              </p:nvGrpSpPr>
              <p:grpSpPr>
                <a:xfrm>
                  <a:off x="10636138" y="-148430"/>
                  <a:ext cx="1184276" cy="82551"/>
                  <a:chOff x="10636138" y="-148430"/>
                  <a:chExt cx="1184276" cy="82551"/>
                </a:xfrm>
              </p:grpSpPr>
              <p:sp>
                <p:nvSpPr>
                  <p:cNvPr id="33" name="Rectangle 32">
                    <a:extLst>
                      <a:ext uri="{FF2B5EF4-FFF2-40B4-BE49-F238E27FC236}">
                        <a16:creationId xmlns:a16="http://schemas.microsoft.com/office/drawing/2014/main" id="{34DF87D4-D832-49DC-A339-AC1DD94A6A4D}"/>
                      </a:ext>
                    </a:extLst>
                  </p:cNvPr>
                  <p:cNvSpPr/>
                  <p:nvPr/>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91D562F-BFA4-4227-85B5-DA8E6EA9002E}"/>
                      </a:ext>
                    </a:extLst>
                  </p:cNvPr>
                  <p:cNvSpPr/>
                  <p:nvPr/>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 name="Group 34">
                <a:extLst>
                  <a:ext uri="{FF2B5EF4-FFF2-40B4-BE49-F238E27FC236}">
                    <a16:creationId xmlns:a16="http://schemas.microsoft.com/office/drawing/2014/main" id="{0FF9B0E9-7F55-46DD-B737-4563044AC3CB}"/>
                  </a:ext>
                </a:extLst>
              </p:cNvPr>
              <p:cNvGrpSpPr/>
              <p:nvPr/>
            </p:nvGrpSpPr>
            <p:grpSpPr>
              <a:xfrm>
                <a:off x="1533516" y="-148430"/>
                <a:ext cx="1776414" cy="82551"/>
                <a:chOff x="10044000" y="-148430"/>
                <a:chExt cx="1776414" cy="82551"/>
              </a:xfrm>
              <a:solidFill>
                <a:schemeClr val="tx2"/>
              </a:solidFill>
            </p:grpSpPr>
            <p:sp>
              <p:nvSpPr>
                <p:cNvPr id="36" name="Rectangle 35">
                  <a:extLst>
                    <a:ext uri="{FF2B5EF4-FFF2-40B4-BE49-F238E27FC236}">
                      <a16:creationId xmlns:a16="http://schemas.microsoft.com/office/drawing/2014/main" id="{8A0D9AB0-BDF8-4BF8-933D-76527927EB0B}"/>
                    </a:ext>
                  </a:extLst>
                </p:cNvPr>
                <p:cNvSpPr/>
                <p:nvPr/>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B5E63815-B53E-4DEA-B7CE-70992C3829A8}"/>
                    </a:ext>
                  </a:extLst>
                </p:cNvPr>
                <p:cNvGrpSpPr/>
                <p:nvPr/>
              </p:nvGrpSpPr>
              <p:grpSpPr>
                <a:xfrm>
                  <a:off x="10636138" y="-148430"/>
                  <a:ext cx="1184276" cy="82551"/>
                  <a:chOff x="10636138" y="-148430"/>
                  <a:chExt cx="1184276" cy="82551"/>
                </a:xfrm>
                <a:grpFill/>
              </p:grpSpPr>
              <p:sp>
                <p:nvSpPr>
                  <p:cNvPr id="38" name="Rectangle 37">
                    <a:extLst>
                      <a:ext uri="{FF2B5EF4-FFF2-40B4-BE49-F238E27FC236}">
                        <a16:creationId xmlns:a16="http://schemas.microsoft.com/office/drawing/2014/main" id="{94D5A0B5-8362-422E-92CD-C3969E475B4C}"/>
                      </a:ext>
                    </a:extLst>
                  </p:cNvPr>
                  <p:cNvSpPr/>
                  <p:nvPr/>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899DA0E-EB57-44F4-B814-102F3F299F00}"/>
                      </a:ext>
                    </a:extLst>
                  </p:cNvPr>
                  <p:cNvSpPr/>
                  <p:nvPr/>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2" name="Group 41">
                <a:extLst>
                  <a:ext uri="{FF2B5EF4-FFF2-40B4-BE49-F238E27FC236}">
                    <a16:creationId xmlns:a16="http://schemas.microsoft.com/office/drawing/2014/main" id="{A1A39780-93FB-4FED-9F4A-CEC489158CD3}"/>
                  </a:ext>
                </a:extLst>
              </p:cNvPr>
              <p:cNvGrpSpPr/>
              <p:nvPr/>
            </p:nvGrpSpPr>
            <p:grpSpPr>
              <a:xfrm>
                <a:off x="354969" y="-148430"/>
                <a:ext cx="1184276" cy="82551"/>
                <a:chOff x="10636138" y="-148430"/>
                <a:chExt cx="1184276" cy="82551"/>
              </a:xfrm>
            </p:grpSpPr>
            <p:sp>
              <p:nvSpPr>
                <p:cNvPr id="43" name="Rectangle 42">
                  <a:extLst>
                    <a:ext uri="{FF2B5EF4-FFF2-40B4-BE49-F238E27FC236}">
                      <a16:creationId xmlns:a16="http://schemas.microsoft.com/office/drawing/2014/main" id="{6456A92D-9BF1-42F6-A2E4-492263D70B93}"/>
                    </a:ext>
                  </a:extLst>
                </p:cNvPr>
                <p:cNvSpPr/>
                <p:nvPr/>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82D97F1-9A9B-47D1-A2F1-784BC83B7F5E}"/>
                    </a:ext>
                  </a:extLst>
                </p:cNvPr>
                <p:cNvSpPr/>
                <p:nvPr/>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9" name="Group 88">
              <a:extLst>
                <a:ext uri="{FF2B5EF4-FFF2-40B4-BE49-F238E27FC236}">
                  <a16:creationId xmlns:a16="http://schemas.microsoft.com/office/drawing/2014/main" id="{C34CFFDF-2152-4A2D-8FB3-0A7B23D098B7}"/>
                </a:ext>
              </a:extLst>
            </p:cNvPr>
            <p:cNvGrpSpPr/>
            <p:nvPr/>
          </p:nvGrpSpPr>
          <p:grpSpPr>
            <a:xfrm>
              <a:off x="12265794" y="1"/>
              <a:ext cx="18000" cy="6858000"/>
              <a:chOff x="12425515" y="2588735"/>
              <a:chExt cx="82551" cy="4269265"/>
            </a:xfrm>
          </p:grpSpPr>
          <p:sp>
            <p:nvSpPr>
              <p:cNvPr id="82" name="Rectangle 81">
                <a:extLst>
                  <a:ext uri="{FF2B5EF4-FFF2-40B4-BE49-F238E27FC236}">
                    <a16:creationId xmlns:a16="http://schemas.microsoft.com/office/drawing/2014/main" id="{A5E7F58C-EE61-45FF-BBF9-8DE1F3DD1C59}"/>
                  </a:ext>
                </a:extLst>
              </p:cNvPr>
              <p:cNvSpPr/>
              <p:nvPr/>
            </p:nvSpPr>
            <p:spPr>
              <a:xfrm rot="5400000">
                <a:off x="12161048" y="529278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E6C2DEC-5E14-4D86-A7EC-DF4187D064F2}"/>
                  </a:ext>
                </a:extLst>
              </p:cNvPr>
              <p:cNvSpPr/>
              <p:nvPr/>
            </p:nvSpPr>
            <p:spPr>
              <a:xfrm rot="5400000">
                <a:off x="12161048" y="651257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C74D7886-31ED-4084-8E07-296ECC655564}"/>
                  </a:ext>
                </a:extLst>
              </p:cNvPr>
              <p:cNvSpPr/>
              <p:nvPr/>
            </p:nvSpPr>
            <p:spPr>
              <a:xfrm rot="5400000">
                <a:off x="12162637" y="590267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D7BD4B1F-2F1E-446E-A05B-F3CB5E5F6873}"/>
                  </a:ext>
                </a:extLst>
              </p:cNvPr>
              <p:cNvSpPr/>
              <p:nvPr/>
            </p:nvSpPr>
            <p:spPr>
              <a:xfrm rot="5400000">
                <a:off x="12161048" y="346309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53310686-91D7-4A31-82C8-A67D32C0F75A}"/>
                  </a:ext>
                </a:extLst>
              </p:cNvPr>
              <p:cNvSpPr/>
              <p:nvPr/>
            </p:nvSpPr>
            <p:spPr>
              <a:xfrm rot="5400000">
                <a:off x="12161048" y="468288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AE3B8320-65F3-48A9-85F1-293C37A82915}"/>
                  </a:ext>
                </a:extLst>
              </p:cNvPr>
              <p:cNvSpPr/>
              <p:nvPr/>
            </p:nvSpPr>
            <p:spPr>
              <a:xfrm rot="5400000">
                <a:off x="12162637" y="407299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97125D60-8B03-47D1-B843-A583D2ED4F62}"/>
                  </a:ext>
                </a:extLst>
              </p:cNvPr>
              <p:cNvSpPr/>
              <p:nvPr/>
            </p:nvSpPr>
            <p:spPr>
              <a:xfrm rot="5400000">
                <a:off x="12161048" y="285320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itle Placeholder 1">
            <a:extLst>
              <a:ext uri="{FF2B5EF4-FFF2-40B4-BE49-F238E27FC236}">
                <a16:creationId xmlns:a16="http://schemas.microsoft.com/office/drawing/2014/main" id="{9D1491C4-9830-46D6-9B7E-91D978B17D03}"/>
              </a:ext>
            </a:extLst>
          </p:cNvPr>
          <p:cNvSpPr>
            <a:spLocks noGrp="1"/>
          </p:cNvSpPr>
          <p:nvPr>
            <p:ph type="title"/>
          </p:nvPr>
        </p:nvSpPr>
        <p:spPr>
          <a:xfrm>
            <a:off x="807269" y="239083"/>
            <a:ext cx="10580059" cy="755904"/>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490CFD-D389-4642-995F-30BEB12330F8}"/>
              </a:ext>
            </a:extLst>
          </p:cNvPr>
          <p:cNvSpPr>
            <a:spLocks noGrp="1"/>
          </p:cNvSpPr>
          <p:nvPr>
            <p:ph type="body" idx="1"/>
          </p:nvPr>
        </p:nvSpPr>
        <p:spPr>
          <a:xfrm>
            <a:off x="807269" y="1959431"/>
            <a:ext cx="10580059" cy="390179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2998A25-FD83-4602-AD1D-0DE3EEDC8FD8}"/>
              </a:ext>
            </a:extLst>
          </p:cNvPr>
          <p:cNvSpPr>
            <a:spLocks noGrp="1"/>
          </p:cNvSpPr>
          <p:nvPr>
            <p:ph type="ftr" sz="quarter" idx="3"/>
          </p:nvPr>
        </p:nvSpPr>
        <p:spPr>
          <a:xfrm>
            <a:off x="609600" y="6483641"/>
            <a:ext cx="4114800" cy="144000"/>
          </a:xfrm>
          <a:prstGeom prst="rect">
            <a:avLst/>
          </a:prstGeom>
        </p:spPr>
        <p:txBody>
          <a:bodyPr vert="horz" lIns="0" tIns="0" rIns="0" bIns="0" rtlCol="0" anchor="ctr">
            <a:noAutofit/>
          </a:bodyPr>
          <a:lstStyle>
            <a:lvl1pPr algn="l">
              <a:defRPr sz="900">
                <a:solidFill>
                  <a:schemeClr val="tx2"/>
                </a:solidFill>
              </a:defRPr>
            </a:lvl1pPr>
          </a:lstStyle>
          <a:p>
            <a:endParaRPr lang="en-GB"/>
          </a:p>
        </p:txBody>
      </p:sp>
      <p:sp>
        <p:nvSpPr>
          <p:cNvPr id="6" name="Slide Number Placeholder 5">
            <a:extLst>
              <a:ext uri="{FF2B5EF4-FFF2-40B4-BE49-F238E27FC236}">
                <a16:creationId xmlns:a16="http://schemas.microsoft.com/office/drawing/2014/main" id="{659C9522-716F-47B9-9B6E-E0C01A5F2FAC}"/>
              </a:ext>
            </a:extLst>
          </p:cNvPr>
          <p:cNvSpPr>
            <a:spLocks noGrp="1"/>
          </p:cNvSpPr>
          <p:nvPr>
            <p:ph type="sldNum" sz="quarter" idx="4"/>
          </p:nvPr>
        </p:nvSpPr>
        <p:spPr>
          <a:xfrm>
            <a:off x="11404107" y="6483641"/>
            <a:ext cx="360000" cy="144000"/>
          </a:xfrm>
          <a:prstGeom prst="rect">
            <a:avLst/>
          </a:prstGeom>
        </p:spPr>
        <p:txBody>
          <a:bodyPr vert="horz" lIns="0" tIns="0" rIns="0" bIns="0" rtlCol="0" anchor="ctr">
            <a:noAutofit/>
          </a:bodyPr>
          <a:lstStyle>
            <a:lvl1pPr algn="r">
              <a:defRPr sz="900">
                <a:solidFill>
                  <a:schemeClr val="tx2"/>
                </a:solidFill>
              </a:defRPr>
            </a:lvl1pPr>
          </a:lstStyle>
          <a:p>
            <a:fld id="{AFA7B88B-89BC-4E41-A4CC-88F7AB32273B}" type="slidenum">
              <a:rPr lang="en-GB" smtClean="0"/>
              <a:t>‹#›</a:t>
            </a:fld>
            <a:endParaRPr lang="en-GB"/>
          </a:p>
        </p:txBody>
      </p:sp>
    </p:spTree>
    <p:extLst>
      <p:ext uri="{BB962C8B-B14F-4D97-AF65-F5344CB8AC3E}">
        <p14:creationId xmlns:p14="http://schemas.microsoft.com/office/powerpoint/2010/main" val="1790135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3819" r:id="rId90"/>
    <p:sldLayoutId id="2147483820" r:id="rId91"/>
  </p:sldLayoutIdLst>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384">
          <p15:clr>
            <a:srgbClr val="F26B43"/>
          </p15:clr>
        </p15:guide>
        <p15:guide id="4" pos="768">
          <p15:clr>
            <a:srgbClr val="F26B43"/>
          </p15:clr>
        </p15:guide>
        <p15:guide id="5" pos="1149">
          <p15:clr>
            <a:srgbClr val="F26B43"/>
          </p15:clr>
        </p15:guide>
        <p15:guide id="6" pos="1533">
          <p15:clr>
            <a:srgbClr val="F26B43"/>
          </p15:clr>
        </p15:guide>
        <p15:guide id="7" pos="1917">
          <p15:clr>
            <a:srgbClr val="F26B43"/>
          </p15:clr>
        </p15:guide>
        <p15:guide id="8" pos="2300">
          <p15:clr>
            <a:srgbClr val="F26B43"/>
          </p15:clr>
        </p15:guide>
        <p15:guide id="9" pos="2684">
          <p15:clr>
            <a:srgbClr val="F26B43"/>
          </p15:clr>
        </p15:guide>
        <p15:guide id="10" pos="3069">
          <p15:clr>
            <a:srgbClr val="F26B43"/>
          </p15:clr>
        </p15:guide>
        <p15:guide id="11" pos="3455">
          <p15:clr>
            <a:srgbClr val="F26B43"/>
          </p15:clr>
        </p15:guide>
        <p15:guide id="12" pos="4221">
          <p15:clr>
            <a:srgbClr val="F26B43"/>
          </p15:clr>
        </p15:guide>
        <p15:guide id="13" pos="4607">
          <p15:clr>
            <a:srgbClr val="F26B43"/>
          </p15:clr>
        </p15:guide>
        <p15:guide id="14" pos="4991">
          <p15:clr>
            <a:srgbClr val="F26B43"/>
          </p15:clr>
        </p15:guide>
        <p15:guide id="15" pos="5373">
          <p15:clr>
            <a:srgbClr val="F26B43"/>
          </p15:clr>
        </p15:guide>
        <p15:guide id="16" pos="5759">
          <p15:clr>
            <a:srgbClr val="F26B43"/>
          </p15:clr>
        </p15:guide>
        <p15:guide id="17" pos="6143">
          <p15:clr>
            <a:srgbClr val="F26B43"/>
          </p15:clr>
        </p15:guide>
        <p15:guide id="18" pos="6527">
          <p15:clr>
            <a:srgbClr val="F26B43"/>
          </p15:clr>
        </p15:guide>
        <p15:guide id="19" pos="6912">
          <p15:clr>
            <a:srgbClr val="F26B43"/>
          </p15:clr>
        </p15:guide>
        <p15:guide id="20" pos="7296">
          <p15:clr>
            <a:srgbClr val="F26B43"/>
          </p15:clr>
        </p15:guide>
        <p15:guide id="21" orient="horz" pos="617">
          <p15:clr>
            <a:srgbClr val="F26B43"/>
          </p15:clr>
        </p15:guide>
        <p15:guide id="22" orient="horz" pos="1233">
          <p15:clr>
            <a:srgbClr val="F26B43"/>
          </p15:clr>
        </p15:guide>
        <p15:guide id="23" orient="horz" pos="1851">
          <p15:clr>
            <a:srgbClr val="F26B43"/>
          </p15:clr>
        </p15:guide>
        <p15:guide id="24" orient="horz" pos="2469">
          <p15:clr>
            <a:srgbClr val="F26B43"/>
          </p15:clr>
        </p15:guide>
        <p15:guide id="25" orient="horz" pos="3086">
          <p15:clr>
            <a:srgbClr val="F26B43"/>
          </p15:clr>
        </p15:guide>
        <p15:guide id="26" orient="horz" pos="3702">
          <p15:clr>
            <a:srgbClr val="F26B43"/>
          </p15:clr>
        </p15:guide>
        <p15:guide id="27" pos="7173">
          <p15:clr>
            <a:srgbClr val="F26B43"/>
          </p15:clr>
        </p15:guide>
        <p15:guide id="28" pos="507">
          <p15:clr>
            <a:srgbClr val="F26B43"/>
          </p15:clr>
        </p15:guide>
        <p15:guide id="29" orient="horz" pos="9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3" cy="15180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3" cy="44201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32784" y="6536531"/>
            <a:ext cx="282129" cy="275717"/>
          </a:xfrm>
          <a:prstGeom prst="rect">
            <a:avLst/>
          </a:prstGeom>
          <a:ln w="12700">
            <a:miter lim="400000"/>
          </a:ln>
        </p:spPr>
        <p:txBody>
          <a:bodyPr wrap="none" lIns="50800" tIns="50800" rIns="50800" bIns="50800">
            <a:spAutoFit/>
          </a:bodyPr>
          <a:lstStyle>
            <a:lvl1pPr>
              <a:defRPr sz="1125">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502835718"/>
      </p:ext>
    </p:extLst>
  </p:cSld>
  <p:clrMap bg1="lt1" tx1="dk1" bg2="lt2" tx2="dk2" accent1="accent1" accent2="accent2" accent3="accent3" accent4="accent4" accent5="accent5" accent6="accent6" hlink="hlink" folHlink="folHlink"/>
  <p:sldLayoutIdLst>
    <p:sldLayoutId id="2147483818" r:id="rId1"/>
  </p:sldLayoutIdLst>
  <p:transition spd="med"/>
  <p:hf hdr="0" dt="0"/>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312528"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mj-lt"/>
          <a:ea typeface="+mj-ea"/>
          <a:cs typeface="+mj-cs"/>
          <a:sym typeface="Helvetica Neue"/>
        </a:defRPr>
      </a:lvl1pPr>
      <a:lvl2pPr marL="868133" marR="0" indent="-555605"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mj-lt"/>
          <a:ea typeface="+mj-ea"/>
          <a:cs typeface="+mj-cs"/>
          <a:sym typeface="Helvetica Neue"/>
        </a:defRPr>
      </a:lvl2pPr>
      <a:lvl3pPr marL="1180660" marR="0" indent="-555605"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mj-lt"/>
          <a:ea typeface="+mj-ea"/>
          <a:cs typeface="+mj-cs"/>
          <a:sym typeface="Helvetica Neue"/>
        </a:defRPr>
      </a:lvl3pPr>
      <a:lvl4pPr marL="1493188" marR="0" indent="-555605"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mj-lt"/>
          <a:ea typeface="+mj-ea"/>
          <a:cs typeface="+mj-cs"/>
          <a:sym typeface="Helvetica Neue"/>
        </a:defRPr>
      </a:lvl4pPr>
      <a:lvl5pPr marL="1805716" marR="0" indent="-555604"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mj-lt"/>
          <a:ea typeface="+mj-ea"/>
          <a:cs typeface="+mj-cs"/>
          <a:sym typeface="Helvetica Neue"/>
        </a:defRPr>
      </a:lvl5pPr>
      <a:lvl6pPr marL="0" marR="0" indent="1571569" algn="l" defTabSz="410751" rtl="0" latinLnBrk="0">
        <a:lnSpc>
          <a:spcPct val="100000"/>
        </a:lnSpc>
        <a:spcBef>
          <a:spcPts val="2953"/>
        </a:spcBef>
        <a:spcAft>
          <a:spcPts val="0"/>
        </a:spcAft>
        <a:buClrTx/>
        <a:buSzTx/>
        <a:buFontTx/>
        <a:buNone/>
        <a:tabLst/>
        <a:defRPr sz="2250" b="0" i="0" u="none" strike="noStrike" cap="none" spc="0" baseline="0">
          <a:solidFill>
            <a:srgbClr val="000000"/>
          </a:solidFill>
          <a:uFillTx/>
          <a:latin typeface="+mj-lt"/>
          <a:ea typeface="+mj-ea"/>
          <a:cs typeface="+mj-cs"/>
          <a:sym typeface="Helvetica Neue"/>
        </a:defRPr>
      </a:lvl6pPr>
      <a:lvl7pPr marL="0" marR="0" indent="1893026" algn="l" defTabSz="410751" rtl="0" latinLnBrk="0">
        <a:lnSpc>
          <a:spcPct val="100000"/>
        </a:lnSpc>
        <a:spcBef>
          <a:spcPts val="2953"/>
        </a:spcBef>
        <a:spcAft>
          <a:spcPts val="0"/>
        </a:spcAft>
        <a:buClrTx/>
        <a:buSzTx/>
        <a:buFontTx/>
        <a:buNone/>
        <a:tabLst/>
        <a:defRPr sz="2250" b="0" i="0" u="none" strike="noStrike" cap="none" spc="0" baseline="0">
          <a:solidFill>
            <a:srgbClr val="000000"/>
          </a:solidFill>
          <a:uFillTx/>
          <a:latin typeface="+mj-lt"/>
          <a:ea typeface="+mj-ea"/>
          <a:cs typeface="+mj-cs"/>
          <a:sym typeface="Helvetica Neue"/>
        </a:defRPr>
      </a:lvl7pPr>
      <a:lvl8pPr marL="0" marR="0" indent="2214484" algn="l" defTabSz="410751" rtl="0" latinLnBrk="0">
        <a:lnSpc>
          <a:spcPct val="100000"/>
        </a:lnSpc>
        <a:spcBef>
          <a:spcPts val="2953"/>
        </a:spcBef>
        <a:spcAft>
          <a:spcPts val="0"/>
        </a:spcAft>
        <a:buClrTx/>
        <a:buSzTx/>
        <a:buFontTx/>
        <a:buNone/>
        <a:tabLst/>
        <a:defRPr sz="2250" b="0" i="0" u="none" strike="noStrike" cap="none" spc="0" baseline="0">
          <a:solidFill>
            <a:srgbClr val="000000"/>
          </a:solidFill>
          <a:uFillTx/>
          <a:latin typeface="+mj-lt"/>
          <a:ea typeface="+mj-ea"/>
          <a:cs typeface="+mj-cs"/>
          <a:sym typeface="Helvetica Neue"/>
        </a:defRPr>
      </a:lvl8pPr>
      <a:lvl9pPr marL="0" marR="0" indent="2535941" algn="l" defTabSz="410751" rtl="0" latinLnBrk="0">
        <a:lnSpc>
          <a:spcPct val="100000"/>
        </a:lnSpc>
        <a:spcBef>
          <a:spcPts val="2953"/>
        </a:spcBef>
        <a:spcAft>
          <a:spcPts val="0"/>
        </a:spcAft>
        <a:buClrTx/>
        <a:buSzTx/>
        <a:buFontTx/>
        <a:buNone/>
        <a:tabLst/>
        <a:defRPr sz="2250" b="0" i="0" u="none" strike="noStrike" cap="none" spc="0" baseline="0">
          <a:solidFill>
            <a:srgbClr val="000000"/>
          </a:solidFill>
          <a:uFillTx/>
          <a:latin typeface="+mj-lt"/>
          <a:ea typeface="+mj-ea"/>
          <a:cs typeface="+mj-cs"/>
          <a:sym typeface="Helvetica Neue"/>
        </a:defRPr>
      </a:lvl9pPr>
    </p:bodyStyle>
    <p:otherStyle>
      <a:lvl1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1pPr>
      <a:lvl2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2pPr>
      <a:lvl3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3pPr>
      <a:lvl4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4pPr>
      <a:lvl5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5pPr>
      <a:lvl6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6pPr>
      <a:lvl7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7pPr>
      <a:lvl8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8pPr>
      <a:lvl9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hyperlink" Target="https://www.techuk.org/resource/demystifying-digital-interoperability-in-policing.html" TargetMode="External"/><Relationship Id="rId2" Type="http://schemas.openxmlformats.org/officeDocument/2006/relationships/notesSlide" Target="../notesSlides/notesSlide6.xml"/><Relationship Id="rId1" Type="http://schemas.openxmlformats.org/officeDocument/2006/relationships/slideLayout" Target="../slideLayouts/slideLayout90.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7;p1">
            <a:extLst>
              <a:ext uri="{FF2B5EF4-FFF2-40B4-BE49-F238E27FC236}">
                <a16:creationId xmlns:a16="http://schemas.microsoft.com/office/drawing/2014/main" id="{659FACE7-1E74-7686-86F9-6E712F41EC8B}"/>
              </a:ext>
            </a:extLst>
          </p:cNvPr>
          <p:cNvSpPr txBox="1"/>
          <p:nvPr/>
        </p:nvSpPr>
        <p:spPr>
          <a:xfrm>
            <a:off x="1572739" y="1996051"/>
            <a:ext cx="6317435" cy="190821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3200" b="1" i="0" u="none" strike="noStrike" cap="none" dirty="0">
                <a:solidFill>
                  <a:schemeClr val="lt2"/>
                </a:solidFill>
                <a:latin typeface="Arial"/>
                <a:ea typeface="Arial"/>
                <a:cs typeface="Arial"/>
                <a:sym typeface="Arial"/>
              </a:rPr>
              <a:t>Interoperability in Policing </a:t>
            </a:r>
          </a:p>
          <a:p>
            <a:pPr marL="0" marR="0" lvl="0" indent="0" algn="l" rtl="0">
              <a:spcBef>
                <a:spcPts val="0"/>
              </a:spcBef>
              <a:spcAft>
                <a:spcPts val="0"/>
              </a:spcAft>
              <a:buNone/>
            </a:pPr>
            <a:r>
              <a:rPr lang="en-GB" sz="3200" b="1" i="0" u="none" strike="noStrike" cap="none" dirty="0">
                <a:solidFill>
                  <a:schemeClr val="lt2"/>
                </a:solidFill>
                <a:latin typeface="Arial"/>
                <a:ea typeface="Arial"/>
                <a:cs typeface="Arial"/>
                <a:sym typeface="Arial"/>
              </a:rPr>
              <a:t>Background &amp; Key Reference Documents </a:t>
            </a:r>
            <a:endParaRPr dirty="0"/>
          </a:p>
          <a:p>
            <a:pPr marL="0" marR="0" lvl="0" indent="0" algn="l" rtl="0">
              <a:spcBef>
                <a:spcPts val="0"/>
              </a:spcBef>
              <a:spcAft>
                <a:spcPts val="0"/>
              </a:spcAft>
              <a:buNone/>
            </a:pPr>
            <a:endParaRPr sz="2800" b="0" i="0" u="none" strike="noStrike" cap="none" dirty="0">
              <a:solidFill>
                <a:schemeClr val="lt2"/>
              </a:solidFill>
              <a:latin typeface="Arial"/>
              <a:ea typeface="Arial"/>
              <a:cs typeface="Arial"/>
              <a:sym typeface="Arial"/>
            </a:endParaRPr>
          </a:p>
        </p:txBody>
      </p:sp>
      <p:pic>
        <p:nvPicPr>
          <p:cNvPr id="3" name="Picture 2">
            <a:extLst>
              <a:ext uri="{FF2B5EF4-FFF2-40B4-BE49-F238E27FC236}">
                <a16:creationId xmlns:a16="http://schemas.microsoft.com/office/drawing/2014/main" id="{1231009D-5651-45EC-CA04-9ED5E6EA0B5C}"/>
              </a:ext>
            </a:extLst>
          </p:cNvPr>
          <p:cNvPicPr>
            <a:picLocks noChangeAspect="1"/>
          </p:cNvPicPr>
          <p:nvPr/>
        </p:nvPicPr>
        <p:blipFill>
          <a:blip r:embed="rId3"/>
          <a:stretch>
            <a:fillRect/>
          </a:stretch>
        </p:blipFill>
        <p:spPr>
          <a:xfrm>
            <a:off x="8255601" y="194494"/>
            <a:ext cx="3655207" cy="1136569"/>
          </a:xfrm>
          <a:prstGeom prst="rect">
            <a:avLst/>
          </a:prstGeom>
        </p:spPr>
      </p:pic>
    </p:spTree>
    <p:extLst>
      <p:ext uri="{BB962C8B-B14F-4D97-AF65-F5344CB8AC3E}">
        <p14:creationId xmlns:p14="http://schemas.microsoft.com/office/powerpoint/2010/main" val="3503197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2335" name="Google Shape;2335;p2"/>
          <p:cNvSpPr txBox="1">
            <a:spLocks noGrp="1"/>
          </p:cNvSpPr>
          <p:nvPr>
            <p:ph type="sldNum" idx="12"/>
          </p:nvPr>
        </p:nvSpPr>
        <p:spPr>
          <a:xfrm>
            <a:off x="11404107" y="6483641"/>
            <a:ext cx="360000" cy="144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900"/>
              <a:buFont typeface="Arial"/>
              <a:buNone/>
            </a:pPr>
            <a:fld id="{00000000-1234-1234-1234-123412341234}" type="slidenum">
              <a:rPr lang="en-GB" sz="900" b="0" i="0" u="none" strike="noStrike" cap="none">
                <a:solidFill>
                  <a:srgbClr val="FFFFFF"/>
                </a:solidFill>
                <a:latin typeface="Arial"/>
                <a:ea typeface="Arial"/>
                <a:cs typeface="Arial"/>
                <a:sym typeface="Arial"/>
              </a:rPr>
              <a:t>2</a:t>
            </a:fld>
            <a:endParaRPr sz="900" b="0" i="0" u="none" strike="noStrike" cap="none">
              <a:solidFill>
                <a:srgbClr val="FFFFFF"/>
              </a:solidFill>
              <a:latin typeface="Arial"/>
              <a:ea typeface="Arial"/>
              <a:cs typeface="Arial"/>
              <a:sym typeface="Arial"/>
            </a:endParaRPr>
          </a:p>
        </p:txBody>
      </p:sp>
      <p:sp>
        <p:nvSpPr>
          <p:cNvPr id="2336" name="Google Shape;2336;p2"/>
          <p:cNvSpPr txBox="1"/>
          <p:nvPr/>
        </p:nvSpPr>
        <p:spPr>
          <a:xfrm>
            <a:off x="763128" y="699930"/>
            <a:ext cx="9044505"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GB" sz="2400" b="1" i="0" u="none" strike="noStrike" cap="none" dirty="0">
                <a:solidFill>
                  <a:srgbClr val="FFFFFF"/>
                </a:solidFill>
                <a:latin typeface="Arial"/>
                <a:ea typeface="Arial"/>
                <a:cs typeface="Arial"/>
                <a:sym typeface="Arial"/>
              </a:rPr>
              <a:t>Background</a:t>
            </a:r>
            <a:endParaRPr sz="2400" b="1" i="0" u="none" strike="noStrike" cap="none" dirty="0">
              <a:solidFill>
                <a:srgbClr val="FFFFFF"/>
              </a:solidFill>
              <a:latin typeface="Arial"/>
              <a:ea typeface="Arial"/>
              <a:cs typeface="Arial"/>
              <a:sym typeface="Arial"/>
            </a:endParaRPr>
          </a:p>
        </p:txBody>
      </p:sp>
      <p:sp>
        <p:nvSpPr>
          <p:cNvPr id="2337" name="Google Shape;2337;p2"/>
          <p:cNvSpPr txBox="1"/>
          <p:nvPr/>
        </p:nvSpPr>
        <p:spPr>
          <a:xfrm>
            <a:off x="565981" y="1205989"/>
            <a:ext cx="10871225" cy="4952081"/>
          </a:xfrm>
          <a:prstGeom prst="rect">
            <a:avLst/>
          </a:prstGeom>
          <a:noFill/>
          <a:ln>
            <a:noFill/>
          </a:ln>
        </p:spPr>
        <p:txBody>
          <a:bodyPr spcFirstLastPara="1" wrap="square" lIns="0" tIns="0" rIns="0" bIns="0" anchor="t" anchorCtr="0">
            <a:noAutofit/>
          </a:bodyPr>
          <a:lstStyle/>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1" i="0" u="none" strike="noStrike" cap="none" dirty="0">
                <a:solidFill>
                  <a:schemeClr val="lt1"/>
                </a:solidFill>
                <a:latin typeface="Arial"/>
                <a:ea typeface="Arial"/>
                <a:cs typeface="Arial"/>
                <a:sym typeface="Arial"/>
              </a:rPr>
              <a:t>Police officers and staff express ongoing frustration over the lack of interoperability in digital policing systems. </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1" i="0" u="none" strike="noStrike" cap="none" dirty="0">
                <a:solidFill>
                  <a:schemeClr val="lt1"/>
                </a:solidFill>
                <a:latin typeface="Arial"/>
                <a:ea typeface="Arial"/>
                <a:cs typeface="Arial"/>
                <a:sym typeface="Arial"/>
              </a:rPr>
              <a:t>The inability to share data forces repeated data entry, multiple logins, and searches across systems, with data often ending up in isolated silos. </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1" i="0" u="none" strike="noStrike" cap="none" dirty="0">
                <a:solidFill>
                  <a:schemeClr val="lt1"/>
                </a:solidFill>
                <a:latin typeface="Arial"/>
                <a:ea typeface="Arial"/>
                <a:cs typeface="Arial"/>
                <a:sym typeface="Arial"/>
              </a:rPr>
              <a:t>This results in duplication, inconsistencies, and a fragmented view of information, potentially leading to missed opportunities for effective responses.</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1" i="0" u="none" strike="noStrike" cap="none" dirty="0">
                <a:solidFill>
                  <a:schemeClr val="lt1"/>
                </a:solidFill>
                <a:latin typeface="Arial"/>
                <a:ea typeface="Arial"/>
                <a:cs typeface="Arial"/>
                <a:sym typeface="Arial"/>
              </a:rPr>
              <a:t>This issue is now recognised at the highest-level within UK Policing. </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1" i="0" u="none" strike="noStrike" cap="none" dirty="0">
                <a:solidFill>
                  <a:schemeClr val="lt1"/>
                </a:solidFill>
                <a:latin typeface="Arial"/>
                <a:ea typeface="Arial"/>
                <a:cs typeface="Arial"/>
                <a:sym typeface="Arial"/>
              </a:rPr>
              <a:t>Connected technology is seen as a key enabler in the National Policing Digital Strategy, stating that the service ‘will put the power of data and information in the hands of officers and staff, when and where they need it’. Interoperability is also core to the 2024 Police Industry Charter’s principles and purpose.</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endParaRPr lang="en-GB" sz="1400" b="1" dirty="0">
              <a:solidFill>
                <a:schemeClr val="lt1"/>
              </a:solidFill>
            </a:endParaRP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1" dirty="0">
                <a:solidFill>
                  <a:schemeClr val="lt1"/>
                </a:solidFill>
              </a:rPr>
              <a:t>The TechUK Interoperability Working Group sought to inform stakeholders and practitioners as to the challenges and also the opportunities to accelerate data sharing. Observations and recommendations were published in two reports:</a:t>
            </a:r>
          </a:p>
          <a:p>
            <a:pPr marL="742950" lvl="5" indent="-285750">
              <a:lnSpc>
                <a:spcPct val="150000"/>
              </a:lnSpc>
              <a:buClr>
                <a:schemeClr val="lt1"/>
              </a:buClr>
              <a:buSzPts val="2000"/>
              <a:buFont typeface="Arial" panose="020B0604020202020204" pitchFamily="34" charset="0"/>
              <a:buChar char="•"/>
            </a:pPr>
            <a:r>
              <a:rPr lang="en-GB" sz="1400" b="1" i="1" u="none" strike="noStrike" cap="none" dirty="0">
                <a:solidFill>
                  <a:schemeClr val="lt1"/>
                </a:solidFill>
                <a:latin typeface="Arial"/>
                <a:ea typeface="Arial"/>
                <a:cs typeface="Arial"/>
                <a:sym typeface="Arial"/>
              </a:rPr>
              <a:t>Demystifying Digital Interoperability in Policing</a:t>
            </a:r>
          </a:p>
          <a:p>
            <a:pPr marL="742950" lvl="3" indent="-285750">
              <a:lnSpc>
                <a:spcPct val="150000"/>
              </a:lnSpc>
              <a:buClr>
                <a:schemeClr val="lt1"/>
              </a:buClr>
              <a:buSzPts val="2000"/>
              <a:buFont typeface="Arial" panose="020B0604020202020204" pitchFamily="34" charset="0"/>
              <a:buChar char="•"/>
            </a:pPr>
            <a:r>
              <a:rPr lang="en-GB" sz="1400" b="1" i="1" u="none" strike="noStrike" cap="none" dirty="0">
                <a:solidFill>
                  <a:schemeClr val="lt1"/>
                </a:solidFill>
                <a:latin typeface="Arial"/>
                <a:ea typeface="Arial"/>
                <a:cs typeface="Arial"/>
                <a:sym typeface="Arial"/>
              </a:rPr>
              <a:t>Driving Interoperability in Police Procurement</a:t>
            </a:r>
            <a:endParaRPr sz="8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083C"/>
              </a:buClr>
              <a:buSzPts val="180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2083C"/>
              </a:buClr>
              <a:buSzPts val="1800"/>
              <a:buFont typeface="Arial"/>
              <a:buNone/>
            </a:pPr>
            <a:endParaRPr sz="1050" b="0" i="0" u="none" strike="noStrike" cap="none" dirty="0">
              <a:solidFill>
                <a:srgbClr val="000000"/>
              </a:solidFill>
              <a:latin typeface="Arial"/>
              <a:ea typeface="Arial"/>
              <a:cs typeface="Arial"/>
              <a:sym typeface="Arial"/>
            </a:endParaRPr>
          </a:p>
          <a:p>
            <a:pPr marL="521969" marR="0" lvl="2" indent="-228599" algn="l" rtl="0">
              <a:lnSpc>
                <a:spcPct val="100000"/>
              </a:lnSpc>
              <a:spcBef>
                <a:spcPts val="600"/>
              </a:spcBef>
              <a:spcAft>
                <a:spcPts val="0"/>
              </a:spcAft>
              <a:buClr>
                <a:srgbClr val="02083C"/>
              </a:buClr>
              <a:buSzPts val="1800"/>
              <a:buFont typeface="Noto Sans Symbols"/>
              <a:buNone/>
            </a:pPr>
            <a:endParaRPr sz="1050" b="0" i="0" u="none" strike="noStrike" cap="none" dirty="0">
              <a:solidFill>
                <a:schemeClr val="lt2"/>
              </a:solidFill>
              <a:latin typeface="Arial"/>
              <a:ea typeface="Arial"/>
              <a:cs typeface="Arial"/>
              <a:sym typeface="Arial"/>
            </a:endParaRPr>
          </a:p>
          <a:p>
            <a:pPr marL="0" marR="0" lvl="1" indent="0" algn="l" rtl="0">
              <a:lnSpc>
                <a:spcPct val="100000"/>
              </a:lnSpc>
              <a:spcBef>
                <a:spcPts val="600"/>
              </a:spcBef>
              <a:spcAft>
                <a:spcPts val="0"/>
              </a:spcAft>
              <a:buClr>
                <a:schemeClr val="lt2"/>
              </a:buClr>
              <a:buSzPts val="1800"/>
              <a:buFont typeface="Arial"/>
              <a:buNone/>
            </a:pPr>
            <a:r>
              <a:rPr lang="en-GB" sz="1050" b="0" i="0" u="none" strike="noStrike" cap="none" dirty="0">
                <a:solidFill>
                  <a:schemeClr val="lt2"/>
                </a:solidFill>
                <a:latin typeface="Arial"/>
                <a:ea typeface="Arial"/>
                <a:cs typeface="Arial"/>
                <a:sym typeface="Arial"/>
              </a:rPr>
              <a:t> </a:t>
            </a:r>
            <a:endParaRPr sz="900" dirty="0"/>
          </a:p>
          <a:p>
            <a:pPr marL="342900" marR="0" lvl="0" indent="-228600" algn="l" rtl="0">
              <a:lnSpc>
                <a:spcPct val="100000"/>
              </a:lnSpc>
              <a:spcBef>
                <a:spcPts val="1800"/>
              </a:spcBef>
              <a:spcAft>
                <a:spcPts val="0"/>
              </a:spcAft>
              <a:buClr>
                <a:schemeClr val="lt2"/>
              </a:buClr>
              <a:buSzPts val="1800"/>
              <a:buFont typeface="Arial"/>
              <a:buNone/>
            </a:pPr>
            <a:endParaRPr sz="1200" b="0" i="0" u="none" strike="noStrike" cap="none" dirty="0">
              <a:solidFill>
                <a:schemeClr val="lt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2"/>
        <p:cNvGrpSpPr/>
        <p:nvPr/>
      </p:nvGrpSpPr>
      <p:grpSpPr>
        <a:xfrm>
          <a:off x="0" y="0"/>
          <a:ext cx="0" cy="0"/>
          <a:chOff x="0" y="0"/>
          <a:chExt cx="0" cy="0"/>
        </a:xfrm>
      </p:grpSpPr>
      <p:sp>
        <p:nvSpPr>
          <p:cNvPr id="2343" name="Google Shape;2343;p3"/>
          <p:cNvSpPr txBox="1">
            <a:spLocks noGrp="1"/>
          </p:cNvSpPr>
          <p:nvPr>
            <p:ph type="sldNum" idx="12"/>
          </p:nvPr>
        </p:nvSpPr>
        <p:spPr>
          <a:xfrm>
            <a:off x="11404107" y="6483641"/>
            <a:ext cx="360000" cy="144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900"/>
              <a:buFont typeface="Arial"/>
              <a:buNone/>
            </a:pPr>
            <a:fld id="{00000000-1234-1234-1234-123412341234}" type="slidenum">
              <a:rPr lang="en-GB" sz="900" b="0" i="0" u="none" strike="noStrike" cap="none">
                <a:solidFill>
                  <a:srgbClr val="FFFFFF"/>
                </a:solidFill>
                <a:latin typeface="Arial"/>
                <a:ea typeface="Arial"/>
                <a:cs typeface="Arial"/>
                <a:sym typeface="Arial"/>
              </a:rPr>
              <a:t>3</a:t>
            </a:fld>
            <a:endParaRPr sz="900" b="0" i="0" u="none" strike="noStrike" cap="none">
              <a:solidFill>
                <a:srgbClr val="FFFFFF"/>
              </a:solidFill>
              <a:latin typeface="Arial"/>
              <a:ea typeface="Arial"/>
              <a:cs typeface="Arial"/>
              <a:sym typeface="Arial"/>
            </a:endParaRPr>
          </a:p>
        </p:txBody>
      </p:sp>
      <p:sp>
        <p:nvSpPr>
          <p:cNvPr id="2344" name="Google Shape;2344;p3"/>
          <p:cNvSpPr txBox="1">
            <a:spLocks noGrp="1"/>
          </p:cNvSpPr>
          <p:nvPr>
            <p:ph type="body" idx="1"/>
          </p:nvPr>
        </p:nvSpPr>
        <p:spPr>
          <a:xfrm>
            <a:off x="739189" y="1301261"/>
            <a:ext cx="10543430" cy="1519945"/>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Clr>
                <a:schemeClr val="lt1"/>
              </a:buClr>
              <a:buSzPts val="2200"/>
              <a:buNone/>
            </a:pPr>
            <a:r>
              <a:rPr lang="en-GB" sz="2200" i="1" dirty="0">
                <a:solidFill>
                  <a:schemeClr val="bg2">
                    <a:lumMod val="40000"/>
                    <a:lumOff val="60000"/>
                  </a:schemeClr>
                </a:solidFill>
              </a:rPr>
              <a:t>‘Digital Interoperability’ </a:t>
            </a:r>
            <a:r>
              <a:rPr lang="en-GB" sz="2200" i="1" dirty="0">
                <a:solidFill>
                  <a:schemeClr val="lt1"/>
                </a:solidFill>
              </a:rPr>
              <a:t>in this context refers to the ability of </a:t>
            </a:r>
          </a:p>
          <a:p>
            <a:pPr marL="0" lvl="0" indent="0" rtl="0">
              <a:lnSpc>
                <a:spcPct val="100000"/>
              </a:lnSpc>
              <a:spcBef>
                <a:spcPts val="0"/>
              </a:spcBef>
              <a:spcAft>
                <a:spcPts val="0"/>
              </a:spcAft>
              <a:buClr>
                <a:schemeClr val="lt1"/>
              </a:buClr>
              <a:buSzPts val="2200"/>
              <a:buNone/>
            </a:pPr>
            <a:r>
              <a:rPr lang="en-GB" sz="2200" i="1" dirty="0">
                <a:solidFill>
                  <a:schemeClr val="lt1"/>
                </a:solidFill>
              </a:rPr>
              <a:t>different IT systems and software used by police forces to work </a:t>
            </a:r>
          </a:p>
          <a:p>
            <a:pPr marL="0" lvl="0" indent="0" rtl="0">
              <a:lnSpc>
                <a:spcPct val="100000"/>
              </a:lnSpc>
              <a:spcBef>
                <a:spcPts val="0"/>
              </a:spcBef>
              <a:spcAft>
                <a:spcPts val="0"/>
              </a:spcAft>
              <a:buClr>
                <a:schemeClr val="lt1"/>
              </a:buClr>
              <a:buSzPts val="2200"/>
              <a:buNone/>
            </a:pPr>
            <a:r>
              <a:rPr lang="en-GB" sz="2200" i="1" dirty="0">
                <a:solidFill>
                  <a:schemeClr val="lt1"/>
                </a:solidFill>
              </a:rPr>
              <a:t>together seamlessly, allowing for more efficient data sharing and </a:t>
            </a:r>
          </a:p>
          <a:p>
            <a:pPr marL="0" lvl="0" indent="0" rtl="0">
              <a:lnSpc>
                <a:spcPct val="100000"/>
              </a:lnSpc>
              <a:spcBef>
                <a:spcPts val="0"/>
              </a:spcBef>
              <a:spcAft>
                <a:spcPts val="0"/>
              </a:spcAft>
              <a:buClr>
                <a:schemeClr val="lt1"/>
              </a:buClr>
              <a:buSzPts val="2200"/>
              <a:buNone/>
            </a:pPr>
            <a:r>
              <a:rPr lang="en-GB" sz="2200" i="1" dirty="0">
                <a:solidFill>
                  <a:schemeClr val="lt1"/>
                </a:solidFill>
              </a:rPr>
              <a:t>communication.</a:t>
            </a:r>
            <a:endParaRPr lang="en-GB" sz="2200" b="0" i="1" dirty="0">
              <a:solidFill>
                <a:schemeClr val="lt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lt1"/>
              </a:buClr>
              <a:buSzPts val="2200"/>
              <a:buNone/>
            </a:pPr>
            <a:r>
              <a:rPr lang="en-GB" sz="2200" b="0" dirty="0">
                <a:solidFill>
                  <a:schemeClr val="lt1"/>
                </a:solidFill>
                <a:latin typeface="Century Gothic"/>
                <a:ea typeface="Century Gothic"/>
                <a:cs typeface="Century Gothic"/>
                <a:sym typeface="Century Gothic"/>
              </a:rPr>
              <a:t> </a:t>
            </a:r>
            <a:endParaRPr dirty="0"/>
          </a:p>
        </p:txBody>
      </p:sp>
      <p:sp>
        <p:nvSpPr>
          <p:cNvPr id="2345" name="Google Shape;2345;p3"/>
          <p:cNvSpPr txBox="1"/>
          <p:nvPr/>
        </p:nvSpPr>
        <p:spPr>
          <a:xfrm>
            <a:off x="739189" y="699931"/>
            <a:ext cx="9044505"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GB" sz="2400" b="1" i="0" u="none" strike="noStrike" cap="none" dirty="0">
                <a:solidFill>
                  <a:srgbClr val="FFFFFF"/>
                </a:solidFill>
                <a:latin typeface="Arial"/>
                <a:ea typeface="Arial"/>
                <a:cs typeface="Arial"/>
                <a:sym typeface="Arial"/>
              </a:rPr>
              <a:t>Definition</a:t>
            </a:r>
            <a:endParaRPr sz="2400" b="1" i="0" u="none" strike="noStrike" cap="none" dirty="0">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2">
          <a:extLst>
            <a:ext uri="{FF2B5EF4-FFF2-40B4-BE49-F238E27FC236}">
              <a16:creationId xmlns:a16="http://schemas.microsoft.com/office/drawing/2014/main" id="{DC922D24-BB0B-040D-EF63-F78D79805033}"/>
            </a:ext>
          </a:extLst>
        </p:cNvPr>
        <p:cNvGrpSpPr/>
        <p:nvPr/>
      </p:nvGrpSpPr>
      <p:grpSpPr>
        <a:xfrm>
          <a:off x="0" y="0"/>
          <a:ext cx="0" cy="0"/>
          <a:chOff x="0" y="0"/>
          <a:chExt cx="0" cy="0"/>
        </a:xfrm>
      </p:grpSpPr>
      <p:sp>
        <p:nvSpPr>
          <p:cNvPr id="2343" name="Google Shape;2343;p3">
            <a:extLst>
              <a:ext uri="{FF2B5EF4-FFF2-40B4-BE49-F238E27FC236}">
                <a16:creationId xmlns:a16="http://schemas.microsoft.com/office/drawing/2014/main" id="{0E2CACEF-B73E-7B21-A6CD-3383E9C54413}"/>
              </a:ext>
            </a:extLst>
          </p:cNvPr>
          <p:cNvSpPr txBox="1">
            <a:spLocks noGrp="1"/>
          </p:cNvSpPr>
          <p:nvPr>
            <p:ph type="sldNum" idx="12"/>
          </p:nvPr>
        </p:nvSpPr>
        <p:spPr>
          <a:xfrm>
            <a:off x="11404107" y="6483641"/>
            <a:ext cx="360000" cy="144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900"/>
              <a:buFont typeface="Arial"/>
              <a:buNone/>
            </a:pPr>
            <a:fld id="{00000000-1234-1234-1234-123412341234}" type="slidenum">
              <a:rPr lang="en-GB" sz="900" b="0" i="0" u="none" strike="noStrike" cap="none">
                <a:solidFill>
                  <a:srgbClr val="FFFFFF"/>
                </a:solidFill>
                <a:latin typeface="Arial"/>
                <a:ea typeface="Arial"/>
                <a:cs typeface="Arial"/>
                <a:sym typeface="Arial"/>
              </a:rPr>
              <a:t>4</a:t>
            </a:fld>
            <a:endParaRPr sz="900" b="0" i="0" u="none" strike="noStrike" cap="none">
              <a:solidFill>
                <a:srgbClr val="FFFFFF"/>
              </a:solidFill>
              <a:latin typeface="Arial"/>
              <a:ea typeface="Arial"/>
              <a:cs typeface="Arial"/>
              <a:sym typeface="Arial"/>
            </a:endParaRPr>
          </a:p>
        </p:txBody>
      </p:sp>
      <p:sp>
        <p:nvSpPr>
          <p:cNvPr id="2345" name="Google Shape;2345;p3">
            <a:extLst>
              <a:ext uri="{FF2B5EF4-FFF2-40B4-BE49-F238E27FC236}">
                <a16:creationId xmlns:a16="http://schemas.microsoft.com/office/drawing/2014/main" id="{F38F15FD-F053-A2BF-5656-BA212803C651}"/>
              </a:ext>
            </a:extLst>
          </p:cNvPr>
          <p:cNvSpPr txBox="1"/>
          <p:nvPr/>
        </p:nvSpPr>
        <p:spPr>
          <a:xfrm>
            <a:off x="739189" y="699931"/>
            <a:ext cx="9044505"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GB" sz="2400" b="1" dirty="0">
                <a:solidFill>
                  <a:srgbClr val="FFFFFF"/>
                </a:solidFill>
                <a:latin typeface="Arial"/>
                <a:ea typeface="Arial"/>
                <a:cs typeface="Arial"/>
                <a:sym typeface="Arial"/>
              </a:rPr>
              <a:t>Opportunities</a:t>
            </a:r>
            <a:endParaRPr sz="2400" b="1" i="0" u="none" strike="noStrike" cap="none" dirty="0">
              <a:solidFill>
                <a:srgbClr val="FFFFFF"/>
              </a:solidFill>
              <a:latin typeface="Arial"/>
              <a:ea typeface="Arial"/>
              <a:cs typeface="Arial"/>
              <a:sym typeface="Arial"/>
            </a:endParaRPr>
          </a:p>
        </p:txBody>
      </p:sp>
      <p:pic>
        <p:nvPicPr>
          <p:cNvPr id="2" name="Picture 1">
            <a:extLst>
              <a:ext uri="{FF2B5EF4-FFF2-40B4-BE49-F238E27FC236}">
                <a16:creationId xmlns:a16="http://schemas.microsoft.com/office/drawing/2014/main" id="{23DBD75A-32A8-8E25-6F0D-644323B98604}"/>
              </a:ext>
            </a:extLst>
          </p:cNvPr>
          <p:cNvPicPr>
            <a:picLocks noChangeAspect="1"/>
          </p:cNvPicPr>
          <p:nvPr/>
        </p:nvPicPr>
        <p:blipFill rotWithShape="1">
          <a:blip r:embed="rId3">
            <a:extLst>
              <a:ext uri="{28A0092B-C50C-407E-A947-70E740481C1C}">
                <a14:useLocalDpi xmlns:a14="http://schemas.microsoft.com/office/drawing/2010/main" val="0"/>
              </a:ext>
            </a:extLst>
          </a:blip>
          <a:srcRect l="30114" t="29840" r="30114" b="4062"/>
          <a:stretch/>
        </p:blipFill>
        <p:spPr>
          <a:xfrm>
            <a:off x="7523598" y="0"/>
            <a:ext cx="4668402" cy="6858002"/>
          </a:xfrm>
          <a:prstGeom prst="rect">
            <a:avLst/>
          </a:prstGeom>
        </p:spPr>
      </p:pic>
      <p:sp>
        <p:nvSpPr>
          <p:cNvPr id="3" name="Google Shape;2337;p2">
            <a:extLst>
              <a:ext uri="{FF2B5EF4-FFF2-40B4-BE49-F238E27FC236}">
                <a16:creationId xmlns:a16="http://schemas.microsoft.com/office/drawing/2014/main" id="{9F066043-7EE3-4156-DD56-E7D78180A8AC}"/>
              </a:ext>
            </a:extLst>
          </p:cNvPr>
          <p:cNvSpPr txBox="1">
            <a:spLocks noGrp="1"/>
          </p:cNvSpPr>
          <p:nvPr>
            <p:ph type="body" idx="1"/>
          </p:nvPr>
        </p:nvSpPr>
        <p:spPr>
          <a:xfrm>
            <a:off x="739775" y="1301749"/>
            <a:ext cx="6226380" cy="4676263"/>
          </a:xfrm>
          <a:prstGeom prst="rect">
            <a:avLst/>
          </a:prstGeom>
          <a:noFill/>
          <a:ln>
            <a:noFill/>
          </a:ln>
        </p:spPr>
        <p:txBody>
          <a:bodyPr spcFirstLastPara="1" wrap="square" lIns="0" tIns="0" rIns="0" bIns="0" anchor="t" anchorCtr="0">
            <a:noAutofit/>
          </a:bodyPr>
          <a:lstStyle/>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0" i="0" u="none" strike="noStrike" cap="none" dirty="0">
                <a:solidFill>
                  <a:schemeClr val="lt1"/>
                </a:solidFill>
                <a:latin typeface="Arial"/>
                <a:ea typeface="Arial"/>
                <a:cs typeface="Arial"/>
                <a:sym typeface="Arial"/>
              </a:rPr>
              <a:t>Improve Public Safety by Providing Single Rich Picture of Relevant Information </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0" dirty="0">
                <a:solidFill>
                  <a:schemeClr val="lt1"/>
                </a:solidFill>
                <a:latin typeface="Arial"/>
                <a:ea typeface="Arial"/>
                <a:cs typeface="Arial"/>
                <a:sym typeface="Arial"/>
              </a:rPr>
              <a:t>Insight via Application of Advanced Capabilities e.g.:</a:t>
            </a:r>
          </a:p>
          <a:p>
            <a:pPr marL="742950" lvl="1" indent="-285750" algn="l">
              <a:spcBef>
                <a:spcPts val="0"/>
              </a:spcBef>
              <a:buSzPts val="2000"/>
              <a:buFont typeface="Arial" panose="020B0604020202020204" pitchFamily="34" charset="0"/>
              <a:buChar char="•"/>
            </a:pPr>
            <a:r>
              <a:rPr lang="en-GB" dirty="0">
                <a:solidFill>
                  <a:schemeClr val="lt1"/>
                </a:solidFill>
                <a:latin typeface="Arial"/>
                <a:ea typeface="Arial"/>
                <a:cs typeface="Arial"/>
                <a:sym typeface="Arial"/>
              </a:rPr>
              <a:t>Visualisation</a:t>
            </a:r>
          </a:p>
          <a:p>
            <a:pPr marL="742950" lvl="1" indent="-285750" algn="l">
              <a:spcBef>
                <a:spcPts val="0"/>
              </a:spcBef>
              <a:buSzPts val="2000"/>
              <a:buFont typeface="Arial" panose="020B0604020202020204" pitchFamily="34" charset="0"/>
              <a:buChar char="•"/>
            </a:pPr>
            <a:r>
              <a:rPr lang="en-GB" dirty="0">
                <a:latin typeface="Arial"/>
                <a:ea typeface="Arial"/>
                <a:cs typeface="Arial"/>
                <a:sym typeface="Arial"/>
              </a:rPr>
              <a:t>Data Mastering</a:t>
            </a:r>
            <a:endParaRPr lang="en-GB" dirty="0">
              <a:solidFill>
                <a:schemeClr val="lt1"/>
              </a:solidFill>
              <a:latin typeface="Arial"/>
              <a:ea typeface="Arial"/>
              <a:cs typeface="Arial"/>
              <a:sym typeface="Arial"/>
            </a:endParaRPr>
          </a:p>
          <a:p>
            <a:pPr marL="742950" lvl="1" indent="-285750" algn="l">
              <a:spcBef>
                <a:spcPts val="0"/>
              </a:spcBef>
              <a:buSzPts val="2000"/>
              <a:buFont typeface="Arial" panose="020B0604020202020204" pitchFamily="34" charset="0"/>
              <a:buChar char="•"/>
            </a:pPr>
            <a:r>
              <a:rPr lang="en-GB" dirty="0">
                <a:solidFill>
                  <a:schemeClr val="lt1"/>
                </a:solidFill>
                <a:latin typeface="Arial"/>
                <a:ea typeface="Arial"/>
                <a:cs typeface="Arial"/>
                <a:sym typeface="Arial"/>
              </a:rPr>
              <a:t>Analytics</a:t>
            </a:r>
          </a:p>
          <a:p>
            <a:pPr marL="742950" lvl="1" indent="-285750" algn="l">
              <a:spcBef>
                <a:spcPts val="0"/>
              </a:spcBef>
              <a:buSzPts val="2000"/>
              <a:buFont typeface="Arial" panose="020B0604020202020204" pitchFamily="34" charset="0"/>
              <a:buChar char="•"/>
            </a:pPr>
            <a:r>
              <a:rPr lang="en-GB" dirty="0">
                <a:solidFill>
                  <a:schemeClr val="lt1"/>
                </a:solidFill>
                <a:latin typeface="Arial"/>
                <a:ea typeface="Arial"/>
                <a:cs typeface="Arial"/>
                <a:sym typeface="Arial"/>
              </a:rPr>
              <a:t>AI</a:t>
            </a:r>
          </a:p>
          <a:p>
            <a:pPr marL="742950" lvl="1" indent="-285750" algn="l">
              <a:lnSpc>
                <a:spcPct val="150000"/>
              </a:lnSpc>
              <a:spcBef>
                <a:spcPts val="0"/>
              </a:spcBef>
              <a:buSzPts val="2000"/>
              <a:buFont typeface="Arial" panose="020B0604020202020204" pitchFamily="34" charset="0"/>
              <a:buChar char="•"/>
            </a:pPr>
            <a:endParaRPr lang="en-GB" sz="100" i="0" u="none" strike="noStrike" cap="none" dirty="0">
              <a:solidFill>
                <a:schemeClr val="lt1"/>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0" i="0" u="none" strike="noStrike" cap="none" dirty="0">
                <a:solidFill>
                  <a:schemeClr val="lt1"/>
                </a:solidFill>
                <a:latin typeface="Arial"/>
                <a:ea typeface="Arial"/>
                <a:cs typeface="Arial"/>
                <a:sym typeface="Arial"/>
              </a:rPr>
              <a:t>Streamline Operations – Reduce Rekeying, Automate Processes</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0" dirty="0">
                <a:solidFill>
                  <a:schemeClr val="lt1"/>
                </a:solidFill>
                <a:latin typeface="Arial"/>
                <a:ea typeface="Arial"/>
                <a:cs typeface="Arial"/>
                <a:sym typeface="Arial"/>
              </a:rPr>
              <a:t>Improve Public Engagement &amp; Facing Services e.g. Victim Support</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0" dirty="0">
                <a:solidFill>
                  <a:schemeClr val="lt1"/>
                </a:solidFill>
                <a:latin typeface="Arial"/>
                <a:ea typeface="Arial"/>
                <a:cs typeface="Arial"/>
                <a:sym typeface="Arial"/>
              </a:rPr>
              <a:t>Better Interworking:</a:t>
            </a:r>
          </a:p>
          <a:p>
            <a:pPr marL="742950" lvl="1" indent="-285750" algn="l">
              <a:spcBef>
                <a:spcPts val="0"/>
              </a:spcBef>
              <a:buSzPts val="2000"/>
              <a:buFont typeface="Arial" panose="020B0604020202020204" pitchFamily="34" charset="0"/>
              <a:buChar char="•"/>
            </a:pPr>
            <a:r>
              <a:rPr lang="en-GB" dirty="0">
                <a:latin typeface="Arial"/>
                <a:cs typeface="Arial"/>
                <a:sym typeface="Arial"/>
              </a:rPr>
              <a:t>Justice Partners</a:t>
            </a:r>
          </a:p>
          <a:p>
            <a:pPr marL="742950" lvl="1" indent="-285750" algn="l">
              <a:spcBef>
                <a:spcPts val="0"/>
              </a:spcBef>
              <a:buSzPts val="2000"/>
              <a:buFont typeface="Arial" panose="020B0604020202020204" pitchFamily="34" charset="0"/>
              <a:buChar char="•"/>
            </a:pPr>
            <a:r>
              <a:rPr lang="en-GB" dirty="0">
                <a:latin typeface="Arial"/>
                <a:cs typeface="Arial"/>
                <a:sym typeface="Arial"/>
              </a:rPr>
              <a:t>Local Strategic Partners</a:t>
            </a:r>
          </a:p>
          <a:p>
            <a:pPr marL="742950" lvl="1" indent="-285750" algn="l">
              <a:spcBef>
                <a:spcPts val="0"/>
              </a:spcBef>
              <a:buSzPts val="2000"/>
              <a:buFont typeface="Arial" panose="020B0604020202020204" pitchFamily="34" charset="0"/>
              <a:buChar char="•"/>
            </a:pPr>
            <a:r>
              <a:rPr lang="en-GB" dirty="0">
                <a:latin typeface="Arial"/>
                <a:cs typeface="Arial"/>
                <a:sym typeface="Arial"/>
              </a:rPr>
              <a:t>Major Incident Blue-light Response</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endParaRPr lang="en-GB" sz="1400" b="0" i="0" u="none" strike="noStrike" cap="none" dirty="0">
              <a:solidFill>
                <a:schemeClr val="lt1"/>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b="0" dirty="0">
                <a:solidFill>
                  <a:schemeClr val="lt1"/>
                </a:solidFill>
                <a:latin typeface="Arial"/>
                <a:cs typeface="Arial"/>
                <a:sym typeface="Arial"/>
              </a:rPr>
              <a:t>As a result, the first guiding principle of the 2024 Police Industry Charter is “Designing products, services, and systems on the principle of interoperability first”.</a:t>
            </a:r>
            <a:endParaRPr sz="1400" b="0" dirty="0">
              <a:solidFill>
                <a:schemeClr val="lt1"/>
              </a:solidFill>
              <a:latin typeface="Arial"/>
              <a:cs typeface="Arial"/>
              <a:sym typeface="Arial"/>
            </a:endParaRPr>
          </a:p>
          <a:p>
            <a:pPr marL="521969" marR="0" lvl="2" indent="-228599" algn="l" rtl="0">
              <a:lnSpc>
                <a:spcPct val="100000"/>
              </a:lnSpc>
              <a:spcBef>
                <a:spcPts val="600"/>
              </a:spcBef>
              <a:spcAft>
                <a:spcPts val="0"/>
              </a:spcAft>
              <a:buClr>
                <a:srgbClr val="02083C"/>
              </a:buClr>
              <a:buSzPts val="1800"/>
              <a:buFont typeface="Noto Sans Symbols"/>
              <a:buNone/>
            </a:pPr>
            <a:endParaRPr sz="1050" b="0" i="0" u="none" strike="noStrike" cap="none" dirty="0">
              <a:solidFill>
                <a:schemeClr val="lt2"/>
              </a:solidFill>
              <a:latin typeface="Arial"/>
              <a:ea typeface="Arial"/>
              <a:cs typeface="Arial"/>
              <a:sym typeface="Arial"/>
            </a:endParaRPr>
          </a:p>
          <a:p>
            <a:pPr marL="0" marR="0" lvl="1" indent="0" algn="l" rtl="0">
              <a:lnSpc>
                <a:spcPct val="100000"/>
              </a:lnSpc>
              <a:spcBef>
                <a:spcPts val="600"/>
              </a:spcBef>
              <a:spcAft>
                <a:spcPts val="0"/>
              </a:spcAft>
              <a:buClr>
                <a:schemeClr val="lt2"/>
              </a:buClr>
              <a:buSzPts val="1800"/>
              <a:buFont typeface="Arial"/>
              <a:buNone/>
            </a:pPr>
            <a:r>
              <a:rPr lang="en-GB" sz="1050" b="0" i="0" u="none" strike="noStrike" cap="none" dirty="0">
                <a:solidFill>
                  <a:schemeClr val="lt2"/>
                </a:solidFill>
                <a:latin typeface="Arial"/>
                <a:ea typeface="Arial"/>
                <a:cs typeface="Arial"/>
                <a:sym typeface="Arial"/>
              </a:rPr>
              <a:t> </a:t>
            </a:r>
            <a:endParaRPr sz="900" dirty="0"/>
          </a:p>
          <a:p>
            <a:pPr marL="342900" marR="0" lvl="0" indent="-228600" algn="l" rtl="0">
              <a:lnSpc>
                <a:spcPct val="100000"/>
              </a:lnSpc>
              <a:spcBef>
                <a:spcPts val="1800"/>
              </a:spcBef>
              <a:spcAft>
                <a:spcPts val="0"/>
              </a:spcAft>
              <a:buClr>
                <a:schemeClr val="lt2"/>
              </a:buClr>
              <a:buSzPts val="1800"/>
              <a:buFont typeface="Arial"/>
              <a:buNone/>
            </a:pPr>
            <a:endParaRPr sz="1200" b="0" i="0" u="none" strike="noStrike" cap="none"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754953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2">
          <a:extLst>
            <a:ext uri="{FF2B5EF4-FFF2-40B4-BE49-F238E27FC236}">
              <a16:creationId xmlns:a16="http://schemas.microsoft.com/office/drawing/2014/main" id="{BF99EDF3-7F96-B5CE-635D-93E3F9394422}"/>
            </a:ext>
          </a:extLst>
        </p:cNvPr>
        <p:cNvGrpSpPr/>
        <p:nvPr/>
      </p:nvGrpSpPr>
      <p:grpSpPr>
        <a:xfrm>
          <a:off x="0" y="0"/>
          <a:ext cx="0" cy="0"/>
          <a:chOff x="0" y="0"/>
          <a:chExt cx="0" cy="0"/>
        </a:xfrm>
      </p:grpSpPr>
      <p:sp>
        <p:nvSpPr>
          <p:cNvPr id="2343" name="Google Shape;2343;p3">
            <a:extLst>
              <a:ext uri="{FF2B5EF4-FFF2-40B4-BE49-F238E27FC236}">
                <a16:creationId xmlns:a16="http://schemas.microsoft.com/office/drawing/2014/main" id="{716C661A-3962-66E9-3853-5AE8F39E3A55}"/>
              </a:ext>
            </a:extLst>
          </p:cNvPr>
          <p:cNvSpPr txBox="1">
            <a:spLocks noGrp="1"/>
          </p:cNvSpPr>
          <p:nvPr>
            <p:ph type="sldNum" idx="12"/>
          </p:nvPr>
        </p:nvSpPr>
        <p:spPr>
          <a:xfrm>
            <a:off x="11404107" y="6483641"/>
            <a:ext cx="360000" cy="144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900"/>
              <a:buFont typeface="Arial"/>
              <a:buNone/>
            </a:pPr>
            <a:fld id="{00000000-1234-1234-1234-123412341234}" type="slidenum">
              <a:rPr lang="en-GB" sz="900" b="0" i="0" u="none" strike="noStrike" cap="none">
                <a:solidFill>
                  <a:srgbClr val="FFFFFF"/>
                </a:solidFill>
                <a:latin typeface="Arial"/>
                <a:ea typeface="Arial"/>
                <a:cs typeface="Arial"/>
                <a:sym typeface="Arial"/>
              </a:rPr>
              <a:t>5</a:t>
            </a:fld>
            <a:endParaRPr sz="900" b="0" i="0" u="none" strike="noStrike" cap="none">
              <a:solidFill>
                <a:srgbClr val="FFFFFF"/>
              </a:solidFill>
              <a:latin typeface="Arial"/>
              <a:ea typeface="Arial"/>
              <a:cs typeface="Arial"/>
              <a:sym typeface="Arial"/>
            </a:endParaRPr>
          </a:p>
        </p:txBody>
      </p:sp>
      <p:sp>
        <p:nvSpPr>
          <p:cNvPr id="2345" name="Google Shape;2345;p3">
            <a:extLst>
              <a:ext uri="{FF2B5EF4-FFF2-40B4-BE49-F238E27FC236}">
                <a16:creationId xmlns:a16="http://schemas.microsoft.com/office/drawing/2014/main" id="{18FBFA96-BEFA-2458-B674-9DCA593E517B}"/>
              </a:ext>
            </a:extLst>
          </p:cNvPr>
          <p:cNvSpPr txBox="1"/>
          <p:nvPr/>
        </p:nvSpPr>
        <p:spPr>
          <a:xfrm>
            <a:off x="739189" y="699931"/>
            <a:ext cx="9044505"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GB" sz="2400" b="1" i="0" u="none" strike="noStrike" cap="none" dirty="0">
                <a:solidFill>
                  <a:srgbClr val="FFFFFF"/>
                </a:solidFill>
                <a:latin typeface="Arial"/>
                <a:ea typeface="Arial"/>
                <a:cs typeface="Arial"/>
                <a:sym typeface="Arial"/>
              </a:rPr>
              <a:t>Challenges</a:t>
            </a:r>
            <a:endParaRPr sz="2400" b="1" i="0" u="none" strike="noStrike" cap="none" dirty="0">
              <a:solidFill>
                <a:srgbClr val="FFFFFF"/>
              </a:solidFill>
              <a:latin typeface="Arial"/>
              <a:ea typeface="Arial"/>
              <a:cs typeface="Arial"/>
              <a:sym typeface="Arial"/>
            </a:endParaRPr>
          </a:p>
        </p:txBody>
      </p:sp>
      <p:pic>
        <p:nvPicPr>
          <p:cNvPr id="5" name="Picture 4">
            <a:extLst>
              <a:ext uri="{FF2B5EF4-FFF2-40B4-BE49-F238E27FC236}">
                <a16:creationId xmlns:a16="http://schemas.microsoft.com/office/drawing/2014/main" id="{1901DBBF-FEA3-C642-4190-FA24DB8E8866}"/>
              </a:ext>
            </a:extLst>
          </p:cNvPr>
          <p:cNvPicPr>
            <a:picLocks noChangeAspect="1"/>
          </p:cNvPicPr>
          <p:nvPr/>
        </p:nvPicPr>
        <p:blipFill>
          <a:blip r:embed="rId3"/>
          <a:stretch>
            <a:fillRect/>
          </a:stretch>
        </p:blipFill>
        <p:spPr>
          <a:xfrm>
            <a:off x="7617165" y="0"/>
            <a:ext cx="4574835" cy="6858000"/>
          </a:xfrm>
          <a:prstGeom prst="rect">
            <a:avLst/>
          </a:prstGeom>
        </p:spPr>
      </p:pic>
      <p:sp>
        <p:nvSpPr>
          <p:cNvPr id="6" name="Google Shape;2337;p2">
            <a:extLst>
              <a:ext uri="{FF2B5EF4-FFF2-40B4-BE49-F238E27FC236}">
                <a16:creationId xmlns:a16="http://schemas.microsoft.com/office/drawing/2014/main" id="{5F2D3D09-638A-44FB-F2F4-FA1497C572E0}"/>
              </a:ext>
            </a:extLst>
          </p:cNvPr>
          <p:cNvSpPr txBox="1"/>
          <p:nvPr/>
        </p:nvSpPr>
        <p:spPr>
          <a:xfrm>
            <a:off x="574650" y="1198506"/>
            <a:ext cx="6688548" cy="4952081"/>
          </a:xfrm>
          <a:prstGeom prst="rect">
            <a:avLst/>
          </a:prstGeom>
          <a:noFill/>
          <a:ln>
            <a:noFill/>
          </a:ln>
        </p:spPr>
        <p:txBody>
          <a:bodyPr spcFirstLastPara="1" wrap="square" lIns="0" tIns="0" rIns="0" bIns="0" anchor="t" anchorCtr="0">
            <a:noAutofit/>
          </a:bodyPr>
          <a:lstStyle/>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i="0" u="none" strike="noStrike" cap="none" dirty="0">
                <a:solidFill>
                  <a:schemeClr val="lt1"/>
                </a:solidFill>
                <a:latin typeface="Arial"/>
                <a:ea typeface="Arial"/>
                <a:cs typeface="Arial"/>
                <a:sym typeface="Arial"/>
              </a:rPr>
              <a:t>Fragmented &amp; Disparate IT systems</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i="0" u="none" strike="noStrike" cap="none" dirty="0">
                <a:solidFill>
                  <a:schemeClr val="lt1"/>
                </a:solidFill>
                <a:latin typeface="Arial"/>
                <a:ea typeface="Arial"/>
                <a:cs typeface="Arial"/>
                <a:sym typeface="Arial"/>
              </a:rPr>
              <a:t>Rapid change and complexity leads to solution incompatibility</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Change outpacing procurement strategies</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Lack of standardised approach to interoperability</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Insufficient focus on interworking as a strategic enabler</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Differing Working Practices/ Business Processes/ Data Contexts</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Funding</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Collaboration </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Limited knowledge/ expertise within UK Policing</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Few examples of good practice</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Emerging specialist area</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400" dirty="0">
                <a:solidFill>
                  <a:schemeClr val="lt1"/>
                </a:solidFill>
                <a:latin typeface="Arial"/>
                <a:ea typeface="Arial"/>
                <a:cs typeface="Arial"/>
                <a:sym typeface="Arial"/>
              </a:rPr>
              <a:t>Leadership engagement</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endParaRPr lang="en-GB" sz="1400" b="1" dirty="0">
              <a:solidFill>
                <a:schemeClr val="lt1"/>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endParaRPr lang="en-GB" sz="1400" b="1" i="0" u="none" strike="noStrike" cap="none" dirty="0">
              <a:solidFill>
                <a:schemeClr val="lt1"/>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endParaRPr sz="1050" b="0" i="0" u="none" strike="noStrike" cap="none" dirty="0">
              <a:solidFill>
                <a:srgbClr val="000000"/>
              </a:solidFill>
              <a:latin typeface="Arial"/>
              <a:ea typeface="Arial"/>
              <a:cs typeface="Arial"/>
              <a:sym typeface="Arial"/>
            </a:endParaRPr>
          </a:p>
          <a:p>
            <a:pPr marL="521969" marR="0" lvl="2" indent="-228599" algn="l" rtl="0">
              <a:lnSpc>
                <a:spcPct val="100000"/>
              </a:lnSpc>
              <a:spcBef>
                <a:spcPts val="600"/>
              </a:spcBef>
              <a:spcAft>
                <a:spcPts val="0"/>
              </a:spcAft>
              <a:buClr>
                <a:srgbClr val="02083C"/>
              </a:buClr>
              <a:buSzPts val="1800"/>
              <a:buFont typeface="Noto Sans Symbols"/>
              <a:buNone/>
            </a:pPr>
            <a:endParaRPr sz="1050" b="0" i="0" u="none" strike="noStrike" cap="none" dirty="0">
              <a:solidFill>
                <a:schemeClr val="lt2"/>
              </a:solidFill>
              <a:latin typeface="Arial"/>
              <a:ea typeface="Arial"/>
              <a:cs typeface="Arial"/>
              <a:sym typeface="Arial"/>
            </a:endParaRPr>
          </a:p>
          <a:p>
            <a:pPr marL="0" marR="0" lvl="1" indent="0" algn="l" rtl="0">
              <a:lnSpc>
                <a:spcPct val="100000"/>
              </a:lnSpc>
              <a:spcBef>
                <a:spcPts val="600"/>
              </a:spcBef>
              <a:spcAft>
                <a:spcPts val="0"/>
              </a:spcAft>
              <a:buClr>
                <a:schemeClr val="lt2"/>
              </a:buClr>
              <a:buSzPts val="1800"/>
              <a:buFont typeface="Arial"/>
              <a:buNone/>
            </a:pPr>
            <a:r>
              <a:rPr lang="en-GB" sz="1050" b="0" i="0" u="none" strike="noStrike" cap="none" dirty="0">
                <a:solidFill>
                  <a:schemeClr val="lt2"/>
                </a:solidFill>
                <a:latin typeface="Arial"/>
                <a:ea typeface="Arial"/>
                <a:cs typeface="Arial"/>
                <a:sym typeface="Arial"/>
              </a:rPr>
              <a:t> </a:t>
            </a:r>
            <a:endParaRPr sz="900" dirty="0"/>
          </a:p>
          <a:p>
            <a:pPr marL="342900" marR="0" lvl="0" indent="-228600" algn="l" rtl="0">
              <a:lnSpc>
                <a:spcPct val="100000"/>
              </a:lnSpc>
              <a:spcBef>
                <a:spcPts val="1800"/>
              </a:spcBef>
              <a:spcAft>
                <a:spcPts val="0"/>
              </a:spcAft>
              <a:buClr>
                <a:schemeClr val="lt2"/>
              </a:buClr>
              <a:buSzPts val="1800"/>
              <a:buFont typeface="Arial"/>
              <a:buNone/>
            </a:pPr>
            <a:endParaRPr sz="1200" b="0" i="0" u="none" strike="noStrike" cap="none"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3338268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sp>
        <p:nvSpPr>
          <p:cNvPr id="2359" name="Google Shape;2359;p5"/>
          <p:cNvSpPr txBox="1">
            <a:spLocks noGrp="1"/>
          </p:cNvSpPr>
          <p:nvPr>
            <p:ph type="sldNum" idx="12"/>
          </p:nvPr>
        </p:nvSpPr>
        <p:spPr>
          <a:xfrm>
            <a:off x="11404107" y="6483641"/>
            <a:ext cx="360000" cy="144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900"/>
              <a:buFont typeface="Arial"/>
              <a:buNone/>
            </a:pPr>
            <a:fld id="{00000000-1234-1234-1234-123412341234}" type="slidenum">
              <a:rPr lang="en-GB" sz="900" b="0" i="0" u="none" strike="noStrike" cap="none">
                <a:solidFill>
                  <a:srgbClr val="FFFFFF"/>
                </a:solidFill>
                <a:latin typeface="Arial"/>
                <a:ea typeface="Arial"/>
                <a:cs typeface="Arial"/>
                <a:sym typeface="Arial"/>
              </a:rPr>
              <a:t>6</a:t>
            </a:fld>
            <a:endParaRPr sz="900" b="0" i="0" u="none" strike="noStrike" cap="none">
              <a:solidFill>
                <a:srgbClr val="FFFFFF"/>
              </a:solidFill>
              <a:latin typeface="Arial"/>
              <a:ea typeface="Arial"/>
              <a:cs typeface="Arial"/>
              <a:sym typeface="Arial"/>
            </a:endParaRPr>
          </a:p>
        </p:txBody>
      </p:sp>
      <p:sp>
        <p:nvSpPr>
          <p:cNvPr id="2360" name="Google Shape;2360;p5"/>
          <p:cNvSpPr txBox="1"/>
          <p:nvPr/>
        </p:nvSpPr>
        <p:spPr>
          <a:xfrm>
            <a:off x="687324" y="628863"/>
            <a:ext cx="7746001"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GB" sz="2400" b="1" i="0" u="none" strike="noStrike" cap="none" dirty="0">
                <a:solidFill>
                  <a:srgbClr val="FFFFFF"/>
                </a:solidFill>
                <a:latin typeface="Arial"/>
                <a:ea typeface="Arial"/>
                <a:cs typeface="Arial"/>
                <a:sym typeface="Arial"/>
              </a:rPr>
              <a:t>Demystifying Digital Interoperability </a:t>
            </a:r>
            <a:endParaRPr dirty="0"/>
          </a:p>
        </p:txBody>
      </p:sp>
      <p:sp>
        <p:nvSpPr>
          <p:cNvPr id="3" name="TextBox 2">
            <a:extLst>
              <a:ext uri="{FF2B5EF4-FFF2-40B4-BE49-F238E27FC236}">
                <a16:creationId xmlns:a16="http://schemas.microsoft.com/office/drawing/2014/main" id="{31CA935E-7052-9BFE-97E9-4AC559D1D233}"/>
              </a:ext>
            </a:extLst>
          </p:cNvPr>
          <p:cNvSpPr txBox="1"/>
          <p:nvPr/>
        </p:nvSpPr>
        <p:spPr>
          <a:xfrm>
            <a:off x="574650" y="6442501"/>
            <a:ext cx="6095276" cy="830997"/>
          </a:xfrm>
          <a:prstGeom prst="rect">
            <a:avLst/>
          </a:prstGeom>
          <a:noFill/>
        </p:spPr>
        <p:txBody>
          <a:bodyPr wrap="square">
            <a:spAutoFit/>
          </a:bodyPr>
          <a:lstStyle/>
          <a:p>
            <a:r>
              <a:rPr lang="en-GB" sz="1200" dirty="0">
                <a:solidFill>
                  <a:schemeClr val="bg1"/>
                </a:solidFill>
                <a:hlinkClick r:id="rId3">
                  <a:extLst>
                    <a:ext uri="{A12FA001-AC4F-418D-AE19-62706E023703}">
                      <ahyp:hlinkClr xmlns:ahyp="http://schemas.microsoft.com/office/drawing/2018/hyperlinkcolor" val="tx"/>
                    </a:ext>
                  </a:extLst>
                </a:hlinkClick>
              </a:rPr>
              <a:t>https://www.techuk.org/resource/demystifying-digital-interoperability-in-policing.html</a:t>
            </a:r>
            <a:endParaRPr lang="en-GB" sz="1200" dirty="0">
              <a:solidFill>
                <a:schemeClr val="bg1"/>
              </a:solidFill>
            </a:endParaRPr>
          </a:p>
          <a:p>
            <a:endParaRPr lang="en-GB" dirty="0"/>
          </a:p>
          <a:p>
            <a:endParaRPr lang="en-GB" dirty="0"/>
          </a:p>
        </p:txBody>
      </p:sp>
      <p:pic>
        <p:nvPicPr>
          <p:cNvPr id="7" name="Picture 6">
            <a:extLst>
              <a:ext uri="{FF2B5EF4-FFF2-40B4-BE49-F238E27FC236}">
                <a16:creationId xmlns:a16="http://schemas.microsoft.com/office/drawing/2014/main" id="{FAC66D37-CC62-6098-757C-A58F9A333B89}"/>
              </a:ext>
            </a:extLst>
          </p:cNvPr>
          <p:cNvPicPr>
            <a:picLocks noChangeAspect="1"/>
          </p:cNvPicPr>
          <p:nvPr/>
        </p:nvPicPr>
        <p:blipFill>
          <a:blip r:embed="rId4"/>
          <a:stretch>
            <a:fillRect/>
          </a:stretch>
        </p:blipFill>
        <p:spPr>
          <a:xfrm>
            <a:off x="7531882" y="0"/>
            <a:ext cx="4660118" cy="6858000"/>
          </a:xfrm>
          <a:prstGeom prst="rect">
            <a:avLst/>
          </a:prstGeom>
        </p:spPr>
      </p:pic>
      <p:sp>
        <p:nvSpPr>
          <p:cNvPr id="2" name="Google Shape;2337;p2">
            <a:extLst>
              <a:ext uri="{FF2B5EF4-FFF2-40B4-BE49-F238E27FC236}">
                <a16:creationId xmlns:a16="http://schemas.microsoft.com/office/drawing/2014/main" id="{A0DB143C-D231-C717-315A-9910037ACF0D}"/>
              </a:ext>
            </a:extLst>
          </p:cNvPr>
          <p:cNvSpPr txBox="1"/>
          <p:nvPr/>
        </p:nvSpPr>
        <p:spPr>
          <a:xfrm>
            <a:off x="574650" y="1080920"/>
            <a:ext cx="6688548" cy="5275635"/>
          </a:xfrm>
          <a:prstGeom prst="rect">
            <a:avLst/>
          </a:prstGeom>
          <a:noFill/>
          <a:ln>
            <a:noFill/>
          </a:ln>
        </p:spPr>
        <p:txBody>
          <a:bodyPr spcFirstLastPara="1" wrap="square" lIns="0" tIns="0" rIns="0" bIns="0" anchor="t" anchorCtr="0">
            <a:noAutofit/>
          </a:bodyPr>
          <a:lstStyle/>
          <a:p>
            <a:pPr>
              <a:lnSpc>
                <a:spcPct val="150000"/>
              </a:lnSpc>
              <a:buClr>
                <a:schemeClr val="lt1"/>
              </a:buClr>
              <a:buSzPts val="2000"/>
            </a:pPr>
            <a:r>
              <a:rPr lang="en-GB" sz="1200" b="1" dirty="0">
                <a:solidFill>
                  <a:schemeClr val="lt1"/>
                </a:solidFill>
                <a:latin typeface="Arial"/>
                <a:cs typeface="Arial"/>
                <a:sym typeface="Arial"/>
              </a:rPr>
              <a:t>Purpose:</a:t>
            </a:r>
          </a:p>
          <a:p>
            <a:pPr marL="285750" indent="-285750">
              <a:lnSpc>
                <a:spcPct val="150000"/>
              </a:lnSpc>
              <a:buClr>
                <a:schemeClr val="lt1"/>
              </a:buClr>
              <a:buSzPts val="2000"/>
              <a:buFont typeface="Arial" panose="020B0604020202020204" pitchFamily="34" charset="0"/>
              <a:buChar char="•"/>
            </a:pPr>
            <a:r>
              <a:rPr lang="en-GB" sz="1200" dirty="0">
                <a:solidFill>
                  <a:schemeClr val="lt1"/>
                </a:solidFill>
                <a:latin typeface="Arial"/>
                <a:cs typeface="Arial"/>
                <a:sym typeface="Arial"/>
              </a:rPr>
              <a:t>The purpose of this paper is to help those interested in digital interoperability in policing to understand digital interoperability and unpackage some key concepts and technology approaches. </a:t>
            </a:r>
          </a:p>
          <a:p>
            <a:pPr>
              <a:lnSpc>
                <a:spcPct val="150000"/>
              </a:lnSpc>
              <a:buClr>
                <a:schemeClr val="lt1"/>
              </a:buClr>
              <a:buSzPts val="2000"/>
            </a:pPr>
            <a:endParaRPr lang="en-GB" sz="500" dirty="0">
              <a:solidFill>
                <a:schemeClr val="lt1"/>
              </a:solidFill>
              <a:latin typeface="Arial"/>
              <a:cs typeface="Arial"/>
              <a:sym typeface="Arial"/>
            </a:endParaRPr>
          </a:p>
          <a:p>
            <a:pPr>
              <a:lnSpc>
                <a:spcPct val="150000"/>
              </a:lnSpc>
              <a:buClr>
                <a:schemeClr val="lt1"/>
              </a:buClr>
              <a:buSzPts val="2000"/>
            </a:pPr>
            <a:r>
              <a:rPr lang="en-GB" sz="1200" b="1" dirty="0">
                <a:solidFill>
                  <a:schemeClr val="lt1"/>
                </a:solidFill>
                <a:latin typeface="Arial"/>
                <a:cs typeface="Arial"/>
                <a:sym typeface="Arial"/>
              </a:rPr>
              <a:t>Focus</a:t>
            </a:r>
          </a:p>
          <a:p>
            <a:pPr marL="285750" indent="-285750">
              <a:lnSpc>
                <a:spcPct val="150000"/>
              </a:lnSpc>
              <a:buClr>
                <a:schemeClr val="lt1"/>
              </a:buClr>
              <a:buSzPts val="2000"/>
              <a:buFont typeface="Arial" panose="020B0604020202020204" pitchFamily="34" charset="0"/>
              <a:buChar char="•"/>
            </a:pPr>
            <a:r>
              <a:rPr lang="en-GB" sz="1200" dirty="0">
                <a:solidFill>
                  <a:schemeClr val="lt1"/>
                </a:solidFill>
                <a:latin typeface="Arial"/>
                <a:cs typeface="Arial"/>
                <a:sym typeface="Arial"/>
              </a:rPr>
              <a:t>Explaining Interoperability – Definitions, Different Approaches, Contexts &amp; Techniques</a:t>
            </a:r>
          </a:p>
          <a:p>
            <a:pPr marL="285750" indent="-285750">
              <a:lnSpc>
                <a:spcPct val="150000"/>
              </a:lnSpc>
              <a:buClr>
                <a:schemeClr val="lt1"/>
              </a:buClr>
              <a:buSzPts val="2000"/>
              <a:buFont typeface="Arial" panose="020B0604020202020204" pitchFamily="34" charset="0"/>
              <a:buChar char="•"/>
            </a:pPr>
            <a:endParaRPr lang="en-GB" sz="400" b="1" dirty="0">
              <a:solidFill>
                <a:schemeClr val="lt1"/>
              </a:solidFill>
              <a:latin typeface="Arial"/>
              <a:cs typeface="Arial"/>
              <a:sym typeface="Arial"/>
            </a:endParaRPr>
          </a:p>
          <a:p>
            <a:pPr>
              <a:lnSpc>
                <a:spcPct val="150000"/>
              </a:lnSpc>
              <a:buClr>
                <a:schemeClr val="lt1"/>
              </a:buClr>
              <a:buSzPts val="2000"/>
            </a:pPr>
            <a:r>
              <a:rPr lang="en-GB" sz="1200" b="1" dirty="0">
                <a:solidFill>
                  <a:schemeClr val="lt1"/>
                </a:solidFill>
                <a:latin typeface="Arial"/>
                <a:cs typeface="Arial"/>
                <a:sym typeface="Arial"/>
              </a:rPr>
              <a:t>Recommendations:</a:t>
            </a:r>
          </a:p>
          <a:p>
            <a:pPr marL="285750" indent="-285750">
              <a:lnSpc>
                <a:spcPct val="150000"/>
              </a:lnSpc>
              <a:buClr>
                <a:schemeClr val="lt1"/>
              </a:buClr>
              <a:buSzPts val="2000"/>
              <a:buFont typeface="Arial" panose="020B0604020202020204" pitchFamily="34" charset="0"/>
              <a:buChar char="•"/>
            </a:pPr>
            <a:r>
              <a:rPr lang="en-GB" sz="1200" b="1" dirty="0">
                <a:solidFill>
                  <a:schemeClr val="lt1"/>
                </a:solidFill>
                <a:latin typeface="Arial"/>
                <a:cs typeface="Arial"/>
                <a:sym typeface="Arial"/>
              </a:rPr>
              <a:t>Interoperability Strategy: </a:t>
            </a:r>
            <a:r>
              <a:rPr lang="en-GB" sz="1200" dirty="0">
                <a:solidFill>
                  <a:schemeClr val="lt1"/>
                </a:solidFill>
                <a:latin typeface="Arial"/>
                <a:cs typeface="Arial"/>
                <a:sym typeface="Arial"/>
              </a:rPr>
              <a:t>Create a strategy to reduce application dependencies and vendor lock-in, aligning with a national framework.</a:t>
            </a:r>
          </a:p>
          <a:p>
            <a:pPr marL="285750" indent="-285750">
              <a:lnSpc>
                <a:spcPct val="150000"/>
              </a:lnSpc>
              <a:buClr>
                <a:schemeClr val="lt1"/>
              </a:buClr>
              <a:buSzPts val="2000"/>
              <a:buFont typeface="Arial" panose="020B0604020202020204" pitchFamily="34" charset="0"/>
              <a:buChar char="•"/>
            </a:pPr>
            <a:r>
              <a:rPr lang="en-GB" sz="1200" b="1" dirty="0">
                <a:solidFill>
                  <a:schemeClr val="lt1"/>
                </a:solidFill>
                <a:latin typeface="Arial"/>
                <a:cs typeface="Arial"/>
                <a:sym typeface="Arial"/>
              </a:rPr>
              <a:t>Skills and Knowledge: </a:t>
            </a:r>
            <a:r>
              <a:rPr lang="en-GB" sz="1200" dirty="0">
                <a:solidFill>
                  <a:schemeClr val="lt1"/>
                </a:solidFill>
                <a:latin typeface="Arial"/>
                <a:cs typeface="Arial"/>
                <a:sym typeface="Arial"/>
              </a:rPr>
              <a:t>Invest in training and external expertise to manage technology effectively and improve operational efficiency.</a:t>
            </a:r>
          </a:p>
          <a:p>
            <a:pPr marL="285750" indent="-285750">
              <a:lnSpc>
                <a:spcPct val="150000"/>
              </a:lnSpc>
              <a:buClr>
                <a:schemeClr val="lt1"/>
              </a:buClr>
              <a:buSzPts val="2000"/>
              <a:buFont typeface="Arial" panose="020B0604020202020204" pitchFamily="34" charset="0"/>
              <a:buChar char="•"/>
            </a:pPr>
            <a:r>
              <a:rPr lang="en-GB" sz="1200" b="1" dirty="0">
                <a:solidFill>
                  <a:schemeClr val="lt1"/>
                </a:solidFill>
                <a:latin typeface="Arial"/>
                <a:cs typeface="Arial"/>
                <a:sym typeface="Arial"/>
              </a:rPr>
              <a:t>Open APIs: </a:t>
            </a:r>
            <a:r>
              <a:rPr lang="en-GB" sz="1200" dirty="0">
                <a:solidFill>
                  <a:schemeClr val="lt1"/>
                </a:solidFill>
                <a:latin typeface="Arial"/>
                <a:cs typeface="Arial"/>
                <a:sym typeface="Arial"/>
              </a:rPr>
              <a:t>Prefer solutions with open APIs to ease integration and enhance data sharing, using common data standards.</a:t>
            </a:r>
          </a:p>
          <a:p>
            <a:pPr marL="285750" indent="-285750">
              <a:lnSpc>
                <a:spcPct val="150000"/>
              </a:lnSpc>
              <a:buClr>
                <a:schemeClr val="lt1"/>
              </a:buClr>
              <a:buSzPts val="2000"/>
              <a:buFont typeface="Arial" panose="020B0604020202020204" pitchFamily="34" charset="0"/>
              <a:buChar char="•"/>
            </a:pPr>
            <a:r>
              <a:rPr lang="en-GB" sz="1200" b="1" dirty="0">
                <a:solidFill>
                  <a:schemeClr val="lt1"/>
                </a:solidFill>
                <a:latin typeface="Arial"/>
                <a:cs typeface="Arial"/>
                <a:sym typeface="Arial"/>
              </a:rPr>
              <a:t>Technology Evaluation: </a:t>
            </a:r>
            <a:r>
              <a:rPr lang="en-GB" sz="1200" dirty="0">
                <a:solidFill>
                  <a:schemeClr val="lt1"/>
                </a:solidFill>
                <a:latin typeface="Arial"/>
                <a:cs typeface="Arial"/>
                <a:sym typeface="Arial"/>
              </a:rPr>
              <a:t>Regularly review technology performance to refine strategies and maximize investment.</a:t>
            </a:r>
          </a:p>
          <a:p>
            <a:pPr marL="285750" indent="-285750">
              <a:lnSpc>
                <a:spcPct val="150000"/>
              </a:lnSpc>
              <a:buClr>
                <a:schemeClr val="lt1"/>
              </a:buClr>
              <a:buSzPts val="2000"/>
              <a:buFont typeface="Arial" panose="020B0604020202020204" pitchFamily="34" charset="0"/>
              <a:buChar char="•"/>
            </a:pPr>
            <a:r>
              <a:rPr lang="en-GB" sz="1200" b="1" dirty="0">
                <a:solidFill>
                  <a:schemeClr val="lt1"/>
                </a:solidFill>
                <a:latin typeface="Arial"/>
                <a:cs typeface="Arial"/>
                <a:sym typeface="Arial"/>
              </a:rPr>
              <a:t>Collaboration: </a:t>
            </a:r>
            <a:r>
              <a:rPr lang="en-GB" sz="1200" dirty="0">
                <a:solidFill>
                  <a:schemeClr val="lt1"/>
                </a:solidFill>
                <a:latin typeface="Arial"/>
                <a:cs typeface="Arial"/>
                <a:sym typeface="Arial"/>
              </a:rPr>
              <a:t>Engage with techUK for insights and solutions through market sessions to improve data sharing and technology practices.</a:t>
            </a:r>
          </a:p>
          <a:p>
            <a:pPr marL="521969" marR="0" lvl="2" indent="-228599" algn="l" rtl="0">
              <a:lnSpc>
                <a:spcPct val="100000"/>
              </a:lnSpc>
              <a:spcBef>
                <a:spcPts val="600"/>
              </a:spcBef>
              <a:spcAft>
                <a:spcPts val="0"/>
              </a:spcAft>
              <a:buClr>
                <a:srgbClr val="02083C"/>
              </a:buClr>
              <a:buSzPts val="1800"/>
              <a:buFont typeface="Noto Sans Symbols"/>
              <a:buNone/>
            </a:pPr>
            <a:endParaRPr sz="1000" b="0" i="0" u="none" strike="noStrike" cap="none" dirty="0">
              <a:solidFill>
                <a:schemeClr val="lt2"/>
              </a:solidFill>
              <a:latin typeface="Arial"/>
              <a:ea typeface="Arial"/>
              <a:cs typeface="Arial"/>
              <a:sym typeface="Arial"/>
            </a:endParaRPr>
          </a:p>
          <a:p>
            <a:pPr marL="0" marR="0" lvl="1" indent="0" algn="l" rtl="0">
              <a:lnSpc>
                <a:spcPct val="100000"/>
              </a:lnSpc>
              <a:spcBef>
                <a:spcPts val="600"/>
              </a:spcBef>
              <a:spcAft>
                <a:spcPts val="0"/>
              </a:spcAft>
              <a:buClr>
                <a:schemeClr val="lt2"/>
              </a:buClr>
              <a:buSzPts val="1800"/>
              <a:buFont typeface="Arial"/>
              <a:buNone/>
            </a:pPr>
            <a:r>
              <a:rPr lang="en-GB" sz="1000" b="0" i="0" u="none" strike="noStrike" cap="none" dirty="0">
                <a:solidFill>
                  <a:schemeClr val="lt2"/>
                </a:solidFill>
                <a:latin typeface="Arial"/>
                <a:ea typeface="Arial"/>
                <a:cs typeface="Arial"/>
                <a:sym typeface="Arial"/>
              </a:rPr>
              <a:t> </a:t>
            </a:r>
            <a:endParaRPr sz="800" dirty="0"/>
          </a:p>
          <a:p>
            <a:pPr marL="342900" marR="0" lvl="0" indent="-228600" algn="l" rtl="0">
              <a:lnSpc>
                <a:spcPct val="100000"/>
              </a:lnSpc>
              <a:spcBef>
                <a:spcPts val="1800"/>
              </a:spcBef>
              <a:spcAft>
                <a:spcPts val="0"/>
              </a:spcAft>
              <a:buClr>
                <a:schemeClr val="lt2"/>
              </a:buClr>
              <a:buSzPts val="1800"/>
              <a:buFont typeface="Arial"/>
              <a:buNone/>
            </a:pPr>
            <a:endParaRPr sz="1100" b="0" i="0" u="none" strike="noStrike" cap="none" dirty="0">
              <a:solidFill>
                <a:schemeClr val="l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8">
          <a:extLst>
            <a:ext uri="{FF2B5EF4-FFF2-40B4-BE49-F238E27FC236}">
              <a16:creationId xmlns:a16="http://schemas.microsoft.com/office/drawing/2014/main" id="{986FE612-6256-B3AF-56FF-503845774952}"/>
            </a:ext>
          </a:extLst>
        </p:cNvPr>
        <p:cNvGrpSpPr/>
        <p:nvPr/>
      </p:nvGrpSpPr>
      <p:grpSpPr>
        <a:xfrm>
          <a:off x="0" y="0"/>
          <a:ext cx="0" cy="0"/>
          <a:chOff x="0" y="0"/>
          <a:chExt cx="0" cy="0"/>
        </a:xfrm>
      </p:grpSpPr>
      <p:sp>
        <p:nvSpPr>
          <p:cNvPr id="2359" name="Google Shape;2359;p5">
            <a:extLst>
              <a:ext uri="{FF2B5EF4-FFF2-40B4-BE49-F238E27FC236}">
                <a16:creationId xmlns:a16="http://schemas.microsoft.com/office/drawing/2014/main" id="{1FA63494-16E1-5F27-A3E9-F336224029D3}"/>
              </a:ext>
            </a:extLst>
          </p:cNvPr>
          <p:cNvSpPr txBox="1">
            <a:spLocks noGrp="1"/>
          </p:cNvSpPr>
          <p:nvPr>
            <p:ph type="sldNum" idx="12"/>
          </p:nvPr>
        </p:nvSpPr>
        <p:spPr>
          <a:xfrm>
            <a:off x="11404107" y="6483641"/>
            <a:ext cx="360000" cy="144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900"/>
              <a:buFont typeface="Arial"/>
              <a:buNone/>
            </a:pPr>
            <a:fld id="{00000000-1234-1234-1234-123412341234}" type="slidenum">
              <a:rPr lang="en-GB" sz="900" b="0" i="0" u="none" strike="noStrike" cap="none">
                <a:solidFill>
                  <a:srgbClr val="FFFFFF"/>
                </a:solidFill>
                <a:latin typeface="Arial"/>
                <a:ea typeface="Arial"/>
                <a:cs typeface="Arial"/>
                <a:sym typeface="Arial"/>
              </a:rPr>
              <a:t>7</a:t>
            </a:fld>
            <a:endParaRPr sz="900" b="0" i="0" u="none" strike="noStrike" cap="none">
              <a:solidFill>
                <a:srgbClr val="FFFFFF"/>
              </a:solidFill>
              <a:latin typeface="Arial"/>
              <a:ea typeface="Arial"/>
              <a:cs typeface="Arial"/>
              <a:sym typeface="Arial"/>
            </a:endParaRPr>
          </a:p>
        </p:txBody>
      </p:sp>
      <p:sp>
        <p:nvSpPr>
          <p:cNvPr id="2360" name="Google Shape;2360;p5">
            <a:extLst>
              <a:ext uri="{FF2B5EF4-FFF2-40B4-BE49-F238E27FC236}">
                <a16:creationId xmlns:a16="http://schemas.microsoft.com/office/drawing/2014/main" id="{BF7D5504-C652-CA8C-237A-31409F74C4FD}"/>
              </a:ext>
            </a:extLst>
          </p:cNvPr>
          <p:cNvSpPr txBox="1"/>
          <p:nvPr/>
        </p:nvSpPr>
        <p:spPr>
          <a:xfrm>
            <a:off x="687324" y="628863"/>
            <a:ext cx="7746001"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GB" sz="2400" b="1" i="0" u="none" strike="noStrike" cap="none" dirty="0">
                <a:solidFill>
                  <a:srgbClr val="FFFFFF"/>
                </a:solidFill>
                <a:latin typeface="Arial"/>
                <a:ea typeface="Arial"/>
                <a:cs typeface="Arial"/>
                <a:sym typeface="Arial"/>
              </a:rPr>
              <a:t>Driving Interoperability in Police Procurement</a:t>
            </a:r>
            <a:endParaRPr dirty="0"/>
          </a:p>
        </p:txBody>
      </p:sp>
      <p:sp>
        <p:nvSpPr>
          <p:cNvPr id="3" name="TextBox 2">
            <a:extLst>
              <a:ext uri="{FF2B5EF4-FFF2-40B4-BE49-F238E27FC236}">
                <a16:creationId xmlns:a16="http://schemas.microsoft.com/office/drawing/2014/main" id="{29A26C08-0A67-2DDB-832D-647328CD97CC}"/>
              </a:ext>
            </a:extLst>
          </p:cNvPr>
          <p:cNvSpPr txBox="1"/>
          <p:nvPr/>
        </p:nvSpPr>
        <p:spPr>
          <a:xfrm>
            <a:off x="651130" y="6483641"/>
            <a:ext cx="6095276" cy="553998"/>
          </a:xfrm>
          <a:prstGeom prst="rect">
            <a:avLst/>
          </a:prstGeom>
          <a:noFill/>
        </p:spPr>
        <p:txBody>
          <a:bodyPr wrap="square">
            <a:spAutoFit/>
          </a:bodyPr>
          <a:lstStyle/>
          <a:p>
            <a:r>
              <a:rPr lang="en-GB" sz="1200" dirty="0">
                <a:solidFill>
                  <a:schemeClr val="bg1"/>
                </a:solidFill>
              </a:rPr>
              <a:t>https://www.techuk.org/resource/driving-interoperability-in-police-procurement.html</a:t>
            </a:r>
            <a:endParaRPr lang="en-GB" sz="1200" dirty="0"/>
          </a:p>
          <a:p>
            <a:endParaRPr lang="en-GB" dirty="0"/>
          </a:p>
        </p:txBody>
      </p:sp>
      <p:pic>
        <p:nvPicPr>
          <p:cNvPr id="4" name="Picture 3">
            <a:extLst>
              <a:ext uri="{FF2B5EF4-FFF2-40B4-BE49-F238E27FC236}">
                <a16:creationId xmlns:a16="http://schemas.microsoft.com/office/drawing/2014/main" id="{D5AC82AC-5225-5623-45E9-43195A395883}"/>
              </a:ext>
            </a:extLst>
          </p:cNvPr>
          <p:cNvPicPr>
            <a:picLocks noChangeAspect="1"/>
          </p:cNvPicPr>
          <p:nvPr/>
        </p:nvPicPr>
        <p:blipFill>
          <a:blip r:embed="rId3"/>
          <a:stretch>
            <a:fillRect/>
          </a:stretch>
        </p:blipFill>
        <p:spPr>
          <a:xfrm>
            <a:off x="7453877" y="9751"/>
            <a:ext cx="4738123" cy="6858000"/>
          </a:xfrm>
          <a:prstGeom prst="rect">
            <a:avLst/>
          </a:prstGeom>
        </p:spPr>
      </p:pic>
      <p:sp>
        <p:nvSpPr>
          <p:cNvPr id="2" name="Google Shape;2337;p2">
            <a:extLst>
              <a:ext uri="{FF2B5EF4-FFF2-40B4-BE49-F238E27FC236}">
                <a16:creationId xmlns:a16="http://schemas.microsoft.com/office/drawing/2014/main" id="{51576A60-E76D-38A1-6E33-7A5B36C58A1D}"/>
              </a:ext>
            </a:extLst>
          </p:cNvPr>
          <p:cNvSpPr txBox="1"/>
          <p:nvPr/>
        </p:nvSpPr>
        <p:spPr>
          <a:xfrm>
            <a:off x="561649" y="1142169"/>
            <a:ext cx="6522493" cy="5214386"/>
          </a:xfrm>
          <a:prstGeom prst="rect">
            <a:avLst/>
          </a:prstGeom>
          <a:noFill/>
          <a:ln>
            <a:noFill/>
          </a:ln>
        </p:spPr>
        <p:txBody>
          <a:bodyPr spcFirstLastPara="1" wrap="square" lIns="0" tIns="0" rIns="0" bIns="0" anchor="t" anchorCtr="0">
            <a:noAutofit/>
          </a:bodyPr>
          <a:lstStyle/>
          <a:p>
            <a:pPr marR="0" lvl="0" algn="l" rtl="0">
              <a:lnSpc>
                <a:spcPct val="150000"/>
              </a:lnSpc>
              <a:spcBef>
                <a:spcPts val="0"/>
              </a:spcBef>
              <a:spcAft>
                <a:spcPts val="0"/>
              </a:spcAft>
              <a:buClr>
                <a:schemeClr val="lt1"/>
              </a:buClr>
              <a:buSzPts val="2000"/>
            </a:pPr>
            <a:r>
              <a:rPr lang="en-GB" sz="1200" b="1" i="0" u="none" strike="noStrike" cap="none" dirty="0">
                <a:solidFill>
                  <a:schemeClr val="lt1"/>
                </a:solidFill>
                <a:latin typeface="Arial"/>
                <a:ea typeface="Arial"/>
                <a:cs typeface="Arial"/>
                <a:sym typeface="Arial"/>
              </a:rPr>
              <a:t>Purpose</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r>
              <a:rPr lang="en-GB" sz="1200" dirty="0">
                <a:solidFill>
                  <a:schemeClr val="lt1"/>
                </a:solidFill>
                <a:latin typeface="Arial"/>
                <a:ea typeface="Arial"/>
                <a:cs typeface="Arial"/>
                <a:sym typeface="Arial"/>
              </a:rPr>
              <a:t>A quick reference document to assist procurement departments and help achieve successful interoperability outcomes</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endParaRPr lang="en-GB" sz="400" dirty="0">
              <a:solidFill>
                <a:schemeClr val="lt1"/>
              </a:solidFill>
              <a:latin typeface="Arial"/>
              <a:ea typeface="Arial"/>
              <a:cs typeface="Arial"/>
              <a:sym typeface="Arial"/>
            </a:endParaRPr>
          </a:p>
          <a:p>
            <a:pPr marR="0" lvl="0" algn="l" rtl="0">
              <a:lnSpc>
                <a:spcPct val="150000"/>
              </a:lnSpc>
              <a:spcBef>
                <a:spcPts val="0"/>
              </a:spcBef>
              <a:spcAft>
                <a:spcPts val="0"/>
              </a:spcAft>
              <a:buClr>
                <a:schemeClr val="lt1"/>
              </a:buClr>
              <a:buSzPts val="2000"/>
            </a:pPr>
            <a:r>
              <a:rPr lang="en-GB" sz="1200" b="1" dirty="0">
                <a:solidFill>
                  <a:schemeClr val="lt1"/>
                </a:solidFill>
                <a:latin typeface="Arial"/>
                <a:ea typeface="Arial"/>
                <a:cs typeface="Arial"/>
                <a:sym typeface="Arial"/>
              </a:rPr>
              <a:t>Focus</a:t>
            </a:r>
          </a:p>
          <a:p>
            <a:pPr marL="285750" indent="-285750">
              <a:lnSpc>
                <a:spcPct val="150000"/>
              </a:lnSpc>
              <a:buClr>
                <a:schemeClr val="lt1"/>
              </a:buClr>
              <a:buSzPts val="2000"/>
              <a:buFont typeface="Arial" panose="020B0604020202020204" pitchFamily="34" charset="0"/>
              <a:buChar char="•"/>
            </a:pPr>
            <a:r>
              <a:rPr lang="en-GB" sz="1200" dirty="0">
                <a:solidFill>
                  <a:schemeClr val="lt1"/>
                </a:solidFill>
                <a:latin typeface="Arial"/>
                <a:cs typeface="Arial"/>
                <a:sym typeface="Arial"/>
              </a:rPr>
              <a:t>Requirements and Specifications</a:t>
            </a:r>
          </a:p>
          <a:p>
            <a:pPr marL="285750" indent="-285750">
              <a:lnSpc>
                <a:spcPct val="150000"/>
              </a:lnSpc>
              <a:buClr>
                <a:schemeClr val="lt1"/>
              </a:buClr>
              <a:buSzPts val="2000"/>
              <a:buFont typeface="Arial" panose="020B0604020202020204" pitchFamily="34" charset="0"/>
              <a:buChar char="•"/>
            </a:pPr>
            <a:r>
              <a:rPr lang="en-GB" sz="1200" dirty="0">
                <a:solidFill>
                  <a:schemeClr val="lt1"/>
                </a:solidFill>
                <a:latin typeface="Arial"/>
                <a:cs typeface="Arial"/>
                <a:sym typeface="Arial"/>
              </a:rPr>
              <a:t>Knowledge</a:t>
            </a:r>
          </a:p>
          <a:p>
            <a:pPr marL="285750" indent="-285750">
              <a:lnSpc>
                <a:spcPct val="150000"/>
              </a:lnSpc>
              <a:buClr>
                <a:schemeClr val="lt1"/>
              </a:buClr>
              <a:buSzPts val="2000"/>
              <a:buFont typeface="Arial" panose="020B0604020202020204" pitchFamily="34" charset="0"/>
              <a:buChar char="•"/>
            </a:pPr>
            <a:r>
              <a:rPr lang="en-GB" sz="1200" dirty="0">
                <a:solidFill>
                  <a:schemeClr val="lt1"/>
                </a:solidFill>
                <a:latin typeface="Arial"/>
                <a:cs typeface="Arial"/>
                <a:sym typeface="Arial"/>
              </a:rPr>
              <a:t>Relationships and Expectations</a:t>
            </a:r>
          </a:p>
          <a:p>
            <a:pPr marR="0" lvl="0" algn="l" rtl="0">
              <a:lnSpc>
                <a:spcPct val="150000"/>
              </a:lnSpc>
              <a:spcBef>
                <a:spcPts val="0"/>
              </a:spcBef>
              <a:spcAft>
                <a:spcPts val="0"/>
              </a:spcAft>
              <a:buClr>
                <a:schemeClr val="lt1"/>
              </a:buClr>
              <a:buSzPts val="2000"/>
            </a:pPr>
            <a:endParaRPr lang="en-GB" sz="300" i="0" u="none" strike="noStrike" cap="none" dirty="0">
              <a:solidFill>
                <a:schemeClr val="lt1"/>
              </a:solidFill>
              <a:latin typeface="Arial"/>
              <a:ea typeface="Arial"/>
              <a:cs typeface="Arial"/>
              <a:sym typeface="Arial"/>
            </a:endParaRPr>
          </a:p>
          <a:p>
            <a:pPr marR="0" lvl="0" algn="l" rtl="0">
              <a:lnSpc>
                <a:spcPct val="150000"/>
              </a:lnSpc>
              <a:spcBef>
                <a:spcPts val="0"/>
              </a:spcBef>
              <a:spcAft>
                <a:spcPts val="0"/>
              </a:spcAft>
              <a:buClr>
                <a:schemeClr val="lt1"/>
              </a:buClr>
              <a:buSzPts val="2000"/>
            </a:pPr>
            <a:r>
              <a:rPr lang="en-GB" sz="1200" b="1" dirty="0">
                <a:solidFill>
                  <a:schemeClr val="lt1"/>
                </a:solidFill>
                <a:latin typeface="Arial"/>
                <a:ea typeface="Arial"/>
                <a:cs typeface="Arial"/>
                <a:sym typeface="Arial"/>
              </a:rPr>
              <a:t>Recommendations</a:t>
            </a:r>
            <a:endParaRPr lang="en-GB" sz="1200" b="1" i="0" u="none" strike="noStrike" cap="none" dirty="0">
              <a:solidFill>
                <a:schemeClr val="lt1"/>
              </a:solidFill>
              <a:latin typeface="Arial"/>
              <a:ea typeface="Arial"/>
              <a:cs typeface="Arial"/>
              <a:sym typeface="Arial"/>
            </a:endParaRPr>
          </a:p>
          <a:p>
            <a:pPr lvl="1">
              <a:lnSpc>
                <a:spcPct val="150000"/>
              </a:lnSpc>
              <a:buClr>
                <a:schemeClr val="lt1"/>
              </a:buClr>
              <a:buSzPts val="2000"/>
            </a:pPr>
            <a:r>
              <a:rPr lang="en-GB" sz="1200" i="0" u="none" strike="noStrike" cap="none" dirty="0">
                <a:solidFill>
                  <a:schemeClr val="lt1"/>
                </a:solidFill>
                <a:latin typeface="Arial"/>
                <a:ea typeface="Arial"/>
                <a:cs typeface="Arial"/>
                <a:sym typeface="Arial"/>
              </a:rPr>
              <a:t>To ensure effective technology adoption in policing, informed buyers must understand both technology benefits and long-term goals. The IPWG recommends that forces:</a:t>
            </a:r>
          </a:p>
          <a:p>
            <a:pPr marL="285750" marR="0" lvl="0" indent="-285750" algn="l" rtl="0">
              <a:lnSpc>
                <a:spcPct val="150000"/>
              </a:lnSpc>
              <a:spcBef>
                <a:spcPts val="0"/>
              </a:spcBef>
              <a:spcAft>
                <a:spcPts val="0"/>
              </a:spcAft>
              <a:buClr>
                <a:schemeClr val="lt1"/>
              </a:buClr>
              <a:buSzPts val="2000"/>
              <a:buFont typeface="Arial" panose="020B0604020202020204" pitchFamily="34" charset="0"/>
              <a:buChar char="•"/>
            </a:pPr>
            <a:endParaRPr lang="en-GB" sz="300" b="1" i="0" u="none" strike="noStrike" cap="none" dirty="0">
              <a:solidFill>
                <a:schemeClr val="lt1"/>
              </a:solidFill>
              <a:latin typeface="Arial"/>
              <a:ea typeface="Arial"/>
              <a:cs typeface="Arial"/>
              <a:sym typeface="Arial"/>
            </a:endParaRPr>
          </a:p>
          <a:p>
            <a:pPr marL="742950" lvl="1" indent="-285750">
              <a:lnSpc>
                <a:spcPct val="150000"/>
              </a:lnSpc>
              <a:buClr>
                <a:schemeClr val="lt1"/>
              </a:buClr>
              <a:buSzPts val="2000"/>
              <a:buFont typeface="Wingdings" panose="05000000000000000000" pitchFamily="2" charset="2"/>
              <a:buChar char="ü"/>
            </a:pPr>
            <a:r>
              <a:rPr lang="en-GB" sz="1200" i="0" u="none" strike="noStrike" cap="none" dirty="0">
                <a:solidFill>
                  <a:schemeClr val="lt1"/>
                </a:solidFill>
                <a:latin typeface="Arial"/>
                <a:ea typeface="Arial"/>
                <a:cs typeface="Arial"/>
                <a:sym typeface="Arial"/>
              </a:rPr>
              <a:t>Develop an interoperability strategy aligned with national goals to reduce dependencies and improve flexibility.</a:t>
            </a:r>
          </a:p>
          <a:p>
            <a:pPr marL="742950" lvl="1" indent="-285750">
              <a:lnSpc>
                <a:spcPct val="150000"/>
              </a:lnSpc>
              <a:buClr>
                <a:schemeClr val="lt1"/>
              </a:buClr>
              <a:buSzPts val="2000"/>
              <a:buFont typeface="Wingdings" panose="05000000000000000000" pitchFamily="2" charset="2"/>
              <a:buChar char="ü"/>
            </a:pPr>
            <a:r>
              <a:rPr lang="en-GB" sz="1200" i="0" u="none" strike="noStrike" cap="none" dirty="0">
                <a:solidFill>
                  <a:schemeClr val="lt1"/>
                </a:solidFill>
                <a:latin typeface="Arial"/>
                <a:ea typeface="Arial"/>
                <a:cs typeface="Arial"/>
                <a:sym typeface="Arial"/>
              </a:rPr>
              <a:t>Build internal skills to navigate complex procurement and maximize value.</a:t>
            </a:r>
          </a:p>
          <a:p>
            <a:pPr marL="742950" lvl="1" indent="-285750">
              <a:lnSpc>
                <a:spcPct val="150000"/>
              </a:lnSpc>
              <a:buClr>
                <a:schemeClr val="lt1"/>
              </a:buClr>
              <a:buSzPts val="2000"/>
              <a:buFont typeface="Wingdings" panose="05000000000000000000" pitchFamily="2" charset="2"/>
              <a:buChar char="ü"/>
            </a:pPr>
            <a:r>
              <a:rPr lang="en-GB" sz="1200" i="0" u="none" strike="noStrike" cap="none" dirty="0">
                <a:solidFill>
                  <a:schemeClr val="lt1"/>
                </a:solidFill>
                <a:latin typeface="Arial"/>
                <a:ea typeface="Arial"/>
                <a:cs typeface="Arial"/>
                <a:sym typeface="Arial"/>
              </a:rPr>
              <a:t>Prioritize solutions with open APIs to enable easier system integration and data sharing.</a:t>
            </a:r>
          </a:p>
          <a:p>
            <a:pPr marL="742950" lvl="1" indent="-285750">
              <a:lnSpc>
                <a:spcPct val="150000"/>
              </a:lnSpc>
              <a:buClr>
                <a:schemeClr val="lt1"/>
              </a:buClr>
              <a:buSzPts val="2000"/>
              <a:buFont typeface="Wingdings" panose="05000000000000000000" pitchFamily="2" charset="2"/>
              <a:buChar char="ü"/>
            </a:pPr>
            <a:r>
              <a:rPr lang="en-GB" sz="1200" i="0" u="none" strike="noStrike" cap="none" dirty="0">
                <a:solidFill>
                  <a:schemeClr val="lt1"/>
                </a:solidFill>
                <a:latin typeface="Arial"/>
                <a:ea typeface="Arial"/>
                <a:cs typeface="Arial"/>
                <a:sym typeface="Arial"/>
              </a:rPr>
              <a:t>Engage with industry for insights and collaboration on best practices.</a:t>
            </a:r>
          </a:p>
          <a:p>
            <a:pPr marL="742950" lvl="1" indent="-285750">
              <a:lnSpc>
                <a:spcPct val="150000"/>
              </a:lnSpc>
              <a:buClr>
                <a:schemeClr val="lt1"/>
              </a:buClr>
              <a:buSzPts val="2000"/>
              <a:buFont typeface="Wingdings" panose="05000000000000000000" pitchFamily="2" charset="2"/>
              <a:buChar char="ü"/>
            </a:pPr>
            <a:r>
              <a:rPr lang="en-GB" sz="1200" i="0" u="none" strike="noStrike" cap="none" dirty="0">
                <a:solidFill>
                  <a:schemeClr val="lt1"/>
                </a:solidFill>
                <a:latin typeface="Arial"/>
                <a:ea typeface="Arial"/>
                <a:cs typeface="Arial"/>
                <a:sym typeface="Arial"/>
              </a:rPr>
              <a:t>Regularly evaluate technology performance to refine strategies and optimize investments.</a:t>
            </a:r>
            <a:endParaRPr sz="1000" i="0" u="none" strike="noStrike" cap="none" dirty="0">
              <a:solidFill>
                <a:schemeClr val="lt2"/>
              </a:solidFill>
              <a:latin typeface="Arial"/>
              <a:ea typeface="Arial"/>
              <a:cs typeface="Arial"/>
              <a:sym typeface="Arial"/>
            </a:endParaRPr>
          </a:p>
          <a:p>
            <a:pPr marL="0" marR="0" lvl="1" indent="0" algn="l" rtl="0">
              <a:lnSpc>
                <a:spcPct val="100000"/>
              </a:lnSpc>
              <a:spcBef>
                <a:spcPts val="600"/>
              </a:spcBef>
              <a:spcAft>
                <a:spcPts val="0"/>
              </a:spcAft>
              <a:buClr>
                <a:schemeClr val="lt2"/>
              </a:buClr>
              <a:buSzPts val="1800"/>
              <a:buFont typeface="Arial"/>
              <a:buNone/>
            </a:pPr>
            <a:r>
              <a:rPr lang="en-GB" sz="1000" b="0" i="0" u="none" strike="noStrike" cap="none" dirty="0">
                <a:solidFill>
                  <a:schemeClr val="lt2"/>
                </a:solidFill>
                <a:latin typeface="Arial"/>
                <a:ea typeface="Arial"/>
                <a:cs typeface="Arial"/>
                <a:sym typeface="Arial"/>
              </a:rPr>
              <a:t> </a:t>
            </a:r>
            <a:endParaRPr sz="800" dirty="0"/>
          </a:p>
          <a:p>
            <a:pPr marL="342900" marR="0" lvl="0" indent="-228600" algn="l" rtl="0">
              <a:lnSpc>
                <a:spcPct val="100000"/>
              </a:lnSpc>
              <a:spcBef>
                <a:spcPts val="1800"/>
              </a:spcBef>
              <a:spcAft>
                <a:spcPts val="0"/>
              </a:spcAft>
              <a:buClr>
                <a:schemeClr val="lt2"/>
              </a:buClr>
              <a:buSzPts val="1800"/>
              <a:buFont typeface="Arial"/>
              <a:buNone/>
            </a:pPr>
            <a:endParaRPr sz="1100" b="0" i="0" u="none" strike="noStrike" cap="none" dirty="0">
              <a:solidFill>
                <a:schemeClr val="lt2"/>
              </a:solidFill>
              <a:latin typeface="Arial"/>
              <a:ea typeface="Arial"/>
              <a:cs typeface="Arial"/>
              <a:sym typeface="Arial"/>
            </a:endParaRPr>
          </a:p>
        </p:txBody>
      </p:sp>
    </p:spTree>
    <p:extLst>
      <p:ext uri="{BB962C8B-B14F-4D97-AF65-F5344CB8AC3E}">
        <p14:creationId xmlns:p14="http://schemas.microsoft.com/office/powerpoint/2010/main" val="1392472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Capita August 2019">
  <a:themeElements>
    <a:clrScheme name="Capita main">
      <a:dk1>
        <a:sysClr val="windowText" lastClr="000000"/>
      </a:dk1>
      <a:lt1>
        <a:sysClr val="window" lastClr="FFFFFF"/>
      </a:lt1>
      <a:dk2>
        <a:srgbClr val="02083C"/>
      </a:dk2>
      <a:lt2>
        <a:srgbClr val="00FFFF"/>
      </a:lt2>
      <a:accent1>
        <a:srgbClr val="02083C"/>
      </a:accent1>
      <a:accent2>
        <a:srgbClr val="00FFFF"/>
      </a:accent2>
      <a:accent3>
        <a:srgbClr val="C5D201"/>
      </a:accent3>
      <a:accent4>
        <a:srgbClr val="9B62C3"/>
      </a:accent4>
      <a:accent5>
        <a:srgbClr val="FFB11D"/>
      </a:accent5>
      <a:accent6>
        <a:srgbClr val="FF5051"/>
      </a:accent6>
      <a:hlink>
        <a:srgbClr val="02083C"/>
      </a:hlink>
      <a:folHlink>
        <a:srgbClr val="00FFFF"/>
      </a:folHlink>
    </a:clrScheme>
    <a:fontScheme name="Capita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Capita August 2019" id="{B1C20033-C230-406F-8FEC-BF325A9C3F7F}" vid="{6DF283A2-946F-4088-AC79-5A7EF24BD79B}"/>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7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D340B00B851C4F9155C7E80C266376" ma:contentTypeVersion="4" ma:contentTypeDescription="Create a new document." ma:contentTypeScope="" ma:versionID="619d2f6bd489394fccadfc6de43521ee">
  <xsd:schema xmlns:xsd="http://www.w3.org/2001/XMLSchema" xmlns:xs="http://www.w3.org/2001/XMLSchema" xmlns:p="http://schemas.microsoft.com/office/2006/metadata/properties" xmlns:ns2="bb9481fe-f40a-4be3-a9a3-1f3436e0fa95" targetNamespace="http://schemas.microsoft.com/office/2006/metadata/properties" ma:root="true" ma:fieldsID="b6bb10917535508517c767fede1b8918" ns2:_="">
    <xsd:import namespace="bb9481fe-f40a-4be3-a9a3-1f3436e0fa9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9481fe-f40a-4be3-a9a3-1f3436e0fa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7DE429-7005-4476-8D42-C4E62027D4DF}">
  <ds:schemaRefs>
    <ds:schemaRef ds:uri="http://purl.org/dc/elements/1.1/"/>
    <ds:schemaRef ds:uri="http://schemas.microsoft.com/office/2006/documentManagement/types"/>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 ds:uri="bb9481fe-f40a-4be3-a9a3-1f3436e0fa95"/>
    <ds:schemaRef ds:uri="http://schemas.microsoft.com/office/2006/metadata/properties"/>
  </ds:schemaRefs>
</ds:datastoreItem>
</file>

<file path=customXml/itemProps2.xml><?xml version="1.0" encoding="utf-8"?>
<ds:datastoreItem xmlns:ds="http://schemas.openxmlformats.org/officeDocument/2006/customXml" ds:itemID="{512F40BE-D36D-48FA-BBCA-5EA5E073C6CA}">
  <ds:schemaRefs>
    <ds:schemaRef ds:uri="http://schemas.microsoft.com/sharepoint/v3/contenttype/forms"/>
  </ds:schemaRefs>
</ds:datastoreItem>
</file>

<file path=customXml/itemProps3.xml><?xml version="1.0" encoding="utf-8"?>
<ds:datastoreItem xmlns:ds="http://schemas.openxmlformats.org/officeDocument/2006/customXml" ds:itemID="{3AD49EF5-A81C-4318-9249-A68C73056140}">
  <ds:schemaRefs>
    <ds:schemaRef ds:uri="bb9481fe-f40a-4be3-a9a3-1f3436e0fa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Capita August 2019</Template>
  <TotalTime>89</TotalTime>
  <Words>1117</Words>
  <Application>Microsoft Office PowerPoint</Application>
  <PresentationFormat>Widescreen</PresentationFormat>
  <Paragraphs>144</Paragraphs>
  <Slides>8</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vt:i4>
      </vt:variant>
    </vt:vector>
  </HeadingPairs>
  <TitlesOfParts>
    <vt:vector size="22" baseType="lpstr">
      <vt:lpstr>Aptos</vt:lpstr>
      <vt:lpstr>Arial</vt:lpstr>
      <vt:lpstr>Arial Regular</vt:lpstr>
      <vt:lpstr>Calibri</vt:lpstr>
      <vt:lpstr>Century Gothic</vt:lpstr>
      <vt:lpstr>Courier New</vt:lpstr>
      <vt:lpstr>Helvetica Neue</vt:lpstr>
      <vt:lpstr>Helvetica Neue Light</vt:lpstr>
      <vt:lpstr>Helvetica Neue Medium</vt:lpstr>
      <vt:lpstr>Noto Sans Symbols</vt:lpstr>
      <vt:lpstr>Symbol</vt:lpstr>
      <vt:lpstr>Wingdings</vt:lpstr>
      <vt:lpstr>Capita August 2019</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Alcock, Claire (ISAD)</dc:creator>
  <cp:lastModifiedBy>Tonks, David (Justice Growth)</cp:lastModifiedBy>
  <cp:revision>5</cp:revision>
  <dcterms:created xsi:type="dcterms:W3CDTF">2020-09-24T14:33:29Z</dcterms:created>
  <dcterms:modified xsi:type="dcterms:W3CDTF">2025-01-14T17:42:11Z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0x01010096D340B00B851C4F9155C7E80C266376</vt:lpwstr>
  </property>
  <property fmtid="{D5CDD505-2E9C-101B-9397-08002B2CF9AE}" pid="3" name="Bid Stage">
    <vt:lpwstr>116;#Bid Initiation|0587d288-acdf-4657-a016-fc24a81288f7</vt:lpwstr>
  </property>
</Properties>
</file>