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2" r:id="rId5"/>
    <p:sldMasterId id="2147483773" r:id="rId6"/>
  </p:sldMasterIdLst>
  <p:notesMasterIdLst>
    <p:notesMasterId r:id="rId15"/>
  </p:notesMasterIdLst>
  <p:sldIdLst>
    <p:sldId id="257" r:id="rId7"/>
    <p:sldId id="10960" r:id="rId8"/>
    <p:sldId id="10964" r:id="rId9"/>
    <p:sldId id="10965" r:id="rId10"/>
    <p:sldId id="10966" r:id="rId11"/>
    <p:sldId id="10967" r:id="rId12"/>
    <p:sldId id="287" r:id="rId13"/>
    <p:sldId id="109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018A00-BF4A-4C58-8905-4055CAE2810B}">
          <p14:sldIdLst>
            <p14:sldId id="257"/>
            <p14:sldId id="10960"/>
            <p14:sldId id="10964"/>
            <p14:sldId id="10965"/>
            <p14:sldId id="10966"/>
            <p14:sldId id="10967"/>
            <p14:sldId id="287"/>
            <p14:sldId id="109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84230F-BD23-44A3-79AF-E8DD64B4B642}" name="Soucy, Kimberly" initials="SK" userId="S::Kimberly.Soucy@sse.com::0ae12b00-26df-4739-adb5-ac3a527087ff" providerId="AD"/>
  <p188:author id="{01001316-E78D-1739-8AC3-3C799A965501}" name="Stephanie Hay" initials="SH" userId="S::Stephanie.Hay@sse.com::13d85e62-001b-41c2-ab55-2c5428c8b6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ntegreil, Clothilde" initials="CC" lastIdx="6" clrIdx="0">
    <p:extLst>
      <p:ext uri="{19B8F6BF-5375-455C-9EA6-DF929625EA0E}">
        <p15:presenceInfo xmlns:p15="http://schemas.microsoft.com/office/powerpoint/2012/main" userId="S::Clothilde.Cantegreil@sse.com::a18e01cf-7ee3-46e8-9c81-1156e2db20ce" providerId="AD"/>
      </p:ext>
    </p:extLst>
  </p:cmAuthor>
  <p:cmAuthor id="2" name="Bain, Adam" initials="BA" lastIdx="16" clrIdx="1">
    <p:extLst>
      <p:ext uri="{19B8F6BF-5375-455C-9EA6-DF929625EA0E}">
        <p15:presenceInfo xmlns:p15="http://schemas.microsoft.com/office/powerpoint/2012/main" userId="S::adam.bain@sse.com::1e376c9e-e757-4bec-82d1-f4b8db42f765" providerId="AD"/>
      </p:ext>
    </p:extLst>
  </p:cmAuthor>
  <p:cmAuthor id="3" name="Muntz, Alasdair" initials="MA" lastIdx="9" clrIdx="2">
    <p:extLst>
      <p:ext uri="{19B8F6BF-5375-455C-9EA6-DF929625EA0E}">
        <p15:presenceInfo xmlns:p15="http://schemas.microsoft.com/office/powerpoint/2012/main" userId="S::alasdair.muntz@sse.com::1cbbe39f-97e9-4bb3-a4d0-859525af5ab9" providerId="AD"/>
      </p:ext>
    </p:extLst>
  </p:cmAuthor>
  <p:cmAuthor id="4" name="Cresshull, Joanna" initials="CJ" lastIdx="2" clrIdx="3">
    <p:extLst>
      <p:ext uri="{19B8F6BF-5375-455C-9EA6-DF929625EA0E}">
        <p15:presenceInfo xmlns:p15="http://schemas.microsoft.com/office/powerpoint/2012/main" userId="S::Joanna.Cresshull@sse.com::c845b517-ad71-4247-867a-68a13e040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2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909C9-2EEA-4D75-88E6-8044E3243015}" type="datetimeFigureOut">
              <a:rPr lang="en-GB" smtClean="0"/>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C26CA-026C-4E78-AB4E-3B64F0536984}" type="slidenum">
              <a:rPr lang="en-GB" smtClean="0"/>
              <a:t>‹#›</a:t>
            </a:fld>
            <a:endParaRPr lang="en-GB"/>
          </a:p>
        </p:txBody>
      </p:sp>
    </p:spTree>
    <p:extLst>
      <p:ext uri="{BB962C8B-B14F-4D97-AF65-F5344CB8AC3E}">
        <p14:creationId xmlns:p14="http://schemas.microsoft.com/office/powerpoint/2010/main" val="385194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4C26CA-026C-4E78-AB4E-3B64F0536984}" type="slidenum">
              <a:rPr lang="en-GB" smtClean="0"/>
              <a:t>2</a:t>
            </a:fld>
            <a:endParaRPr lang="en-GB"/>
          </a:p>
        </p:txBody>
      </p:sp>
    </p:spTree>
    <p:extLst>
      <p:ext uri="{BB962C8B-B14F-4D97-AF65-F5344CB8AC3E}">
        <p14:creationId xmlns:p14="http://schemas.microsoft.com/office/powerpoint/2010/main" val="413021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4C26CA-026C-4E78-AB4E-3B64F0536984}" type="slidenum">
              <a:rPr lang="en-GB" smtClean="0"/>
              <a:t>3</a:t>
            </a:fld>
            <a:endParaRPr lang="en-GB"/>
          </a:p>
        </p:txBody>
      </p:sp>
    </p:spTree>
    <p:extLst>
      <p:ext uri="{BB962C8B-B14F-4D97-AF65-F5344CB8AC3E}">
        <p14:creationId xmlns:p14="http://schemas.microsoft.com/office/powerpoint/2010/main" val="319084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4C26CA-026C-4E78-AB4E-3B64F0536984}" type="slidenum">
              <a:rPr lang="en-GB" smtClean="0"/>
              <a:t>4</a:t>
            </a:fld>
            <a:endParaRPr lang="en-GB"/>
          </a:p>
        </p:txBody>
      </p:sp>
    </p:spTree>
    <p:extLst>
      <p:ext uri="{BB962C8B-B14F-4D97-AF65-F5344CB8AC3E}">
        <p14:creationId xmlns:p14="http://schemas.microsoft.com/office/powerpoint/2010/main" val="226108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4C26CA-026C-4E78-AB4E-3B64F0536984}" type="slidenum">
              <a:rPr lang="en-GB" smtClean="0"/>
              <a:t>5</a:t>
            </a:fld>
            <a:endParaRPr lang="en-GB"/>
          </a:p>
        </p:txBody>
      </p:sp>
    </p:spTree>
    <p:extLst>
      <p:ext uri="{BB962C8B-B14F-4D97-AF65-F5344CB8AC3E}">
        <p14:creationId xmlns:p14="http://schemas.microsoft.com/office/powerpoint/2010/main" val="3447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4C26CA-026C-4E78-AB4E-3B64F0536984}" type="slidenum">
              <a:rPr lang="en-GB" smtClean="0"/>
              <a:t>6</a:t>
            </a:fld>
            <a:endParaRPr lang="en-GB"/>
          </a:p>
        </p:txBody>
      </p:sp>
    </p:spTree>
    <p:extLst>
      <p:ext uri="{BB962C8B-B14F-4D97-AF65-F5344CB8AC3E}">
        <p14:creationId xmlns:p14="http://schemas.microsoft.com/office/powerpoint/2010/main" val="3496312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BB39C-0EFB-44BF-90EF-E74C469D4039}"/>
              </a:ext>
            </a:extLst>
          </p:cNvPr>
          <p:cNvSpPr/>
          <p:nvPr userDrawn="1"/>
        </p:nvSpPr>
        <p:spPr>
          <a:xfrm>
            <a:off x="0" y="0"/>
            <a:ext cx="1590543" cy="1394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098159" y="5654306"/>
            <a:ext cx="2753077"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15454"/>
            <a:ext cx="5760000" cy="1519947"/>
          </a:xfrm>
        </p:spPr>
        <p:txBody>
          <a:bodyPr anchor="b">
            <a:noAutofit/>
          </a:bodyPr>
          <a:lstStyle>
            <a:lvl1pPr algn="l">
              <a:lnSpc>
                <a:spcPct val="85000"/>
              </a:lnSpc>
              <a:defRPr sz="3400" b="1">
                <a:solidFill>
                  <a:schemeClr val="bg1"/>
                </a:solidFill>
              </a:defRPr>
            </a:lvl1pPr>
          </a:lstStyle>
          <a:p>
            <a:r>
              <a:rPr lang="en-US"/>
              <a:t>add section title across two or three lines</a:t>
            </a:r>
            <a:endParaRPr lang="en-GB"/>
          </a:p>
        </p:txBody>
      </p:sp>
      <p:pic>
        <p:nvPicPr>
          <p:cNvPr id="4" name="Picture 3" descr="A picture containing text&#10;&#10;Description automatically generated">
            <a:extLst>
              <a:ext uri="{FF2B5EF4-FFF2-40B4-BE49-F238E27FC236}">
                <a16:creationId xmlns:a16="http://schemas.microsoft.com/office/drawing/2014/main" id="{DD6CB6AA-9D60-4176-B62D-40E65F43F39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36609" y="-1"/>
            <a:ext cx="866265" cy="2789719"/>
          </a:xfrm>
          <a:prstGeom prst="rect">
            <a:avLst/>
          </a:prstGeom>
        </p:spPr>
      </p:pic>
    </p:spTree>
    <p:extLst>
      <p:ext uri="{BB962C8B-B14F-4D97-AF65-F5344CB8AC3E}">
        <p14:creationId xmlns:p14="http://schemas.microsoft.com/office/powerpoint/2010/main" val="7230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chemeClr val="tx2"/>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9525" cap="flat">
                <a:no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38" name="Freeform: Shape 137">
            <a:extLst>
              <a:ext uri="{FF2B5EF4-FFF2-40B4-BE49-F238E27FC236}">
                <a16:creationId xmlns:a16="http://schemas.microsoft.com/office/drawing/2014/main" id="{A5583D53-4242-4D6C-8D47-69EF5744DE7D}"/>
              </a:ext>
            </a:extLst>
          </p:cNvPr>
          <p:cNvSpPr/>
          <p:nvPr userDrawn="1"/>
        </p:nvSpPr>
        <p:spPr>
          <a:xfrm>
            <a:off x="828243" y="-30144"/>
            <a:ext cx="624144" cy="2055104"/>
          </a:xfrm>
          <a:custGeom>
            <a:avLst/>
            <a:gdLst>
              <a:gd name="connsiteX0" fmla="*/ 434287 w 624144"/>
              <a:gd name="connsiteY0" fmla="*/ 0 h 2055104"/>
              <a:gd name="connsiteX1" fmla="*/ 624144 w 624144"/>
              <a:gd name="connsiteY1" fmla="*/ 0 h 2055104"/>
              <a:gd name="connsiteX2" fmla="*/ 624144 w 624144"/>
              <a:gd name="connsiteY2" fmla="*/ 573869 h 2055104"/>
              <a:gd name="connsiteX3" fmla="*/ 624144 w 624144"/>
              <a:gd name="connsiteY3" fmla="*/ 578820 h 2055104"/>
              <a:gd name="connsiteX4" fmla="*/ 594592 w 624144"/>
              <a:gd name="connsiteY4" fmla="*/ 645219 h 2055104"/>
              <a:gd name="connsiteX5" fmla="*/ 587778 w 624144"/>
              <a:gd name="connsiteY5" fmla="*/ 649559 h 2055104"/>
              <a:gd name="connsiteX6" fmla="*/ 189890 w 624144"/>
              <a:gd name="connsiteY6" fmla="*/ 1047448 h 2055104"/>
              <a:gd name="connsiteX7" fmla="*/ 189890 w 624144"/>
              <a:gd name="connsiteY7" fmla="*/ 1957668 h 2055104"/>
              <a:gd name="connsiteX8" fmla="*/ 189890 w 624144"/>
              <a:gd name="connsiteY8" fmla="*/ 1962619 h 2055104"/>
              <a:gd name="connsiteX9" fmla="*/ 92485 w 624144"/>
              <a:gd name="connsiteY9" fmla="*/ 2055072 h 2055104"/>
              <a:gd name="connsiteX10" fmla="*/ 32 w 624144"/>
              <a:gd name="connsiteY10" fmla="*/ 1957668 h 2055104"/>
              <a:gd name="connsiteX11" fmla="*/ 32 w 624144"/>
              <a:gd name="connsiteY11" fmla="*/ 1008122 h 2055104"/>
              <a:gd name="connsiteX12" fmla="*/ 7252 w 624144"/>
              <a:gd name="connsiteY12" fmla="*/ 971812 h 2055104"/>
              <a:gd name="connsiteX13" fmla="*/ 26499 w 624144"/>
              <a:gd name="connsiteY13" fmla="*/ 942983 h 2055104"/>
              <a:gd name="connsiteX14" fmla="*/ 27817 w 624144"/>
              <a:gd name="connsiteY14" fmla="*/ 940948 h 2055104"/>
              <a:gd name="connsiteX15" fmla="*/ 434287 w 624144"/>
              <a:gd name="connsiteY15" fmla="*/ 534478 h 20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55104">
                <a:moveTo>
                  <a:pt x="434287" y="0"/>
                </a:moveTo>
                <a:lnTo>
                  <a:pt x="624144" y="0"/>
                </a:lnTo>
                <a:lnTo>
                  <a:pt x="624144" y="573869"/>
                </a:lnTo>
                <a:lnTo>
                  <a:pt x="624144" y="578820"/>
                </a:lnTo>
                <a:cubicBezTo>
                  <a:pt x="623461" y="605033"/>
                  <a:pt x="612218" y="628488"/>
                  <a:pt x="594592" y="645219"/>
                </a:cubicBezTo>
                <a:lnTo>
                  <a:pt x="587778" y="649559"/>
                </a:lnTo>
                <a:lnTo>
                  <a:pt x="189890" y="1047448"/>
                </a:lnTo>
                <a:lnTo>
                  <a:pt x="189890" y="1957668"/>
                </a:lnTo>
                <a:cubicBezTo>
                  <a:pt x="189935" y="1959318"/>
                  <a:pt x="189935" y="1960969"/>
                  <a:pt x="189890" y="1962619"/>
                </a:cubicBezTo>
                <a:cubicBezTo>
                  <a:pt x="188523" y="2015044"/>
                  <a:pt x="144917" y="2056439"/>
                  <a:pt x="92485" y="2055072"/>
                </a:cubicBezTo>
                <a:cubicBezTo>
                  <a:pt x="40060" y="2053706"/>
                  <a:pt x="-1335" y="2010093"/>
                  <a:pt x="32" y="1957668"/>
                </a:cubicBezTo>
                <a:lnTo>
                  <a:pt x="32" y="1008122"/>
                </a:lnTo>
                <a:cubicBezTo>
                  <a:pt x="32" y="995542"/>
                  <a:pt x="2530" y="983217"/>
                  <a:pt x="7252" y="971812"/>
                </a:cubicBezTo>
                <a:lnTo>
                  <a:pt x="26499" y="942983"/>
                </a:lnTo>
                <a:lnTo>
                  <a:pt x="27817" y="940948"/>
                </a:lnTo>
                <a:lnTo>
                  <a:pt x="434287" y="534478"/>
                </a:lnTo>
                <a:close/>
              </a:path>
            </a:pathLst>
          </a:custGeom>
          <a:solidFill>
            <a:srgbClr val="5B8E9F"/>
          </a:solidFill>
          <a:ln w="6379"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28453" y="2048681"/>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28453" y="2492515"/>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28453" y="2714433"/>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28453" y="2270598"/>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7852CAB7-7641-47BE-86ED-33C2EAE783D6}"/>
              </a:ext>
            </a:extLst>
          </p:cNvPr>
          <p:cNvSpPr/>
          <p:nvPr userDrawn="1"/>
        </p:nvSpPr>
        <p:spPr>
          <a:xfrm>
            <a:off x="680716" y="-30144"/>
            <a:ext cx="472098" cy="2483216"/>
          </a:xfrm>
          <a:custGeom>
            <a:avLst/>
            <a:gdLst>
              <a:gd name="connsiteX0" fmla="*/ 434093 w 472098"/>
              <a:gd name="connsiteY0" fmla="*/ 0 h 2483216"/>
              <a:gd name="connsiteX1" fmla="*/ 472065 w 472098"/>
              <a:gd name="connsiteY1" fmla="*/ 0 h 2483216"/>
              <a:gd name="connsiteX2" fmla="*/ 472065 w 472098"/>
              <a:gd name="connsiteY2" fmla="*/ 492956 h 2483216"/>
              <a:gd name="connsiteX3" fmla="*/ 472065 w 472098"/>
              <a:gd name="connsiteY3" fmla="*/ 495167 h 2483216"/>
              <a:gd name="connsiteX4" fmla="*/ 466743 w 472098"/>
              <a:gd name="connsiteY4" fmla="*/ 506158 h 2483216"/>
              <a:gd name="connsiteX5" fmla="*/ 466713 w 472098"/>
              <a:gd name="connsiteY5" fmla="*/ 506235 h 2483216"/>
              <a:gd name="connsiteX6" fmla="*/ 466699 w 472098"/>
              <a:gd name="connsiteY6" fmla="*/ 506249 h 2483216"/>
              <a:gd name="connsiteX7" fmla="*/ 465721 w 472098"/>
              <a:gd name="connsiteY7" fmla="*/ 508269 h 2483216"/>
              <a:gd name="connsiteX8" fmla="*/ 464124 w 472098"/>
              <a:gd name="connsiteY8" fmla="*/ 508825 h 2483216"/>
              <a:gd name="connsiteX9" fmla="*/ 38004 w 472098"/>
              <a:gd name="connsiteY9" fmla="*/ 934945 h 2483216"/>
              <a:gd name="connsiteX10" fmla="*/ 38004 w 472098"/>
              <a:gd name="connsiteY10" fmla="*/ 2463089 h 2483216"/>
              <a:gd name="connsiteX11" fmla="*/ 38004 w 472098"/>
              <a:gd name="connsiteY11" fmla="*/ 2465301 h 2483216"/>
              <a:gd name="connsiteX12" fmla="*/ 17909 w 472098"/>
              <a:gd name="connsiteY12" fmla="*/ 2483184 h 2483216"/>
              <a:gd name="connsiteX13" fmla="*/ 32 w 472098"/>
              <a:gd name="connsiteY13" fmla="*/ 2463089 h 2483216"/>
              <a:gd name="connsiteX14" fmla="*/ 32 w 472098"/>
              <a:gd name="connsiteY14" fmla="*/ 927274 h 2483216"/>
              <a:gd name="connsiteX15" fmla="*/ 4958 w 472098"/>
              <a:gd name="connsiteY15" fmla="*/ 915283 h 2483216"/>
              <a:gd name="connsiteX16" fmla="*/ 5074 w 472098"/>
              <a:gd name="connsiteY16" fmla="*/ 915228 h 2483216"/>
              <a:gd name="connsiteX17" fmla="*/ 5640 w 472098"/>
              <a:gd name="connsiteY17" fmla="*/ 913607 h 2483216"/>
              <a:gd name="connsiteX18" fmla="*/ 434093 w 472098"/>
              <a:gd name="connsiteY18" fmla="*/ 485154 h 2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83216">
                <a:moveTo>
                  <a:pt x="434093" y="0"/>
                </a:moveTo>
                <a:lnTo>
                  <a:pt x="472065" y="0"/>
                </a:lnTo>
                <a:lnTo>
                  <a:pt x="472065" y="492956"/>
                </a:lnTo>
                <a:cubicBezTo>
                  <a:pt x="472110" y="493691"/>
                  <a:pt x="472110" y="494432"/>
                  <a:pt x="472065" y="495167"/>
                </a:cubicBezTo>
                <a:lnTo>
                  <a:pt x="466743" y="506158"/>
                </a:lnTo>
                <a:lnTo>
                  <a:pt x="466713" y="506235"/>
                </a:lnTo>
                <a:lnTo>
                  <a:pt x="466699" y="506249"/>
                </a:lnTo>
                <a:lnTo>
                  <a:pt x="465721" y="508269"/>
                </a:lnTo>
                <a:lnTo>
                  <a:pt x="464124" y="508825"/>
                </a:lnTo>
                <a:lnTo>
                  <a:pt x="38004" y="934945"/>
                </a:lnTo>
                <a:lnTo>
                  <a:pt x="38004" y="2463089"/>
                </a:lnTo>
                <a:cubicBezTo>
                  <a:pt x="38049" y="2463824"/>
                  <a:pt x="38049" y="2464566"/>
                  <a:pt x="38004" y="2465301"/>
                </a:cubicBezTo>
                <a:cubicBezTo>
                  <a:pt x="37391" y="2475789"/>
                  <a:pt x="28398" y="2483790"/>
                  <a:pt x="17909" y="2483184"/>
                </a:cubicBezTo>
                <a:cubicBezTo>
                  <a:pt x="7427" y="2482571"/>
                  <a:pt x="-580" y="2473572"/>
                  <a:pt x="32" y="2463089"/>
                </a:cubicBezTo>
                <a:lnTo>
                  <a:pt x="32" y="927274"/>
                </a:lnTo>
                <a:cubicBezTo>
                  <a:pt x="245" y="922832"/>
                  <a:pt x="1986" y="918590"/>
                  <a:pt x="4958" y="915283"/>
                </a:cubicBezTo>
                <a:lnTo>
                  <a:pt x="5074" y="915228"/>
                </a:lnTo>
                <a:lnTo>
                  <a:pt x="5640" y="913607"/>
                </a:lnTo>
                <a:lnTo>
                  <a:pt x="434093" y="485154"/>
                </a:lnTo>
                <a:close/>
              </a:path>
            </a:pathLst>
          </a:custGeom>
          <a:solidFill>
            <a:schemeClr val="tx2"/>
          </a:solidFill>
          <a:ln w="19050" cap="flat">
            <a:solidFill>
              <a:schemeClr val="tx2"/>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accent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47014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4C281646-3673-4BEB-B16D-1816292F8E88}"/>
              </a:ext>
            </a:extLst>
          </p:cNvPr>
          <p:cNvSpPr/>
          <p:nvPr userDrawn="1"/>
        </p:nvSpPr>
        <p:spPr>
          <a:xfrm>
            <a:off x="0" y="0"/>
            <a:ext cx="1590543" cy="1394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 name="Picture 104" descr="Chart, bubble chart&#10;&#10;Description automatically generated">
            <a:extLst>
              <a:ext uri="{FF2B5EF4-FFF2-40B4-BE49-F238E27FC236}">
                <a16:creationId xmlns:a16="http://schemas.microsoft.com/office/drawing/2014/main" id="{D9EFBD23-FD67-4B3D-B70E-6F1F04E6502D}"/>
              </a:ext>
            </a:extLst>
          </p:cNvPr>
          <p:cNvPicPr>
            <a:picLocks noChangeAspect="1"/>
          </p:cNvPicPr>
          <p:nvPr userDrawn="1"/>
        </p:nvPicPr>
        <p:blipFill rotWithShape="1">
          <a:blip r:embed="rId2"/>
          <a:srcRect t="2694" b="46535"/>
          <a:stretch/>
        </p:blipFill>
        <p:spPr>
          <a:xfrm>
            <a:off x="636609" y="0"/>
            <a:ext cx="1590543" cy="2716046"/>
          </a:xfrm>
          <a:prstGeom prst="rect">
            <a:avLst/>
          </a:prstGeom>
        </p:spPr>
      </p:pic>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98158" y="5654306"/>
            <a:ext cx="2753080"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15454"/>
            <a:ext cx="5760000" cy="1519947"/>
          </a:xfrm>
        </p:spPr>
        <p:txBody>
          <a:bodyPr anchor="b">
            <a:noAutofit/>
          </a:bodyPr>
          <a:lstStyle>
            <a:lvl1pPr algn="l">
              <a:lnSpc>
                <a:spcPct val="85000"/>
              </a:lnSpc>
              <a:defRPr sz="3400" b="1">
                <a:solidFill>
                  <a:schemeClr val="accent1"/>
                </a:solidFill>
              </a:defRPr>
            </a:lvl1pPr>
          </a:lstStyle>
          <a:p>
            <a:r>
              <a:rPr lang="en-GB"/>
              <a:t>add section title across two or three lines</a:t>
            </a:r>
          </a:p>
        </p:txBody>
      </p:sp>
    </p:spTree>
    <p:extLst>
      <p:ext uri="{BB962C8B-B14F-4D97-AF65-F5344CB8AC3E}">
        <p14:creationId xmlns:p14="http://schemas.microsoft.com/office/powerpoint/2010/main" val="27407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BB39C-0EFB-44BF-90EF-E74C469D4039}"/>
              </a:ext>
            </a:extLst>
          </p:cNvPr>
          <p:cNvSpPr/>
          <p:nvPr userDrawn="1"/>
        </p:nvSpPr>
        <p:spPr>
          <a:xfrm>
            <a:off x="0" y="0"/>
            <a:ext cx="1590543" cy="1394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98159" y="5654306"/>
            <a:ext cx="2753077"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15454"/>
            <a:ext cx="5760000" cy="1519947"/>
          </a:xfrm>
        </p:spPr>
        <p:txBody>
          <a:bodyPr anchor="b">
            <a:noAutofit/>
          </a:bodyPr>
          <a:lstStyle>
            <a:lvl1pPr algn="l">
              <a:lnSpc>
                <a:spcPct val="85000"/>
              </a:lnSpc>
              <a:defRPr sz="3400" b="1">
                <a:solidFill>
                  <a:schemeClr val="bg1"/>
                </a:solidFill>
              </a:defRPr>
            </a:lvl1pPr>
          </a:lstStyle>
          <a:p>
            <a:r>
              <a:rPr lang="en-US"/>
              <a:t>add section title across two or three lines</a:t>
            </a:r>
            <a:endParaRPr lang="en-GB"/>
          </a:p>
        </p:txBody>
      </p:sp>
      <p:pic>
        <p:nvPicPr>
          <p:cNvPr id="4" name="Picture 3" descr="A picture containing text&#10;&#10;Description automatically generated">
            <a:extLst>
              <a:ext uri="{FF2B5EF4-FFF2-40B4-BE49-F238E27FC236}">
                <a16:creationId xmlns:a16="http://schemas.microsoft.com/office/drawing/2014/main" id="{DD6CB6AA-9D60-4176-B62D-40E65F43F397}"/>
              </a:ext>
            </a:extLst>
          </p:cNvPr>
          <p:cNvPicPr>
            <a:picLocks noChangeAspect="1"/>
          </p:cNvPicPr>
          <p:nvPr userDrawn="1"/>
        </p:nvPicPr>
        <p:blipFill rotWithShape="1">
          <a:blip r:embed="rId4"/>
          <a:srcRect t="2801" r="45708" b="45214"/>
          <a:stretch/>
        </p:blipFill>
        <p:spPr>
          <a:xfrm>
            <a:off x="636609" y="-1"/>
            <a:ext cx="866265" cy="2789719"/>
          </a:xfrm>
          <a:prstGeom prst="rect">
            <a:avLst/>
          </a:prstGeom>
        </p:spPr>
      </p:pic>
    </p:spTree>
    <p:extLst>
      <p:ext uri="{BB962C8B-B14F-4D97-AF65-F5344CB8AC3E}">
        <p14:creationId xmlns:p14="http://schemas.microsoft.com/office/powerpoint/2010/main" val="91176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E58FBB-03C6-46B7-B6D4-3935370D4889}"/>
              </a:ext>
            </a:extLst>
          </p:cNvPr>
          <p:cNvSpPr/>
          <p:nvPr userDrawn="1"/>
        </p:nvSpPr>
        <p:spPr>
          <a:xfrm>
            <a:off x="0" y="0"/>
            <a:ext cx="1590543" cy="1394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274067" y="1808164"/>
            <a:ext cx="6480000" cy="3335460"/>
          </a:xfrm>
        </p:spPr>
        <p:txBody>
          <a:bodyPr anchor="b">
            <a:noAutofit/>
          </a:bodyPr>
          <a:lstStyle>
            <a:lvl1pPr algn="l">
              <a:lnSpc>
                <a:spcPct val="85000"/>
              </a:lnSpc>
              <a:defRPr sz="4200" b="1" i="1" cap="none" baseline="0">
                <a:solidFill>
                  <a:schemeClr val="accent1"/>
                </a:solidFill>
              </a:defRPr>
            </a:lvl1pPr>
          </a:lstStyle>
          <a:p>
            <a:r>
              <a:rPr lang="en-US"/>
              <a:t>“Adipiscing commodo elit at </a:t>
            </a:r>
            <a:r>
              <a:rPr lang="en-US" err="1"/>
              <a:t>imperdiet</a:t>
            </a:r>
            <a:r>
              <a:rPr lang="en-US"/>
              <a:t> dui </a:t>
            </a:r>
            <a:r>
              <a:rPr lang="en-US" err="1"/>
              <a:t>accumsan</a:t>
            </a:r>
            <a:r>
              <a:rPr lang="en-US"/>
              <a:t> sit. In </a:t>
            </a:r>
            <a:r>
              <a:rPr lang="en-US" err="1"/>
              <a:t>est</a:t>
            </a:r>
            <a:r>
              <a:rPr lang="en-US"/>
              <a:t> ante in nibh </a:t>
            </a:r>
            <a:r>
              <a:rPr lang="en-US" err="1"/>
              <a:t>mauris</a:t>
            </a:r>
            <a:r>
              <a:rPr lang="en-US"/>
              <a:t> cursus </a:t>
            </a:r>
            <a:r>
              <a:rPr lang="en-US" err="1"/>
              <a:t>mattis</a:t>
            </a:r>
            <a:r>
              <a:rPr lang="en-US"/>
              <a:t>. Posuere </a:t>
            </a:r>
            <a:r>
              <a:rPr lang="en-US" err="1"/>
              <a:t>urna</a:t>
            </a:r>
            <a:r>
              <a:rPr lang="en-US"/>
              <a:t> </a:t>
            </a:r>
            <a:r>
              <a:rPr lang="en-US" err="1"/>
              <a:t>nec</a:t>
            </a:r>
            <a:r>
              <a:rPr lang="en-US"/>
              <a:t> tincidunt </a:t>
            </a:r>
            <a:r>
              <a:rPr lang="en-US" err="1"/>
              <a:t>praesent</a:t>
            </a:r>
            <a:r>
              <a:rPr lang="en-US"/>
              <a:t>.” </a:t>
            </a:r>
            <a:endParaRPr lang="en-GB"/>
          </a:p>
        </p:txBody>
      </p:sp>
      <p:pic>
        <p:nvPicPr>
          <p:cNvPr id="8" name="Picture 7" descr="Background pattern&#10;&#10;Description automatically generated">
            <a:extLst>
              <a:ext uri="{FF2B5EF4-FFF2-40B4-BE49-F238E27FC236}">
                <a16:creationId xmlns:a16="http://schemas.microsoft.com/office/drawing/2014/main" id="{AF3FEACB-4E97-49C3-B7EB-19DA39F3420D}"/>
              </a:ext>
            </a:extLst>
          </p:cNvPr>
          <p:cNvPicPr>
            <a:picLocks noChangeAspect="1"/>
          </p:cNvPicPr>
          <p:nvPr userDrawn="1"/>
        </p:nvPicPr>
        <p:blipFill rotWithShape="1">
          <a:blip r:embed="rId2"/>
          <a:srcRect t="1188"/>
          <a:stretch/>
        </p:blipFill>
        <p:spPr>
          <a:xfrm>
            <a:off x="244441" y="0"/>
            <a:ext cx="1585457" cy="5269117"/>
          </a:xfrm>
          <a:prstGeom prst="rect">
            <a:avLst/>
          </a:prstGeom>
        </p:spPr>
      </p:pic>
    </p:spTree>
    <p:extLst>
      <p:ext uri="{BB962C8B-B14F-4D97-AF65-F5344CB8AC3E}">
        <p14:creationId xmlns:p14="http://schemas.microsoft.com/office/powerpoint/2010/main" val="630983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8830D8-1031-4A67-8A6C-BB61006F9272}"/>
              </a:ext>
            </a:extLst>
          </p:cNvPr>
          <p:cNvSpPr/>
          <p:nvPr userDrawn="1"/>
        </p:nvSpPr>
        <p:spPr>
          <a:xfrm>
            <a:off x="0" y="0"/>
            <a:ext cx="1590543" cy="1394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274067" y="1808164"/>
            <a:ext cx="6480000" cy="3335460"/>
          </a:xfrm>
        </p:spPr>
        <p:txBody>
          <a:bodyPr anchor="b">
            <a:noAutofit/>
          </a:bodyPr>
          <a:lstStyle>
            <a:lvl1pPr algn="l">
              <a:lnSpc>
                <a:spcPct val="85000"/>
              </a:lnSpc>
              <a:defRPr sz="4200" b="1" i="1" cap="none" baseline="0">
                <a:solidFill>
                  <a:schemeClr val="bg1"/>
                </a:solidFill>
              </a:defRPr>
            </a:lvl1pPr>
          </a:lstStyle>
          <a:p>
            <a:r>
              <a:rPr lang="en-US"/>
              <a:t>“Adipiscing commodo elit at </a:t>
            </a:r>
            <a:r>
              <a:rPr lang="en-US" err="1"/>
              <a:t>imperdiet</a:t>
            </a:r>
            <a:r>
              <a:rPr lang="en-US"/>
              <a:t> dui </a:t>
            </a:r>
            <a:r>
              <a:rPr lang="en-US" err="1"/>
              <a:t>accumsan</a:t>
            </a:r>
            <a:r>
              <a:rPr lang="en-US"/>
              <a:t> sit. In </a:t>
            </a:r>
            <a:r>
              <a:rPr lang="en-US" err="1"/>
              <a:t>est</a:t>
            </a:r>
            <a:r>
              <a:rPr lang="en-US"/>
              <a:t> ante in nibh </a:t>
            </a:r>
            <a:r>
              <a:rPr lang="en-US" err="1"/>
              <a:t>mauris</a:t>
            </a:r>
            <a:r>
              <a:rPr lang="en-US"/>
              <a:t> cursus </a:t>
            </a:r>
            <a:r>
              <a:rPr lang="en-US" err="1"/>
              <a:t>mattis</a:t>
            </a:r>
            <a:r>
              <a:rPr lang="en-US"/>
              <a:t>. Posuere </a:t>
            </a:r>
            <a:r>
              <a:rPr lang="en-US" err="1"/>
              <a:t>urna</a:t>
            </a:r>
            <a:r>
              <a:rPr lang="en-US"/>
              <a:t> </a:t>
            </a:r>
            <a:r>
              <a:rPr lang="en-US" err="1"/>
              <a:t>nec</a:t>
            </a:r>
            <a:r>
              <a:rPr lang="en-US"/>
              <a:t> tincidunt </a:t>
            </a:r>
            <a:r>
              <a:rPr lang="en-US" err="1"/>
              <a:t>praesent</a:t>
            </a:r>
            <a:r>
              <a:rPr lang="en-US"/>
              <a:t>.” </a:t>
            </a:r>
            <a:endParaRPr lang="en-GB"/>
          </a:p>
        </p:txBody>
      </p:sp>
      <p:pic>
        <p:nvPicPr>
          <p:cNvPr id="8" name="Picture 7" descr="Background pattern&#10;&#10;Description automatically generated">
            <a:extLst>
              <a:ext uri="{FF2B5EF4-FFF2-40B4-BE49-F238E27FC236}">
                <a16:creationId xmlns:a16="http://schemas.microsoft.com/office/drawing/2014/main" id="{AF3FEACB-4E97-49C3-B7EB-19DA39F3420D}"/>
              </a:ext>
            </a:extLst>
          </p:cNvPr>
          <p:cNvPicPr>
            <a:picLocks noChangeAspect="1"/>
          </p:cNvPicPr>
          <p:nvPr userDrawn="1"/>
        </p:nvPicPr>
        <p:blipFill rotWithShape="1">
          <a:blip r:embed="rId2"/>
          <a:srcRect t="1188"/>
          <a:stretch/>
        </p:blipFill>
        <p:spPr>
          <a:xfrm>
            <a:off x="244441" y="0"/>
            <a:ext cx="1585457" cy="5269117"/>
          </a:xfrm>
          <a:prstGeom prst="rect">
            <a:avLst/>
          </a:prstGeom>
        </p:spPr>
      </p:pic>
    </p:spTree>
    <p:extLst>
      <p:ext uri="{BB962C8B-B14F-4D97-AF65-F5344CB8AC3E}">
        <p14:creationId xmlns:p14="http://schemas.microsoft.com/office/powerpoint/2010/main" val="96902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age with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FA8B7E4-4F30-434B-B9E0-83F2ECEDA402}"/>
              </a:ext>
            </a:extLst>
          </p:cNvPr>
          <p:cNvSpPr>
            <a:spLocks noGrp="1"/>
          </p:cNvSpPr>
          <p:nvPr>
            <p:ph type="pic" sz="quarter" idx="10" hasCustomPrompt="1"/>
          </p:nvPr>
        </p:nvSpPr>
        <p:spPr>
          <a:xfrm>
            <a:off x="7043000" y="0"/>
            <a:ext cx="5149000" cy="6858000"/>
          </a:xfrm>
          <a:custGeom>
            <a:avLst/>
            <a:gdLst>
              <a:gd name="connsiteX0" fmla="*/ 0 w 5149000"/>
              <a:gd name="connsiteY0" fmla="*/ 0 h 6858000"/>
              <a:gd name="connsiteX1" fmla="*/ 5149000 w 5149000"/>
              <a:gd name="connsiteY1" fmla="*/ 0 h 6858000"/>
              <a:gd name="connsiteX2" fmla="*/ 5149000 w 5149000"/>
              <a:gd name="connsiteY2" fmla="*/ 6858000 h 6858000"/>
              <a:gd name="connsiteX3" fmla="*/ 455857 w 5149000"/>
              <a:gd name="connsiteY3" fmla="*/ 6858000 h 6858000"/>
              <a:gd name="connsiteX4" fmla="*/ 0 w 5149000"/>
              <a:gd name="connsiteY4" fmla="*/ 641339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00" h="6858000">
                <a:moveTo>
                  <a:pt x="0" y="0"/>
                </a:moveTo>
                <a:lnTo>
                  <a:pt x="5149000" y="0"/>
                </a:lnTo>
                <a:lnTo>
                  <a:pt x="5149000" y="6858000"/>
                </a:lnTo>
                <a:lnTo>
                  <a:pt x="455857" y="6858000"/>
                </a:lnTo>
                <a:lnTo>
                  <a:pt x="0" y="6413398"/>
                </a:lnTo>
                <a:close/>
              </a:path>
            </a:pathLst>
          </a:custGeom>
          <a:solidFill>
            <a:schemeClr val="bg2">
              <a:lumMod val="40000"/>
              <a:lumOff val="60000"/>
            </a:schemeClr>
          </a:solidFill>
        </p:spPr>
        <p:txBody>
          <a:bodyPr vert="horz" wrap="square" lIns="0" tIns="0" rIns="0" bIns="0" rtlCol="0" anchor="ctr">
            <a:noAutofit/>
          </a:bodyPr>
          <a:lstStyle>
            <a:lvl1pPr marL="0" indent="0">
              <a:buNone/>
              <a:defRPr lang="en-GB" sz="2000">
                <a:solidFill>
                  <a:schemeClr val="tx2"/>
                </a:solidFill>
              </a:defRPr>
            </a:lvl1pPr>
          </a:lstStyle>
          <a:p>
            <a:pPr marL="153988" lvl="0" indent="-153988" algn="ctr"/>
            <a:r>
              <a:rPr lang="en-GB"/>
              <a:t>Add picture</a:t>
            </a:r>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55417" y="884380"/>
            <a:ext cx="5640583" cy="697831"/>
          </a:xfrm>
        </p:spPr>
        <p:txBody>
          <a:bodyPr/>
          <a:lstStyle>
            <a:lvl1pPr>
              <a:defRPr sz="3400"/>
            </a:lvl1pPr>
          </a:lstStyle>
          <a:p>
            <a:r>
              <a:rPr lang="en-US"/>
              <a:t>CONTENTS</a:t>
            </a:r>
            <a:endParaRPr lang="en-GB"/>
          </a:p>
        </p:txBody>
      </p:sp>
      <p:sp>
        <p:nvSpPr>
          <p:cNvPr id="15" name="Text Placeholder 14">
            <a:extLst>
              <a:ext uri="{FF2B5EF4-FFF2-40B4-BE49-F238E27FC236}">
                <a16:creationId xmlns:a16="http://schemas.microsoft.com/office/drawing/2014/main" id="{44F4512A-5578-40CB-B9F3-48499FD0B5BD}"/>
              </a:ext>
            </a:extLst>
          </p:cNvPr>
          <p:cNvSpPr>
            <a:spLocks noGrp="1"/>
          </p:cNvSpPr>
          <p:nvPr>
            <p:ph type="body" sz="quarter" idx="12" hasCustomPrompt="1"/>
          </p:nvPr>
        </p:nvSpPr>
        <p:spPr>
          <a:xfrm>
            <a:off x="455417" y="1808163"/>
            <a:ext cx="4680000" cy="41417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0" lvl="0" indent="0">
              <a:buNone/>
            </a:pPr>
            <a:r>
              <a:rPr lang="en-US"/>
              <a:t>Add content</a:t>
            </a:r>
            <a:endParaRPr lang="en-GB"/>
          </a:p>
        </p:txBody>
      </p:sp>
      <p:sp>
        <p:nvSpPr>
          <p:cNvPr id="16" name="Text Placeholder 14">
            <a:extLst>
              <a:ext uri="{FF2B5EF4-FFF2-40B4-BE49-F238E27FC236}">
                <a16:creationId xmlns:a16="http://schemas.microsoft.com/office/drawing/2014/main" id="{05ED987F-3229-4CD3-B083-3517F3D4A025}"/>
              </a:ext>
            </a:extLst>
          </p:cNvPr>
          <p:cNvSpPr>
            <a:spLocks noGrp="1"/>
          </p:cNvSpPr>
          <p:nvPr>
            <p:ph type="body" sz="quarter" idx="13" hasCustomPrompt="1"/>
          </p:nvPr>
        </p:nvSpPr>
        <p:spPr>
          <a:xfrm>
            <a:off x="5688320" y="1808163"/>
            <a:ext cx="286967" cy="4141787"/>
          </a:xfrm>
          <a:prstGeom prst="rect">
            <a:avLst/>
          </a:prstGeom>
        </p:spPr>
        <p:txBody>
          <a:bodyPr vert="horz" lIns="0" tIns="0" rIns="0" bIns="0" rtlCol="0">
            <a:noAutofit/>
          </a:bodyPr>
          <a:lstStyle>
            <a:lvl1pPr algn="r">
              <a:defRPr lang="en-US" smtClean="0"/>
            </a:lvl1pPr>
            <a:lvl2pPr>
              <a:defRPr lang="en-US" smtClean="0"/>
            </a:lvl2pPr>
            <a:lvl3pPr>
              <a:defRPr lang="en-US" smtClean="0"/>
            </a:lvl3pPr>
            <a:lvl4pPr>
              <a:defRPr lang="en-US" smtClean="0"/>
            </a:lvl4pPr>
            <a:lvl5pPr>
              <a:defRPr lang="en-GB"/>
            </a:lvl5pPr>
          </a:lstStyle>
          <a:p>
            <a:pPr marL="0" lvl="0" indent="0">
              <a:buNone/>
            </a:pPr>
            <a:r>
              <a:rPr lang="en-US"/>
              <a:t>00</a:t>
            </a:r>
            <a:endParaRPr lang="en-GB"/>
          </a:p>
        </p:txBody>
      </p:sp>
    </p:spTree>
    <p:extLst>
      <p:ext uri="{BB962C8B-B14F-4D97-AF65-F5344CB8AC3E}">
        <p14:creationId xmlns:p14="http://schemas.microsoft.com/office/powerpoint/2010/main" val="1367180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55417" y="884380"/>
            <a:ext cx="5640583" cy="697831"/>
          </a:xfrm>
        </p:spPr>
        <p:txBody>
          <a:bodyPr/>
          <a:lstStyle>
            <a:lvl1pPr>
              <a:defRPr sz="3400"/>
            </a:lvl1pPr>
          </a:lstStyle>
          <a:p>
            <a:r>
              <a:rPr lang="en-US"/>
              <a:t>CONTENTS</a:t>
            </a:r>
            <a:endParaRPr lang="en-GB"/>
          </a:p>
        </p:txBody>
      </p:sp>
      <p:sp>
        <p:nvSpPr>
          <p:cNvPr id="5" name="Text Placeholder 14">
            <a:extLst>
              <a:ext uri="{FF2B5EF4-FFF2-40B4-BE49-F238E27FC236}">
                <a16:creationId xmlns:a16="http://schemas.microsoft.com/office/drawing/2014/main" id="{B6ADBB60-E32E-4898-ACCA-69B2896A523A}"/>
              </a:ext>
            </a:extLst>
          </p:cNvPr>
          <p:cNvSpPr>
            <a:spLocks noGrp="1"/>
          </p:cNvSpPr>
          <p:nvPr>
            <p:ph type="body" sz="quarter" idx="12" hasCustomPrompt="1"/>
          </p:nvPr>
        </p:nvSpPr>
        <p:spPr>
          <a:xfrm>
            <a:off x="455417" y="1808163"/>
            <a:ext cx="4680000" cy="41417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0" lvl="0" indent="0">
              <a:buNone/>
            </a:pPr>
            <a:r>
              <a:rPr lang="en-US"/>
              <a:t>Add content</a:t>
            </a:r>
            <a:endParaRPr lang="en-GB"/>
          </a:p>
        </p:txBody>
      </p:sp>
      <p:sp>
        <p:nvSpPr>
          <p:cNvPr id="6" name="Text Placeholder 14">
            <a:extLst>
              <a:ext uri="{FF2B5EF4-FFF2-40B4-BE49-F238E27FC236}">
                <a16:creationId xmlns:a16="http://schemas.microsoft.com/office/drawing/2014/main" id="{04A94C49-14DB-4E95-B443-D2F07429D40B}"/>
              </a:ext>
            </a:extLst>
          </p:cNvPr>
          <p:cNvSpPr>
            <a:spLocks noGrp="1"/>
          </p:cNvSpPr>
          <p:nvPr>
            <p:ph type="body" sz="quarter" idx="13" hasCustomPrompt="1"/>
          </p:nvPr>
        </p:nvSpPr>
        <p:spPr>
          <a:xfrm>
            <a:off x="5583220" y="1808163"/>
            <a:ext cx="286967" cy="4141787"/>
          </a:xfrm>
          <a:prstGeom prst="rect">
            <a:avLst/>
          </a:prstGeom>
        </p:spPr>
        <p:txBody>
          <a:bodyPr vert="horz" lIns="0" tIns="0" rIns="0" bIns="0" rtlCol="0">
            <a:noAutofit/>
          </a:bodyPr>
          <a:lstStyle>
            <a:lvl1pPr algn="r">
              <a:defRPr lang="en-US" smtClean="0"/>
            </a:lvl1pPr>
            <a:lvl2pPr>
              <a:defRPr lang="en-US" smtClean="0"/>
            </a:lvl2pPr>
            <a:lvl3pPr>
              <a:defRPr lang="en-US" smtClean="0"/>
            </a:lvl3pPr>
            <a:lvl4pPr>
              <a:defRPr lang="en-US" smtClean="0"/>
            </a:lvl4pPr>
            <a:lvl5pPr>
              <a:defRPr lang="en-GB"/>
            </a:lvl5pPr>
          </a:lstStyle>
          <a:p>
            <a:pPr marL="0" lvl="0" indent="0">
              <a:buNone/>
            </a:pPr>
            <a:r>
              <a:rPr lang="en-US"/>
              <a:t>00</a:t>
            </a:r>
            <a:endParaRPr lang="en-GB"/>
          </a:p>
        </p:txBody>
      </p:sp>
      <p:sp>
        <p:nvSpPr>
          <p:cNvPr id="11" name="Text Placeholder 14">
            <a:extLst>
              <a:ext uri="{FF2B5EF4-FFF2-40B4-BE49-F238E27FC236}">
                <a16:creationId xmlns:a16="http://schemas.microsoft.com/office/drawing/2014/main" id="{B63F6C9C-73A3-4003-9535-01B8E495077F}"/>
              </a:ext>
            </a:extLst>
          </p:cNvPr>
          <p:cNvSpPr>
            <a:spLocks noGrp="1"/>
          </p:cNvSpPr>
          <p:nvPr>
            <p:ph type="body" sz="quarter" idx="14" hasCustomPrompt="1"/>
          </p:nvPr>
        </p:nvSpPr>
        <p:spPr>
          <a:xfrm>
            <a:off x="6309663" y="1808163"/>
            <a:ext cx="4680000" cy="41417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0" lvl="0" indent="0">
              <a:buNone/>
            </a:pPr>
            <a:r>
              <a:rPr lang="en-US"/>
              <a:t>Add content</a:t>
            </a:r>
            <a:endParaRPr lang="en-GB"/>
          </a:p>
        </p:txBody>
      </p:sp>
      <p:sp>
        <p:nvSpPr>
          <p:cNvPr id="12" name="Text Placeholder 14">
            <a:extLst>
              <a:ext uri="{FF2B5EF4-FFF2-40B4-BE49-F238E27FC236}">
                <a16:creationId xmlns:a16="http://schemas.microsoft.com/office/drawing/2014/main" id="{58F40EBD-D5DF-4E4A-A312-056D3EBEA673}"/>
              </a:ext>
            </a:extLst>
          </p:cNvPr>
          <p:cNvSpPr>
            <a:spLocks noGrp="1"/>
          </p:cNvSpPr>
          <p:nvPr>
            <p:ph type="body" sz="quarter" idx="15" hasCustomPrompt="1"/>
          </p:nvPr>
        </p:nvSpPr>
        <p:spPr>
          <a:xfrm>
            <a:off x="11437466" y="1808163"/>
            <a:ext cx="286967" cy="4141787"/>
          </a:xfrm>
          <a:prstGeom prst="rect">
            <a:avLst/>
          </a:prstGeom>
        </p:spPr>
        <p:txBody>
          <a:bodyPr vert="horz" lIns="0" tIns="0" rIns="0" bIns="0" rtlCol="0">
            <a:noAutofit/>
          </a:bodyPr>
          <a:lstStyle>
            <a:lvl1pPr algn="r">
              <a:defRPr lang="en-US" smtClean="0"/>
            </a:lvl1pPr>
            <a:lvl2pPr>
              <a:defRPr lang="en-US" smtClean="0"/>
            </a:lvl2pPr>
            <a:lvl3pPr>
              <a:defRPr lang="en-US" smtClean="0"/>
            </a:lvl3pPr>
            <a:lvl4pPr>
              <a:defRPr lang="en-US" smtClean="0"/>
            </a:lvl4pPr>
            <a:lvl5pPr>
              <a:defRPr lang="en-GB"/>
            </a:lvl5pPr>
          </a:lstStyle>
          <a:p>
            <a:pPr marL="0" lvl="0" indent="0">
              <a:buNone/>
            </a:pPr>
            <a:r>
              <a:rPr lang="en-US"/>
              <a:t>00</a:t>
            </a:r>
            <a:endParaRPr lang="en-GB"/>
          </a:p>
        </p:txBody>
      </p:sp>
    </p:spTree>
    <p:extLst>
      <p:ext uri="{BB962C8B-B14F-4D97-AF65-F5344CB8AC3E}">
        <p14:creationId xmlns:p14="http://schemas.microsoft.com/office/powerpoint/2010/main" val="353685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900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55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2544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 content with graphic">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AFFE2BBC-DC05-4694-9F11-59DB3A663E8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93177" y="331705"/>
            <a:ext cx="6198824" cy="2311550"/>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697831"/>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525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Tree>
    <p:extLst>
      <p:ext uri="{BB962C8B-B14F-4D97-AF65-F5344CB8AC3E}">
        <p14:creationId xmlns:p14="http://schemas.microsoft.com/office/powerpoint/2010/main" val="712336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69" y="1802603"/>
            <a:ext cx="11268743"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824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mp; conten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69" y="1802603"/>
            <a:ext cx="11268743"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905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4807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2 conten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6544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mp;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3">
            <a:extLst>
              <a:ext uri="{FF2B5EF4-FFF2-40B4-BE49-F238E27FC236}">
                <a16:creationId xmlns:a16="http://schemas.microsoft.com/office/drawing/2014/main" id="{B7F5B46A-0322-4D1D-886F-6CC7203869AB}"/>
              </a:ext>
            </a:extLst>
          </p:cNvPr>
          <p:cNvSpPr>
            <a:spLocks noGrp="1"/>
          </p:cNvSpPr>
          <p:nvPr>
            <p:ph type="chart" sz="quarter" idx="13" hasCustomPrompt="1"/>
          </p:nvPr>
        </p:nvSpPr>
        <p:spPr>
          <a:xfrm>
            <a:off x="6534038" y="1802601"/>
            <a:ext cx="4747484" cy="4147349"/>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Tree>
    <p:extLst>
      <p:ext uri="{BB962C8B-B14F-4D97-AF65-F5344CB8AC3E}">
        <p14:creationId xmlns:p14="http://schemas.microsoft.com/office/powerpoint/2010/main" val="2061605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mp; char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3">
            <a:extLst>
              <a:ext uri="{FF2B5EF4-FFF2-40B4-BE49-F238E27FC236}">
                <a16:creationId xmlns:a16="http://schemas.microsoft.com/office/drawing/2014/main" id="{B7F5B46A-0322-4D1D-886F-6CC7203869AB}"/>
              </a:ext>
            </a:extLst>
          </p:cNvPr>
          <p:cNvSpPr>
            <a:spLocks noGrp="1"/>
          </p:cNvSpPr>
          <p:nvPr>
            <p:ph type="chart" sz="quarter" idx="13" hasCustomPrompt="1"/>
          </p:nvPr>
        </p:nvSpPr>
        <p:spPr>
          <a:xfrm>
            <a:off x="6534038" y="1802601"/>
            <a:ext cx="4747484" cy="4147348"/>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Tree>
    <p:extLst>
      <p:ext uri="{BB962C8B-B14F-4D97-AF65-F5344CB8AC3E}">
        <p14:creationId xmlns:p14="http://schemas.microsoft.com/office/powerpoint/2010/main" val="3419529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2 content with graphic">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AFFE2BBC-DC05-4694-9F11-59DB3A663E87}"/>
              </a:ext>
            </a:extLst>
          </p:cNvPr>
          <p:cNvPicPr>
            <a:picLocks noChangeAspect="1"/>
          </p:cNvPicPr>
          <p:nvPr userDrawn="1"/>
        </p:nvPicPr>
        <p:blipFill rotWithShape="1">
          <a:blip r:embed="rId2"/>
          <a:srcRect r="17643"/>
          <a:stretch/>
        </p:blipFill>
        <p:spPr>
          <a:xfrm>
            <a:off x="5993177" y="331705"/>
            <a:ext cx="6198824" cy="2311550"/>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697831"/>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1471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amp; table with graphic">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E97333A-2F33-462D-9983-42A23EE6B7CB}"/>
              </a:ext>
            </a:extLst>
          </p:cNvPr>
          <p:cNvPicPr>
            <a:picLocks noChangeAspect="1"/>
          </p:cNvPicPr>
          <p:nvPr userDrawn="1"/>
        </p:nvPicPr>
        <p:blipFill rotWithShape="1">
          <a:blip r:embed="rId2"/>
          <a:srcRect r="17643"/>
          <a:stretch/>
        </p:blipFill>
        <p:spPr>
          <a:xfrm>
            <a:off x="5993177" y="331705"/>
            <a:ext cx="6198824" cy="2311550"/>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697831"/>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072"/>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able Placeholder 8">
            <a:extLst>
              <a:ext uri="{FF2B5EF4-FFF2-40B4-BE49-F238E27FC236}">
                <a16:creationId xmlns:a16="http://schemas.microsoft.com/office/drawing/2014/main" id="{69D71296-FBC7-46A5-976F-07C84B3CE5E6}"/>
              </a:ext>
            </a:extLst>
          </p:cNvPr>
          <p:cNvSpPr>
            <a:spLocks noGrp="1"/>
          </p:cNvSpPr>
          <p:nvPr>
            <p:ph type="tbl" sz="quarter" idx="11" hasCustomPrompt="1"/>
          </p:nvPr>
        </p:nvSpPr>
        <p:spPr>
          <a:xfrm>
            <a:off x="6096000" y="1808163"/>
            <a:ext cx="5630863" cy="4141787"/>
          </a:xfrm>
          <a:solidFill>
            <a:schemeClr val="bg2">
              <a:lumMod val="20000"/>
              <a:lumOff val="8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table</a:t>
            </a:r>
          </a:p>
        </p:txBody>
      </p:sp>
    </p:spTree>
    <p:extLst>
      <p:ext uri="{BB962C8B-B14F-4D97-AF65-F5344CB8AC3E}">
        <p14:creationId xmlns:p14="http://schemas.microsoft.com/office/powerpoint/2010/main" val="382250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rpose &amp; Vision">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D4B713FA-FEDC-4B8C-85D7-9815EE148469}"/>
              </a:ext>
            </a:extLst>
          </p:cNvPr>
          <p:cNvPicPr>
            <a:picLocks noChangeAspect="1"/>
          </p:cNvPicPr>
          <p:nvPr userDrawn="1"/>
        </p:nvPicPr>
        <p:blipFill rotWithShape="1">
          <a:blip r:embed="rId2"/>
          <a:srcRect t="5524" r="4876"/>
          <a:stretch/>
        </p:blipFill>
        <p:spPr>
          <a:xfrm>
            <a:off x="253497" y="-1"/>
            <a:ext cx="11938503" cy="6171403"/>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2"/>
            <a:ext cx="8942080" cy="2896147"/>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51620BF9-C6E3-4962-BC0C-142AF33CA4A3}"/>
              </a:ext>
            </a:extLst>
          </p:cNvPr>
          <p:cNvGrpSpPr/>
          <p:nvPr userDrawn="1"/>
        </p:nvGrpSpPr>
        <p:grpSpPr>
          <a:xfrm>
            <a:off x="452438" y="464145"/>
            <a:ext cx="825709" cy="177846"/>
            <a:chOff x="452438" y="265845"/>
            <a:chExt cx="825709" cy="177846"/>
          </a:xfrm>
        </p:grpSpPr>
        <p:sp>
          <p:nvSpPr>
            <p:cNvPr id="12" name="Freeform: Shape 11">
              <a:extLst>
                <a:ext uri="{FF2B5EF4-FFF2-40B4-BE49-F238E27FC236}">
                  <a16:creationId xmlns:a16="http://schemas.microsoft.com/office/drawing/2014/main" id="{C2577B0D-ABB3-4B7B-891D-784114FFD296}"/>
                </a:ext>
              </a:extLst>
            </p:cNvPr>
            <p:cNvSpPr/>
            <p:nvPr userDrawn="1"/>
          </p:nvSpPr>
          <p:spPr>
            <a:xfrm>
              <a:off x="45243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AFE67AC-0E40-417D-B3ED-9EEBCB776C98}"/>
                </a:ext>
              </a:extLst>
            </p:cNvPr>
            <p:cNvSpPr/>
            <p:nvPr userDrawn="1"/>
          </p:nvSpPr>
          <p:spPr>
            <a:xfrm>
              <a:off x="88434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EF111F8-FA17-4365-AAF4-D15C3099822B}"/>
                </a:ext>
              </a:extLst>
            </p:cNvPr>
            <p:cNvSpPr/>
            <p:nvPr userDrawn="1"/>
          </p:nvSpPr>
          <p:spPr>
            <a:xfrm>
              <a:off x="1100302"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8CFE490-B41C-4650-84D4-B7779F0C8FB7}"/>
                </a:ext>
              </a:extLst>
            </p:cNvPr>
            <p:cNvSpPr/>
            <p:nvPr userDrawn="1"/>
          </p:nvSpPr>
          <p:spPr>
            <a:xfrm>
              <a:off x="668393"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grpSp>
    </p:spTree>
    <p:extLst>
      <p:ext uri="{BB962C8B-B14F-4D97-AF65-F5344CB8AC3E}">
        <p14:creationId xmlns:p14="http://schemas.microsoft.com/office/powerpoint/2010/main" val="42163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chemeClr val="tx2"/>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9525" cap="flat">
                <a:no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38" name="Freeform: Shape 137">
            <a:extLst>
              <a:ext uri="{FF2B5EF4-FFF2-40B4-BE49-F238E27FC236}">
                <a16:creationId xmlns:a16="http://schemas.microsoft.com/office/drawing/2014/main" id="{A5583D53-4242-4D6C-8D47-69EF5744DE7D}"/>
              </a:ext>
            </a:extLst>
          </p:cNvPr>
          <p:cNvSpPr/>
          <p:nvPr userDrawn="1"/>
        </p:nvSpPr>
        <p:spPr>
          <a:xfrm>
            <a:off x="828243" y="-30144"/>
            <a:ext cx="624144" cy="2055104"/>
          </a:xfrm>
          <a:custGeom>
            <a:avLst/>
            <a:gdLst>
              <a:gd name="connsiteX0" fmla="*/ 434287 w 624144"/>
              <a:gd name="connsiteY0" fmla="*/ 0 h 2055104"/>
              <a:gd name="connsiteX1" fmla="*/ 624144 w 624144"/>
              <a:gd name="connsiteY1" fmla="*/ 0 h 2055104"/>
              <a:gd name="connsiteX2" fmla="*/ 624144 w 624144"/>
              <a:gd name="connsiteY2" fmla="*/ 573869 h 2055104"/>
              <a:gd name="connsiteX3" fmla="*/ 624144 w 624144"/>
              <a:gd name="connsiteY3" fmla="*/ 578820 h 2055104"/>
              <a:gd name="connsiteX4" fmla="*/ 594592 w 624144"/>
              <a:gd name="connsiteY4" fmla="*/ 645219 h 2055104"/>
              <a:gd name="connsiteX5" fmla="*/ 587778 w 624144"/>
              <a:gd name="connsiteY5" fmla="*/ 649559 h 2055104"/>
              <a:gd name="connsiteX6" fmla="*/ 189890 w 624144"/>
              <a:gd name="connsiteY6" fmla="*/ 1047448 h 2055104"/>
              <a:gd name="connsiteX7" fmla="*/ 189890 w 624144"/>
              <a:gd name="connsiteY7" fmla="*/ 1957668 h 2055104"/>
              <a:gd name="connsiteX8" fmla="*/ 189890 w 624144"/>
              <a:gd name="connsiteY8" fmla="*/ 1962619 h 2055104"/>
              <a:gd name="connsiteX9" fmla="*/ 92485 w 624144"/>
              <a:gd name="connsiteY9" fmla="*/ 2055072 h 2055104"/>
              <a:gd name="connsiteX10" fmla="*/ 32 w 624144"/>
              <a:gd name="connsiteY10" fmla="*/ 1957668 h 2055104"/>
              <a:gd name="connsiteX11" fmla="*/ 32 w 624144"/>
              <a:gd name="connsiteY11" fmla="*/ 1008122 h 2055104"/>
              <a:gd name="connsiteX12" fmla="*/ 7252 w 624144"/>
              <a:gd name="connsiteY12" fmla="*/ 971812 h 2055104"/>
              <a:gd name="connsiteX13" fmla="*/ 26499 w 624144"/>
              <a:gd name="connsiteY13" fmla="*/ 942983 h 2055104"/>
              <a:gd name="connsiteX14" fmla="*/ 27817 w 624144"/>
              <a:gd name="connsiteY14" fmla="*/ 940948 h 2055104"/>
              <a:gd name="connsiteX15" fmla="*/ 434287 w 624144"/>
              <a:gd name="connsiteY15" fmla="*/ 534478 h 20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55104">
                <a:moveTo>
                  <a:pt x="434287" y="0"/>
                </a:moveTo>
                <a:lnTo>
                  <a:pt x="624144" y="0"/>
                </a:lnTo>
                <a:lnTo>
                  <a:pt x="624144" y="573869"/>
                </a:lnTo>
                <a:lnTo>
                  <a:pt x="624144" y="578820"/>
                </a:lnTo>
                <a:cubicBezTo>
                  <a:pt x="623461" y="605033"/>
                  <a:pt x="612218" y="628488"/>
                  <a:pt x="594592" y="645219"/>
                </a:cubicBezTo>
                <a:lnTo>
                  <a:pt x="587778" y="649559"/>
                </a:lnTo>
                <a:lnTo>
                  <a:pt x="189890" y="1047448"/>
                </a:lnTo>
                <a:lnTo>
                  <a:pt x="189890" y="1957668"/>
                </a:lnTo>
                <a:cubicBezTo>
                  <a:pt x="189935" y="1959318"/>
                  <a:pt x="189935" y="1960969"/>
                  <a:pt x="189890" y="1962619"/>
                </a:cubicBezTo>
                <a:cubicBezTo>
                  <a:pt x="188523" y="2015044"/>
                  <a:pt x="144917" y="2056439"/>
                  <a:pt x="92485" y="2055072"/>
                </a:cubicBezTo>
                <a:cubicBezTo>
                  <a:pt x="40060" y="2053706"/>
                  <a:pt x="-1335" y="2010093"/>
                  <a:pt x="32" y="1957668"/>
                </a:cubicBezTo>
                <a:lnTo>
                  <a:pt x="32" y="1008122"/>
                </a:lnTo>
                <a:cubicBezTo>
                  <a:pt x="32" y="995542"/>
                  <a:pt x="2530" y="983217"/>
                  <a:pt x="7252" y="971812"/>
                </a:cubicBezTo>
                <a:lnTo>
                  <a:pt x="26499" y="942983"/>
                </a:lnTo>
                <a:lnTo>
                  <a:pt x="27817" y="940948"/>
                </a:lnTo>
                <a:lnTo>
                  <a:pt x="434287" y="534478"/>
                </a:lnTo>
                <a:close/>
              </a:path>
            </a:pathLst>
          </a:custGeom>
          <a:solidFill>
            <a:srgbClr val="5B8E9F"/>
          </a:solidFill>
          <a:ln w="6379"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28453" y="2048681"/>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28453" y="2492515"/>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28453" y="2714433"/>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28453" y="2270598"/>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7852CAB7-7641-47BE-86ED-33C2EAE783D6}"/>
              </a:ext>
            </a:extLst>
          </p:cNvPr>
          <p:cNvSpPr/>
          <p:nvPr userDrawn="1"/>
        </p:nvSpPr>
        <p:spPr>
          <a:xfrm>
            <a:off x="680716" y="-30144"/>
            <a:ext cx="472098" cy="2483216"/>
          </a:xfrm>
          <a:custGeom>
            <a:avLst/>
            <a:gdLst>
              <a:gd name="connsiteX0" fmla="*/ 434093 w 472098"/>
              <a:gd name="connsiteY0" fmla="*/ 0 h 2483216"/>
              <a:gd name="connsiteX1" fmla="*/ 472065 w 472098"/>
              <a:gd name="connsiteY1" fmla="*/ 0 h 2483216"/>
              <a:gd name="connsiteX2" fmla="*/ 472065 w 472098"/>
              <a:gd name="connsiteY2" fmla="*/ 492956 h 2483216"/>
              <a:gd name="connsiteX3" fmla="*/ 472065 w 472098"/>
              <a:gd name="connsiteY3" fmla="*/ 495167 h 2483216"/>
              <a:gd name="connsiteX4" fmla="*/ 466743 w 472098"/>
              <a:gd name="connsiteY4" fmla="*/ 506158 h 2483216"/>
              <a:gd name="connsiteX5" fmla="*/ 466713 w 472098"/>
              <a:gd name="connsiteY5" fmla="*/ 506235 h 2483216"/>
              <a:gd name="connsiteX6" fmla="*/ 466699 w 472098"/>
              <a:gd name="connsiteY6" fmla="*/ 506249 h 2483216"/>
              <a:gd name="connsiteX7" fmla="*/ 465721 w 472098"/>
              <a:gd name="connsiteY7" fmla="*/ 508269 h 2483216"/>
              <a:gd name="connsiteX8" fmla="*/ 464124 w 472098"/>
              <a:gd name="connsiteY8" fmla="*/ 508825 h 2483216"/>
              <a:gd name="connsiteX9" fmla="*/ 38004 w 472098"/>
              <a:gd name="connsiteY9" fmla="*/ 934945 h 2483216"/>
              <a:gd name="connsiteX10" fmla="*/ 38004 w 472098"/>
              <a:gd name="connsiteY10" fmla="*/ 2463089 h 2483216"/>
              <a:gd name="connsiteX11" fmla="*/ 38004 w 472098"/>
              <a:gd name="connsiteY11" fmla="*/ 2465301 h 2483216"/>
              <a:gd name="connsiteX12" fmla="*/ 17909 w 472098"/>
              <a:gd name="connsiteY12" fmla="*/ 2483184 h 2483216"/>
              <a:gd name="connsiteX13" fmla="*/ 32 w 472098"/>
              <a:gd name="connsiteY13" fmla="*/ 2463089 h 2483216"/>
              <a:gd name="connsiteX14" fmla="*/ 32 w 472098"/>
              <a:gd name="connsiteY14" fmla="*/ 927274 h 2483216"/>
              <a:gd name="connsiteX15" fmla="*/ 4958 w 472098"/>
              <a:gd name="connsiteY15" fmla="*/ 915283 h 2483216"/>
              <a:gd name="connsiteX16" fmla="*/ 5074 w 472098"/>
              <a:gd name="connsiteY16" fmla="*/ 915228 h 2483216"/>
              <a:gd name="connsiteX17" fmla="*/ 5640 w 472098"/>
              <a:gd name="connsiteY17" fmla="*/ 913607 h 2483216"/>
              <a:gd name="connsiteX18" fmla="*/ 434093 w 472098"/>
              <a:gd name="connsiteY18" fmla="*/ 485154 h 2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83216">
                <a:moveTo>
                  <a:pt x="434093" y="0"/>
                </a:moveTo>
                <a:lnTo>
                  <a:pt x="472065" y="0"/>
                </a:lnTo>
                <a:lnTo>
                  <a:pt x="472065" y="492956"/>
                </a:lnTo>
                <a:cubicBezTo>
                  <a:pt x="472110" y="493691"/>
                  <a:pt x="472110" y="494432"/>
                  <a:pt x="472065" y="495167"/>
                </a:cubicBezTo>
                <a:lnTo>
                  <a:pt x="466743" y="506158"/>
                </a:lnTo>
                <a:lnTo>
                  <a:pt x="466713" y="506235"/>
                </a:lnTo>
                <a:lnTo>
                  <a:pt x="466699" y="506249"/>
                </a:lnTo>
                <a:lnTo>
                  <a:pt x="465721" y="508269"/>
                </a:lnTo>
                <a:lnTo>
                  <a:pt x="464124" y="508825"/>
                </a:lnTo>
                <a:lnTo>
                  <a:pt x="38004" y="934945"/>
                </a:lnTo>
                <a:lnTo>
                  <a:pt x="38004" y="2463089"/>
                </a:lnTo>
                <a:cubicBezTo>
                  <a:pt x="38049" y="2463824"/>
                  <a:pt x="38049" y="2464566"/>
                  <a:pt x="38004" y="2465301"/>
                </a:cubicBezTo>
                <a:cubicBezTo>
                  <a:pt x="37391" y="2475789"/>
                  <a:pt x="28398" y="2483790"/>
                  <a:pt x="17909" y="2483184"/>
                </a:cubicBezTo>
                <a:cubicBezTo>
                  <a:pt x="7427" y="2482571"/>
                  <a:pt x="-580" y="2473572"/>
                  <a:pt x="32" y="2463089"/>
                </a:cubicBezTo>
                <a:lnTo>
                  <a:pt x="32" y="927274"/>
                </a:lnTo>
                <a:cubicBezTo>
                  <a:pt x="245" y="922832"/>
                  <a:pt x="1986" y="918590"/>
                  <a:pt x="4958" y="915283"/>
                </a:cubicBezTo>
                <a:lnTo>
                  <a:pt x="5074" y="915228"/>
                </a:lnTo>
                <a:lnTo>
                  <a:pt x="5640" y="913607"/>
                </a:lnTo>
                <a:lnTo>
                  <a:pt x="434093" y="485154"/>
                </a:lnTo>
                <a:close/>
              </a:path>
            </a:pathLst>
          </a:custGeom>
          <a:solidFill>
            <a:schemeClr val="tx2"/>
          </a:solidFill>
          <a:ln w="19050" cap="flat">
            <a:solidFill>
              <a:schemeClr val="tx2"/>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accent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2114295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lvl1pPr>
          </a:lstStyle>
          <a:p>
            <a:r>
              <a:rPr lang="en-US"/>
              <a:t>Add title</a:t>
            </a:r>
            <a:endParaRPr lang="en-GB"/>
          </a:p>
        </p:txBody>
      </p:sp>
      <p:sp>
        <p:nvSpPr>
          <p:cNvPr id="4" name="Picture Placeholder 3">
            <a:extLst>
              <a:ext uri="{FF2B5EF4-FFF2-40B4-BE49-F238E27FC236}">
                <a16:creationId xmlns:a16="http://schemas.microsoft.com/office/drawing/2014/main" id="{C45106C1-8514-4628-8EA2-559664EB9AC6}"/>
              </a:ext>
            </a:extLst>
          </p:cNvPr>
          <p:cNvSpPr>
            <a:spLocks noGrp="1"/>
          </p:cNvSpPr>
          <p:nvPr>
            <p:ph type="pic" sz="quarter" idx="10" hasCustomPrompt="1"/>
          </p:nvPr>
        </p:nvSpPr>
        <p:spPr>
          <a:xfrm>
            <a:off x="7043000" y="0"/>
            <a:ext cx="5149000" cy="6858000"/>
          </a:xfrm>
          <a:custGeom>
            <a:avLst/>
            <a:gdLst>
              <a:gd name="connsiteX0" fmla="*/ 0 w 5149000"/>
              <a:gd name="connsiteY0" fmla="*/ 0 h 6858000"/>
              <a:gd name="connsiteX1" fmla="*/ 5149000 w 5149000"/>
              <a:gd name="connsiteY1" fmla="*/ 0 h 6858000"/>
              <a:gd name="connsiteX2" fmla="*/ 5149000 w 5149000"/>
              <a:gd name="connsiteY2" fmla="*/ 6858000 h 6858000"/>
              <a:gd name="connsiteX3" fmla="*/ 455857 w 5149000"/>
              <a:gd name="connsiteY3" fmla="*/ 6858000 h 6858000"/>
              <a:gd name="connsiteX4" fmla="*/ 0 w 5149000"/>
              <a:gd name="connsiteY4" fmla="*/ 641339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00" h="6858000">
                <a:moveTo>
                  <a:pt x="0" y="0"/>
                </a:moveTo>
                <a:lnTo>
                  <a:pt x="5149000" y="0"/>
                </a:lnTo>
                <a:lnTo>
                  <a:pt x="5149000" y="6858000"/>
                </a:lnTo>
                <a:lnTo>
                  <a:pt x="455857" y="6858000"/>
                </a:lnTo>
                <a:lnTo>
                  <a:pt x="0" y="6413398"/>
                </a:lnTo>
                <a:close/>
              </a:path>
            </a:pathLst>
          </a:custGeom>
          <a:solidFill>
            <a:schemeClr val="bg2">
              <a:lumMod val="40000"/>
              <a:lumOff val="60000"/>
            </a:schemeClr>
          </a:solidFill>
        </p:spPr>
        <p:txBody>
          <a:bodyPr vert="horz" wrap="square" lIns="0" tIns="0" rIns="0" bIns="0" rtlCol="0" anchor="ctr">
            <a:noAutofit/>
          </a:bodyPr>
          <a:lstStyle>
            <a:lvl1pPr marL="0" indent="0">
              <a:buNone/>
              <a:defRPr lang="en-GB" sz="2000">
                <a:solidFill>
                  <a:schemeClr val="tx2"/>
                </a:solidFill>
              </a:defRPr>
            </a:lvl1pPr>
          </a:lstStyle>
          <a:p>
            <a:pPr marL="153988" lvl="0" indent="-153988" algn="ctr"/>
            <a:r>
              <a:rPr lang="en-GB"/>
              <a:t>Add picture</a:t>
            </a:r>
          </a:p>
        </p:txBody>
      </p:sp>
      <p:sp>
        <p:nvSpPr>
          <p:cNvPr id="5" name="Text Placeholder 14">
            <a:extLst>
              <a:ext uri="{FF2B5EF4-FFF2-40B4-BE49-F238E27FC236}">
                <a16:creationId xmlns:a16="http://schemas.microsoft.com/office/drawing/2014/main" id="{13D29D2E-4CD5-4708-91AF-D7FB890A455E}"/>
              </a:ext>
            </a:extLst>
          </p:cNvPr>
          <p:cNvSpPr>
            <a:spLocks noGrp="1"/>
          </p:cNvSpPr>
          <p:nvPr>
            <p:ph type="body" sz="quarter" idx="12" hasCustomPrompt="1"/>
          </p:nvPr>
        </p:nvSpPr>
        <p:spPr>
          <a:xfrm>
            <a:off x="455416" y="1808163"/>
            <a:ext cx="5631529" cy="4141787"/>
          </a:xfrm>
          <a:prstGeom prst="rect">
            <a:avLst/>
          </a:prstGeom>
        </p:spPr>
        <p:txBody>
          <a:bodyPr vert="horz" lIns="0" tIns="0" rIns="0" bIns="0" rtlCol="0">
            <a:noAutofit/>
          </a:bodyPr>
          <a:lstStyle>
            <a:lvl1pPr>
              <a:defRPr lang="en-GB" dirty="0"/>
            </a:lvl1pPr>
          </a:lstStyle>
          <a:p>
            <a:pPr lvl="0"/>
            <a:r>
              <a:rPr lang="en-US"/>
              <a:t>Add content</a:t>
            </a:r>
            <a:endParaRPr lang="en-GB"/>
          </a:p>
        </p:txBody>
      </p:sp>
    </p:spTree>
    <p:extLst>
      <p:ext uri="{BB962C8B-B14F-4D97-AF65-F5344CB8AC3E}">
        <p14:creationId xmlns:p14="http://schemas.microsoft.com/office/powerpoint/2010/main" val="4236176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mp; pictur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solidFill>
                  <a:schemeClr val="bg1"/>
                </a:solidFill>
              </a:defRPr>
            </a:lvl1pPr>
          </a:lstStyle>
          <a:p>
            <a:r>
              <a:rPr lang="en-US"/>
              <a:t>Add title</a:t>
            </a:r>
            <a:endParaRPr lang="en-GB"/>
          </a:p>
        </p:txBody>
      </p:sp>
      <p:sp>
        <p:nvSpPr>
          <p:cNvPr id="4" name="Picture Placeholder 3">
            <a:extLst>
              <a:ext uri="{FF2B5EF4-FFF2-40B4-BE49-F238E27FC236}">
                <a16:creationId xmlns:a16="http://schemas.microsoft.com/office/drawing/2014/main" id="{C45106C1-8514-4628-8EA2-559664EB9AC6}"/>
              </a:ext>
            </a:extLst>
          </p:cNvPr>
          <p:cNvSpPr>
            <a:spLocks noGrp="1"/>
          </p:cNvSpPr>
          <p:nvPr>
            <p:ph type="pic" sz="quarter" idx="10" hasCustomPrompt="1"/>
          </p:nvPr>
        </p:nvSpPr>
        <p:spPr>
          <a:xfrm>
            <a:off x="7043000" y="0"/>
            <a:ext cx="5149000" cy="6858000"/>
          </a:xfrm>
          <a:custGeom>
            <a:avLst/>
            <a:gdLst>
              <a:gd name="connsiteX0" fmla="*/ 0 w 5149000"/>
              <a:gd name="connsiteY0" fmla="*/ 0 h 6858000"/>
              <a:gd name="connsiteX1" fmla="*/ 5149000 w 5149000"/>
              <a:gd name="connsiteY1" fmla="*/ 0 h 6858000"/>
              <a:gd name="connsiteX2" fmla="*/ 5149000 w 5149000"/>
              <a:gd name="connsiteY2" fmla="*/ 6858000 h 6858000"/>
              <a:gd name="connsiteX3" fmla="*/ 455857 w 5149000"/>
              <a:gd name="connsiteY3" fmla="*/ 6858000 h 6858000"/>
              <a:gd name="connsiteX4" fmla="*/ 0 w 5149000"/>
              <a:gd name="connsiteY4" fmla="*/ 641339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00" h="6858000">
                <a:moveTo>
                  <a:pt x="0" y="0"/>
                </a:moveTo>
                <a:lnTo>
                  <a:pt x="5149000" y="0"/>
                </a:lnTo>
                <a:lnTo>
                  <a:pt x="5149000" y="6858000"/>
                </a:lnTo>
                <a:lnTo>
                  <a:pt x="455857" y="6858000"/>
                </a:lnTo>
                <a:lnTo>
                  <a:pt x="0" y="6413398"/>
                </a:lnTo>
                <a:close/>
              </a:path>
            </a:pathLst>
          </a:custGeom>
          <a:solidFill>
            <a:schemeClr val="bg2">
              <a:lumMod val="40000"/>
              <a:lumOff val="60000"/>
            </a:schemeClr>
          </a:solidFill>
        </p:spPr>
        <p:txBody>
          <a:bodyPr vert="horz" wrap="square" lIns="0" tIns="0" rIns="0" bIns="0" rtlCol="0" anchor="ctr">
            <a:noAutofit/>
          </a:bodyPr>
          <a:lstStyle>
            <a:lvl1pPr marL="0" indent="0">
              <a:buNone/>
              <a:defRPr lang="en-GB" sz="2000">
                <a:solidFill>
                  <a:schemeClr val="tx2"/>
                </a:solidFill>
              </a:defRPr>
            </a:lvl1pPr>
          </a:lstStyle>
          <a:p>
            <a:pPr marL="153988" lvl="0" indent="-153988" algn="ctr"/>
            <a:r>
              <a:rPr lang="en-GB"/>
              <a:t>Add picture</a:t>
            </a:r>
          </a:p>
        </p:txBody>
      </p:sp>
      <p:sp>
        <p:nvSpPr>
          <p:cNvPr id="6" name="Content Placeholder 2">
            <a:extLst>
              <a:ext uri="{FF2B5EF4-FFF2-40B4-BE49-F238E27FC236}">
                <a16:creationId xmlns:a16="http://schemas.microsoft.com/office/drawing/2014/main" id="{D7E6BB01-F29D-4EB0-B30A-FA8A89159FC8}"/>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5804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mp; blue blank placeholder">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9053"/>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lvl1pPr>
          </a:lstStyle>
          <a:p>
            <a:r>
              <a:rPr lang="en-US"/>
              <a:t>Add title</a:t>
            </a:r>
            <a:endParaRPr lang="en-GB"/>
          </a:p>
        </p:txBody>
      </p:sp>
      <p:sp>
        <p:nvSpPr>
          <p:cNvPr id="5" name="Text Placeholder 14">
            <a:extLst>
              <a:ext uri="{FF2B5EF4-FFF2-40B4-BE49-F238E27FC236}">
                <a16:creationId xmlns:a16="http://schemas.microsoft.com/office/drawing/2014/main" id="{13D29D2E-4CD5-4708-91AF-D7FB890A455E}"/>
              </a:ext>
            </a:extLst>
          </p:cNvPr>
          <p:cNvSpPr>
            <a:spLocks noGrp="1"/>
          </p:cNvSpPr>
          <p:nvPr>
            <p:ph type="body" sz="quarter" idx="12" hasCustomPrompt="1"/>
          </p:nvPr>
        </p:nvSpPr>
        <p:spPr>
          <a:xfrm>
            <a:off x="455416" y="1808163"/>
            <a:ext cx="4788613" cy="4141787"/>
          </a:xfrm>
          <a:prstGeom prst="rect">
            <a:avLst/>
          </a:prstGeom>
        </p:spPr>
        <p:txBody>
          <a:bodyPr vert="horz" lIns="0" tIns="0" rIns="0" bIns="0" rtlCol="0">
            <a:noAutofit/>
          </a:bodyPr>
          <a:lstStyle>
            <a:lvl1pPr>
              <a:defRPr lang="en-GB" dirty="0"/>
            </a:lvl1pPr>
          </a:lstStyle>
          <a:p>
            <a:pPr lvl="0"/>
            <a:r>
              <a:rPr lang="en-US"/>
              <a:t>Add content</a:t>
            </a:r>
            <a:endParaRPr lang="en-GB"/>
          </a:p>
        </p:txBody>
      </p:sp>
    </p:spTree>
    <p:extLst>
      <p:ext uri="{BB962C8B-B14F-4D97-AF65-F5344CB8AC3E}">
        <p14:creationId xmlns:p14="http://schemas.microsoft.com/office/powerpoint/2010/main" val="2921699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mp; white blank placeholder">
    <p:bg>
      <p:bgPr>
        <a:solidFill>
          <a:schemeClr val="tx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1964"/>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solidFill>
                  <a:schemeClr val="bg1"/>
                </a:solidFill>
              </a:defRPr>
            </a:lvl1pPr>
          </a:lstStyle>
          <a:p>
            <a:r>
              <a:rPr lang="en-US"/>
              <a:t>Add title</a:t>
            </a:r>
            <a:endParaRPr lang="en-GB"/>
          </a:p>
        </p:txBody>
      </p:sp>
      <p:sp>
        <p:nvSpPr>
          <p:cNvPr id="6" name="Content Placeholder 2">
            <a:extLst>
              <a:ext uri="{FF2B5EF4-FFF2-40B4-BE49-F238E27FC236}">
                <a16:creationId xmlns:a16="http://schemas.microsoft.com/office/drawing/2014/main" id="{62DA5FB6-B90F-48F0-8CD7-F9275CA2E71F}"/>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0677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mp; chart on blue ">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9053"/>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lvl1pPr>
          </a:lstStyle>
          <a:p>
            <a:r>
              <a:rPr lang="en-US"/>
              <a:t>Add title</a:t>
            </a:r>
            <a:endParaRPr lang="en-GB"/>
          </a:p>
        </p:txBody>
      </p:sp>
      <p:sp>
        <p:nvSpPr>
          <p:cNvPr id="5" name="Text Placeholder 14">
            <a:extLst>
              <a:ext uri="{FF2B5EF4-FFF2-40B4-BE49-F238E27FC236}">
                <a16:creationId xmlns:a16="http://schemas.microsoft.com/office/drawing/2014/main" id="{13D29D2E-4CD5-4708-91AF-D7FB890A455E}"/>
              </a:ext>
            </a:extLst>
          </p:cNvPr>
          <p:cNvSpPr>
            <a:spLocks noGrp="1"/>
          </p:cNvSpPr>
          <p:nvPr>
            <p:ph type="body" sz="quarter" idx="12" hasCustomPrompt="1"/>
          </p:nvPr>
        </p:nvSpPr>
        <p:spPr>
          <a:xfrm>
            <a:off x="455416" y="1808163"/>
            <a:ext cx="4788613" cy="4141787"/>
          </a:xfrm>
          <a:prstGeom prst="rect">
            <a:avLst/>
          </a:prstGeom>
        </p:spPr>
        <p:txBody>
          <a:bodyPr vert="horz" lIns="0" tIns="0" rIns="0" bIns="0" rtlCol="0">
            <a:noAutofit/>
          </a:bodyPr>
          <a:lstStyle>
            <a:lvl1pPr>
              <a:defRPr lang="en-GB" dirty="0"/>
            </a:lvl1pPr>
          </a:lstStyle>
          <a:p>
            <a:pPr lvl="0"/>
            <a:r>
              <a:rPr lang="en-US"/>
              <a:t>Add content</a:t>
            </a:r>
            <a:endParaRPr lang="en-GB"/>
          </a:p>
        </p:txBody>
      </p:sp>
      <p:sp>
        <p:nvSpPr>
          <p:cNvPr id="4" name="Chart Placeholder 3">
            <a:extLst>
              <a:ext uri="{FF2B5EF4-FFF2-40B4-BE49-F238E27FC236}">
                <a16:creationId xmlns:a16="http://schemas.microsoft.com/office/drawing/2014/main" id="{6EFDB498-6CAE-418A-96E3-F00B5EA3456B}"/>
              </a:ext>
            </a:extLst>
          </p:cNvPr>
          <p:cNvSpPr>
            <a:spLocks noGrp="1"/>
          </p:cNvSpPr>
          <p:nvPr>
            <p:ph type="chart" sz="quarter" idx="13" hasCustomPrompt="1"/>
          </p:nvPr>
        </p:nvSpPr>
        <p:spPr>
          <a:xfrm>
            <a:off x="6985729" y="1192195"/>
            <a:ext cx="4417955" cy="4455504"/>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Tree>
    <p:extLst>
      <p:ext uri="{BB962C8B-B14F-4D97-AF65-F5344CB8AC3E}">
        <p14:creationId xmlns:p14="http://schemas.microsoft.com/office/powerpoint/2010/main" val="763951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mp; chart on white ">
    <p:bg>
      <p:bgPr>
        <a:solidFill>
          <a:schemeClr val="tx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9053"/>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solidFill>
                  <a:schemeClr val="bg1"/>
                </a:solidFill>
              </a:defRPr>
            </a:lvl1pPr>
          </a:lstStyle>
          <a:p>
            <a:r>
              <a:rPr lang="en-US"/>
              <a:t>Add title</a:t>
            </a:r>
            <a:endParaRPr lang="en-GB"/>
          </a:p>
        </p:txBody>
      </p:sp>
      <p:sp>
        <p:nvSpPr>
          <p:cNvPr id="4" name="Chart Placeholder 3">
            <a:extLst>
              <a:ext uri="{FF2B5EF4-FFF2-40B4-BE49-F238E27FC236}">
                <a16:creationId xmlns:a16="http://schemas.microsoft.com/office/drawing/2014/main" id="{6EFDB498-6CAE-418A-96E3-F00B5EA3456B}"/>
              </a:ext>
            </a:extLst>
          </p:cNvPr>
          <p:cNvSpPr>
            <a:spLocks noGrp="1"/>
          </p:cNvSpPr>
          <p:nvPr>
            <p:ph type="chart" sz="quarter" idx="13" hasCustomPrompt="1"/>
          </p:nvPr>
        </p:nvSpPr>
        <p:spPr>
          <a:xfrm>
            <a:off x="6985729" y="1192195"/>
            <a:ext cx="4417955" cy="4455504"/>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
        <p:nvSpPr>
          <p:cNvPr id="6" name="Content Placeholder 2">
            <a:extLst>
              <a:ext uri="{FF2B5EF4-FFF2-40B4-BE49-F238E27FC236}">
                <a16:creationId xmlns:a16="http://schemas.microsoft.com/office/drawing/2014/main" id="{59B006F4-6E48-4AB1-8408-4DB1A39A7ADE}"/>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9658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4334150F-86DE-4DE2-9F63-6E151D68B2CA}"/>
              </a:ext>
            </a:extLst>
          </p:cNvPr>
          <p:cNvSpPr>
            <a:spLocks noGrp="1"/>
          </p:cNvSpPr>
          <p:nvPr>
            <p:ph type="pic" sz="quarter" idx="18" hasCustomPrompt="1"/>
          </p:nvPr>
        </p:nvSpPr>
        <p:spPr>
          <a:xfrm>
            <a:off x="452438"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6480000" cy="367615"/>
          </a:xfrm>
        </p:spPr>
        <p:txBody>
          <a:bodyPr/>
          <a:lstStyle>
            <a:lvl1pPr>
              <a:defRPr/>
            </a:lvl1pPr>
          </a:lstStyle>
          <a:p>
            <a:r>
              <a:rPr lang="en-US"/>
              <a:t>Meet the team</a:t>
            </a:r>
            <a:endParaRPr lang="en-GB"/>
          </a:p>
        </p:txBody>
      </p:sp>
      <p:sp>
        <p:nvSpPr>
          <p:cNvPr id="11" name="Text Placeholder 10">
            <a:extLst>
              <a:ext uri="{FF2B5EF4-FFF2-40B4-BE49-F238E27FC236}">
                <a16:creationId xmlns:a16="http://schemas.microsoft.com/office/drawing/2014/main" id="{31E9CEC8-6FDF-4F5B-A665-A6AB7094155B}"/>
              </a:ext>
            </a:extLst>
          </p:cNvPr>
          <p:cNvSpPr>
            <a:spLocks noGrp="1"/>
          </p:cNvSpPr>
          <p:nvPr>
            <p:ph type="body" sz="quarter" idx="11" hasCustomPrompt="1"/>
          </p:nvPr>
        </p:nvSpPr>
        <p:spPr>
          <a:xfrm>
            <a:off x="452438" y="3770350"/>
            <a:ext cx="1795003" cy="2179600"/>
          </a:xfrm>
        </p:spPr>
        <p:txBody>
          <a:bodyPr/>
          <a:lstStyle>
            <a:lvl1pPr>
              <a:defRPr/>
            </a:lvl1pPr>
          </a:lstStyle>
          <a:p>
            <a:pPr lvl="0"/>
            <a:r>
              <a:rPr lang="en-US"/>
              <a:t>Add content</a:t>
            </a:r>
            <a:endParaRPr lang="en-GB"/>
          </a:p>
        </p:txBody>
      </p:sp>
      <p:sp>
        <p:nvSpPr>
          <p:cNvPr id="13" name="Text Placeholder 10">
            <a:extLst>
              <a:ext uri="{FF2B5EF4-FFF2-40B4-BE49-F238E27FC236}">
                <a16:creationId xmlns:a16="http://schemas.microsoft.com/office/drawing/2014/main" id="{F92A71C5-8ED1-463D-B308-AF5C4B0ECA83}"/>
              </a:ext>
            </a:extLst>
          </p:cNvPr>
          <p:cNvSpPr>
            <a:spLocks noGrp="1"/>
          </p:cNvSpPr>
          <p:nvPr>
            <p:ph type="body" sz="quarter" idx="13" hasCustomPrompt="1"/>
          </p:nvPr>
        </p:nvSpPr>
        <p:spPr>
          <a:xfrm>
            <a:off x="3292093" y="3770350"/>
            <a:ext cx="1795003" cy="2179600"/>
          </a:xfrm>
        </p:spPr>
        <p:txBody>
          <a:bodyPr/>
          <a:lstStyle>
            <a:lvl1pPr>
              <a:defRPr/>
            </a:lvl1pPr>
          </a:lstStyle>
          <a:p>
            <a:pPr lvl="0"/>
            <a:r>
              <a:rPr lang="en-US"/>
              <a:t>Add content</a:t>
            </a:r>
            <a:endParaRPr lang="en-GB"/>
          </a:p>
        </p:txBody>
      </p:sp>
      <p:sp>
        <p:nvSpPr>
          <p:cNvPr id="15" name="Text Placeholder 10">
            <a:extLst>
              <a:ext uri="{FF2B5EF4-FFF2-40B4-BE49-F238E27FC236}">
                <a16:creationId xmlns:a16="http://schemas.microsoft.com/office/drawing/2014/main" id="{D3FFB0F7-72B7-4D1A-B404-2802EB18A21E}"/>
              </a:ext>
            </a:extLst>
          </p:cNvPr>
          <p:cNvSpPr>
            <a:spLocks noGrp="1"/>
          </p:cNvSpPr>
          <p:nvPr>
            <p:ph type="body" sz="quarter" idx="15" hasCustomPrompt="1"/>
          </p:nvPr>
        </p:nvSpPr>
        <p:spPr>
          <a:xfrm>
            <a:off x="6131748" y="3770350"/>
            <a:ext cx="1795003" cy="2179600"/>
          </a:xfrm>
        </p:spPr>
        <p:txBody>
          <a:bodyPr/>
          <a:lstStyle>
            <a:lvl1pPr>
              <a:defRPr/>
            </a:lvl1pPr>
          </a:lstStyle>
          <a:p>
            <a:pPr lvl="0"/>
            <a:r>
              <a:rPr lang="en-US"/>
              <a:t>Add content</a:t>
            </a:r>
            <a:endParaRPr lang="en-GB"/>
          </a:p>
        </p:txBody>
      </p:sp>
      <p:sp>
        <p:nvSpPr>
          <p:cNvPr id="17" name="Text Placeholder 10">
            <a:extLst>
              <a:ext uri="{FF2B5EF4-FFF2-40B4-BE49-F238E27FC236}">
                <a16:creationId xmlns:a16="http://schemas.microsoft.com/office/drawing/2014/main" id="{D2FA30A8-1F65-4BA4-BCED-C4DB5DCE4CDF}"/>
              </a:ext>
            </a:extLst>
          </p:cNvPr>
          <p:cNvSpPr>
            <a:spLocks noGrp="1"/>
          </p:cNvSpPr>
          <p:nvPr>
            <p:ph type="body" sz="quarter" idx="17" hasCustomPrompt="1"/>
          </p:nvPr>
        </p:nvSpPr>
        <p:spPr>
          <a:xfrm>
            <a:off x="8971403" y="3770350"/>
            <a:ext cx="1795003" cy="2179600"/>
          </a:xfrm>
        </p:spPr>
        <p:txBody>
          <a:bodyPr/>
          <a:lstStyle>
            <a:lvl1pPr>
              <a:defRPr/>
            </a:lvl1pPr>
          </a:lstStyle>
          <a:p>
            <a:pPr lvl="0"/>
            <a:r>
              <a:rPr lang="en-US"/>
              <a:t>Add content</a:t>
            </a:r>
            <a:endParaRPr lang="en-GB"/>
          </a:p>
        </p:txBody>
      </p:sp>
      <p:sp>
        <p:nvSpPr>
          <p:cNvPr id="24" name="Picture Placeholder 23">
            <a:extLst>
              <a:ext uri="{FF2B5EF4-FFF2-40B4-BE49-F238E27FC236}">
                <a16:creationId xmlns:a16="http://schemas.microsoft.com/office/drawing/2014/main" id="{887CD75E-332A-46D6-83C3-655669B9C4EC}"/>
              </a:ext>
            </a:extLst>
          </p:cNvPr>
          <p:cNvSpPr>
            <a:spLocks noGrp="1"/>
          </p:cNvSpPr>
          <p:nvPr>
            <p:ph type="pic" sz="quarter" idx="19" hasCustomPrompt="1"/>
          </p:nvPr>
        </p:nvSpPr>
        <p:spPr>
          <a:xfrm>
            <a:off x="3292093"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
        <p:nvSpPr>
          <p:cNvPr id="25" name="Picture Placeholder 24">
            <a:extLst>
              <a:ext uri="{FF2B5EF4-FFF2-40B4-BE49-F238E27FC236}">
                <a16:creationId xmlns:a16="http://schemas.microsoft.com/office/drawing/2014/main" id="{D06B4DE3-88F7-47FE-ABFA-103025B357B4}"/>
              </a:ext>
            </a:extLst>
          </p:cNvPr>
          <p:cNvSpPr>
            <a:spLocks noGrp="1"/>
          </p:cNvSpPr>
          <p:nvPr>
            <p:ph type="pic" sz="quarter" idx="20" hasCustomPrompt="1"/>
          </p:nvPr>
        </p:nvSpPr>
        <p:spPr>
          <a:xfrm>
            <a:off x="6131748"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
        <p:nvSpPr>
          <p:cNvPr id="26" name="Picture Placeholder 25">
            <a:extLst>
              <a:ext uri="{FF2B5EF4-FFF2-40B4-BE49-F238E27FC236}">
                <a16:creationId xmlns:a16="http://schemas.microsoft.com/office/drawing/2014/main" id="{C0BFDF0D-FBCA-4E84-90D4-9FEC8248675B}"/>
              </a:ext>
            </a:extLst>
          </p:cNvPr>
          <p:cNvSpPr>
            <a:spLocks noGrp="1"/>
          </p:cNvSpPr>
          <p:nvPr>
            <p:ph type="pic" sz="quarter" idx="21" hasCustomPrompt="1"/>
          </p:nvPr>
        </p:nvSpPr>
        <p:spPr>
          <a:xfrm>
            <a:off x="8971403"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Tree>
    <p:extLst>
      <p:ext uri="{BB962C8B-B14F-4D97-AF65-F5344CB8AC3E}">
        <p14:creationId xmlns:p14="http://schemas.microsoft.com/office/powerpoint/2010/main" val="2049720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et the team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6480000" cy="367615"/>
          </a:xfrm>
        </p:spPr>
        <p:txBody>
          <a:bodyPr/>
          <a:lstStyle>
            <a:lvl1pPr>
              <a:defRPr>
                <a:solidFill>
                  <a:schemeClr val="bg1"/>
                </a:solidFill>
              </a:defRPr>
            </a:lvl1pPr>
          </a:lstStyle>
          <a:p>
            <a:r>
              <a:rPr lang="en-US"/>
              <a:t>Meet the team</a:t>
            </a:r>
            <a:endParaRPr lang="en-GB"/>
          </a:p>
        </p:txBody>
      </p:sp>
      <p:sp>
        <p:nvSpPr>
          <p:cNvPr id="9" name="Text Placeholder 8">
            <a:extLst>
              <a:ext uri="{FF2B5EF4-FFF2-40B4-BE49-F238E27FC236}">
                <a16:creationId xmlns:a16="http://schemas.microsoft.com/office/drawing/2014/main" id="{B78E72F2-A6AC-43F1-A849-A00CDEF5EA85}"/>
              </a:ext>
            </a:extLst>
          </p:cNvPr>
          <p:cNvSpPr>
            <a:spLocks noGrp="1"/>
          </p:cNvSpPr>
          <p:nvPr>
            <p:ph type="body" sz="quarter" idx="10" hasCustomPrompt="1"/>
          </p:nvPr>
        </p:nvSpPr>
        <p:spPr>
          <a:xfrm>
            <a:off x="452438"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1" name="Text Placeholder 10">
            <a:extLst>
              <a:ext uri="{FF2B5EF4-FFF2-40B4-BE49-F238E27FC236}">
                <a16:creationId xmlns:a16="http://schemas.microsoft.com/office/drawing/2014/main" id="{31E9CEC8-6FDF-4F5B-A665-A6AB7094155B}"/>
              </a:ext>
            </a:extLst>
          </p:cNvPr>
          <p:cNvSpPr>
            <a:spLocks noGrp="1"/>
          </p:cNvSpPr>
          <p:nvPr>
            <p:ph type="body" sz="quarter" idx="11" hasCustomPrompt="1"/>
          </p:nvPr>
        </p:nvSpPr>
        <p:spPr>
          <a:xfrm>
            <a:off x="452438" y="3770350"/>
            <a:ext cx="1795003" cy="2179600"/>
          </a:xfrm>
        </p:spPr>
        <p:txBody>
          <a:bodyPr/>
          <a:lstStyle>
            <a:lvl1pPr>
              <a:defRPr>
                <a:solidFill>
                  <a:schemeClr val="bg1"/>
                </a:solidFill>
              </a:defRPr>
            </a:lvl1pPr>
          </a:lstStyle>
          <a:p>
            <a:pPr lvl="0"/>
            <a:r>
              <a:rPr lang="en-US"/>
              <a:t>Add content</a:t>
            </a:r>
            <a:endParaRPr lang="en-GB"/>
          </a:p>
        </p:txBody>
      </p:sp>
      <p:sp>
        <p:nvSpPr>
          <p:cNvPr id="12" name="Text Placeholder 11">
            <a:extLst>
              <a:ext uri="{FF2B5EF4-FFF2-40B4-BE49-F238E27FC236}">
                <a16:creationId xmlns:a16="http://schemas.microsoft.com/office/drawing/2014/main" id="{7E434A42-49D0-4CA1-BB83-11FB5E1E5DCC}"/>
              </a:ext>
            </a:extLst>
          </p:cNvPr>
          <p:cNvSpPr>
            <a:spLocks noGrp="1"/>
          </p:cNvSpPr>
          <p:nvPr>
            <p:ph type="body" sz="quarter" idx="12" hasCustomPrompt="1"/>
          </p:nvPr>
        </p:nvSpPr>
        <p:spPr>
          <a:xfrm>
            <a:off x="3292093"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3" name="Text Placeholder 10">
            <a:extLst>
              <a:ext uri="{FF2B5EF4-FFF2-40B4-BE49-F238E27FC236}">
                <a16:creationId xmlns:a16="http://schemas.microsoft.com/office/drawing/2014/main" id="{F92A71C5-8ED1-463D-B308-AF5C4B0ECA83}"/>
              </a:ext>
            </a:extLst>
          </p:cNvPr>
          <p:cNvSpPr>
            <a:spLocks noGrp="1"/>
          </p:cNvSpPr>
          <p:nvPr>
            <p:ph type="body" sz="quarter" idx="13" hasCustomPrompt="1"/>
          </p:nvPr>
        </p:nvSpPr>
        <p:spPr>
          <a:xfrm>
            <a:off x="3292093" y="3770350"/>
            <a:ext cx="1795003" cy="2179600"/>
          </a:xfrm>
        </p:spPr>
        <p:txBody>
          <a:bodyPr/>
          <a:lstStyle>
            <a:lvl1pPr>
              <a:defRPr>
                <a:solidFill>
                  <a:schemeClr val="bg1"/>
                </a:solidFill>
              </a:defRPr>
            </a:lvl1pPr>
          </a:lstStyle>
          <a:p>
            <a:pPr lvl="0"/>
            <a:r>
              <a:rPr lang="en-US"/>
              <a:t>Add content</a:t>
            </a:r>
            <a:endParaRPr lang="en-GB"/>
          </a:p>
        </p:txBody>
      </p:sp>
      <p:sp>
        <p:nvSpPr>
          <p:cNvPr id="14" name="Text Placeholder 13">
            <a:extLst>
              <a:ext uri="{FF2B5EF4-FFF2-40B4-BE49-F238E27FC236}">
                <a16:creationId xmlns:a16="http://schemas.microsoft.com/office/drawing/2014/main" id="{BECA9684-D55E-4B3C-9378-7CC635F78BC8}"/>
              </a:ext>
            </a:extLst>
          </p:cNvPr>
          <p:cNvSpPr>
            <a:spLocks noGrp="1"/>
          </p:cNvSpPr>
          <p:nvPr>
            <p:ph type="body" sz="quarter" idx="14" hasCustomPrompt="1"/>
          </p:nvPr>
        </p:nvSpPr>
        <p:spPr>
          <a:xfrm>
            <a:off x="6131748"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5" name="Text Placeholder 10">
            <a:extLst>
              <a:ext uri="{FF2B5EF4-FFF2-40B4-BE49-F238E27FC236}">
                <a16:creationId xmlns:a16="http://schemas.microsoft.com/office/drawing/2014/main" id="{D3FFB0F7-72B7-4D1A-B404-2802EB18A21E}"/>
              </a:ext>
            </a:extLst>
          </p:cNvPr>
          <p:cNvSpPr>
            <a:spLocks noGrp="1"/>
          </p:cNvSpPr>
          <p:nvPr>
            <p:ph type="body" sz="quarter" idx="15" hasCustomPrompt="1"/>
          </p:nvPr>
        </p:nvSpPr>
        <p:spPr>
          <a:xfrm>
            <a:off x="6131748" y="3770350"/>
            <a:ext cx="1795003" cy="2179600"/>
          </a:xfrm>
        </p:spPr>
        <p:txBody>
          <a:bodyPr/>
          <a:lstStyle>
            <a:lvl1pPr>
              <a:defRPr>
                <a:solidFill>
                  <a:schemeClr val="bg1"/>
                </a:solidFill>
              </a:defRPr>
            </a:lvl1pPr>
          </a:lstStyle>
          <a:p>
            <a:pPr lvl="0"/>
            <a:r>
              <a:rPr lang="en-US"/>
              <a:t>Add content</a:t>
            </a:r>
            <a:endParaRPr lang="en-GB"/>
          </a:p>
        </p:txBody>
      </p:sp>
      <p:sp>
        <p:nvSpPr>
          <p:cNvPr id="16" name="Text Placeholder 15">
            <a:extLst>
              <a:ext uri="{FF2B5EF4-FFF2-40B4-BE49-F238E27FC236}">
                <a16:creationId xmlns:a16="http://schemas.microsoft.com/office/drawing/2014/main" id="{B3D5159A-DD0D-4DB1-8FF9-C8484DE41000}"/>
              </a:ext>
            </a:extLst>
          </p:cNvPr>
          <p:cNvSpPr>
            <a:spLocks noGrp="1"/>
          </p:cNvSpPr>
          <p:nvPr>
            <p:ph type="body" sz="quarter" idx="16" hasCustomPrompt="1"/>
          </p:nvPr>
        </p:nvSpPr>
        <p:spPr>
          <a:xfrm>
            <a:off x="8971403"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7" name="Text Placeholder 10">
            <a:extLst>
              <a:ext uri="{FF2B5EF4-FFF2-40B4-BE49-F238E27FC236}">
                <a16:creationId xmlns:a16="http://schemas.microsoft.com/office/drawing/2014/main" id="{D2FA30A8-1F65-4BA4-BCED-C4DB5DCE4CDF}"/>
              </a:ext>
            </a:extLst>
          </p:cNvPr>
          <p:cNvSpPr>
            <a:spLocks noGrp="1"/>
          </p:cNvSpPr>
          <p:nvPr>
            <p:ph type="body" sz="quarter" idx="17" hasCustomPrompt="1"/>
          </p:nvPr>
        </p:nvSpPr>
        <p:spPr>
          <a:xfrm>
            <a:off x="8971403" y="3770350"/>
            <a:ext cx="1795003" cy="2179600"/>
          </a:xfrm>
        </p:spPr>
        <p:txBody>
          <a:bodyPr/>
          <a:lstStyle>
            <a:lvl1pPr>
              <a:defRPr>
                <a:solidFill>
                  <a:schemeClr val="bg1"/>
                </a:solidFill>
              </a:defRPr>
            </a:lvl1pPr>
          </a:lstStyle>
          <a:p>
            <a:pPr lvl="0"/>
            <a:r>
              <a:rPr lang="en-US"/>
              <a:t>Add content</a:t>
            </a:r>
            <a:endParaRPr lang="en-GB"/>
          </a:p>
        </p:txBody>
      </p:sp>
    </p:spTree>
    <p:extLst>
      <p:ext uri="{BB962C8B-B14F-4D97-AF65-F5344CB8AC3E}">
        <p14:creationId xmlns:p14="http://schemas.microsoft.com/office/powerpoint/2010/main" val="1134785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lvl1pPr>
          </a:lstStyle>
          <a:p>
            <a:r>
              <a:rPr lang="en-US"/>
              <a:t>add a video</a:t>
            </a:r>
            <a:endParaRPr lang="en-GB"/>
          </a:p>
        </p:txBody>
      </p:sp>
      <p:sp>
        <p:nvSpPr>
          <p:cNvPr id="12" name="Media Placeholder 11">
            <a:extLst>
              <a:ext uri="{FF2B5EF4-FFF2-40B4-BE49-F238E27FC236}">
                <a16:creationId xmlns:a16="http://schemas.microsoft.com/office/drawing/2014/main" id="{3E0BF0D3-34C5-4E8C-AF2A-F111651491D0}"/>
              </a:ext>
            </a:extLst>
          </p:cNvPr>
          <p:cNvSpPr>
            <a:spLocks noGrp="1"/>
          </p:cNvSpPr>
          <p:nvPr>
            <p:ph type="media" sz="quarter" idx="10" hasCustomPrompt="1"/>
          </p:nvPr>
        </p:nvSpPr>
        <p:spPr>
          <a:xfrm>
            <a:off x="2482056" y="1855023"/>
            <a:ext cx="7227888" cy="4052887"/>
          </a:xfrm>
          <a:solidFill>
            <a:schemeClr val="bg2">
              <a:lumMod val="40000"/>
              <a:lumOff val="60000"/>
            </a:schemeClr>
          </a:solidFill>
        </p:spPr>
        <p:txBody>
          <a:bodyPr vert="horz" wrap="square" lIns="0" tIns="0" rIns="0" bIns="0" rtlCol="0" anchor="ctr">
            <a:noAutofit/>
          </a:bodyPr>
          <a:lstStyle>
            <a:lvl1pPr>
              <a:defRPr lang="en-GB" sz="2000">
                <a:solidFill>
                  <a:schemeClr val="tx2"/>
                </a:solidFill>
              </a:defRPr>
            </a:lvl1pPr>
          </a:lstStyle>
          <a:p>
            <a:pPr marL="153988" lvl="0" indent="-153988" algn="ctr"/>
            <a:r>
              <a:rPr lang="en-GB"/>
              <a:t>Add media</a:t>
            </a:r>
          </a:p>
        </p:txBody>
      </p:sp>
    </p:spTree>
    <p:extLst>
      <p:ext uri="{BB962C8B-B14F-4D97-AF65-F5344CB8AC3E}">
        <p14:creationId xmlns:p14="http://schemas.microsoft.com/office/powerpoint/2010/main" val="1449917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dia on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solidFill>
                  <a:schemeClr val="bg1"/>
                </a:solidFill>
              </a:defRPr>
            </a:lvl1pPr>
          </a:lstStyle>
          <a:p>
            <a:r>
              <a:rPr lang="en-US"/>
              <a:t>add a video</a:t>
            </a:r>
            <a:endParaRPr lang="en-GB"/>
          </a:p>
        </p:txBody>
      </p:sp>
      <p:sp>
        <p:nvSpPr>
          <p:cNvPr id="4" name="Media Placeholder 11">
            <a:extLst>
              <a:ext uri="{FF2B5EF4-FFF2-40B4-BE49-F238E27FC236}">
                <a16:creationId xmlns:a16="http://schemas.microsoft.com/office/drawing/2014/main" id="{07B7985F-3B77-47D4-8044-B250A793B1C1}"/>
              </a:ext>
            </a:extLst>
          </p:cNvPr>
          <p:cNvSpPr>
            <a:spLocks noGrp="1"/>
          </p:cNvSpPr>
          <p:nvPr>
            <p:ph type="media" sz="quarter" idx="10" hasCustomPrompt="1"/>
          </p:nvPr>
        </p:nvSpPr>
        <p:spPr>
          <a:xfrm>
            <a:off x="2482056" y="1855023"/>
            <a:ext cx="7227888" cy="4052887"/>
          </a:xfrm>
          <a:solidFill>
            <a:schemeClr val="bg2">
              <a:lumMod val="40000"/>
              <a:lumOff val="60000"/>
            </a:schemeClr>
          </a:solidFill>
        </p:spPr>
        <p:txBody>
          <a:bodyPr vert="horz" wrap="square" lIns="0" tIns="0" rIns="0" bIns="0" rtlCol="0" anchor="ctr">
            <a:noAutofit/>
          </a:bodyPr>
          <a:lstStyle>
            <a:lvl1pPr algn="ctr">
              <a:defRPr lang="en-GB" sz="2000">
                <a:solidFill>
                  <a:schemeClr val="tx2"/>
                </a:solidFill>
              </a:defRPr>
            </a:lvl1pPr>
          </a:lstStyle>
          <a:p>
            <a:pPr marL="153988" lvl="0" indent="-153988" algn="ctr"/>
            <a:r>
              <a:rPr lang="en-GB"/>
              <a:t>Add media</a:t>
            </a:r>
          </a:p>
        </p:txBody>
      </p:sp>
    </p:spTree>
    <p:extLst>
      <p:ext uri="{BB962C8B-B14F-4D97-AF65-F5344CB8AC3E}">
        <p14:creationId xmlns:p14="http://schemas.microsoft.com/office/powerpoint/2010/main" val="219410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4C281646-3673-4BEB-B16D-1816292F8E88}"/>
              </a:ext>
            </a:extLst>
          </p:cNvPr>
          <p:cNvSpPr/>
          <p:nvPr userDrawn="1"/>
        </p:nvSpPr>
        <p:spPr>
          <a:xfrm>
            <a:off x="0" y="0"/>
            <a:ext cx="1590543" cy="1394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 name="Picture 104" descr="Chart, bubble chart&#10;&#10;Description automatically generated">
            <a:extLst>
              <a:ext uri="{FF2B5EF4-FFF2-40B4-BE49-F238E27FC236}">
                <a16:creationId xmlns:a16="http://schemas.microsoft.com/office/drawing/2014/main" id="{D9EFBD23-FD67-4B3D-B70E-6F1F04E650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6609" y="0"/>
            <a:ext cx="1590543" cy="2716046"/>
          </a:xfrm>
          <a:prstGeom prst="rect">
            <a:avLst/>
          </a:prstGeom>
        </p:spPr>
      </p:pic>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098158" y="5654306"/>
            <a:ext cx="2753080"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15454"/>
            <a:ext cx="5760000" cy="1519947"/>
          </a:xfrm>
        </p:spPr>
        <p:txBody>
          <a:bodyPr anchor="b">
            <a:noAutofit/>
          </a:bodyPr>
          <a:lstStyle>
            <a:lvl1pPr algn="l">
              <a:lnSpc>
                <a:spcPct val="85000"/>
              </a:lnSpc>
              <a:defRPr sz="3400" b="1">
                <a:solidFill>
                  <a:schemeClr val="accent1"/>
                </a:solidFill>
              </a:defRPr>
            </a:lvl1pPr>
          </a:lstStyle>
          <a:p>
            <a:r>
              <a:rPr lang="en-GB"/>
              <a:t>add section title across two or three lines</a:t>
            </a:r>
          </a:p>
        </p:txBody>
      </p:sp>
    </p:spTree>
    <p:extLst>
      <p:ext uri="{BB962C8B-B14F-4D97-AF65-F5344CB8AC3E}">
        <p14:creationId xmlns:p14="http://schemas.microsoft.com/office/powerpoint/2010/main" val="140001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98159" y="5654306"/>
            <a:ext cx="2753077"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60719"/>
            <a:ext cx="6480000" cy="1519947"/>
          </a:xfrm>
        </p:spPr>
        <p:txBody>
          <a:bodyPr anchor="b">
            <a:noAutofit/>
          </a:bodyPr>
          <a:lstStyle>
            <a:lvl1pPr algn="l">
              <a:lnSpc>
                <a:spcPct val="85000"/>
              </a:lnSpc>
              <a:defRPr sz="4600" b="1">
                <a:solidFill>
                  <a:schemeClr val="bg1"/>
                </a:solidFill>
              </a:defRPr>
            </a:lvl1pPr>
          </a:lstStyle>
          <a:p>
            <a:r>
              <a:rPr lang="en-US"/>
              <a:t>Thank you</a:t>
            </a:r>
            <a:endParaRPr lang="en-GB"/>
          </a:p>
        </p:txBody>
      </p:sp>
      <p:pic>
        <p:nvPicPr>
          <p:cNvPr id="4" name="Picture 3" descr="A picture containing text&#10;&#10;Description automatically generated">
            <a:extLst>
              <a:ext uri="{FF2B5EF4-FFF2-40B4-BE49-F238E27FC236}">
                <a16:creationId xmlns:a16="http://schemas.microsoft.com/office/drawing/2014/main" id="{DD6CB6AA-9D60-4176-B62D-40E65F43F397}"/>
              </a:ext>
            </a:extLst>
          </p:cNvPr>
          <p:cNvPicPr>
            <a:picLocks noChangeAspect="1"/>
          </p:cNvPicPr>
          <p:nvPr userDrawn="1"/>
        </p:nvPicPr>
        <p:blipFill rotWithShape="1">
          <a:blip r:embed="rId4"/>
          <a:srcRect t="2801" r="45708" b="45214"/>
          <a:stretch/>
        </p:blipFill>
        <p:spPr>
          <a:xfrm>
            <a:off x="636609" y="-1"/>
            <a:ext cx="866265" cy="2789719"/>
          </a:xfrm>
          <a:prstGeom prst="rect">
            <a:avLst/>
          </a:prstGeom>
        </p:spPr>
      </p:pic>
      <p:pic>
        <p:nvPicPr>
          <p:cNvPr id="5" name="Picture 4">
            <a:extLst>
              <a:ext uri="{FF2B5EF4-FFF2-40B4-BE49-F238E27FC236}">
                <a16:creationId xmlns:a16="http://schemas.microsoft.com/office/drawing/2014/main" id="{A5D48DCE-42BA-4CED-A212-0674E5C6D2E7}"/>
              </a:ext>
            </a:extLst>
          </p:cNvPr>
          <p:cNvPicPr>
            <a:picLocks noChangeAspect="1"/>
          </p:cNvPicPr>
          <p:nvPr userDrawn="1"/>
        </p:nvPicPr>
        <p:blipFill rotWithShape="1">
          <a:blip r:embed="rId4"/>
          <a:srcRect t="3483" b="43449"/>
          <a:stretch/>
        </p:blipFill>
        <p:spPr>
          <a:xfrm>
            <a:off x="636609" y="0"/>
            <a:ext cx="1623143" cy="2897109"/>
          </a:xfrm>
          <a:prstGeom prst="rect">
            <a:avLst/>
          </a:prstGeom>
        </p:spPr>
      </p:pic>
      <p:grpSp>
        <p:nvGrpSpPr>
          <p:cNvPr id="10" name="Group 9">
            <a:extLst>
              <a:ext uri="{FF2B5EF4-FFF2-40B4-BE49-F238E27FC236}">
                <a16:creationId xmlns:a16="http://schemas.microsoft.com/office/drawing/2014/main" id="{626A6355-54B7-46A7-B6C7-767E396E1773}"/>
              </a:ext>
            </a:extLst>
          </p:cNvPr>
          <p:cNvGrpSpPr/>
          <p:nvPr userDrawn="1"/>
        </p:nvGrpSpPr>
        <p:grpSpPr>
          <a:xfrm>
            <a:off x="7581799" y="4421775"/>
            <a:ext cx="4610201" cy="2436225"/>
            <a:chOff x="7581799" y="4421775"/>
            <a:chExt cx="4610201" cy="2436225"/>
          </a:xfrm>
        </p:grpSpPr>
        <p:grpSp>
          <p:nvGrpSpPr>
            <p:cNvPr id="11" name="Group 10">
              <a:extLst>
                <a:ext uri="{FF2B5EF4-FFF2-40B4-BE49-F238E27FC236}">
                  <a16:creationId xmlns:a16="http://schemas.microsoft.com/office/drawing/2014/main" id="{867B71F9-503C-485D-933F-A34B20D16725}"/>
                </a:ext>
              </a:extLst>
            </p:cNvPr>
            <p:cNvGrpSpPr/>
            <p:nvPr userDrawn="1"/>
          </p:nvGrpSpPr>
          <p:grpSpPr>
            <a:xfrm>
              <a:off x="7581799" y="4421775"/>
              <a:ext cx="4610201" cy="2436225"/>
              <a:chOff x="-2399815" y="1795775"/>
              <a:chExt cx="4610201" cy="2436225"/>
            </a:xfrm>
          </p:grpSpPr>
          <p:sp>
            <p:nvSpPr>
              <p:cNvPr id="13" name="Freeform: Shape 12">
                <a:extLst>
                  <a:ext uri="{FF2B5EF4-FFF2-40B4-BE49-F238E27FC236}">
                    <a16:creationId xmlns:a16="http://schemas.microsoft.com/office/drawing/2014/main" id="{6163086D-2C03-4016-AF03-9EE1000758F8}"/>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2EECD2F-8FBE-4896-A73D-EA0B9956B4BC}"/>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9525" cap="flat">
                <a:noFill/>
                <a:prstDash val="solid"/>
                <a:miter/>
              </a:ln>
            </p:spPr>
            <p:txBody>
              <a:bodyPr rtlCol="0" anchor="ctr"/>
              <a:lstStyle/>
              <a:p>
                <a:endParaRPr lang="en-GB"/>
              </a:p>
            </p:txBody>
          </p:sp>
        </p:grpSp>
        <p:pic>
          <p:nvPicPr>
            <p:cNvPr id="12" name="Graphic 11">
              <a:extLst>
                <a:ext uri="{FF2B5EF4-FFF2-40B4-BE49-F238E27FC236}">
                  <a16:creationId xmlns:a16="http://schemas.microsoft.com/office/drawing/2014/main" id="{CC41C8C7-D6C5-4C79-A6CB-8B0292482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7" name="Text Placeholder 16">
            <a:extLst>
              <a:ext uri="{FF2B5EF4-FFF2-40B4-BE49-F238E27FC236}">
                <a16:creationId xmlns:a16="http://schemas.microsoft.com/office/drawing/2014/main" id="{9A5B1CAD-6941-4AC1-BD30-E00B7D193B28}"/>
              </a:ext>
            </a:extLst>
          </p:cNvPr>
          <p:cNvSpPr>
            <a:spLocks noGrp="1"/>
          </p:cNvSpPr>
          <p:nvPr>
            <p:ph type="body" sz="quarter" idx="10" hasCustomPrompt="1"/>
          </p:nvPr>
        </p:nvSpPr>
        <p:spPr>
          <a:xfrm>
            <a:off x="672823" y="5109754"/>
            <a:ext cx="2568319" cy="1306921"/>
          </a:xfrm>
          <a:prstGeom prst="rect">
            <a:avLst/>
          </a:prstGeom>
        </p:spPr>
        <p:txBody>
          <a:bodyPr/>
          <a:lstStyle>
            <a:lvl1pPr marL="0" indent="0">
              <a:buNone/>
              <a:defRPr>
                <a:solidFill>
                  <a:schemeClr val="bg1"/>
                </a:solidFill>
              </a:defRPr>
            </a:lvl1pPr>
          </a:lstStyle>
          <a:p>
            <a:pPr lvl="0"/>
            <a:r>
              <a:rPr lang="en-US"/>
              <a:t>Add contact details</a:t>
            </a:r>
            <a:endParaRPr lang="en-GB"/>
          </a:p>
        </p:txBody>
      </p:sp>
    </p:spTree>
    <p:extLst>
      <p:ext uri="{BB962C8B-B14F-4D97-AF65-F5344CB8AC3E}">
        <p14:creationId xmlns:p14="http://schemas.microsoft.com/office/powerpoint/2010/main" val="823313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page">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38041E19-FF4F-4C33-A0BA-DC847F2024C3}"/>
              </a:ext>
            </a:extLst>
          </p:cNvPr>
          <p:cNvPicPr>
            <a:picLocks noChangeAspect="1"/>
          </p:cNvPicPr>
          <p:nvPr userDrawn="1"/>
        </p:nvPicPr>
        <p:blipFill rotWithShape="1">
          <a:blip r:embed="rId2"/>
          <a:srcRect t="75559" r="25142"/>
          <a:stretch/>
        </p:blipFill>
        <p:spPr>
          <a:xfrm>
            <a:off x="6114472" y="4895273"/>
            <a:ext cx="6077528" cy="1437059"/>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777799"/>
          </a:xfrm>
        </p:spPr>
        <p:txBody>
          <a:bodyPr/>
          <a:lstStyle>
            <a:lvl1pPr>
              <a:defRPr/>
            </a:lvl1pPr>
          </a:lstStyle>
          <a:p>
            <a:r>
              <a:rPr lang="en-US"/>
              <a:t>PAGE HEADING CAN GO OVER TWEO LINES</a:t>
            </a:r>
            <a:endParaRPr lang="en-GB"/>
          </a:p>
        </p:txBody>
      </p:sp>
      <p:sp>
        <p:nvSpPr>
          <p:cNvPr id="16" name="Content Placeholder 2">
            <a:extLst>
              <a:ext uri="{FF2B5EF4-FFF2-40B4-BE49-F238E27FC236}">
                <a16:creationId xmlns:a16="http://schemas.microsoft.com/office/drawing/2014/main" id="{67B6F139-4C82-4FC9-911C-E997AF62CDA9}"/>
              </a:ext>
            </a:extLst>
          </p:cNvPr>
          <p:cNvSpPr>
            <a:spLocks noGrp="1"/>
          </p:cNvSpPr>
          <p:nvPr>
            <p:ph idx="1" hasCustomPrompt="1"/>
          </p:nvPr>
        </p:nvSpPr>
        <p:spPr>
          <a:xfrm>
            <a:off x="464470" y="1802603"/>
            <a:ext cx="5290242" cy="329449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ED74F4DB-770E-4689-994A-4FEA02620699}"/>
              </a:ext>
            </a:extLst>
          </p:cNvPr>
          <p:cNvSpPr>
            <a:spLocks noGrp="1"/>
          </p:cNvSpPr>
          <p:nvPr>
            <p:ph idx="10" hasCustomPrompt="1"/>
          </p:nvPr>
        </p:nvSpPr>
        <p:spPr>
          <a:xfrm>
            <a:off x="6437288" y="1802603"/>
            <a:ext cx="5290242" cy="329449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pic>
        <p:nvPicPr>
          <p:cNvPr id="19" name="Picture 18" descr="Graphical user interface, application&#10;&#10;Description automatically generated">
            <a:extLst>
              <a:ext uri="{FF2B5EF4-FFF2-40B4-BE49-F238E27FC236}">
                <a16:creationId xmlns:a16="http://schemas.microsoft.com/office/drawing/2014/main" id="{CC22B201-2EF3-414F-83E9-BB571A48B25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096000" y="0"/>
            <a:ext cx="6095999" cy="1825625"/>
          </a:xfrm>
          <a:prstGeom prst="rect">
            <a:avLst/>
          </a:prstGeom>
        </p:spPr>
      </p:pic>
    </p:spTree>
    <p:extLst>
      <p:ext uri="{BB962C8B-B14F-4D97-AF65-F5344CB8AC3E}">
        <p14:creationId xmlns:p14="http://schemas.microsoft.com/office/powerpoint/2010/main" val="50416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with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FA8B7E4-4F30-434B-B9E0-83F2ECEDA402}"/>
              </a:ext>
            </a:extLst>
          </p:cNvPr>
          <p:cNvSpPr>
            <a:spLocks noGrp="1"/>
          </p:cNvSpPr>
          <p:nvPr>
            <p:ph type="pic" sz="quarter" idx="10" hasCustomPrompt="1"/>
          </p:nvPr>
        </p:nvSpPr>
        <p:spPr>
          <a:xfrm>
            <a:off x="7043000" y="0"/>
            <a:ext cx="5149000" cy="6858000"/>
          </a:xfrm>
          <a:custGeom>
            <a:avLst/>
            <a:gdLst>
              <a:gd name="connsiteX0" fmla="*/ 0 w 5149000"/>
              <a:gd name="connsiteY0" fmla="*/ 0 h 6858000"/>
              <a:gd name="connsiteX1" fmla="*/ 5149000 w 5149000"/>
              <a:gd name="connsiteY1" fmla="*/ 0 h 6858000"/>
              <a:gd name="connsiteX2" fmla="*/ 5149000 w 5149000"/>
              <a:gd name="connsiteY2" fmla="*/ 6858000 h 6858000"/>
              <a:gd name="connsiteX3" fmla="*/ 455857 w 5149000"/>
              <a:gd name="connsiteY3" fmla="*/ 6858000 h 6858000"/>
              <a:gd name="connsiteX4" fmla="*/ 0 w 5149000"/>
              <a:gd name="connsiteY4" fmla="*/ 641339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00" h="6858000">
                <a:moveTo>
                  <a:pt x="0" y="0"/>
                </a:moveTo>
                <a:lnTo>
                  <a:pt x="5149000" y="0"/>
                </a:lnTo>
                <a:lnTo>
                  <a:pt x="5149000" y="6858000"/>
                </a:lnTo>
                <a:lnTo>
                  <a:pt x="455857" y="6858000"/>
                </a:lnTo>
                <a:lnTo>
                  <a:pt x="0" y="6413398"/>
                </a:lnTo>
                <a:close/>
              </a:path>
            </a:pathLst>
          </a:custGeom>
          <a:solidFill>
            <a:schemeClr val="bg2">
              <a:lumMod val="40000"/>
              <a:lumOff val="60000"/>
            </a:schemeClr>
          </a:solidFill>
        </p:spPr>
        <p:txBody>
          <a:bodyPr vert="horz" wrap="square" lIns="0" tIns="0" rIns="0" bIns="0" rtlCol="0" anchor="ctr">
            <a:noAutofit/>
          </a:bodyPr>
          <a:lstStyle>
            <a:lvl1pPr marL="0" indent="0">
              <a:buNone/>
              <a:defRPr lang="en-GB" sz="2000">
                <a:solidFill>
                  <a:schemeClr val="tx2"/>
                </a:solidFill>
              </a:defRPr>
            </a:lvl1pPr>
          </a:lstStyle>
          <a:p>
            <a:pPr marL="153988" lvl="0" indent="-153988" algn="ctr"/>
            <a:r>
              <a:rPr lang="en-GB"/>
              <a:t>Add picture</a:t>
            </a:r>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55417" y="884380"/>
            <a:ext cx="5640583" cy="697831"/>
          </a:xfrm>
        </p:spPr>
        <p:txBody>
          <a:bodyPr/>
          <a:lstStyle>
            <a:lvl1pPr>
              <a:defRPr sz="3400"/>
            </a:lvl1pPr>
          </a:lstStyle>
          <a:p>
            <a:r>
              <a:rPr lang="en-US"/>
              <a:t>CONTENTS</a:t>
            </a:r>
            <a:endParaRPr lang="en-GB"/>
          </a:p>
        </p:txBody>
      </p:sp>
      <p:sp>
        <p:nvSpPr>
          <p:cNvPr id="15" name="Text Placeholder 14">
            <a:extLst>
              <a:ext uri="{FF2B5EF4-FFF2-40B4-BE49-F238E27FC236}">
                <a16:creationId xmlns:a16="http://schemas.microsoft.com/office/drawing/2014/main" id="{44F4512A-5578-40CB-B9F3-48499FD0B5BD}"/>
              </a:ext>
            </a:extLst>
          </p:cNvPr>
          <p:cNvSpPr>
            <a:spLocks noGrp="1"/>
          </p:cNvSpPr>
          <p:nvPr>
            <p:ph type="body" sz="quarter" idx="12" hasCustomPrompt="1"/>
          </p:nvPr>
        </p:nvSpPr>
        <p:spPr>
          <a:xfrm>
            <a:off x="455417" y="1808163"/>
            <a:ext cx="4680000" cy="41417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0" lvl="0" indent="0">
              <a:buNone/>
            </a:pPr>
            <a:r>
              <a:rPr lang="en-US"/>
              <a:t>Add content</a:t>
            </a:r>
            <a:endParaRPr lang="en-GB"/>
          </a:p>
        </p:txBody>
      </p:sp>
      <p:sp>
        <p:nvSpPr>
          <p:cNvPr id="16" name="Text Placeholder 14">
            <a:extLst>
              <a:ext uri="{FF2B5EF4-FFF2-40B4-BE49-F238E27FC236}">
                <a16:creationId xmlns:a16="http://schemas.microsoft.com/office/drawing/2014/main" id="{05ED987F-3229-4CD3-B083-3517F3D4A025}"/>
              </a:ext>
            </a:extLst>
          </p:cNvPr>
          <p:cNvSpPr>
            <a:spLocks noGrp="1"/>
          </p:cNvSpPr>
          <p:nvPr>
            <p:ph type="body" sz="quarter" idx="13" hasCustomPrompt="1"/>
          </p:nvPr>
        </p:nvSpPr>
        <p:spPr>
          <a:xfrm>
            <a:off x="5688320" y="1808163"/>
            <a:ext cx="286967" cy="4141787"/>
          </a:xfrm>
          <a:prstGeom prst="rect">
            <a:avLst/>
          </a:prstGeom>
        </p:spPr>
        <p:txBody>
          <a:bodyPr vert="horz" lIns="0" tIns="0" rIns="0" bIns="0" rtlCol="0">
            <a:noAutofit/>
          </a:bodyPr>
          <a:lstStyle>
            <a:lvl1pPr algn="r">
              <a:defRPr lang="en-US" smtClean="0"/>
            </a:lvl1pPr>
            <a:lvl2pPr>
              <a:defRPr lang="en-US" smtClean="0"/>
            </a:lvl2pPr>
            <a:lvl3pPr>
              <a:defRPr lang="en-US" smtClean="0"/>
            </a:lvl3pPr>
            <a:lvl4pPr>
              <a:defRPr lang="en-US" smtClean="0"/>
            </a:lvl4pPr>
            <a:lvl5pPr>
              <a:defRPr lang="en-GB"/>
            </a:lvl5pPr>
          </a:lstStyle>
          <a:p>
            <a:pPr marL="0" lvl="0" indent="0">
              <a:buNone/>
            </a:pPr>
            <a:r>
              <a:rPr lang="en-US"/>
              <a:t>00</a:t>
            </a:r>
            <a:endParaRPr lang="en-GB"/>
          </a:p>
        </p:txBody>
      </p:sp>
    </p:spTree>
    <p:extLst>
      <p:ext uri="{BB962C8B-B14F-4D97-AF65-F5344CB8AC3E}">
        <p14:creationId xmlns:p14="http://schemas.microsoft.com/office/powerpoint/2010/main" val="27961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 content with graphic">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AFFE2BBC-DC05-4694-9F11-59DB3A663E8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93177" y="331705"/>
            <a:ext cx="6198824" cy="2311550"/>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697831"/>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241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pic">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28575" cap="flat">
                <a:solidFill>
                  <a:schemeClr val="accent2"/>
                </a:solid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50" name="Freeform: Shape 149">
            <a:extLst>
              <a:ext uri="{FF2B5EF4-FFF2-40B4-BE49-F238E27FC236}">
                <a16:creationId xmlns:a16="http://schemas.microsoft.com/office/drawing/2014/main" id="{F63B9805-7F54-4534-8DF4-4E9B63E47865}"/>
              </a:ext>
            </a:extLst>
          </p:cNvPr>
          <p:cNvSpPr/>
          <p:nvPr userDrawn="1"/>
        </p:nvSpPr>
        <p:spPr>
          <a:xfrm>
            <a:off x="828243" y="-6976"/>
            <a:ext cx="624144" cy="2031937"/>
          </a:xfrm>
          <a:custGeom>
            <a:avLst/>
            <a:gdLst>
              <a:gd name="connsiteX0" fmla="*/ 434287 w 624144"/>
              <a:gd name="connsiteY0" fmla="*/ 0 h 2031937"/>
              <a:gd name="connsiteX1" fmla="*/ 624144 w 624144"/>
              <a:gd name="connsiteY1" fmla="*/ 0 h 2031937"/>
              <a:gd name="connsiteX2" fmla="*/ 624144 w 624144"/>
              <a:gd name="connsiteY2" fmla="*/ 550702 h 2031937"/>
              <a:gd name="connsiteX3" fmla="*/ 624144 w 624144"/>
              <a:gd name="connsiteY3" fmla="*/ 555653 h 2031937"/>
              <a:gd name="connsiteX4" fmla="*/ 594592 w 624144"/>
              <a:gd name="connsiteY4" fmla="*/ 622052 h 2031937"/>
              <a:gd name="connsiteX5" fmla="*/ 587778 w 624144"/>
              <a:gd name="connsiteY5" fmla="*/ 626392 h 2031937"/>
              <a:gd name="connsiteX6" fmla="*/ 189890 w 624144"/>
              <a:gd name="connsiteY6" fmla="*/ 1024281 h 2031937"/>
              <a:gd name="connsiteX7" fmla="*/ 189890 w 624144"/>
              <a:gd name="connsiteY7" fmla="*/ 1934501 h 2031937"/>
              <a:gd name="connsiteX8" fmla="*/ 189890 w 624144"/>
              <a:gd name="connsiteY8" fmla="*/ 1939452 h 2031937"/>
              <a:gd name="connsiteX9" fmla="*/ 92485 w 624144"/>
              <a:gd name="connsiteY9" fmla="*/ 2031905 h 2031937"/>
              <a:gd name="connsiteX10" fmla="*/ 32 w 624144"/>
              <a:gd name="connsiteY10" fmla="*/ 1934501 h 2031937"/>
              <a:gd name="connsiteX11" fmla="*/ 32 w 624144"/>
              <a:gd name="connsiteY11" fmla="*/ 984955 h 2031937"/>
              <a:gd name="connsiteX12" fmla="*/ 7252 w 624144"/>
              <a:gd name="connsiteY12" fmla="*/ 948645 h 2031937"/>
              <a:gd name="connsiteX13" fmla="*/ 26499 w 624144"/>
              <a:gd name="connsiteY13" fmla="*/ 919816 h 2031937"/>
              <a:gd name="connsiteX14" fmla="*/ 27817 w 624144"/>
              <a:gd name="connsiteY14" fmla="*/ 917781 h 2031937"/>
              <a:gd name="connsiteX15" fmla="*/ 434287 w 624144"/>
              <a:gd name="connsiteY15" fmla="*/ 511311 h 20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31937">
                <a:moveTo>
                  <a:pt x="434287" y="0"/>
                </a:moveTo>
                <a:lnTo>
                  <a:pt x="624144" y="0"/>
                </a:lnTo>
                <a:lnTo>
                  <a:pt x="624144" y="550702"/>
                </a:lnTo>
                <a:lnTo>
                  <a:pt x="624144" y="555653"/>
                </a:lnTo>
                <a:cubicBezTo>
                  <a:pt x="623461" y="581866"/>
                  <a:pt x="612218" y="605321"/>
                  <a:pt x="594592" y="622052"/>
                </a:cubicBezTo>
                <a:lnTo>
                  <a:pt x="587778" y="626392"/>
                </a:lnTo>
                <a:lnTo>
                  <a:pt x="189890" y="1024281"/>
                </a:lnTo>
                <a:lnTo>
                  <a:pt x="189890" y="1934501"/>
                </a:lnTo>
                <a:cubicBezTo>
                  <a:pt x="189935" y="1936151"/>
                  <a:pt x="189935" y="1937802"/>
                  <a:pt x="189890" y="1939452"/>
                </a:cubicBezTo>
                <a:cubicBezTo>
                  <a:pt x="188523" y="1991877"/>
                  <a:pt x="144917" y="2033272"/>
                  <a:pt x="92485" y="2031905"/>
                </a:cubicBezTo>
                <a:cubicBezTo>
                  <a:pt x="40060" y="2030539"/>
                  <a:pt x="-1335" y="1986926"/>
                  <a:pt x="32" y="1934501"/>
                </a:cubicBezTo>
                <a:lnTo>
                  <a:pt x="32" y="984955"/>
                </a:lnTo>
                <a:cubicBezTo>
                  <a:pt x="32" y="972375"/>
                  <a:pt x="2530" y="960050"/>
                  <a:pt x="7252" y="948645"/>
                </a:cubicBezTo>
                <a:lnTo>
                  <a:pt x="26499" y="919816"/>
                </a:lnTo>
                <a:lnTo>
                  <a:pt x="27817" y="917781"/>
                </a:lnTo>
                <a:lnTo>
                  <a:pt x="434287" y="511311"/>
                </a:lnTo>
                <a:close/>
              </a:path>
            </a:pathLst>
          </a:custGeom>
          <a:solidFill>
            <a:schemeClr val="accent2"/>
          </a:solidFill>
          <a:ln w="28575" cap="flat">
            <a:solidFill>
              <a:schemeClr val="accent2"/>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15544" y="2037425"/>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15544" y="2481259"/>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15544" y="2703177"/>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15544" y="2259342"/>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15858299-7E8C-4EB1-9AB7-2F66321E1486}"/>
              </a:ext>
            </a:extLst>
          </p:cNvPr>
          <p:cNvSpPr/>
          <p:nvPr userDrawn="1"/>
        </p:nvSpPr>
        <p:spPr>
          <a:xfrm>
            <a:off x="680716" y="-6976"/>
            <a:ext cx="472098" cy="2460049"/>
          </a:xfrm>
          <a:custGeom>
            <a:avLst/>
            <a:gdLst>
              <a:gd name="connsiteX0" fmla="*/ 434093 w 472098"/>
              <a:gd name="connsiteY0" fmla="*/ 0 h 2460049"/>
              <a:gd name="connsiteX1" fmla="*/ 472065 w 472098"/>
              <a:gd name="connsiteY1" fmla="*/ 0 h 2460049"/>
              <a:gd name="connsiteX2" fmla="*/ 472065 w 472098"/>
              <a:gd name="connsiteY2" fmla="*/ 469789 h 2460049"/>
              <a:gd name="connsiteX3" fmla="*/ 472065 w 472098"/>
              <a:gd name="connsiteY3" fmla="*/ 472000 h 2460049"/>
              <a:gd name="connsiteX4" fmla="*/ 466743 w 472098"/>
              <a:gd name="connsiteY4" fmla="*/ 482991 h 2460049"/>
              <a:gd name="connsiteX5" fmla="*/ 466713 w 472098"/>
              <a:gd name="connsiteY5" fmla="*/ 483068 h 2460049"/>
              <a:gd name="connsiteX6" fmla="*/ 466699 w 472098"/>
              <a:gd name="connsiteY6" fmla="*/ 483082 h 2460049"/>
              <a:gd name="connsiteX7" fmla="*/ 465721 w 472098"/>
              <a:gd name="connsiteY7" fmla="*/ 485102 h 2460049"/>
              <a:gd name="connsiteX8" fmla="*/ 464124 w 472098"/>
              <a:gd name="connsiteY8" fmla="*/ 485658 h 2460049"/>
              <a:gd name="connsiteX9" fmla="*/ 38004 w 472098"/>
              <a:gd name="connsiteY9" fmla="*/ 911778 h 2460049"/>
              <a:gd name="connsiteX10" fmla="*/ 38004 w 472098"/>
              <a:gd name="connsiteY10" fmla="*/ 2439922 h 2460049"/>
              <a:gd name="connsiteX11" fmla="*/ 38004 w 472098"/>
              <a:gd name="connsiteY11" fmla="*/ 2442134 h 2460049"/>
              <a:gd name="connsiteX12" fmla="*/ 17909 w 472098"/>
              <a:gd name="connsiteY12" fmla="*/ 2460017 h 2460049"/>
              <a:gd name="connsiteX13" fmla="*/ 32 w 472098"/>
              <a:gd name="connsiteY13" fmla="*/ 2439922 h 2460049"/>
              <a:gd name="connsiteX14" fmla="*/ 32 w 472098"/>
              <a:gd name="connsiteY14" fmla="*/ 904107 h 2460049"/>
              <a:gd name="connsiteX15" fmla="*/ 4958 w 472098"/>
              <a:gd name="connsiteY15" fmla="*/ 892116 h 2460049"/>
              <a:gd name="connsiteX16" fmla="*/ 5074 w 472098"/>
              <a:gd name="connsiteY16" fmla="*/ 892061 h 2460049"/>
              <a:gd name="connsiteX17" fmla="*/ 5640 w 472098"/>
              <a:gd name="connsiteY17" fmla="*/ 890440 h 2460049"/>
              <a:gd name="connsiteX18" fmla="*/ 434093 w 472098"/>
              <a:gd name="connsiteY18" fmla="*/ 461987 h 2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60049">
                <a:moveTo>
                  <a:pt x="434093" y="0"/>
                </a:moveTo>
                <a:lnTo>
                  <a:pt x="472065" y="0"/>
                </a:lnTo>
                <a:lnTo>
                  <a:pt x="472065" y="469789"/>
                </a:lnTo>
                <a:cubicBezTo>
                  <a:pt x="472110" y="470524"/>
                  <a:pt x="472110" y="471265"/>
                  <a:pt x="472065" y="472000"/>
                </a:cubicBezTo>
                <a:lnTo>
                  <a:pt x="466743" y="482991"/>
                </a:lnTo>
                <a:lnTo>
                  <a:pt x="466713" y="483068"/>
                </a:lnTo>
                <a:lnTo>
                  <a:pt x="466699" y="483082"/>
                </a:lnTo>
                <a:lnTo>
                  <a:pt x="465721" y="485102"/>
                </a:lnTo>
                <a:lnTo>
                  <a:pt x="464124" y="485658"/>
                </a:lnTo>
                <a:lnTo>
                  <a:pt x="38004" y="911778"/>
                </a:lnTo>
                <a:lnTo>
                  <a:pt x="38004" y="2439922"/>
                </a:lnTo>
                <a:cubicBezTo>
                  <a:pt x="38049" y="2440657"/>
                  <a:pt x="38049" y="2441399"/>
                  <a:pt x="38004" y="2442134"/>
                </a:cubicBezTo>
                <a:cubicBezTo>
                  <a:pt x="37391" y="2452622"/>
                  <a:pt x="28398" y="2460623"/>
                  <a:pt x="17909" y="2460017"/>
                </a:cubicBezTo>
                <a:cubicBezTo>
                  <a:pt x="7427" y="2459404"/>
                  <a:pt x="-580" y="2450405"/>
                  <a:pt x="32" y="2439922"/>
                </a:cubicBezTo>
                <a:lnTo>
                  <a:pt x="32" y="904107"/>
                </a:lnTo>
                <a:cubicBezTo>
                  <a:pt x="245" y="899665"/>
                  <a:pt x="1986" y="895423"/>
                  <a:pt x="4958" y="892116"/>
                </a:cubicBezTo>
                <a:lnTo>
                  <a:pt x="5074" y="892061"/>
                </a:lnTo>
                <a:lnTo>
                  <a:pt x="5640" y="890440"/>
                </a:lnTo>
                <a:lnTo>
                  <a:pt x="434093" y="461987"/>
                </a:lnTo>
                <a:close/>
              </a:path>
            </a:pathLst>
          </a:custGeom>
          <a:solidFill>
            <a:schemeClr val="bg1"/>
          </a:solidFill>
          <a:ln w="19050" cap="flat">
            <a:solidFill>
              <a:schemeClr val="bg1"/>
            </a:solidFill>
            <a:prstDash val="solid"/>
            <a:miter/>
          </a:ln>
        </p:spPr>
        <p:txBody>
          <a:bodyPr rtlCol="0" anchor="ctr"/>
          <a:lstStyle/>
          <a:p>
            <a:endParaRPr lang="en-GB"/>
          </a:p>
        </p:txBody>
      </p:sp>
      <p:sp>
        <p:nvSpPr>
          <p:cNvPr id="145" name="Picture Placeholder 144">
            <a:extLst>
              <a:ext uri="{FF2B5EF4-FFF2-40B4-BE49-F238E27FC236}">
                <a16:creationId xmlns:a16="http://schemas.microsoft.com/office/drawing/2014/main" id="{BC53236C-F0F3-4CF5-946A-DBF341FAD3EE}"/>
              </a:ext>
            </a:extLst>
          </p:cNvPr>
          <p:cNvSpPr>
            <a:spLocks noGrp="1"/>
          </p:cNvSpPr>
          <p:nvPr userDrawn="1">
            <p:ph type="pic" sz="quarter" idx="10" hasCustomPrompt="1"/>
          </p:nvPr>
        </p:nvSpPr>
        <p:spPr>
          <a:xfrm>
            <a:off x="2" y="-13446"/>
            <a:ext cx="12191999" cy="6871446"/>
          </a:xfrm>
          <a:custGeom>
            <a:avLst/>
            <a:gdLst>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12191999 w 12191999"/>
              <a:gd name="connsiteY77" fmla="*/ 6871446 h 6871446"/>
              <a:gd name="connsiteX78" fmla="*/ 0 w 12191999"/>
              <a:gd name="connsiteY78" fmla="*/ 6871446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0 w 12191999"/>
              <a:gd name="connsiteY77" fmla="*/ 6871446 h 6871446"/>
              <a:gd name="connsiteX78" fmla="*/ 0 w 12191999"/>
              <a:gd name="connsiteY78"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0 w 12191999"/>
              <a:gd name="connsiteY76" fmla="*/ 6871446 h 6871446"/>
              <a:gd name="connsiteX77" fmla="*/ 0 w 12191999"/>
              <a:gd name="connsiteY77"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0 w 12191999"/>
              <a:gd name="connsiteY75" fmla="*/ 6871446 h 6871446"/>
              <a:gd name="connsiteX76" fmla="*/ 0 w 12191999"/>
              <a:gd name="connsiteY76" fmla="*/ 0 h 687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1999" h="6871446">
                <a:moveTo>
                  <a:pt x="921101" y="2728090"/>
                </a:moveTo>
                <a:cubicBezTo>
                  <a:pt x="868655" y="2728090"/>
                  <a:pt x="826139" y="2770604"/>
                  <a:pt x="826139" y="2823050"/>
                </a:cubicBezTo>
                <a:cubicBezTo>
                  <a:pt x="826139" y="2875497"/>
                  <a:pt x="868655" y="2918011"/>
                  <a:pt x="921101" y="2918011"/>
                </a:cubicBezTo>
                <a:cubicBezTo>
                  <a:pt x="973545" y="2918011"/>
                  <a:pt x="1016062" y="2875497"/>
                  <a:pt x="1016062" y="2823050"/>
                </a:cubicBezTo>
                <a:cubicBezTo>
                  <a:pt x="1016062" y="2770604"/>
                  <a:pt x="973545" y="2728090"/>
                  <a:pt x="921101" y="2728090"/>
                </a:cubicBezTo>
                <a:close/>
                <a:moveTo>
                  <a:pt x="921101" y="2506171"/>
                </a:moveTo>
                <a:cubicBezTo>
                  <a:pt x="868655" y="2506171"/>
                  <a:pt x="826140" y="2548688"/>
                  <a:pt x="826140" y="2601132"/>
                </a:cubicBezTo>
                <a:cubicBezTo>
                  <a:pt x="826140" y="2653579"/>
                  <a:pt x="868655" y="2696094"/>
                  <a:pt x="921101" y="2696094"/>
                </a:cubicBezTo>
                <a:cubicBezTo>
                  <a:pt x="973546" y="2696094"/>
                  <a:pt x="1016062" y="2653579"/>
                  <a:pt x="1016062" y="2601132"/>
                </a:cubicBezTo>
                <a:cubicBezTo>
                  <a:pt x="1016062" y="2548688"/>
                  <a:pt x="973546" y="2506171"/>
                  <a:pt x="921101" y="2506171"/>
                </a:cubicBezTo>
                <a:close/>
                <a:moveTo>
                  <a:pt x="921100" y="2284254"/>
                </a:moveTo>
                <a:cubicBezTo>
                  <a:pt x="868654" y="2284254"/>
                  <a:pt x="826139" y="2326769"/>
                  <a:pt x="826139" y="2379216"/>
                </a:cubicBezTo>
                <a:cubicBezTo>
                  <a:pt x="826139" y="2431661"/>
                  <a:pt x="868654" y="2474177"/>
                  <a:pt x="921100" y="2474177"/>
                </a:cubicBezTo>
                <a:cubicBezTo>
                  <a:pt x="973545" y="2474177"/>
                  <a:pt x="1016061" y="2431661"/>
                  <a:pt x="1016061" y="2379216"/>
                </a:cubicBezTo>
                <a:cubicBezTo>
                  <a:pt x="1016061" y="2326769"/>
                  <a:pt x="973545" y="2284254"/>
                  <a:pt x="921100" y="2284254"/>
                </a:cubicBezTo>
                <a:close/>
                <a:moveTo>
                  <a:pt x="921101" y="2062338"/>
                </a:moveTo>
                <a:cubicBezTo>
                  <a:pt x="868655" y="2062338"/>
                  <a:pt x="826140" y="2104853"/>
                  <a:pt x="826140" y="2157299"/>
                </a:cubicBezTo>
                <a:cubicBezTo>
                  <a:pt x="826140" y="2209744"/>
                  <a:pt x="868655" y="2252260"/>
                  <a:pt x="921101" y="2252260"/>
                </a:cubicBezTo>
                <a:cubicBezTo>
                  <a:pt x="973546" y="2252260"/>
                  <a:pt x="1016062" y="2209744"/>
                  <a:pt x="1016062" y="2157299"/>
                </a:cubicBezTo>
                <a:cubicBezTo>
                  <a:pt x="1016062" y="2104853"/>
                  <a:pt x="973546" y="2062338"/>
                  <a:pt x="921101" y="2062338"/>
                </a:cubicBezTo>
                <a:close/>
                <a:moveTo>
                  <a:pt x="0" y="0"/>
                </a:moveTo>
                <a:lnTo>
                  <a:pt x="1120179" y="0"/>
                </a:lnTo>
                <a:lnTo>
                  <a:pt x="1120179" y="460982"/>
                </a:lnTo>
                <a:lnTo>
                  <a:pt x="691726" y="889435"/>
                </a:lnTo>
                <a:lnTo>
                  <a:pt x="691160" y="891056"/>
                </a:lnTo>
                <a:cubicBezTo>
                  <a:pt x="691121" y="891074"/>
                  <a:pt x="691083" y="891093"/>
                  <a:pt x="691044" y="891111"/>
                </a:cubicBezTo>
                <a:cubicBezTo>
                  <a:pt x="688072" y="894418"/>
                  <a:pt x="686331" y="898660"/>
                  <a:pt x="686118" y="903102"/>
                </a:cubicBezTo>
                <a:lnTo>
                  <a:pt x="686118" y="2438917"/>
                </a:lnTo>
                <a:cubicBezTo>
                  <a:pt x="685506" y="2449400"/>
                  <a:pt x="693513" y="2458399"/>
                  <a:pt x="703995" y="2459012"/>
                </a:cubicBezTo>
                <a:cubicBezTo>
                  <a:pt x="714484" y="2459618"/>
                  <a:pt x="723477" y="2451617"/>
                  <a:pt x="724090" y="2441129"/>
                </a:cubicBezTo>
                <a:cubicBezTo>
                  <a:pt x="724135" y="2440394"/>
                  <a:pt x="724135" y="2439652"/>
                  <a:pt x="724090" y="2438917"/>
                </a:cubicBezTo>
                <a:lnTo>
                  <a:pt x="724090" y="910773"/>
                </a:lnTo>
                <a:lnTo>
                  <a:pt x="1150210" y="484653"/>
                </a:lnTo>
                <a:lnTo>
                  <a:pt x="1151807" y="484097"/>
                </a:lnTo>
                <a:lnTo>
                  <a:pt x="1152785" y="482077"/>
                </a:lnTo>
                <a:lnTo>
                  <a:pt x="1152799" y="482063"/>
                </a:lnTo>
                <a:cubicBezTo>
                  <a:pt x="1152809" y="482037"/>
                  <a:pt x="1152819" y="482012"/>
                  <a:pt x="1152829" y="481986"/>
                </a:cubicBezTo>
                <a:lnTo>
                  <a:pt x="1158151" y="470995"/>
                </a:lnTo>
                <a:cubicBezTo>
                  <a:pt x="1158196" y="470260"/>
                  <a:pt x="1158196" y="469519"/>
                  <a:pt x="1158151" y="468784"/>
                </a:cubicBezTo>
                <a:lnTo>
                  <a:pt x="1158151" y="0"/>
                </a:lnTo>
                <a:lnTo>
                  <a:pt x="1260217" y="0"/>
                </a:lnTo>
                <a:lnTo>
                  <a:pt x="1260217" y="517991"/>
                </a:lnTo>
                <a:lnTo>
                  <a:pt x="853747" y="924461"/>
                </a:lnTo>
                <a:lnTo>
                  <a:pt x="852429" y="926496"/>
                </a:lnTo>
                <a:lnTo>
                  <a:pt x="833182" y="955324"/>
                </a:lnTo>
                <a:cubicBezTo>
                  <a:pt x="828460" y="966730"/>
                  <a:pt x="825962" y="979055"/>
                  <a:pt x="825962" y="991635"/>
                </a:cubicBezTo>
                <a:lnTo>
                  <a:pt x="825962" y="1941181"/>
                </a:lnTo>
                <a:cubicBezTo>
                  <a:pt x="824595" y="1993606"/>
                  <a:pt x="865990" y="2037219"/>
                  <a:pt x="918415" y="2038585"/>
                </a:cubicBezTo>
                <a:cubicBezTo>
                  <a:pt x="970847" y="2039952"/>
                  <a:pt x="1014453" y="1998557"/>
                  <a:pt x="1015820" y="1946132"/>
                </a:cubicBezTo>
                <a:cubicBezTo>
                  <a:pt x="1015865" y="1944482"/>
                  <a:pt x="1015865" y="1942831"/>
                  <a:pt x="1015820" y="1941181"/>
                </a:cubicBezTo>
                <a:lnTo>
                  <a:pt x="1015820" y="1030961"/>
                </a:lnTo>
                <a:lnTo>
                  <a:pt x="1413708" y="633072"/>
                </a:lnTo>
                <a:lnTo>
                  <a:pt x="1420522" y="628732"/>
                </a:lnTo>
                <a:cubicBezTo>
                  <a:pt x="1438148" y="612001"/>
                  <a:pt x="1449391" y="588546"/>
                  <a:pt x="1450074" y="562333"/>
                </a:cubicBezTo>
                <a:lnTo>
                  <a:pt x="1450074" y="557382"/>
                </a:lnTo>
                <a:lnTo>
                  <a:pt x="1450074" y="0"/>
                </a:lnTo>
                <a:lnTo>
                  <a:pt x="12191999" y="0"/>
                </a:lnTo>
                <a:lnTo>
                  <a:pt x="12191999" y="4437545"/>
                </a:lnTo>
                <a:lnTo>
                  <a:pt x="12191998" y="4437545"/>
                </a:lnTo>
                <a:lnTo>
                  <a:pt x="12191998" y="4430641"/>
                </a:lnTo>
                <a:lnTo>
                  <a:pt x="11339396" y="5283245"/>
                </a:lnTo>
                <a:lnTo>
                  <a:pt x="9968347" y="5283245"/>
                </a:lnTo>
                <a:cubicBezTo>
                  <a:pt x="9943924" y="5283245"/>
                  <a:pt x="9923941" y="5303227"/>
                  <a:pt x="9923941" y="5327651"/>
                </a:cubicBezTo>
                <a:cubicBezTo>
                  <a:pt x="9923941" y="5352074"/>
                  <a:pt x="9943924" y="5372057"/>
                  <a:pt x="9968347" y="5372057"/>
                </a:cubicBezTo>
                <a:lnTo>
                  <a:pt x="11357157" y="5372057"/>
                </a:lnTo>
                <a:cubicBezTo>
                  <a:pt x="11369370" y="5372057"/>
                  <a:pt x="11380471" y="5367617"/>
                  <a:pt x="11388243" y="5358735"/>
                </a:cubicBezTo>
                <a:lnTo>
                  <a:pt x="11986258" y="4761546"/>
                </a:lnTo>
                <a:lnTo>
                  <a:pt x="11986258" y="4763790"/>
                </a:lnTo>
                <a:lnTo>
                  <a:pt x="12191999" y="4559246"/>
                </a:lnTo>
                <a:lnTo>
                  <a:pt x="12191999" y="4666528"/>
                </a:lnTo>
                <a:lnTo>
                  <a:pt x="11407116" y="5451412"/>
                </a:lnTo>
                <a:lnTo>
                  <a:pt x="10216661" y="5451412"/>
                </a:lnTo>
                <a:lnTo>
                  <a:pt x="9267022" y="5451412"/>
                </a:lnTo>
                <a:cubicBezTo>
                  <a:pt x="9093837" y="5451412"/>
                  <a:pt x="8928423" y="5520242"/>
                  <a:pt x="8806306" y="5642360"/>
                </a:cubicBezTo>
                <a:lnTo>
                  <a:pt x="7581798" y="6866866"/>
                </a:lnTo>
                <a:lnTo>
                  <a:pt x="0" y="6871446"/>
                </a:lnTo>
                <a:lnTo>
                  <a:pt x="0" y="0"/>
                </a:lnTo>
                <a:close/>
              </a:path>
            </a:pathLst>
          </a:custGeom>
          <a:solidFill>
            <a:schemeClr val="bg2">
              <a:lumMod val="40000"/>
              <a:lumOff val="60000"/>
            </a:schemeClr>
          </a:solidFill>
        </p:spPr>
        <p:txBody>
          <a:bodyPr wrap="square" anchor="ctr">
            <a:noAutofit/>
          </a:bodyPr>
          <a:lstStyle>
            <a:lvl1pPr marL="0" indent="0" algn="ctr">
              <a:buNone/>
              <a:defRPr sz="2000">
                <a:solidFill>
                  <a:schemeClr val="tx2"/>
                </a:solidFill>
              </a:defRPr>
            </a:lvl1pPr>
          </a:lstStyle>
          <a:p>
            <a:r>
              <a:rPr lang="en-GB"/>
              <a:t>Add picture</a:t>
            </a:r>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bg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195306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ic">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28575" cap="flat">
                <a:solidFill>
                  <a:schemeClr val="accent2"/>
                </a:solid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50" name="Freeform: Shape 149">
            <a:extLst>
              <a:ext uri="{FF2B5EF4-FFF2-40B4-BE49-F238E27FC236}">
                <a16:creationId xmlns:a16="http://schemas.microsoft.com/office/drawing/2014/main" id="{F63B9805-7F54-4534-8DF4-4E9B63E47865}"/>
              </a:ext>
            </a:extLst>
          </p:cNvPr>
          <p:cNvSpPr/>
          <p:nvPr userDrawn="1"/>
        </p:nvSpPr>
        <p:spPr>
          <a:xfrm>
            <a:off x="828243" y="-6976"/>
            <a:ext cx="624144" cy="2031937"/>
          </a:xfrm>
          <a:custGeom>
            <a:avLst/>
            <a:gdLst>
              <a:gd name="connsiteX0" fmla="*/ 434287 w 624144"/>
              <a:gd name="connsiteY0" fmla="*/ 0 h 2031937"/>
              <a:gd name="connsiteX1" fmla="*/ 624144 w 624144"/>
              <a:gd name="connsiteY1" fmla="*/ 0 h 2031937"/>
              <a:gd name="connsiteX2" fmla="*/ 624144 w 624144"/>
              <a:gd name="connsiteY2" fmla="*/ 550702 h 2031937"/>
              <a:gd name="connsiteX3" fmla="*/ 624144 w 624144"/>
              <a:gd name="connsiteY3" fmla="*/ 555653 h 2031937"/>
              <a:gd name="connsiteX4" fmla="*/ 594592 w 624144"/>
              <a:gd name="connsiteY4" fmla="*/ 622052 h 2031937"/>
              <a:gd name="connsiteX5" fmla="*/ 587778 w 624144"/>
              <a:gd name="connsiteY5" fmla="*/ 626392 h 2031937"/>
              <a:gd name="connsiteX6" fmla="*/ 189890 w 624144"/>
              <a:gd name="connsiteY6" fmla="*/ 1024281 h 2031937"/>
              <a:gd name="connsiteX7" fmla="*/ 189890 w 624144"/>
              <a:gd name="connsiteY7" fmla="*/ 1934501 h 2031937"/>
              <a:gd name="connsiteX8" fmla="*/ 189890 w 624144"/>
              <a:gd name="connsiteY8" fmla="*/ 1939452 h 2031937"/>
              <a:gd name="connsiteX9" fmla="*/ 92485 w 624144"/>
              <a:gd name="connsiteY9" fmla="*/ 2031905 h 2031937"/>
              <a:gd name="connsiteX10" fmla="*/ 32 w 624144"/>
              <a:gd name="connsiteY10" fmla="*/ 1934501 h 2031937"/>
              <a:gd name="connsiteX11" fmla="*/ 32 w 624144"/>
              <a:gd name="connsiteY11" fmla="*/ 984955 h 2031937"/>
              <a:gd name="connsiteX12" fmla="*/ 7252 w 624144"/>
              <a:gd name="connsiteY12" fmla="*/ 948645 h 2031937"/>
              <a:gd name="connsiteX13" fmla="*/ 26499 w 624144"/>
              <a:gd name="connsiteY13" fmla="*/ 919816 h 2031937"/>
              <a:gd name="connsiteX14" fmla="*/ 27817 w 624144"/>
              <a:gd name="connsiteY14" fmla="*/ 917781 h 2031937"/>
              <a:gd name="connsiteX15" fmla="*/ 434287 w 624144"/>
              <a:gd name="connsiteY15" fmla="*/ 511311 h 20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31937">
                <a:moveTo>
                  <a:pt x="434287" y="0"/>
                </a:moveTo>
                <a:lnTo>
                  <a:pt x="624144" y="0"/>
                </a:lnTo>
                <a:lnTo>
                  <a:pt x="624144" y="550702"/>
                </a:lnTo>
                <a:lnTo>
                  <a:pt x="624144" y="555653"/>
                </a:lnTo>
                <a:cubicBezTo>
                  <a:pt x="623461" y="581866"/>
                  <a:pt x="612218" y="605321"/>
                  <a:pt x="594592" y="622052"/>
                </a:cubicBezTo>
                <a:lnTo>
                  <a:pt x="587778" y="626392"/>
                </a:lnTo>
                <a:lnTo>
                  <a:pt x="189890" y="1024281"/>
                </a:lnTo>
                <a:lnTo>
                  <a:pt x="189890" y="1934501"/>
                </a:lnTo>
                <a:cubicBezTo>
                  <a:pt x="189935" y="1936151"/>
                  <a:pt x="189935" y="1937802"/>
                  <a:pt x="189890" y="1939452"/>
                </a:cubicBezTo>
                <a:cubicBezTo>
                  <a:pt x="188523" y="1991877"/>
                  <a:pt x="144917" y="2033272"/>
                  <a:pt x="92485" y="2031905"/>
                </a:cubicBezTo>
                <a:cubicBezTo>
                  <a:pt x="40060" y="2030539"/>
                  <a:pt x="-1335" y="1986926"/>
                  <a:pt x="32" y="1934501"/>
                </a:cubicBezTo>
                <a:lnTo>
                  <a:pt x="32" y="984955"/>
                </a:lnTo>
                <a:cubicBezTo>
                  <a:pt x="32" y="972375"/>
                  <a:pt x="2530" y="960050"/>
                  <a:pt x="7252" y="948645"/>
                </a:cubicBezTo>
                <a:lnTo>
                  <a:pt x="26499" y="919816"/>
                </a:lnTo>
                <a:lnTo>
                  <a:pt x="27817" y="917781"/>
                </a:lnTo>
                <a:lnTo>
                  <a:pt x="434287" y="511311"/>
                </a:lnTo>
                <a:close/>
              </a:path>
            </a:pathLst>
          </a:custGeom>
          <a:solidFill>
            <a:schemeClr val="accent2"/>
          </a:solidFill>
          <a:ln w="28575" cap="flat">
            <a:solidFill>
              <a:schemeClr val="accent2"/>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15544" y="2037425"/>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15544" y="2481259"/>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15544" y="2703177"/>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15544" y="2259342"/>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15858299-7E8C-4EB1-9AB7-2F66321E1486}"/>
              </a:ext>
            </a:extLst>
          </p:cNvPr>
          <p:cNvSpPr/>
          <p:nvPr userDrawn="1"/>
        </p:nvSpPr>
        <p:spPr>
          <a:xfrm>
            <a:off x="680716" y="-6976"/>
            <a:ext cx="472098" cy="2460049"/>
          </a:xfrm>
          <a:custGeom>
            <a:avLst/>
            <a:gdLst>
              <a:gd name="connsiteX0" fmla="*/ 434093 w 472098"/>
              <a:gd name="connsiteY0" fmla="*/ 0 h 2460049"/>
              <a:gd name="connsiteX1" fmla="*/ 472065 w 472098"/>
              <a:gd name="connsiteY1" fmla="*/ 0 h 2460049"/>
              <a:gd name="connsiteX2" fmla="*/ 472065 w 472098"/>
              <a:gd name="connsiteY2" fmla="*/ 469789 h 2460049"/>
              <a:gd name="connsiteX3" fmla="*/ 472065 w 472098"/>
              <a:gd name="connsiteY3" fmla="*/ 472000 h 2460049"/>
              <a:gd name="connsiteX4" fmla="*/ 466743 w 472098"/>
              <a:gd name="connsiteY4" fmla="*/ 482991 h 2460049"/>
              <a:gd name="connsiteX5" fmla="*/ 466713 w 472098"/>
              <a:gd name="connsiteY5" fmla="*/ 483068 h 2460049"/>
              <a:gd name="connsiteX6" fmla="*/ 466699 w 472098"/>
              <a:gd name="connsiteY6" fmla="*/ 483082 h 2460049"/>
              <a:gd name="connsiteX7" fmla="*/ 465721 w 472098"/>
              <a:gd name="connsiteY7" fmla="*/ 485102 h 2460049"/>
              <a:gd name="connsiteX8" fmla="*/ 464124 w 472098"/>
              <a:gd name="connsiteY8" fmla="*/ 485658 h 2460049"/>
              <a:gd name="connsiteX9" fmla="*/ 38004 w 472098"/>
              <a:gd name="connsiteY9" fmla="*/ 911778 h 2460049"/>
              <a:gd name="connsiteX10" fmla="*/ 38004 w 472098"/>
              <a:gd name="connsiteY10" fmla="*/ 2439922 h 2460049"/>
              <a:gd name="connsiteX11" fmla="*/ 38004 w 472098"/>
              <a:gd name="connsiteY11" fmla="*/ 2442134 h 2460049"/>
              <a:gd name="connsiteX12" fmla="*/ 17909 w 472098"/>
              <a:gd name="connsiteY12" fmla="*/ 2460017 h 2460049"/>
              <a:gd name="connsiteX13" fmla="*/ 32 w 472098"/>
              <a:gd name="connsiteY13" fmla="*/ 2439922 h 2460049"/>
              <a:gd name="connsiteX14" fmla="*/ 32 w 472098"/>
              <a:gd name="connsiteY14" fmla="*/ 904107 h 2460049"/>
              <a:gd name="connsiteX15" fmla="*/ 4958 w 472098"/>
              <a:gd name="connsiteY15" fmla="*/ 892116 h 2460049"/>
              <a:gd name="connsiteX16" fmla="*/ 5074 w 472098"/>
              <a:gd name="connsiteY16" fmla="*/ 892061 h 2460049"/>
              <a:gd name="connsiteX17" fmla="*/ 5640 w 472098"/>
              <a:gd name="connsiteY17" fmla="*/ 890440 h 2460049"/>
              <a:gd name="connsiteX18" fmla="*/ 434093 w 472098"/>
              <a:gd name="connsiteY18" fmla="*/ 461987 h 2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60049">
                <a:moveTo>
                  <a:pt x="434093" y="0"/>
                </a:moveTo>
                <a:lnTo>
                  <a:pt x="472065" y="0"/>
                </a:lnTo>
                <a:lnTo>
                  <a:pt x="472065" y="469789"/>
                </a:lnTo>
                <a:cubicBezTo>
                  <a:pt x="472110" y="470524"/>
                  <a:pt x="472110" y="471265"/>
                  <a:pt x="472065" y="472000"/>
                </a:cubicBezTo>
                <a:lnTo>
                  <a:pt x="466743" y="482991"/>
                </a:lnTo>
                <a:lnTo>
                  <a:pt x="466713" y="483068"/>
                </a:lnTo>
                <a:lnTo>
                  <a:pt x="466699" y="483082"/>
                </a:lnTo>
                <a:lnTo>
                  <a:pt x="465721" y="485102"/>
                </a:lnTo>
                <a:lnTo>
                  <a:pt x="464124" y="485658"/>
                </a:lnTo>
                <a:lnTo>
                  <a:pt x="38004" y="911778"/>
                </a:lnTo>
                <a:lnTo>
                  <a:pt x="38004" y="2439922"/>
                </a:lnTo>
                <a:cubicBezTo>
                  <a:pt x="38049" y="2440657"/>
                  <a:pt x="38049" y="2441399"/>
                  <a:pt x="38004" y="2442134"/>
                </a:cubicBezTo>
                <a:cubicBezTo>
                  <a:pt x="37391" y="2452622"/>
                  <a:pt x="28398" y="2460623"/>
                  <a:pt x="17909" y="2460017"/>
                </a:cubicBezTo>
                <a:cubicBezTo>
                  <a:pt x="7427" y="2459404"/>
                  <a:pt x="-580" y="2450405"/>
                  <a:pt x="32" y="2439922"/>
                </a:cubicBezTo>
                <a:lnTo>
                  <a:pt x="32" y="904107"/>
                </a:lnTo>
                <a:cubicBezTo>
                  <a:pt x="245" y="899665"/>
                  <a:pt x="1986" y="895423"/>
                  <a:pt x="4958" y="892116"/>
                </a:cubicBezTo>
                <a:lnTo>
                  <a:pt x="5074" y="892061"/>
                </a:lnTo>
                <a:lnTo>
                  <a:pt x="5640" y="890440"/>
                </a:lnTo>
                <a:lnTo>
                  <a:pt x="434093" y="461987"/>
                </a:lnTo>
                <a:close/>
              </a:path>
            </a:pathLst>
          </a:custGeom>
          <a:solidFill>
            <a:schemeClr val="bg1"/>
          </a:solidFill>
          <a:ln w="19050" cap="flat">
            <a:solidFill>
              <a:schemeClr val="bg1"/>
            </a:solidFill>
            <a:prstDash val="solid"/>
            <a:miter/>
          </a:ln>
        </p:spPr>
        <p:txBody>
          <a:bodyPr rtlCol="0" anchor="ctr"/>
          <a:lstStyle/>
          <a:p>
            <a:endParaRPr lang="en-GB"/>
          </a:p>
        </p:txBody>
      </p:sp>
      <p:sp>
        <p:nvSpPr>
          <p:cNvPr id="145" name="Picture Placeholder 144">
            <a:extLst>
              <a:ext uri="{FF2B5EF4-FFF2-40B4-BE49-F238E27FC236}">
                <a16:creationId xmlns:a16="http://schemas.microsoft.com/office/drawing/2014/main" id="{BC53236C-F0F3-4CF5-946A-DBF341FAD3EE}"/>
              </a:ext>
            </a:extLst>
          </p:cNvPr>
          <p:cNvSpPr>
            <a:spLocks noGrp="1"/>
          </p:cNvSpPr>
          <p:nvPr userDrawn="1">
            <p:ph type="pic" sz="quarter" idx="10" hasCustomPrompt="1"/>
          </p:nvPr>
        </p:nvSpPr>
        <p:spPr>
          <a:xfrm>
            <a:off x="2" y="-13446"/>
            <a:ext cx="12191999" cy="6871446"/>
          </a:xfrm>
          <a:custGeom>
            <a:avLst/>
            <a:gdLst>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12191999 w 12191999"/>
              <a:gd name="connsiteY77" fmla="*/ 6871446 h 6871446"/>
              <a:gd name="connsiteX78" fmla="*/ 0 w 12191999"/>
              <a:gd name="connsiteY78" fmla="*/ 6871446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0 w 12191999"/>
              <a:gd name="connsiteY77" fmla="*/ 6871446 h 6871446"/>
              <a:gd name="connsiteX78" fmla="*/ 0 w 12191999"/>
              <a:gd name="connsiteY78"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0 w 12191999"/>
              <a:gd name="connsiteY76" fmla="*/ 6871446 h 6871446"/>
              <a:gd name="connsiteX77" fmla="*/ 0 w 12191999"/>
              <a:gd name="connsiteY77"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0 w 12191999"/>
              <a:gd name="connsiteY75" fmla="*/ 6871446 h 6871446"/>
              <a:gd name="connsiteX76" fmla="*/ 0 w 12191999"/>
              <a:gd name="connsiteY76" fmla="*/ 0 h 687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1999" h="6871446">
                <a:moveTo>
                  <a:pt x="921101" y="2728090"/>
                </a:moveTo>
                <a:cubicBezTo>
                  <a:pt x="868655" y="2728090"/>
                  <a:pt x="826139" y="2770604"/>
                  <a:pt x="826139" y="2823050"/>
                </a:cubicBezTo>
                <a:cubicBezTo>
                  <a:pt x="826139" y="2875497"/>
                  <a:pt x="868655" y="2918011"/>
                  <a:pt x="921101" y="2918011"/>
                </a:cubicBezTo>
                <a:cubicBezTo>
                  <a:pt x="973545" y="2918011"/>
                  <a:pt x="1016062" y="2875497"/>
                  <a:pt x="1016062" y="2823050"/>
                </a:cubicBezTo>
                <a:cubicBezTo>
                  <a:pt x="1016062" y="2770604"/>
                  <a:pt x="973545" y="2728090"/>
                  <a:pt x="921101" y="2728090"/>
                </a:cubicBezTo>
                <a:close/>
                <a:moveTo>
                  <a:pt x="921101" y="2506171"/>
                </a:moveTo>
                <a:cubicBezTo>
                  <a:pt x="868655" y="2506171"/>
                  <a:pt x="826140" y="2548688"/>
                  <a:pt x="826140" y="2601132"/>
                </a:cubicBezTo>
                <a:cubicBezTo>
                  <a:pt x="826140" y="2653579"/>
                  <a:pt x="868655" y="2696094"/>
                  <a:pt x="921101" y="2696094"/>
                </a:cubicBezTo>
                <a:cubicBezTo>
                  <a:pt x="973546" y="2696094"/>
                  <a:pt x="1016062" y="2653579"/>
                  <a:pt x="1016062" y="2601132"/>
                </a:cubicBezTo>
                <a:cubicBezTo>
                  <a:pt x="1016062" y="2548688"/>
                  <a:pt x="973546" y="2506171"/>
                  <a:pt x="921101" y="2506171"/>
                </a:cubicBezTo>
                <a:close/>
                <a:moveTo>
                  <a:pt x="921100" y="2284254"/>
                </a:moveTo>
                <a:cubicBezTo>
                  <a:pt x="868654" y="2284254"/>
                  <a:pt x="826139" y="2326769"/>
                  <a:pt x="826139" y="2379216"/>
                </a:cubicBezTo>
                <a:cubicBezTo>
                  <a:pt x="826139" y="2431661"/>
                  <a:pt x="868654" y="2474177"/>
                  <a:pt x="921100" y="2474177"/>
                </a:cubicBezTo>
                <a:cubicBezTo>
                  <a:pt x="973545" y="2474177"/>
                  <a:pt x="1016061" y="2431661"/>
                  <a:pt x="1016061" y="2379216"/>
                </a:cubicBezTo>
                <a:cubicBezTo>
                  <a:pt x="1016061" y="2326769"/>
                  <a:pt x="973545" y="2284254"/>
                  <a:pt x="921100" y="2284254"/>
                </a:cubicBezTo>
                <a:close/>
                <a:moveTo>
                  <a:pt x="921101" y="2062338"/>
                </a:moveTo>
                <a:cubicBezTo>
                  <a:pt x="868655" y="2062338"/>
                  <a:pt x="826140" y="2104853"/>
                  <a:pt x="826140" y="2157299"/>
                </a:cubicBezTo>
                <a:cubicBezTo>
                  <a:pt x="826140" y="2209744"/>
                  <a:pt x="868655" y="2252260"/>
                  <a:pt x="921101" y="2252260"/>
                </a:cubicBezTo>
                <a:cubicBezTo>
                  <a:pt x="973546" y="2252260"/>
                  <a:pt x="1016062" y="2209744"/>
                  <a:pt x="1016062" y="2157299"/>
                </a:cubicBezTo>
                <a:cubicBezTo>
                  <a:pt x="1016062" y="2104853"/>
                  <a:pt x="973546" y="2062338"/>
                  <a:pt x="921101" y="2062338"/>
                </a:cubicBezTo>
                <a:close/>
                <a:moveTo>
                  <a:pt x="0" y="0"/>
                </a:moveTo>
                <a:lnTo>
                  <a:pt x="1120179" y="0"/>
                </a:lnTo>
                <a:lnTo>
                  <a:pt x="1120179" y="460982"/>
                </a:lnTo>
                <a:lnTo>
                  <a:pt x="691726" y="889435"/>
                </a:lnTo>
                <a:lnTo>
                  <a:pt x="691160" y="891056"/>
                </a:lnTo>
                <a:cubicBezTo>
                  <a:pt x="691121" y="891074"/>
                  <a:pt x="691083" y="891093"/>
                  <a:pt x="691044" y="891111"/>
                </a:cubicBezTo>
                <a:cubicBezTo>
                  <a:pt x="688072" y="894418"/>
                  <a:pt x="686331" y="898660"/>
                  <a:pt x="686118" y="903102"/>
                </a:cubicBezTo>
                <a:lnTo>
                  <a:pt x="686118" y="2438917"/>
                </a:lnTo>
                <a:cubicBezTo>
                  <a:pt x="685506" y="2449400"/>
                  <a:pt x="693513" y="2458399"/>
                  <a:pt x="703995" y="2459012"/>
                </a:cubicBezTo>
                <a:cubicBezTo>
                  <a:pt x="714484" y="2459618"/>
                  <a:pt x="723477" y="2451617"/>
                  <a:pt x="724090" y="2441129"/>
                </a:cubicBezTo>
                <a:cubicBezTo>
                  <a:pt x="724135" y="2440394"/>
                  <a:pt x="724135" y="2439652"/>
                  <a:pt x="724090" y="2438917"/>
                </a:cubicBezTo>
                <a:lnTo>
                  <a:pt x="724090" y="910773"/>
                </a:lnTo>
                <a:lnTo>
                  <a:pt x="1150210" y="484653"/>
                </a:lnTo>
                <a:lnTo>
                  <a:pt x="1151807" y="484097"/>
                </a:lnTo>
                <a:lnTo>
                  <a:pt x="1152785" y="482077"/>
                </a:lnTo>
                <a:lnTo>
                  <a:pt x="1152799" y="482063"/>
                </a:lnTo>
                <a:cubicBezTo>
                  <a:pt x="1152809" y="482037"/>
                  <a:pt x="1152819" y="482012"/>
                  <a:pt x="1152829" y="481986"/>
                </a:cubicBezTo>
                <a:lnTo>
                  <a:pt x="1158151" y="470995"/>
                </a:lnTo>
                <a:cubicBezTo>
                  <a:pt x="1158196" y="470260"/>
                  <a:pt x="1158196" y="469519"/>
                  <a:pt x="1158151" y="468784"/>
                </a:cubicBezTo>
                <a:lnTo>
                  <a:pt x="1158151" y="0"/>
                </a:lnTo>
                <a:lnTo>
                  <a:pt x="1260217" y="0"/>
                </a:lnTo>
                <a:lnTo>
                  <a:pt x="1260217" y="517991"/>
                </a:lnTo>
                <a:lnTo>
                  <a:pt x="853747" y="924461"/>
                </a:lnTo>
                <a:lnTo>
                  <a:pt x="852429" y="926496"/>
                </a:lnTo>
                <a:lnTo>
                  <a:pt x="833182" y="955324"/>
                </a:lnTo>
                <a:cubicBezTo>
                  <a:pt x="828460" y="966730"/>
                  <a:pt x="825962" y="979055"/>
                  <a:pt x="825962" y="991635"/>
                </a:cubicBezTo>
                <a:lnTo>
                  <a:pt x="825962" y="1941181"/>
                </a:lnTo>
                <a:cubicBezTo>
                  <a:pt x="824595" y="1993606"/>
                  <a:pt x="865990" y="2037219"/>
                  <a:pt x="918415" y="2038585"/>
                </a:cubicBezTo>
                <a:cubicBezTo>
                  <a:pt x="970847" y="2039952"/>
                  <a:pt x="1014453" y="1998557"/>
                  <a:pt x="1015820" y="1946132"/>
                </a:cubicBezTo>
                <a:cubicBezTo>
                  <a:pt x="1015865" y="1944482"/>
                  <a:pt x="1015865" y="1942831"/>
                  <a:pt x="1015820" y="1941181"/>
                </a:cubicBezTo>
                <a:lnTo>
                  <a:pt x="1015820" y="1030961"/>
                </a:lnTo>
                <a:lnTo>
                  <a:pt x="1413708" y="633072"/>
                </a:lnTo>
                <a:lnTo>
                  <a:pt x="1420522" y="628732"/>
                </a:lnTo>
                <a:cubicBezTo>
                  <a:pt x="1438148" y="612001"/>
                  <a:pt x="1449391" y="588546"/>
                  <a:pt x="1450074" y="562333"/>
                </a:cubicBezTo>
                <a:lnTo>
                  <a:pt x="1450074" y="557382"/>
                </a:lnTo>
                <a:lnTo>
                  <a:pt x="1450074" y="0"/>
                </a:lnTo>
                <a:lnTo>
                  <a:pt x="12191999" y="0"/>
                </a:lnTo>
                <a:lnTo>
                  <a:pt x="12191999" y="4437545"/>
                </a:lnTo>
                <a:lnTo>
                  <a:pt x="12191998" y="4437545"/>
                </a:lnTo>
                <a:lnTo>
                  <a:pt x="12191998" y="4430641"/>
                </a:lnTo>
                <a:lnTo>
                  <a:pt x="11339396" y="5283245"/>
                </a:lnTo>
                <a:lnTo>
                  <a:pt x="9968347" y="5283245"/>
                </a:lnTo>
                <a:cubicBezTo>
                  <a:pt x="9943924" y="5283245"/>
                  <a:pt x="9923941" y="5303227"/>
                  <a:pt x="9923941" y="5327651"/>
                </a:cubicBezTo>
                <a:cubicBezTo>
                  <a:pt x="9923941" y="5352074"/>
                  <a:pt x="9943924" y="5372057"/>
                  <a:pt x="9968347" y="5372057"/>
                </a:cubicBezTo>
                <a:lnTo>
                  <a:pt x="11357157" y="5372057"/>
                </a:lnTo>
                <a:cubicBezTo>
                  <a:pt x="11369370" y="5372057"/>
                  <a:pt x="11380471" y="5367617"/>
                  <a:pt x="11388243" y="5358735"/>
                </a:cubicBezTo>
                <a:lnTo>
                  <a:pt x="11986258" y="4761546"/>
                </a:lnTo>
                <a:lnTo>
                  <a:pt x="11986258" y="4763790"/>
                </a:lnTo>
                <a:lnTo>
                  <a:pt x="12191999" y="4559246"/>
                </a:lnTo>
                <a:lnTo>
                  <a:pt x="12191999" y="4666528"/>
                </a:lnTo>
                <a:lnTo>
                  <a:pt x="11407116" y="5451412"/>
                </a:lnTo>
                <a:lnTo>
                  <a:pt x="10216661" y="5451412"/>
                </a:lnTo>
                <a:lnTo>
                  <a:pt x="9267022" y="5451412"/>
                </a:lnTo>
                <a:cubicBezTo>
                  <a:pt x="9093837" y="5451412"/>
                  <a:pt x="8928423" y="5520242"/>
                  <a:pt x="8806306" y="5642360"/>
                </a:cubicBezTo>
                <a:lnTo>
                  <a:pt x="7581798" y="6866866"/>
                </a:lnTo>
                <a:lnTo>
                  <a:pt x="0" y="6871446"/>
                </a:lnTo>
                <a:lnTo>
                  <a:pt x="0" y="0"/>
                </a:lnTo>
                <a:close/>
              </a:path>
            </a:pathLst>
          </a:custGeom>
          <a:solidFill>
            <a:schemeClr val="bg2">
              <a:lumMod val="40000"/>
              <a:lumOff val="60000"/>
            </a:schemeClr>
          </a:solidFill>
        </p:spPr>
        <p:txBody>
          <a:bodyPr wrap="square" anchor="ctr">
            <a:noAutofit/>
          </a:bodyPr>
          <a:lstStyle>
            <a:lvl1pPr marL="0" indent="0" algn="ctr">
              <a:buNone/>
              <a:defRPr sz="2000">
                <a:solidFill>
                  <a:schemeClr val="tx2"/>
                </a:solidFill>
              </a:defRPr>
            </a:lvl1pPr>
          </a:lstStyle>
          <a:p>
            <a:r>
              <a:rPr lang="en-GB"/>
              <a:t>Add picture</a:t>
            </a:r>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bg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43992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ic blue">
    <p:spTree>
      <p:nvGrpSpPr>
        <p:cNvPr id="1" name=""/>
        <p:cNvGrpSpPr/>
        <p:nvPr/>
      </p:nvGrpSpPr>
      <p:grpSpPr>
        <a:xfrm>
          <a:off x="0" y="0"/>
          <a:ext cx="0" cy="0"/>
          <a:chOff x="0" y="0"/>
          <a:chExt cx="0" cy="0"/>
        </a:xfrm>
      </p:grpSpPr>
      <p:sp>
        <p:nvSpPr>
          <p:cNvPr id="150" name="Freeform: Shape 149">
            <a:extLst>
              <a:ext uri="{FF2B5EF4-FFF2-40B4-BE49-F238E27FC236}">
                <a16:creationId xmlns:a16="http://schemas.microsoft.com/office/drawing/2014/main" id="{F63B9805-7F54-4534-8DF4-4E9B63E47865}"/>
              </a:ext>
            </a:extLst>
          </p:cNvPr>
          <p:cNvSpPr/>
          <p:nvPr userDrawn="1"/>
        </p:nvSpPr>
        <p:spPr>
          <a:xfrm>
            <a:off x="828243" y="-6976"/>
            <a:ext cx="624144" cy="2031937"/>
          </a:xfrm>
          <a:custGeom>
            <a:avLst/>
            <a:gdLst>
              <a:gd name="connsiteX0" fmla="*/ 434287 w 624144"/>
              <a:gd name="connsiteY0" fmla="*/ 0 h 2031937"/>
              <a:gd name="connsiteX1" fmla="*/ 624144 w 624144"/>
              <a:gd name="connsiteY1" fmla="*/ 0 h 2031937"/>
              <a:gd name="connsiteX2" fmla="*/ 624144 w 624144"/>
              <a:gd name="connsiteY2" fmla="*/ 550702 h 2031937"/>
              <a:gd name="connsiteX3" fmla="*/ 624144 w 624144"/>
              <a:gd name="connsiteY3" fmla="*/ 555653 h 2031937"/>
              <a:gd name="connsiteX4" fmla="*/ 594592 w 624144"/>
              <a:gd name="connsiteY4" fmla="*/ 622052 h 2031937"/>
              <a:gd name="connsiteX5" fmla="*/ 587778 w 624144"/>
              <a:gd name="connsiteY5" fmla="*/ 626392 h 2031937"/>
              <a:gd name="connsiteX6" fmla="*/ 189890 w 624144"/>
              <a:gd name="connsiteY6" fmla="*/ 1024281 h 2031937"/>
              <a:gd name="connsiteX7" fmla="*/ 189890 w 624144"/>
              <a:gd name="connsiteY7" fmla="*/ 1934501 h 2031937"/>
              <a:gd name="connsiteX8" fmla="*/ 189890 w 624144"/>
              <a:gd name="connsiteY8" fmla="*/ 1939452 h 2031937"/>
              <a:gd name="connsiteX9" fmla="*/ 92485 w 624144"/>
              <a:gd name="connsiteY9" fmla="*/ 2031905 h 2031937"/>
              <a:gd name="connsiteX10" fmla="*/ 32 w 624144"/>
              <a:gd name="connsiteY10" fmla="*/ 1934501 h 2031937"/>
              <a:gd name="connsiteX11" fmla="*/ 32 w 624144"/>
              <a:gd name="connsiteY11" fmla="*/ 984955 h 2031937"/>
              <a:gd name="connsiteX12" fmla="*/ 7252 w 624144"/>
              <a:gd name="connsiteY12" fmla="*/ 948645 h 2031937"/>
              <a:gd name="connsiteX13" fmla="*/ 26499 w 624144"/>
              <a:gd name="connsiteY13" fmla="*/ 919816 h 2031937"/>
              <a:gd name="connsiteX14" fmla="*/ 27817 w 624144"/>
              <a:gd name="connsiteY14" fmla="*/ 917781 h 2031937"/>
              <a:gd name="connsiteX15" fmla="*/ 434287 w 624144"/>
              <a:gd name="connsiteY15" fmla="*/ 511311 h 20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31937">
                <a:moveTo>
                  <a:pt x="434287" y="0"/>
                </a:moveTo>
                <a:lnTo>
                  <a:pt x="624144" y="0"/>
                </a:lnTo>
                <a:lnTo>
                  <a:pt x="624144" y="550702"/>
                </a:lnTo>
                <a:lnTo>
                  <a:pt x="624144" y="555653"/>
                </a:lnTo>
                <a:cubicBezTo>
                  <a:pt x="623461" y="581866"/>
                  <a:pt x="612218" y="605321"/>
                  <a:pt x="594592" y="622052"/>
                </a:cubicBezTo>
                <a:lnTo>
                  <a:pt x="587778" y="626392"/>
                </a:lnTo>
                <a:lnTo>
                  <a:pt x="189890" y="1024281"/>
                </a:lnTo>
                <a:lnTo>
                  <a:pt x="189890" y="1934501"/>
                </a:lnTo>
                <a:cubicBezTo>
                  <a:pt x="189935" y="1936151"/>
                  <a:pt x="189935" y="1937802"/>
                  <a:pt x="189890" y="1939452"/>
                </a:cubicBezTo>
                <a:cubicBezTo>
                  <a:pt x="188523" y="1991877"/>
                  <a:pt x="144917" y="2033272"/>
                  <a:pt x="92485" y="2031905"/>
                </a:cubicBezTo>
                <a:cubicBezTo>
                  <a:pt x="40060" y="2030539"/>
                  <a:pt x="-1335" y="1986926"/>
                  <a:pt x="32" y="1934501"/>
                </a:cubicBezTo>
                <a:lnTo>
                  <a:pt x="32" y="984955"/>
                </a:lnTo>
                <a:cubicBezTo>
                  <a:pt x="32" y="972375"/>
                  <a:pt x="2530" y="960050"/>
                  <a:pt x="7252" y="948645"/>
                </a:cubicBezTo>
                <a:lnTo>
                  <a:pt x="26499" y="919816"/>
                </a:lnTo>
                <a:lnTo>
                  <a:pt x="27817" y="917781"/>
                </a:lnTo>
                <a:lnTo>
                  <a:pt x="434287" y="511311"/>
                </a:lnTo>
                <a:close/>
              </a:path>
            </a:pathLst>
          </a:custGeom>
          <a:solidFill>
            <a:schemeClr val="accent2"/>
          </a:solidFill>
          <a:ln w="28575" cap="flat">
            <a:solidFill>
              <a:schemeClr val="accent2"/>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15544" y="2037425"/>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15544" y="2481259"/>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15544" y="2703177"/>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15544" y="2259342"/>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15858299-7E8C-4EB1-9AB7-2F66321E1486}"/>
              </a:ext>
            </a:extLst>
          </p:cNvPr>
          <p:cNvSpPr/>
          <p:nvPr userDrawn="1"/>
        </p:nvSpPr>
        <p:spPr>
          <a:xfrm>
            <a:off x="680716" y="-6976"/>
            <a:ext cx="472098" cy="2460049"/>
          </a:xfrm>
          <a:custGeom>
            <a:avLst/>
            <a:gdLst>
              <a:gd name="connsiteX0" fmla="*/ 434093 w 472098"/>
              <a:gd name="connsiteY0" fmla="*/ 0 h 2460049"/>
              <a:gd name="connsiteX1" fmla="*/ 472065 w 472098"/>
              <a:gd name="connsiteY1" fmla="*/ 0 h 2460049"/>
              <a:gd name="connsiteX2" fmla="*/ 472065 w 472098"/>
              <a:gd name="connsiteY2" fmla="*/ 469789 h 2460049"/>
              <a:gd name="connsiteX3" fmla="*/ 472065 w 472098"/>
              <a:gd name="connsiteY3" fmla="*/ 472000 h 2460049"/>
              <a:gd name="connsiteX4" fmla="*/ 466743 w 472098"/>
              <a:gd name="connsiteY4" fmla="*/ 482991 h 2460049"/>
              <a:gd name="connsiteX5" fmla="*/ 466713 w 472098"/>
              <a:gd name="connsiteY5" fmla="*/ 483068 h 2460049"/>
              <a:gd name="connsiteX6" fmla="*/ 466699 w 472098"/>
              <a:gd name="connsiteY6" fmla="*/ 483082 h 2460049"/>
              <a:gd name="connsiteX7" fmla="*/ 465721 w 472098"/>
              <a:gd name="connsiteY7" fmla="*/ 485102 h 2460049"/>
              <a:gd name="connsiteX8" fmla="*/ 464124 w 472098"/>
              <a:gd name="connsiteY8" fmla="*/ 485658 h 2460049"/>
              <a:gd name="connsiteX9" fmla="*/ 38004 w 472098"/>
              <a:gd name="connsiteY9" fmla="*/ 911778 h 2460049"/>
              <a:gd name="connsiteX10" fmla="*/ 38004 w 472098"/>
              <a:gd name="connsiteY10" fmla="*/ 2439922 h 2460049"/>
              <a:gd name="connsiteX11" fmla="*/ 38004 w 472098"/>
              <a:gd name="connsiteY11" fmla="*/ 2442134 h 2460049"/>
              <a:gd name="connsiteX12" fmla="*/ 17909 w 472098"/>
              <a:gd name="connsiteY12" fmla="*/ 2460017 h 2460049"/>
              <a:gd name="connsiteX13" fmla="*/ 32 w 472098"/>
              <a:gd name="connsiteY13" fmla="*/ 2439922 h 2460049"/>
              <a:gd name="connsiteX14" fmla="*/ 32 w 472098"/>
              <a:gd name="connsiteY14" fmla="*/ 904107 h 2460049"/>
              <a:gd name="connsiteX15" fmla="*/ 4958 w 472098"/>
              <a:gd name="connsiteY15" fmla="*/ 892116 h 2460049"/>
              <a:gd name="connsiteX16" fmla="*/ 5074 w 472098"/>
              <a:gd name="connsiteY16" fmla="*/ 892061 h 2460049"/>
              <a:gd name="connsiteX17" fmla="*/ 5640 w 472098"/>
              <a:gd name="connsiteY17" fmla="*/ 890440 h 2460049"/>
              <a:gd name="connsiteX18" fmla="*/ 434093 w 472098"/>
              <a:gd name="connsiteY18" fmla="*/ 461987 h 2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60049">
                <a:moveTo>
                  <a:pt x="434093" y="0"/>
                </a:moveTo>
                <a:lnTo>
                  <a:pt x="472065" y="0"/>
                </a:lnTo>
                <a:lnTo>
                  <a:pt x="472065" y="469789"/>
                </a:lnTo>
                <a:cubicBezTo>
                  <a:pt x="472110" y="470524"/>
                  <a:pt x="472110" y="471265"/>
                  <a:pt x="472065" y="472000"/>
                </a:cubicBezTo>
                <a:lnTo>
                  <a:pt x="466743" y="482991"/>
                </a:lnTo>
                <a:lnTo>
                  <a:pt x="466713" y="483068"/>
                </a:lnTo>
                <a:lnTo>
                  <a:pt x="466699" y="483082"/>
                </a:lnTo>
                <a:lnTo>
                  <a:pt x="465721" y="485102"/>
                </a:lnTo>
                <a:lnTo>
                  <a:pt x="464124" y="485658"/>
                </a:lnTo>
                <a:lnTo>
                  <a:pt x="38004" y="911778"/>
                </a:lnTo>
                <a:lnTo>
                  <a:pt x="38004" y="2439922"/>
                </a:lnTo>
                <a:cubicBezTo>
                  <a:pt x="38049" y="2440657"/>
                  <a:pt x="38049" y="2441399"/>
                  <a:pt x="38004" y="2442134"/>
                </a:cubicBezTo>
                <a:cubicBezTo>
                  <a:pt x="37391" y="2452622"/>
                  <a:pt x="28398" y="2460623"/>
                  <a:pt x="17909" y="2460017"/>
                </a:cubicBezTo>
                <a:cubicBezTo>
                  <a:pt x="7427" y="2459404"/>
                  <a:pt x="-580" y="2450405"/>
                  <a:pt x="32" y="2439922"/>
                </a:cubicBezTo>
                <a:lnTo>
                  <a:pt x="32" y="904107"/>
                </a:lnTo>
                <a:cubicBezTo>
                  <a:pt x="245" y="899665"/>
                  <a:pt x="1986" y="895423"/>
                  <a:pt x="4958" y="892116"/>
                </a:cubicBezTo>
                <a:lnTo>
                  <a:pt x="5074" y="892061"/>
                </a:lnTo>
                <a:lnTo>
                  <a:pt x="5640" y="890440"/>
                </a:lnTo>
                <a:lnTo>
                  <a:pt x="434093" y="461987"/>
                </a:lnTo>
                <a:close/>
              </a:path>
            </a:pathLst>
          </a:custGeom>
          <a:solidFill>
            <a:schemeClr val="tx2"/>
          </a:solidFill>
          <a:ln w="19050" cap="flat">
            <a:solidFill>
              <a:schemeClr val="tx2"/>
            </a:solidFill>
            <a:prstDash val="solid"/>
            <a:miter/>
          </a:ln>
        </p:spPr>
        <p:txBody>
          <a:bodyPr rtlCol="0" anchor="ctr"/>
          <a:lstStyle/>
          <a:p>
            <a:endParaRPr lang="en-GB"/>
          </a:p>
        </p:txBody>
      </p:sp>
      <p:sp>
        <p:nvSpPr>
          <p:cNvPr id="145" name="Picture Placeholder 144">
            <a:extLst>
              <a:ext uri="{FF2B5EF4-FFF2-40B4-BE49-F238E27FC236}">
                <a16:creationId xmlns:a16="http://schemas.microsoft.com/office/drawing/2014/main" id="{BC53236C-F0F3-4CF5-946A-DBF341FAD3EE}"/>
              </a:ext>
            </a:extLst>
          </p:cNvPr>
          <p:cNvSpPr>
            <a:spLocks noGrp="1"/>
          </p:cNvSpPr>
          <p:nvPr userDrawn="1">
            <p:ph type="pic" sz="quarter" idx="10" hasCustomPrompt="1"/>
          </p:nvPr>
        </p:nvSpPr>
        <p:spPr>
          <a:xfrm>
            <a:off x="2" y="-13446"/>
            <a:ext cx="12191999" cy="6871446"/>
          </a:xfrm>
          <a:custGeom>
            <a:avLst/>
            <a:gdLst>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12191999 w 12191999"/>
              <a:gd name="connsiteY77" fmla="*/ 6871446 h 6871446"/>
              <a:gd name="connsiteX78" fmla="*/ 0 w 12191999"/>
              <a:gd name="connsiteY78" fmla="*/ 6871446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0 w 12191999"/>
              <a:gd name="connsiteY77" fmla="*/ 6871446 h 6871446"/>
              <a:gd name="connsiteX78" fmla="*/ 0 w 12191999"/>
              <a:gd name="connsiteY78"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0 w 12191999"/>
              <a:gd name="connsiteY76" fmla="*/ 6871446 h 6871446"/>
              <a:gd name="connsiteX77" fmla="*/ 0 w 12191999"/>
              <a:gd name="connsiteY77"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0 w 12191999"/>
              <a:gd name="connsiteY75" fmla="*/ 6871446 h 6871446"/>
              <a:gd name="connsiteX76" fmla="*/ 0 w 12191999"/>
              <a:gd name="connsiteY76" fmla="*/ 0 h 687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1999" h="6871446">
                <a:moveTo>
                  <a:pt x="921101" y="2728090"/>
                </a:moveTo>
                <a:cubicBezTo>
                  <a:pt x="868655" y="2728090"/>
                  <a:pt x="826139" y="2770604"/>
                  <a:pt x="826139" y="2823050"/>
                </a:cubicBezTo>
                <a:cubicBezTo>
                  <a:pt x="826139" y="2875497"/>
                  <a:pt x="868655" y="2918011"/>
                  <a:pt x="921101" y="2918011"/>
                </a:cubicBezTo>
                <a:cubicBezTo>
                  <a:pt x="973545" y="2918011"/>
                  <a:pt x="1016062" y="2875497"/>
                  <a:pt x="1016062" y="2823050"/>
                </a:cubicBezTo>
                <a:cubicBezTo>
                  <a:pt x="1016062" y="2770604"/>
                  <a:pt x="973545" y="2728090"/>
                  <a:pt x="921101" y="2728090"/>
                </a:cubicBezTo>
                <a:close/>
                <a:moveTo>
                  <a:pt x="921101" y="2506171"/>
                </a:moveTo>
                <a:cubicBezTo>
                  <a:pt x="868655" y="2506171"/>
                  <a:pt x="826140" y="2548688"/>
                  <a:pt x="826140" y="2601132"/>
                </a:cubicBezTo>
                <a:cubicBezTo>
                  <a:pt x="826140" y="2653579"/>
                  <a:pt x="868655" y="2696094"/>
                  <a:pt x="921101" y="2696094"/>
                </a:cubicBezTo>
                <a:cubicBezTo>
                  <a:pt x="973546" y="2696094"/>
                  <a:pt x="1016062" y="2653579"/>
                  <a:pt x="1016062" y="2601132"/>
                </a:cubicBezTo>
                <a:cubicBezTo>
                  <a:pt x="1016062" y="2548688"/>
                  <a:pt x="973546" y="2506171"/>
                  <a:pt x="921101" y="2506171"/>
                </a:cubicBezTo>
                <a:close/>
                <a:moveTo>
                  <a:pt x="921100" y="2284254"/>
                </a:moveTo>
                <a:cubicBezTo>
                  <a:pt x="868654" y="2284254"/>
                  <a:pt x="826139" y="2326769"/>
                  <a:pt x="826139" y="2379216"/>
                </a:cubicBezTo>
                <a:cubicBezTo>
                  <a:pt x="826139" y="2431661"/>
                  <a:pt x="868654" y="2474177"/>
                  <a:pt x="921100" y="2474177"/>
                </a:cubicBezTo>
                <a:cubicBezTo>
                  <a:pt x="973545" y="2474177"/>
                  <a:pt x="1016061" y="2431661"/>
                  <a:pt x="1016061" y="2379216"/>
                </a:cubicBezTo>
                <a:cubicBezTo>
                  <a:pt x="1016061" y="2326769"/>
                  <a:pt x="973545" y="2284254"/>
                  <a:pt x="921100" y="2284254"/>
                </a:cubicBezTo>
                <a:close/>
                <a:moveTo>
                  <a:pt x="921101" y="2062338"/>
                </a:moveTo>
                <a:cubicBezTo>
                  <a:pt x="868655" y="2062338"/>
                  <a:pt x="826140" y="2104853"/>
                  <a:pt x="826140" y="2157299"/>
                </a:cubicBezTo>
                <a:cubicBezTo>
                  <a:pt x="826140" y="2209744"/>
                  <a:pt x="868655" y="2252260"/>
                  <a:pt x="921101" y="2252260"/>
                </a:cubicBezTo>
                <a:cubicBezTo>
                  <a:pt x="973546" y="2252260"/>
                  <a:pt x="1016062" y="2209744"/>
                  <a:pt x="1016062" y="2157299"/>
                </a:cubicBezTo>
                <a:cubicBezTo>
                  <a:pt x="1016062" y="2104853"/>
                  <a:pt x="973546" y="2062338"/>
                  <a:pt x="921101" y="2062338"/>
                </a:cubicBezTo>
                <a:close/>
                <a:moveTo>
                  <a:pt x="0" y="0"/>
                </a:moveTo>
                <a:lnTo>
                  <a:pt x="1120179" y="0"/>
                </a:lnTo>
                <a:lnTo>
                  <a:pt x="1120179" y="460982"/>
                </a:lnTo>
                <a:lnTo>
                  <a:pt x="691726" y="889435"/>
                </a:lnTo>
                <a:lnTo>
                  <a:pt x="691160" y="891056"/>
                </a:lnTo>
                <a:cubicBezTo>
                  <a:pt x="691121" y="891074"/>
                  <a:pt x="691083" y="891093"/>
                  <a:pt x="691044" y="891111"/>
                </a:cubicBezTo>
                <a:cubicBezTo>
                  <a:pt x="688072" y="894418"/>
                  <a:pt x="686331" y="898660"/>
                  <a:pt x="686118" y="903102"/>
                </a:cubicBezTo>
                <a:lnTo>
                  <a:pt x="686118" y="2438917"/>
                </a:lnTo>
                <a:cubicBezTo>
                  <a:pt x="685506" y="2449400"/>
                  <a:pt x="693513" y="2458399"/>
                  <a:pt x="703995" y="2459012"/>
                </a:cubicBezTo>
                <a:cubicBezTo>
                  <a:pt x="714484" y="2459618"/>
                  <a:pt x="723477" y="2451617"/>
                  <a:pt x="724090" y="2441129"/>
                </a:cubicBezTo>
                <a:cubicBezTo>
                  <a:pt x="724135" y="2440394"/>
                  <a:pt x="724135" y="2439652"/>
                  <a:pt x="724090" y="2438917"/>
                </a:cubicBezTo>
                <a:lnTo>
                  <a:pt x="724090" y="910773"/>
                </a:lnTo>
                <a:lnTo>
                  <a:pt x="1150210" y="484653"/>
                </a:lnTo>
                <a:lnTo>
                  <a:pt x="1151807" y="484097"/>
                </a:lnTo>
                <a:lnTo>
                  <a:pt x="1152785" y="482077"/>
                </a:lnTo>
                <a:lnTo>
                  <a:pt x="1152799" y="482063"/>
                </a:lnTo>
                <a:cubicBezTo>
                  <a:pt x="1152809" y="482037"/>
                  <a:pt x="1152819" y="482012"/>
                  <a:pt x="1152829" y="481986"/>
                </a:cubicBezTo>
                <a:lnTo>
                  <a:pt x="1158151" y="470995"/>
                </a:lnTo>
                <a:cubicBezTo>
                  <a:pt x="1158196" y="470260"/>
                  <a:pt x="1158196" y="469519"/>
                  <a:pt x="1158151" y="468784"/>
                </a:cubicBezTo>
                <a:lnTo>
                  <a:pt x="1158151" y="0"/>
                </a:lnTo>
                <a:lnTo>
                  <a:pt x="1260217" y="0"/>
                </a:lnTo>
                <a:lnTo>
                  <a:pt x="1260217" y="517991"/>
                </a:lnTo>
                <a:lnTo>
                  <a:pt x="853747" y="924461"/>
                </a:lnTo>
                <a:lnTo>
                  <a:pt x="852429" y="926496"/>
                </a:lnTo>
                <a:lnTo>
                  <a:pt x="833182" y="955324"/>
                </a:lnTo>
                <a:cubicBezTo>
                  <a:pt x="828460" y="966730"/>
                  <a:pt x="825962" y="979055"/>
                  <a:pt x="825962" y="991635"/>
                </a:cubicBezTo>
                <a:lnTo>
                  <a:pt x="825962" y="1941181"/>
                </a:lnTo>
                <a:cubicBezTo>
                  <a:pt x="824595" y="1993606"/>
                  <a:pt x="865990" y="2037219"/>
                  <a:pt x="918415" y="2038585"/>
                </a:cubicBezTo>
                <a:cubicBezTo>
                  <a:pt x="970847" y="2039952"/>
                  <a:pt x="1014453" y="1998557"/>
                  <a:pt x="1015820" y="1946132"/>
                </a:cubicBezTo>
                <a:cubicBezTo>
                  <a:pt x="1015865" y="1944482"/>
                  <a:pt x="1015865" y="1942831"/>
                  <a:pt x="1015820" y="1941181"/>
                </a:cubicBezTo>
                <a:lnTo>
                  <a:pt x="1015820" y="1030961"/>
                </a:lnTo>
                <a:lnTo>
                  <a:pt x="1413708" y="633072"/>
                </a:lnTo>
                <a:lnTo>
                  <a:pt x="1420522" y="628732"/>
                </a:lnTo>
                <a:cubicBezTo>
                  <a:pt x="1438148" y="612001"/>
                  <a:pt x="1449391" y="588546"/>
                  <a:pt x="1450074" y="562333"/>
                </a:cubicBezTo>
                <a:lnTo>
                  <a:pt x="1450074" y="557382"/>
                </a:lnTo>
                <a:lnTo>
                  <a:pt x="1450074" y="0"/>
                </a:lnTo>
                <a:lnTo>
                  <a:pt x="12191999" y="0"/>
                </a:lnTo>
                <a:lnTo>
                  <a:pt x="12191999" y="4437545"/>
                </a:lnTo>
                <a:lnTo>
                  <a:pt x="12191998" y="4437545"/>
                </a:lnTo>
                <a:lnTo>
                  <a:pt x="12191998" y="4430641"/>
                </a:lnTo>
                <a:lnTo>
                  <a:pt x="11339396" y="5283245"/>
                </a:lnTo>
                <a:lnTo>
                  <a:pt x="9968347" y="5283245"/>
                </a:lnTo>
                <a:cubicBezTo>
                  <a:pt x="9943924" y="5283245"/>
                  <a:pt x="9923941" y="5303227"/>
                  <a:pt x="9923941" y="5327651"/>
                </a:cubicBezTo>
                <a:cubicBezTo>
                  <a:pt x="9923941" y="5352074"/>
                  <a:pt x="9943924" y="5372057"/>
                  <a:pt x="9968347" y="5372057"/>
                </a:cubicBezTo>
                <a:lnTo>
                  <a:pt x="11357157" y="5372057"/>
                </a:lnTo>
                <a:cubicBezTo>
                  <a:pt x="11369370" y="5372057"/>
                  <a:pt x="11380471" y="5367617"/>
                  <a:pt x="11388243" y="5358735"/>
                </a:cubicBezTo>
                <a:lnTo>
                  <a:pt x="11986258" y="4761546"/>
                </a:lnTo>
                <a:lnTo>
                  <a:pt x="11986258" y="4763790"/>
                </a:lnTo>
                <a:lnTo>
                  <a:pt x="12191999" y="4559246"/>
                </a:lnTo>
                <a:lnTo>
                  <a:pt x="12191999" y="4666528"/>
                </a:lnTo>
                <a:lnTo>
                  <a:pt x="11407116" y="5451412"/>
                </a:lnTo>
                <a:lnTo>
                  <a:pt x="10216661" y="5451412"/>
                </a:lnTo>
                <a:lnTo>
                  <a:pt x="9267022" y="5451412"/>
                </a:lnTo>
                <a:cubicBezTo>
                  <a:pt x="9093837" y="5451412"/>
                  <a:pt x="8928423" y="5520242"/>
                  <a:pt x="8806306" y="5642360"/>
                </a:cubicBezTo>
                <a:lnTo>
                  <a:pt x="7581798" y="6866866"/>
                </a:lnTo>
                <a:lnTo>
                  <a:pt x="0" y="6871446"/>
                </a:lnTo>
                <a:lnTo>
                  <a:pt x="0" y="0"/>
                </a:lnTo>
                <a:close/>
              </a:path>
            </a:pathLst>
          </a:custGeom>
          <a:solidFill>
            <a:schemeClr val="bg2">
              <a:lumMod val="40000"/>
              <a:lumOff val="60000"/>
            </a:schemeClr>
          </a:solidFill>
        </p:spPr>
        <p:txBody>
          <a:bodyPr wrap="square" anchor="ctr">
            <a:noAutofit/>
          </a:bodyPr>
          <a:lstStyle>
            <a:lvl1pPr marL="0" indent="0" algn="ctr">
              <a:buNone/>
              <a:defRPr sz="2000">
                <a:solidFill>
                  <a:schemeClr val="tx2"/>
                </a:solidFill>
              </a:defRPr>
            </a:lvl1pPr>
          </a:lstStyle>
          <a:p>
            <a:r>
              <a:rPr lang="en-GB"/>
              <a:t>Add picture</a:t>
            </a:r>
          </a:p>
        </p:txBody>
      </p:sp>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28575" cap="flat">
                <a:solidFill>
                  <a:schemeClr val="accent2"/>
                </a:solid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accent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1463926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theme" Target="../theme/theme3.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B009C-E0C1-404D-A6FA-BFD28AD706BD}"/>
              </a:ext>
            </a:extLst>
          </p:cNvPr>
          <p:cNvSpPr>
            <a:spLocks noGrp="1"/>
          </p:cNvSpPr>
          <p:nvPr>
            <p:ph type="title"/>
          </p:nvPr>
        </p:nvSpPr>
        <p:spPr>
          <a:xfrm>
            <a:off x="464470" y="866274"/>
            <a:ext cx="6480000" cy="697831"/>
          </a:xfrm>
          <a:prstGeom prst="rect">
            <a:avLst/>
          </a:prstGeom>
        </p:spPr>
        <p:txBody>
          <a:bodyPr vert="horz" lIns="0" tIns="0" rIns="0" bIns="0" rtlCol="0" anchor="t">
            <a:noAutofit/>
          </a:bodyPr>
          <a:lstStyle/>
          <a:p>
            <a:r>
              <a:rPr lang="en-US"/>
              <a:t>Add title</a:t>
            </a:r>
            <a:endParaRPr lang="en-GB"/>
          </a:p>
        </p:txBody>
      </p:sp>
      <p:sp>
        <p:nvSpPr>
          <p:cNvPr id="15" name="TextBox 14">
            <a:extLst>
              <a:ext uri="{FF2B5EF4-FFF2-40B4-BE49-F238E27FC236}">
                <a16:creationId xmlns:a16="http://schemas.microsoft.com/office/drawing/2014/main" id="{72F5CB8F-031D-437B-9F2B-FFA622E90C00}"/>
              </a:ext>
            </a:extLst>
          </p:cNvPr>
          <p:cNvSpPr txBox="1"/>
          <p:nvPr userDrawn="1"/>
        </p:nvSpPr>
        <p:spPr>
          <a:xfrm>
            <a:off x="358689" y="6234616"/>
            <a:ext cx="667304" cy="276999"/>
          </a:xfrm>
          <a:prstGeom prst="rect">
            <a:avLst/>
          </a:prstGeom>
          <a:noFill/>
        </p:spPr>
        <p:txBody>
          <a:bodyPr wrap="square" rtlCol="0">
            <a:spAutoFit/>
          </a:bodyPr>
          <a:lstStyle/>
          <a:p>
            <a:pPr algn="l"/>
            <a:fld id="{13C69CC4-EAE8-433E-9BFD-46FB90BCDFEE}" type="slidenum">
              <a:rPr lang="en-GB" sz="1200" smtClean="0">
                <a:solidFill>
                  <a:srgbClr val="808999"/>
                </a:solidFill>
              </a:rPr>
              <a:pPr algn="l"/>
              <a:t>‹#›</a:t>
            </a:fld>
            <a:endParaRPr lang="en-GB" sz="1200">
              <a:solidFill>
                <a:srgbClr val="808999"/>
              </a:solidFill>
            </a:endParaRPr>
          </a:p>
        </p:txBody>
      </p:sp>
      <p:grpSp>
        <p:nvGrpSpPr>
          <p:cNvPr id="4" name="Group 3">
            <a:extLst>
              <a:ext uri="{FF2B5EF4-FFF2-40B4-BE49-F238E27FC236}">
                <a16:creationId xmlns:a16="http://schemas.microsoft.com/office/drawing/2014/main" id="{A57FFB73-7AA6-44BD-923F-E4920A4A5619}"/>
              </a:ext>
            </a:extLst>
          </p:cNvPr>
          <p:cNvGrpSpPr/>
          <p:nvPr userDrawn="1"/>
        </p:nvGrpSpPr>
        <p:grpSpPr>
          <a:xfrm>
            <a:off x="452438" y="464145"/>
            <a:ext cx="825709" cy="177846"/>
            <a:chOff x="452438" y="265845"/>
            <a:chExt cx="825709" cy="177846"/>
          </a:xfrm>
        </p:grpSpPr>
        <p:sp>
          <p:nvSpPr>
            <p:cNvPr id="6" name="Freeform: Shape 5">
              <a:extLst>
                <a:ext uri="{FF2B5EF4-FFF2-40B4-BE49-F238E27FC236}">
                  <a16:creationId xmlns:a16="http://schemas.microsoft.com/office/drawing/2014/main" id="{6B156783-941B-4EA3-901F-AA6B0317A39C}"/>
                </a:ext>
              </a:extLst>
            </p:cNvPr>
            <p:cNvSpPr/>
            <p:nvPr userDrawn="1"/>
          </p:nvSpPr>
          <p:spPr>
            <a:xfrm>
              <a:off x="45243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CE73201-3A1C-4D03-85A1-BC14B6B44969}"/>
                </a:ext>
              </a:extLst>
            </p:cNvPr>
            <p:cNvSpPr/>
            <p:nvPr userDrawn="1"/>
          </p:nvSpPr>
          <p:spPr>
            <a:xfrm>
              <a:off x="88434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F5160C2-77C2-444B-A590-3A5E55C60026}"/>
                </a:ext>
              </a:extLst>
            </p:cNvPr>
            <p:cNvSpPr/>
            <p:nvPr userDrawn="1"/>
          </p:nvSpPr>
          <p:spPr>
            <a:xfrm>
              <a:off x="1100302"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2FB9167-A27A-4249-BD60-6991426407E6}"/>
                </a:ext>
              </a:extLst>
            </p:cNvPr>
            <p:cNvSpPr/>
            <p:nvPr userDrawn="1"/>
          </p:nvSpPr>
          <p:spPr>
            <a:xfrm>
              <a:off x="668393"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4F134459-A8EF-4FE6-8726-E3677A9BEF6A}"/>
              </a:ext>
            </a:extLst>
          </p:cNvPr>
          <p:cNvSpPr>
            <a:spLocks noGrp="1"/>
          </p:cNvSpPr>
          <p:nvPr>
            <p:ph type="body" idx="1"/>
          </p:nvPr>
        </p:nvSpPr>
        <p:spPr>
          <a:xfrm>
            <a:off x="464469" y="1825625"/>
            <a:ext cx="11268743" cy="4124325"/>
          </a:xfrm>
          <a:prstGeom prst="rect">
            <a:avLst/>
          </a:prstGeom>
        </p:spPr>
        <p:txBody>
          <a:bodyPr vert="horz" lIns="0" tIns="0" rIns="0" bIns="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9163851"/>
      </p:ext>
    </p:extLst>
  </p:cSld>
  <p:clrMap bg1="lt1" tx1="dk1" bg2="lt2" tx2="dk2" accent1="accent1" accent2="accent2" accent3="accent3" accent4="accent4" accent5="accent5" accent6="accent6" hlink="hlink" folHlink="folHlink"/>
  <p:sldLayoutIdLst>
    <p:sldLayoutId id="2147483665" r:id="rId1"/>
    <p:sldLayoutId id="2147483680" r:id="rId2"/>
  </p:sldLayoutIdLst>
  <p:txStyles>
    <p:title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Clr>
          <a:schemeClr val="accent2"/>
        </a:buClr>
        <a:buFont typeface="Arial" panose="020B0604020202020204" pitchFamily="34" charset="0"/>
        <a:buNone/>
        <a:defRPr sz="1600" kern="1200">
          <a:solidFill>
            <a:schemeClr val="accent1"/>
          </a:solidFill>
          <a:latin typeface="+mn-lt"/>
          <a:ea typeface="+mn-ea"/>
          <a:cs typeface="+mn-cs"/>
        </a:defRPr>
      </a:lvl1pPr>
      <a:lvl2pPr marL="180975" indent="-180975"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2pPr>
      <a:lvl3pPr marL="388938" indent="-1905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3pPr>
      <a:lvl4pPr marL="569913" indent="-188913"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4pPr>
      <a:lvl5pPr marL="787400" indent="-207963"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5">
          <p15:clr>
            <a:srgbClr val="F26B43"/>
          </p15:clr>
        </p15:guide>
        <p15:guide id="3" pos="7391">
          <p15:clr>
            <a:srgbClr val="F26B43"/>
          </p15:clr>
        </p15:guide>
        <p15:guide id="4" orient="horz" pos="291">
          <p15:clr>
            <a:srgbClr val="F26B43"/>
          </p15:clr>
        </p15:guide>
        <p15:guide id="6" pos="3840">
          <p15:clr>
            <a:srgbClr val="F26B43"/>
          </p15:clr>
        </p15:guide>
        <p15:guide id="7" orient="horz" pos="1139">
          <p15:clr>
            <a:srgbClr val="F26B43"/>
          </p15:clr>
        </p15:guide>
        <p15:guide id="8" orient="horz" pos="3748">
          <p15:clr>
            <a:srgbClr val="F26B43"/>
          </p15:clr>
        </p15:guide>
        <p15:guide id="9" orient="horz" pos="40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B009C-E0C1-404D-A6FA-BFD28AD706BD}"/>
              </a:ext>
            </a:extLst>
          </p:cNvPr>
          <p:cNvSpPr>
            <a:spLocks noGrp="1"/>
          </p:cNvSpPr>
          <p:nvPr>
            <p:ph type="title"/>
          </p:nvPr>
        </p:nvSpPr>
        <p:spPr>
          <a:xfrm>
            <a:off x="464470" y="866274"/>
            <a:ext cx="6480000" cy="697831"/>
          </a:xfrm>
          <a:prstGeom prst="rect">
            <a:avLst/>
          </a:prstGeom>
        </p:spPr>
        <p:txBody>
          <a:bodyPr vert="horz" lIns="0" tIns="0" rIns="0" bIns="0" rtlCol="0" anchor="t">
            <a:noAutofit/>
          </a:bodyPr>
          <a:lstStyle/>
          <a:p>
            <a:r>
              <a:rPr lang="en-US"/>
              <a:t>Add title</a:t>
            </a:r>
            <a:endParaRPr lang="en-GB"/>
          </a:p>
        </p:txBody>
      </p:sp>
      <p:sp>
        <p:nvSpPr>
          <p:cNvPr id="15" name="TextBox 14">
            <a:extLst>
              <a:ext uri="{FF2B5EF4-FFF2-40B4-BE49-F238E27FC236}">
                <a16:creationId xmlns:a16="http://schemas.microsoft.com/office/drawing/2014/main" id="{72F5CB8F-031D-437B-9F2B-FFA622E90C00}"/>
              </a:ext>
            </a:extLst>
          </p:cNvPr>
          <p:cNvSpPr txBox="1"/>
          <p:nvPr userDrawn="1"/>
        </p:nvSpPr>
        <p:spPr>
          <a:xfrm>
            <a:off x="358689" y="6234616"/>
            <a:ext cx="667304" cy="276999"/>
          </a:xfrm>
          <a:prstGeom prst="rect">
            <a:avLst/>
          </a:prstGeom>
          <a:noFill/>
        </p:spPr>
        <p:txBody>
          <a:bodyPr wrap="square" rtlCol="0">
            <a:spAutoFit/>
          </a:bodyPr>
          <a:lstStyle/>
          <a:p>
            <a:pPr algn="l"/>
            <a:fld id="{13C69CC4-EAE8-433E-9BFD-46FB90BCDFEE}" type="slidenum">
              <a:rPr lang="en-GB" sz="1200" smtClean="0">
                <a:solidFill>
                  <a:srgbClr val="808999"/>
                </a:solidFill>
              </a:rPr>
              <a:pPr algn="l"/>
              <a:t>‹#›</a:t>
            </a:fld>
            <a:endParaRPr lang="en-GB" sz="1200">
              <a:solidFill>
                <a:srgbClr val="808999"/>
              </a:solidFill>
            </a:endParaRPr>
          </a:p>
        </p:txBody>
      </p:sp>
      <p:grpSp>
        <p:nvGrpSpPr>
          <p:cNvPr id="4" name="Group 3">
            <a:extLst>
              <a:ext uri="{FF2B5EF4-FFF2-40B4-BE49-F238E27FC236}">
                <a16:creationId xmlns:a16="http://schemas.microsoft.com/office/drawing/2014/main" id="{A57FFB73-7AA6-44BD-923F-E4920A4A5619}"/>
              </a:ext>
            </a:extLst>
          </p:cNvPr>
          <p:cNvGrpSpPr/>
          <p:nvPr userDrawn="1"/>
        </p:nvGrpSpPr>
        <p:grpSpPr>
          <a:xfrm>
            <a:off x="452438" y="464145"/>
            <a:ext cx="825709" cy="177846"/>
            <a:chOff x="452438" y="265845"/>
            <a:chExt cx="825709" cy="177846"/>
          </a:xfrm>
        </p:grpSpPr>
        <p:sp>
          <p:nvSpPr>
            <p:cNvPr id="6" name="Freeform: Shape 5">
              <a:extLst>
                <a:ext uri="{FF2B5EF4-FFF2-40B4-BE49-F238E27FC236}">
                  <a16:creationId xmlns:a16="http://schemas.microsoft.com/office/drawing/2014/main" id="{6B156783-941B-4EA3-901F-AA6B0317A39C}"/>
                </a:ext>
              </a:extLst>
            </p:cNvPr>
            <p:cNvSpPr/>
            <p:nvPr userDrawn="1"/>
          </p:nvSpPr>
          <p:spPr>
            <a:xfrm>
              <a:off x="45243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CE73201-3A1C-4D03-85A1-BC14B6B44969}"/>
                </a:ext>
              </a:extLst>
            </p:cNvPr>
            <p:cNvSpPr/>
            <p:nvPr userDrawn="1"/>
          </p:nvSpPr>
          <p:spPr>
            <a:xfrm>
              <a:off x="88434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F5160C2-77C2-444B-A590-3A5E55C60026}"/>
                </a:ext>
              </a:extLst>
            </p:cNvPr>
            <p:cNvSpPr/>
            <p:nvPr userDrawn="1"/>
          </p:nvSpPr>
          <p:spPr>
            <a:xfrm>
              <a:off x="1100302"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2FB9167-A27A-4249-BD60-6991426407E6}"/>
                </a:ext>
              </a:extLst>
            </p:cNvPr>
            <p:cNvSpPr/>
            <p:nvPr userDrawn="1"/>
          </p:nvSpPr>
          <p:spPr>
            <a:xfrm>
              <a:off x="668393"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4F134459-A8EF-4FE6-8726-E3677A9BEF6A}"/>
              </a:ext>
            </a:extLst>
          </p:cNvPr>
          <p:cNvSpPr>
            <a:spLocks noGrp="1"/>
          </p:cNvSpPr>
          <p:nvPr>
            <p:ph type="body" idx="1"/>
          </p:nvPr>
        </p:nvSpPr>
        <p:spPr>
          <a:xfrm>
            <a:off x="464469" y="1825625"/>
            <a:ext cx="11268743" cy="4124325"/>
          </a:xfrm>
          <a:prstGeom prst="rect">
            <a:avLst/>
          </a:prstGeom>
        </p:spPr>
        <p:txBody>
          <a:bodyPr vert="horz" lIns="0" tIns="0" rIns="0" bIns="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815583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60" r:id="rId3"/>
    <p:sldLayoutId id="2147483772" r:id="rId4"/>
    <p:sldLayoutId id="2147483809" r:id="rId5"/>
  </p:sldLayoutIdLst>
  <p:txStyles>
    <p:title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Clr>
          <a:schemeClr val="accent2"/>
        </a:buClr>
        <a:buFont typeface="Arial" panose="020B0604020202020204" pitchFamily="34" charset="0"/>
        <a:buNone/>
        <a:defRPr sz="1600" kern="1200">
          <a:solidFill>
            <a:schemeClr val="accent1"/>
          </a:solidFill>
          <a:latin typeface="+mn-lt"/>
          <a:ea typeface="+mn-ea"/>
          <a:cs typeface="+mn-cs"/>
        </a:defRPr>
      </a:lvl1pPr>
      <a:lvl2pPr marL="180975" indent="-180975"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2pPr>
      <a:lvl3pPr marL="388938" indent="-1905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3pPr>
      <a:lvl4pPr marL="569913" indent="-188913"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4pPr>
      <a:lvl5pPr marL="787400" indent="-207963"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5">
          <p15:clr>
            <a:srgbClr val="F26B43"/>
          </p15:clr>
        </p15:guide>
        <p15:guide id="3" pos="7391">
          <p15:clr>
            <a:srgbClr val="F26B43"/>
          </p15:clr>
        </p15:guide>
        <p15:guide id="4" orient="horz" pos="291">
          <p15:clr>
            <a:srgbClr val="F26B43"/>
          </p15:clr>
        </p15:guide>
        <p15:guide id="6" pos="3840">
          <p15:clr>
            <a:srgbClr val="F26B43"/>
          </p15:clr>
        </p15:guide>
        <p15:guide id="7" orient="horz" pos="1139">
          <p15:clr>
            <a:srgbClr val="F26B43"/>
          </p15:clr>
        </p15:guide>
        <p15:guide id="8" orient="horz" pos="3748">
          <p15:clr>
            <a:srgbClr val="F26B43"/>
          </p15:clr>
        </p15:guide>
        <p15:guide id="9"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B009C-E0C1-404D-A6FA-BFD28AD706BD}"/>
              </a:ext>
            </a:extLst>
          </p:cNvPr>
          <p:cNvSpPr>
            <a:spLocks noGrp="1"/>
          </p:cNvSpPr>
          <p:nvPr>
            <p:ph type="title"/>
          </p:nvPr>
        </p:nvSpPr>
        <p:spPr>
          <a:xfrm>
            <a:off x="464470" y="866274"/>
            <a:ext cx="6480000" cy="697831"/>
          </a:xfrm>
          <a:prstGeom prst="rect">
            <a:avLst/>
          </a:prstGeom>
        </p:spPr>
        <p:txBody>
          <a:bodyPr vert="horz" lIns="0" tIns="0" rIns="0" bIns="0" rtlCol="0" anchor="t">
            <a:noAutofit/>
          </a:bodyPr>
          <a:lstStyle/>
          <a:p>
            <a:r>
              <a:rPr lang="en-US"/>
              <a:t>Add title</a:t>
            </a:r>
            <a:endParaRPr lang="en-GB"/>
          </a:p>
        </p:txBody>
      </p:sp>
      <p:sp>
        <p:nvSpPr>
          <p:cNvPr id="15" name="TextBox 14">
            <a:extLst>
              <a:ext uri="{FF2B5EF4-FFF2-40B4-BE49-F238E27FC236}">
                <a16:creationId xmlns:a16="http://schemas.microsoft.com/office/drawing/2014/main" id="{72F5CB8F-031D-437B-9F2B-FFA622E90C00}"/>
              </a:ext>
            </a:extLst>
          </p:cNvPr>
          <p:cNvSpPr txBox="1"/>
          <p:nvPr userDrawn="1"/>
        </p:nvSpPr>
        <p:spPr>
          <a:xfrm>
            <a:off x="358689" y="6234616"/>
            <a:ext cx="667304" cy="276999"/>
          </a:xfrm>
          <a:prstGeom prst="rect">
            <a:avLst/>
          </a:prstGeom>
          <a:noFill/>
        </p:spPr>
        <p:txBody>
          <a:bodyPr wrap="square" rtlCol="0">
            <a:spAutoFit/>
          </a:bodyPr>
          <a:lstStyle/>
          <a:p>
            <a:pPr algn="l"/>
            <a:fld id="{13C69CC4-EAE8-433E-9BFD-46FB90BCDFEE}" type="slidenum">
              <a:rPr lang="en-GB" sz="1200" smtClean="0">
                <a:solidFill>
                  <a:srgbClr val="808999"/>
                </a:solidFill>
              </a:rPr>
              <a:pPr algn="l"/>
              <a:t>‹#›</a:t>
            </a:fld>
            <a:endParaRPr lang="en-GB" sz="1200">
              <a:solidFill>
                <a:srgbClr val="808999"/>
              </a:solidFill>
            </a:endParaRPr>
          </a:p>
        </p:txBody>
      </p:sp>
      <p:grpSp>
        <p:nvGrpSpPr>
          <p:cNvPr id="4" name="Group 3">
            <a:extLst>
              <a:ext uri="{FF2B5EF4-FFF2-40B4-BE49-F238E27FC236}">
                <a16:creationId xmlns:a16="http://schemas.microsoft.com/office/drawing/2014/main" id="{A57FFB73-7AA6-44BD-923F-E4920A4A5619}"/>
              </a:ext>
            </a:extLst>
          </p:cNvPr>
          <p:cNvGrpSpPr/>
          <p:nvPr userDrawn="1"/>
        </p:nvGrpSpPr>
        <p:grpSpPr>
          <a:xfrm>
            <a:off x="452438" y="464145"/>
            <a:ext cx="825709" cy="177846"/>
            <a:chOff x="452438" y="265845"/>
            <a:chExt cx="825709" cy="177846"/>
          </a:xfrm>
        </p:grpSpPr>
        <p:sp>
          <p:nvSpPr>
            <p:cNvPr id="6" name="Freeform: Shape 5">
              <a:extLst>
                <a:ext uri="{FF2B5EF4-FFF2-40B4-BE49-F238E27FC236}">
                  <a16:creationId xmlns:a16="http://schemas.microsoft.com/office/drawing/2014/main" id="{6B156783-941B-4EA3-901F-AA6B0317A39C}"/>
                </a:ext>
              </a:extLst>
            </p:cNvPr>
            <p:cNvSpPr/>
            <p:nvPr userDrawn="1"/>
          </p:nvSpPr>
          <p:spPr>
            <a:xfrm>
              <a:off x="45243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CE73201-3A1C-4D03-85A1-BC14B6B44969}"/>
                </a:ext>
              </a:extLst>
            </p:cNvPr>
            <p:cNvSpPr/>
            <p:nvPr userDrawn="1"/>
          </p:nvSpPr>
          <p:spPr>
            <a:xfrm>
              <a:off x="88434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F5160C2-77C2-444B-A590-3A5E55C60026}"/>
                </a:ext>
              </a:extLst>
            </p:cNvPr>
            <p:cNvSpPr/>
            <p:nvPr userDrawn="1"/>
          </p:nvSpPr>
          <p:spPr>
            <a:xfrm>
              <a:off x="1100302"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2FB9167-A27A-4249-BD60-6991426407E6}"/>
                </a:ext>
              </a:extLst>
            </p:cNvPr>
            <p:cNvSpPr/>
            <p:nvPr userDrawn="1"/>
          </p:nvSpPr>
          <p:spPr>
            <a:xfrm>
              <a:off x="668393"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4F134459-A8EF-4FE6-8726-E3677A9BEF6A}"/>
              </a:ext>
            </a:extLst>
          </p:cNvPr>
          <p:cNvSpPr>
            <a:spLocks noGrp="1"/>
          </p:cNvSpPr>
          <p:nvPr>
            <p:ph type="body" idx="1"/>
          </p:nvPr>
        </p:nvSpPr>
        <p:spPr>
          <a:xfrm>
            <a:off x="464469" y="1825625"/>
            <a:ext cx="11268743" cy="4124325"/>
          </a:xfrm>
          <a:prstGeom prst="rect">
            <a:avLst/>
          </a:prstGeom>
        </p:spPr>
        <p:txBody>
          <a:bodyPr vert="horz" lIns="0" tIns="0" rIns="0" bIns="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890163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Lst>
  <p:txStyles>
    <p:title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Clr>
          <a:schemeClr val="accent2"/>
        </a:buClr>
        <a:buFont typeface="Arial" panose="020B0604020202020204" pitchFamily="34" charset="0"/>
        <a:buNone/>
        <a:defRPr sz="1600" kern="1200">
          <a:solidFill>
            <a:schemeClr val="accent1"/>
          </a:solidFill>
          <a:latin typeface="+mn-lt"/>
          <a:ea typeface="+mn-ea"/>
          <a:cs typeface="+mn-cs"/>
        </a:defRPr>
      </a:lvl1pPr>
      <a:lvl2pPr marL="180975" indent="-180975"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2pPr>
      <a:lvl3pPr marL="388938" indent="-1905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3pPr>
      <a:lvl4pPr marL="569913" indent="-188913"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4pPr>
      <a:lvl5pPr marL="787400" indent="-207963"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5">
          <p15:clr>
            <a:srgbClr val="F26B43"/>
          </p15:clr>
        </p15:guide>
        <p15:guide id="3" pos="7391">
          <p15:clr>
            <a:srgbClr val="F26B43"/>
          </p15:clr>
        </p15:guide>
        <p15:guide id="4" orient="horz" pos="291">
          <p15:clr>
            <a:srgbClr val="F26B43"/>
          </p15:clr>
        </p15:guide>
        <p15:guide id="6" pos="3840">
          <p15:clr>
            <a:srgbClr val="F26B43"/>
          </p15:clr>
        </p15:guide>
        <p15:guide id="7" orient="horz" pos="1139">
          <p15:clr>
            <a:srgbClr val="F26B43"/>
          </p15:clr>
        </p15:guide>
        <p15:guide id="8" orient="horz" pos="3748">
          <p15:clr>
            <a:srgbClr val="F26B43"/>
          </p15:clr>
        </p15:guide>
        <p15:guide id="9"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F2AB29-B390-4E3A-9B90-192BDB0392B2}"/>
              </a:ext>
            </a:extLst>
          </p:cNvPr>
          <p:cNvSpPr>
            <a:spLocks noGrp="1"/>
          </p:cNvSpPr>
          <p:nvPr>
            <p:ph type="ctrTitle"/>
          </p:nvPr>
        </p:nvSpPr>
        <p:spPr>
          <a:xfrm>
            <a:off x="1183531" y="1196502"/>
            <a:ext cx="8394578" cy="1519947"/>
          </a:xfrm>
        </p:spPr>
        <p:txBody>
          <a:bodyPr/>
          <a:lstStyle/>
          <a:p>
            <a:r>
              <a:rPr lang="en-GB"/>
              <a:t>West London</a:t>
            </a:r>
            <a:br>
              <a:rPr lang="en-GB"/>
            </a:br>
            <a:r>
              <a:rPr lang="en-GB" sz="2000"/>
              <a:t>facilitating connections </a:t>
            </a:r>
            <a:br>
              <a:rPr lang="en-GB"/>
            </a:br>
            <a:endParaRPr lang="en-GB"/>
          </a:p>
        </p:txBody>
      </p:sp>
      <p:sp>
        <p:nvSpPr>
          <p:cNvPr id="9" name="Title 2">
            <a:extLst>
              <a:ext uri="{FF2B5EF4-FFF2-40B4-BE49-F238E27FC236}">
                <a16:creationId xmlns:a16="http://schemas.microsoft.com/office/drawing/2014/main" id="{C71D3774-FAF6-4F44-9FA9-C9A76C45F0AA}"/>
              </a:ext>
            </a:extLst>
          </p:cNvPr>
          <p:cNvSpPr txBox="1">
            <a:spLocks/>
          </p:cNvSpPr>
          <p:nvPr/>
        </p:nvSpPr>
        <p:spPr>
          <a:xfrm>
            <a:off x="1335931" y="1348902"/>
            <a:ext cx="8394578" cy="1519947"/>
          </a:xfrm>
          <a:prstGeom prst="rect">
            <a:avLst/>
          </a:prstGeom>
        </p:spPr>
        <p:txBody>
          <a:bodyPr vert="horz" lIns="0" tIns="0" rIns="0" bIns="0" rtlCol="0" anchor="b">
            <a:noAutofit/>
          </a:bodyPr>
          <a:lstStyle>
            <a:lvl1pPr algn="l" defTabSz="914400" rtl="0" eaLnBrk="1" latinLnBrk="0" hangingPunct="1">
              <a:lnSpc>
                <a:spcPct val="85000"/>
              </a:lnSpc>
              <a:spcBef>
                <a:spcPct val="0"/>
              </a:spcBef>
              <a:buNone/>
              <a:defRPr sz="3400" b="1" kern="1200" cap="all" baseline="0">
                <a:solidFill>
                  <a:schemeClr val="bg1"/>
                </a:solidFill>
                <a:latin typeface="+mj-lt"/>
                <a:ea typeface="+mj-ea"/>
                <a:cs typeface="+mj-cs"/>
              </a:defRPr>
            </a:lvl1pPr>
          </a:lstStyle>
          <a:p>
            <a:r>
              <a:rPr lang="en-GB" dirty="0">
                <a:solidFill>
                  <a:schemeClr val="accent1"/>
                </a:solidFill>
              </a:rPr>
              <a:t>Tech UK &amp; Data centres</a:t>
            </a:r>
            <a:br>
              <a:rPr lang="en-GB" dirty="0">
                <a:solidFill>
                  <a:schemeClr val="accent1"/>
                </a:solidFill>
              </a:rPr>
            </a:br>
            <a:endParaRPr lang="en-GB" dirty="0">
              <a:solidFill>
                <a:schemeClr val="accent1"/>
              </a:solidFill>
            </a:endParaRPr>
          </a:p>
        </p:txBody>
      </p:sp>
      <p:sp>
        <p:nvSpPr>
          <p:cNvPr id="10" name="Subtitle 3">
            <a:extLst>
              <a:ext uri="{FF2B5EF4-FFF2-40B4-BE49-F238E27FC236}">
                <a16:creationId xmlns:a16="http://schemas.microsoft.com/office/drawing/2014/main" id="{7F98FB5D-4592-468E-AD72-21A24D025BB3}"/>
              </a:ext>
            </a:extLst>
          </p:cNvPr>
          <p:cNvSpPr txBox="1">
            <a:spLocks/>
          </p:cNvSpPr>
          <p:nvPr/>
        </p:nvSpPr>
        <p:spPr>
          <a:xfrm>
            <a:off x="1335932" y="2870323"/>
            <a:ext cx="5760000" cy="2632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accent2"/>
              </a:buClr>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100000"/>
              </a:lnSpc>
              <a:spcBef>
                <a:spcPts val="0"/>
              </a:spcBef>
              <a:buClr>
                <a:schemeClr val="accent2"/>
              </a:buClr>
              <a:buFont typeface="Wingdings" panose="05000000000000000000" pitchFamily="2" charset="2"/>
              <a:buNone/>
              <a:defRPr sz="2000" kern="1200">
                <a:solidFill>
                  <a:schemeClr val="accent1"/>
                </a:solidFill>
                <a:latin typeface="+mn-lt"/>
                <a:ea typeface="+mn-ea"/>
                <a:cs typeface="+mn-cs"/>
              </a:defRPr>
            </a:lvl2pPr>
            <a:lvl3pPr marL="914400" indent="0" algn="ctr" defTabSz="914400" rtl="0" eaLnBrk="1" latinLnBrk="0" hangingPunct="1">
              <a:lnSpc>
                <a:spcPct val="100000"/>
              </a:lnSpc>
              <a:spcBef>
                <a:spcPts val="0"/>
              </a:spcBef>
              <a:buClr>
                <a:schemeClr val="accent2"/>
              </a:buClr>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100000"/>
              </a:lnSpc>
              <a:spcBef>
                <a:spcPts val="0"/>
              </a:spcBef>
              <a:buClr>
                <a:schemeClr val="accent2"/>
              </a:buClr>
              <a:buFont typeface="Wingdings" panose="05000000000000000000" pitchFamily="2" charset="2"/>
              <a:buNone/>
              <a:defRPr sz="1600" kern="1200">
                <a:solidFill>
                  <a:schemeClr val="accent1"/>
                </a:solidFill>
                <a:latin typeface="+mn-lt"/>
                <a:ea typeface="+mn-ea"/>
                <a:cs typeface="+mn-cs"/>
              </a:defRPr>
            </a:lvl4pPr>
            <a:lvl5pPr marL="1828800" indent="0" algn="ctr" defTabSz="914400" rtl="0" eaLnBrk="1" latinLnBrk="0" hangingPunct="1">
              <a:lnSpc>
                <a:spcPct val="100000"/>
              </a:lnSpc>
              <a:spcBef>
                <a:spcPts val="0"/>
              </a:spcBef>
              <a:buClr>
                <a:schemeClr val="accent2"/>
              </a:buClr>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accent1"/>
                </a:solidFill>
              </a:rPr>
              <a:t>December 2022</a:t>
            </a:r>
          </a:p>
        </p:txBody>
      </p:sp>
    </p:spTree>
    <p:extLst>
      <p:ext uri="{BB962C8B-B14F-4D97-AF65-F5344CB8AC3E}">
        <p14:creationId xmlns:p14="http://schemas.microsoft.com/office/powerpoint/2010/main" val="313916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5D45E8-B6F1-49FE-9849-250599887881}"/>
              </a:ext>
            </a:extLst>
          </p:cNvPr>
          <p:cNvSpPr txBox="1">
            <a:spLocks/>
          </p:cNvSpPr>
          <p:nvPr/>
        </p:nvSpPr>
        <p:spPr>
          <a:xfrm>
            <a:off x="419979" y="795650"/>
            <a:ext cx="5290242" cy="6978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a:lstStyle>
          <a:p>
            <a:r>
              <a:rPr lang="en-GB" sz="2400"/>
              <a:t>Facilitating Connections within t constrained zones</a:t>
            </a:r>
          </a:p>
        </p:txBody>
      </p:sp>
      <p:sp>
        <p:nvSpPr>
          <p:cNvPr id="2" name="Cylinder 1">
            <a:extLst>
              <a:ext uri="{FF2B5EF4-FFF2-40B4-BE49-F238E27FC236}">
                <a16:creationId xmlns:a16="http://schemas.microsoft.com/office/drawing/2014/main" id="{D3408905-284E-6B51-98AF-35CAA733ABAF}"/>
              </a:ext>
            </a:extLst>
          </p:cNvPr>
          <p:cNvSpPr/>
          <p:nvPr/>
        </p:nvSpPr>
        <p:spPr>
          <a:xfrm>
            <a:off x="574894" y="2253305"/>
            <a:ext cx="914400" cy="36220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ylinder 16">
            <a:extLst>
              <a:ext uri="{FF2B5EF4-FFF2-40B4-BE49-F238E27FC236}">
                <a16:creationId xmlns:a16="http://schemas.microsoft.com/office/drawing/2014/main" id="{D457A914-4D85-4D0B-8E20-A3EB924BDBAA}"/>
              </a:ext>
            </a:extLst>
          </p:cNvPr>
          <p:cNvSpPr/>
          <p:nvPr/>
        </p:nvSpPr>
        <p:spPr>
          <a:xfrm>
            <a:off x="2141904" y="3910045"/>
            <a:ext cx="914400" cy="195308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Actual capacity being used by connected customers</a:t>
            </a:r>
          </a:p>
        </p:txBody>
      </p:sp>
      <p:sp>
        <p:nvSpPr>
          <p:cNvPr id="29" name="TextBox 28">
            <a:extLst>
              <a:ext uri="{FF2B5EF4-FFF2-40B4-BE49-F238E27FC236}">
                <a16:creationId xmlns:a16="http://schemas.microsoft.com/office/drawing/2014/main" id="{50529C3B-96A3-4DF1-998A-45E3C0F7A3CB}"/>
              </a:ext>
            </a:extLst>
          </p:cNvPr>
          <p:cNvSpPr txBox="1"/>
          <p:nvPr/>
        </p:nvSpPr>
        <p:spPr>
          <a:xfrm rot="16200000">
            <a:off x="-451105" y="4011544"/>
            <a:ext cx="2969018" cy="307777"/>
          </a:xfrm>
          <a:prstGeom prst="rect">
            <a:avLst/>
          </a:prstGeom>
          <a:noFill/>
        </p:spPr>
        <p:txBody>
          <a:bodyPr wrap="none" rtlCol="0">
            <a:spAutoFit/>
          </a:bodyPr>
          <a:lstStyle/>
          <a:p>
            <a:r>
              <a:rPr lang="en-GB" sz="1400">
                <a:solidFill>
                  <a:schemeClr val="bg1"/>
                </a:solidFill>
              </a:rPr>
              <a:t>Physical Network Capacity (T or D)</a:t>
            </a:r>
          </a:p>
        </p:txBody>
      </p:sp>
      <p:sp>
        <p:nvSpPr>
          <p:cNvPr id="6" name="TextBox 5">
            <a:extLst>
              <a:ext uri="{FF2B5EF4-FFF2-40B4-BE49-F238E27FC236}">
                <a16:creationId xmlns:a16="http://schemas.microsoft.com/office/drawing/2014/main" id="{1C90EACD-0A07-48DE-AF25-BFF66446F0BB}"/>
              </a:ext>
            </a:extLst>
          </p:cNvPr>
          <p:cNvSpPr txBox="1"/>
          <p:nvPr/>
        </p:nvSpPr>
        <p:spPr>
          <a:xfrm>
            <a:off x="3454400" y="2946400"/>
            <a:ext cx="8395855"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solidFill>
              </a:rPr>
              <a:t>Assets on the network have a physical maximum rated capability (as per the blue column)</a:t>
            </a:r>
          </a:p>
          <a:p>
            <a:pPr marL="285750" indent="-285750">
              <a:buFont typeface="Arial" panose="020B0604020202020204" pitchFamily="34" charset="0"/>
              <a:buChar char="•"/>
            </a:pPr>
            <a:endParaRPr lang="en-GB" sz="1400" dirty="0">
              <a:solidFill>
                <a:schemeClr val="accent1"/>
              </a:solidFill>
            </a:endParaRPr>
          </a:p>
          <a:p>
            <a:pPr marL="285750" indent="-285750">
              <a:buFont typeface="Arial" panose="020B0604020202020204" pitchFamily="34" charset="0"/>
              <a:buChar char="•"/>
            </a:pPr>
            <a:r>
              <a:rPr lang="en-GB" sz="1400" dirty="0">
                <a:solidFill>
                  <a:schemeClr val="accent1"/>
                </a:solidFill>
              </a:rPr>
              <a:t>Each asset on the network will have a different capability (e.g. Transformers, cables, overhead lines)</a:t>
            </a:r>
          </a:p>
          <a:p>
            <a:pPr marL="285750" indent="-285750">
              <a:buFont typeface="Arial" panose="020B0604020202020204" pitchFamily="34" charset="0"/>
              <a:buChar char="•"/>
            </a:pPr>
            <a:endParaRPr lang="en-GB" sz="1400" dirty="0">
              <a:solidFill>
                <a:schemeClr val="accent1"/>
              </a:solidFill>
            </a:endParaRPr>
          </a:p>
          <a:p>
            <a:pPr marL="285750" indent="-285750">
              <a:buFont typeface="Arial" panose="020B0604020202020204" pitchFamily="34" charset="0"/>
              <a:buChar char="•"/>
            </a:pPr>
            <a:r>
              <a:rPr lang="en-GB" sz="1400" dirty="0">
                <a:solidFill>
                  <a:schemeClr val="accent1"/>
                </a:solidFill>
              </a:rPr>
              <a:t>Assets currently connected to our network are being utilised (as per the purple column)</a:t>
            </a:r>
          </a:p>
          <a:p>
            <a:pPr marL="285750" indent="-285750">
              <a:buFont typeface="Arial" panose="020B0604020202020204" pitchFamily="34" charset="0"/>
              <a:buChar char="•"/>
            </a:pPr>
            <a:endParaRPr lang="en-GB" sz="1400" dirty="0">
              <a:solidFill>
                <a:schemeClr val="accent1"/>
              </a:solidFill>
            </a:endParaRPr>
          </a:p>
          <a:p>
            <a:pPr marL="285750" indent="-285750">
              <a:buFont typeface="Arial" panose="020B0604020202020204" pitchFamily="34" charset="0"/>
              <a:buChar char="•"/>
            </a:pPr>
            <a:r>
              <a:rPr lang="en-GB" sz="1400" dirty="0">
                <a:solidFill>
                  <a:schemeClr val="accent1"/>
                </a:solidFill>
              </a:rPr>
              <a:t>It is important that the utilisation of the asset does not exceed the assets capability</a:t>
            </a:r>
          </a:p>
        </p:txBody>
      </p:sp>
    </p:spTree>
    <p:extLst>
      <p:ext uri="{BB962C8B-B14F-4D97-AF65-F5344CB8AC3E}">
        <p14:creationId xmlns:p14="http://schemas.microsoft.com/office/powerpoint/2010/main" val="300340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5D45E8-B6F1-49FE-9849-250599887881}"/>
              </a:ext>
            </a:extLst>
          </p:cNvPr>
          <p:cNvSpPr txBox="1">
            <a:spLocks/>
          </p:cNvSpPr>
          <p:nvPr/>
        </p:nvSpPr>
        <p:spPr>
          <a:xfrm>
            <a:off x="419979" y="795650"/>
            <a:ext cx="5290242" cy="6978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a:lstStyle>
          <a:p>
            <a:r>
              <a:rPr lang="en-GB" sz="2400"/>
              <a:t>Facilitating Connections within t constrained zones</a:t>
            </a:r>
          </a:p>
        </p:txBody>
      </p:sp>
      <p:sp>
        <p:nvSpPr>
          <p:cNvPr id="2" name="Cylinder 1">
            <a:extLst>
              <a:ext uri="{FF2B5EF4-FFF2-40B4-BE49-F238E27FC236}">
                <a16:creationId xmlns:a16="http://schemas.microsoft.com/office/drawing/2014/main" id="{D3408905-284E-6B51-98AF-35CAA733ABAF}"/>
              </a:ext>
            </a:extLst>
          </p:cNvPr>
          <p:cNvSpPr/>
          <p:nvPr/>
        </p:nvSpPr>
        <p:spPr>
          <a:xfrm>
            <a:off x="574894" y="2253305"/>
            <a:ext cx="914400" cy="36220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ylinder 16">
            <a:extLst>
              <a:ext uri="{FF2B5EF4-FFF2-40B4-BE49-F238E27FC236}">
                <a16:creationId xmlns:a16="http://schemas.microsoft.com/office/drawing/2014/main" id="{D457A914-4D85-4D0B-8E20-A3EB924BDBAA}"/>
              </a:ext>
            </a:extLst>
          </p:cNvPr>
          <p:cNvSpPr/>
          <p:nvPr/>
        </p:nvSpPr>
        <p:spPr>
          <a:xfrm>
            <a:off x="2141904" y="3910045"/>
            <a:ext cx="914400" cy="195308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Actual capacity being used by connected customers</a:t>
            </a:r>
          </a:p>
        </p:txBody>
      </p:sp>
      <p:sp>
        <p:nvSpPr>
          <p:cNvPr id="29" name="TextBox 28">
            <a:extLst>
              <a:ext uri="{FF2B5EF4-FFF2-40B4-BE49-F238E27FC236}">
                <a16:creationId xmlns:a16="http://schemas.microsoft.com/office/drawing/2014/main" id="{50529C3B-96A3-4DF1-998A-45E3C0F7A3CB}"/>
              </a:ext>
            </a:extLst>
          </p:cNvPr>
          <p:cNvSpPr txBox="1"/>
          <p:nvPr/>
        </p:nvSpPr>
        <p:spPr>
          <a:xfrm rot="16200000">
            <a:off x="-451105" y="4011544"/>
            <a:ext cx="2969018" cy="307777"/>
          </a:xfrm>
          <a:prstGeom prst="rect">
            <a:avLst/>
          </a:prstGeom>
          <a:noFill/>
        </p:spPr>
        <p:txBody>
          <a:bodyPr wrap="none" rtlCol="0">
            <a:spAutoFit/>
          </a:bodyPr>
          <a:lstStyle/>
          <a:p>
            <a:r>
              <a:rPr lang="en-GB" sz="1400">
                <a:solidFill>
                  <a:schemeClr val="bg1"/>
                </a:solidFill>
              </a:rPr>
              <a:t>Physical Network Capacity (T or D)</a:t>
            </a:r>
          </a:p>
        </p:txBody>
      </p:sp>
      <p:sp>
        <p:nvSpPr>
          <p:cNvPr id="6" name="TextBox 5">
            <a:extLst>
              <a:ext uri="{FF2B5EF4-FFF2-40B4-BE49-F238E27FC236}">
                <a16:creationId xmlns:a16="http://schemas.microsoft.com/office/drawing/2014/main" id="{1C90EACD-0A07-48DE-AF25-BFF66446F0BB}"/>
              </a:ext>
            </a:extLst>
          </p:cNvPr>
          <p:cNvSpPr txBox="1"/>
          <p:nvPr/>
        </p:nvSpPr>
        <p:spPr>
          <a:xfrm>
            <a:off x="3491346" y="3100700"/>
            <a:ext cx="8395855"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solidFill>
              </a:rPr>
              <a:t>When SSEN receive a request for a connection we assess the request, including maximum recorded capacity being used, to determine if it will remain within the physical network capability.</a:t>
            </a:r>
          </a:p>
          <a:p>
            <a:pPr marL="285750" indent="-285750">
              <a:buFont typeface="Arial" panose="020B0604020202020204" pitchFamily="34" charset="0"/>
              <a:buChar char="•"/>
            </a:pPr>
            <a:endParaRPr lang="en-GB" sz="1400" dirty="0">
              <a:solidFill>
                <a:schemeClr val="accent1"/>
              </a:solidFill>
            </a:endParaRPr>
          </a:p>
          <a:p>
            <a:pPr marL="285750" indent="-285750">
              <a:buFont typeface="Arial" panose="020B0604020202020204" pitchFamily="34" charset="0"/>
              <a:buChar char="•"/>
            </a:pPr>
            <a:r>
              <a:rPr lang="en-GB" sz="1400" dirty="0">
                <a:solidFill>
                  <a:schemeClr val="accent1"/>
                </a:solidFill>
              </a:rPr>
              <a:t>In this case (the green column), Customer 1 can connect without triggering reinforcement</a:t>
            </a:r>
          </a:p>
          <a:p>
            <a:pPr marL="285750" indent="-285750">
              <a:buFont typeface="Arial" panose="020B0604020202020204" pitchFamily="34" charset="0"/>
              <a:buChar char="•"/>
            </a:pPr>
            <a:endParaRPr lang="en-GB" sz="1400" dirty="0">
              <a:solidFill>
                <a:schemeClr val="accent1"/>
              </a:solidFill>
            </a:endParaRPr>
          </a:p>
        </p:txBody>
      </p:sp>
      <p:sp>
        <p:nvSpPr>
          <p:cNvPr id="10" name="Cylinder 9">
            <a:extLst>
              <a:ext uri="{FF2B5EF4-FFF2-40B4-BE49-F238E27FC236}">
                <a16:creationId xmlns:a16="http://schemas.microsoft.com/office/drawing/2014/main" id="{560F9327-0C64-4E1B-A798-627B612F83DA}"/>
              </a:ext>
            </a:extLst>
          </p:cNvPr>
          <p:cNvSpPr/>
          <p:nvPr/>
        </p:nvSpPr>
        <p:spPr>
          <a:xfrm>
            <a:off x="2141464" y="3232715"/>
            <a:ext cx="914400" cy="90552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1</a:t>
            </a:r>
          </a:p>
        </p:txBody>
      </p:sp>
    </p:spTree>
    <p:extLst>
      <p:ext uri="{BB962C8B-B14F-4D97-AF65-F5344CB8AC3E}">
        <p14:creationId xmlns:p14="http://schemas.microsoft.com/office/powerpoint/2010/main" val="203824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5D45E8-B6F1-49FE-9849-250599887881}"/>
              </a:ext>
            </a:extLst>
          </p:cNvPr>
          <p:cNvSpPr txBox="1">
            <a:spLocks/>
          </p:cNvSpPr>
          <p:nvPr/>
        </p:nvSpPr>
        <p:spPr>
          <a:xfrm>
            <a:off x="419979" y="795650"/>
            <a:ext cx="5290242" cy="6978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a:lstStyle>
          <a:p>
            <a:r>
              <a:rPr lang="en-GB" sz="2400"/>
              <a:t>Facilitating Connections within t constrained zones</a:t>
            </a:r>
          </a:p>
        </p:txBody>
      </p:sp>
      <p:sp>
        <p:nvSpPr>
          <p:cNvPr id="2" name="Cylinder 1">
            <a:extLst>
              <a:ext uri="{FF2B5EF4-FFF2-40B4-BE49-F238E27FC236}">
                <a16:creationId xmlns:a16="http://schemas.microsoft.com/office/drawing/2014/main" id="{D3408905-284E-6B51-98AF-35CAA733ABAF}"/>
              </a:ext>
            </a:extLst>
          </p:cNvPr>
          <p:cNvSpPr/>
          <p:nvPr/>
        </p:nvSpPr>
        <p:spPr>
          <a:xfrm>
            <a:off x="574894" y="2253305"/>
            <a:ext cx="914400" cy="36220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ylinder 16">
            <a:extLst>
              <a:ext uri="{FF2B5EF4-FFF2-40B4-BE49-F238E27FC236}">
                <a16:creationId xmlns:a16="http://schemas.microsoft.com/office/drawing/2014/main" id="{D457A914-4D85-4D0B-8E20-A3EB924BDBAA}"/>
              </a:ext>
            </a:extLst>
          </p:cNvPr>
          <p:cNvSpPr/>
          <p:nvPr/>
        </p:nvSpPr>
        <p:spPr>
          <a:xfrm>
            <a:off x="2141904" y="3910045"/>
            <a:ext cx="914400" cy="195308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Actual capacity being used by connected customers</a:t>
            </a:r>
          </a:p>
        </p:txBody>
      </p:sp>
      <p:sp>
        <p:nvSpPr>
          <p:cNvPr id="29" name="TextBox 28">
            <a:extLst>
              <a:ext uri="{FF2B5EF4-FFF2-40B4-BE49-F238E27FC236}">
                <a16:creationId xmlns:a16="http://schemas.microsoft.com/office/drawing/2014/main" id="{50529C3B-96A3-4DF1-998A-45E3C0F7A3CB}"/>
              </a:ext>
            </a:extLst>
          </p:cNvPr>
          <p:cNvSpPr txBox="1"/>
          <p:nvPr/>
        </p:nvSpPr>
        <p:spPr>
          <a:xfrm rot="16200000">
            <a:off x="-451105" y="4011544"/>
            <a:ext cx="2969018" cy="307777"/>
          </a:xfrm>
          <a:prstGeom prst="rect">
            <a:avLst/>
          </a:prstGeom>
          <a:noFill/>
        </p:spPr>
        <p:txBody>
          <a:bodyPr wrap="none" rtlCol="0">
            <a:spAutoFit/>
          </a:bodyPr>
          <a:lstStyle/>
          <a:p>
            <a:r>
              <a:rPr lang="en-GB" sz="1400">
                <a:solidFill>
                  <a:schemeClr val="bg1"/>
                </a:solidFill>
              </a:rPr>
              <a:t>Physical Network Capacity (T or D)</a:t>
            </a:r>
          </a:p>
        </p:txBody>
      </p:sp>
      <p:sp>
        <p:nvSpPr>
          <p:cNvPr id="6" name="TextBox 5">
            <a:extLst>
              <a:ext uri="{FF2B5EF4-FFF2-40B4-BE49-F238E27FC236}">
                <a16:creationId xmlns:a16="http://schemas.microsoft.com/office/drawing/2014/main" id="{1C90EACD-0A07-48DE-AF25-BFF66446F0BB}"/>
              </a:ext>
            </a:extLst>
          </p:cNvPr>
          <p:cNvSpPr txBox="1"/>
          <p:nvPr/>
        </p:nvSpPr>
        <p:spPr>
          <a:xfrm>
            <a:off x="3491346" y="3109826"/>
            <a:ext cx="8395855"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solidFill>
              </a:rPr>
              <a:t>When SSEN receives another request for a connection we assess the latest request, including maximum recorded capacity being used and customer 1’s need, to determine if it will remain within the physical network capability.</a:t>
            </a:r>
          </a:p>
          <a:p>
            <a:pPr marL="285750" indent="-285750">
              <a:buFont typeface="Arial" panose="020B0604020202020204" pitchFamily="34" charset="0"/>
              <a:buChar char="•"/>
            </a:pPr>
            <a:endParaRPr lang="en-GB" sz="1400" dirty="0">
              <a:solidFill>
                <a:schemeClr val="accent1"/>
              </a:solidFill>
            </a:endParaRPr>
          </a:p>
          <a:p>
            <a:pPr marL="285750" indent="-285750">
              <a:buFont typeface="Arial" panose="020B0604020202020204" pitchFamily="34" charset="0"/>
              <a:buChar char="•"/>
            </a:pPr>
            <a:r>
              <a:rPr lang="en-GB" sz="1400" dirty="0">
                <a:solidFill>
                  <a:schemeClr val="accent1"/>
                </a:solidFill>
              </a:rPr>
              <a:t>In this case (the yellow column), Customer 2 would exceed the capacity of the asset capability and  would trigger reinforcement; unless Customer 2 accepted a "Tipping Point" which would avoid triggering the reinforcement.</a:t>
            </a:r>
            <a:endParaRPr lang="en-GB" sz="1400" dirty="0">
              <a:solidFill>
                <a:schemeClr val="accent1"/>
              </a:solidFill>
              <a:cs typeface="Arial"/>
            </a:endParaRPr>
          </a:p>
          <a:p>
            <a:pPr marL="285750" indent="-285750">
              <a:buFont typeface="Arial" panose="020B0604020202020204" pitchFamily="34" charset="0"/>
              <a:buChar char="•"/>
            </a:pPr>
            <a:endParaRPr lang="en-GB" sz="1400" dirty="0">
              <a:solidFill>
                <a:schemeClr val="accent1"/>
              </a:solidFill>
            </a:endParaRPr>
          </a:p>
        </p:txBody>
      </p:sp>
      <p:sp>
        <p:nvSpPr>
          <p:cNvPr id="10" name="Cylinder 9">
            <a:extLst>
              <a:ext uri="{FF2B5EF4-FFF2-40B4-BE49-F238E27FC236}">
                <a16:creationId xmlns:a16="http://schemas.microsoft.com/office/drawing/2014/main" id="{560F9327-0C64-4E1B-A798-627B612F83DA}"/>
              </a:ext>
            </a:extLst>
          </p:cNvPr>
          <p:cNvSpPr/>
          <p:nvPr/>
        </p:nvSpPr>
        <p:spPr>
          <a:xfrm>
            <a:off x="2141464" y="3232715"/>
            <a:ext cx="914400" cy="90552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1</a:t>
            </a:r>
          </a:p>
        </p:txBody>
      </p:sp>
      <p:sp>
        <p:nvSpPr>
          <p:cNvPr id="8" name="TextBox 7">
            <a:extLst>
              <a:ext uri="{FF2B5EF4-FFF2-40B4-BE49-F238E27FC236}">
                <a16:creationId xmlns:a16="http://schemas.microsoft.com/office/drawing/2014/main" id="{140D4F4C-699C-4A08-ABB6-0E17BE95B4AA}"/>
              </a:ext>
            </a:extLst>
          </p:cNvPr>
          <p:cNvSpPr txBox="1"/>
          <p:nvPr/>
        </p:nvSpPr>
        <p:spPr>
          <a:xfrm>
            <a:off x="3161963" y="2095546"/>
            <a:ext cx="1696298" cy="261610"/>
          </a:xfrm>
          <a:prstGeom prst="rect">
            <a:avLst/>
          </a:prstGeom>
          <a:noFill/>
        </p:spPr>
        <p:txBody>
          <a:bodyPr wrap="none" rtlCol="0">
            <a:spAutoFit/>
          </a:bodyPr>
          <a:lstStyle/>
          <a:p>
            <a:r>
              <a:rPr lang="en-GB" sz="1050">
                <a:solidFill>
                  <a:srgbClr val="FF0000"/>
                </a:solidFill>
              </a:rPr>
              <a:t>Reinforcement triggered</a:t>
            </a:r>
          </a:p>
        </p:txBody>
      </p:sp>
      <p:sp>
        <p:nvSpPr>
          <p:cNvPr id="9" name="Cylinder 8">
            <a:extLst>
              <a:ext uri="{FF2B5EF4-FFF2-40B4-BE49-F238E27FC236}">
                <a16:creationId xmlns:a16="http://schemas.microsoft.com/office/drawing/2014/main" id="{0701F141-1DD3-4053-8DA6-838082DE14AA}"/>
              </a:ext>
            </a:extLst>
          </p:cNvPr>
          <p:cNvSpPr/>
          <p:nvPr/>
        </p:nvSpPr>
        <p:spPr>
          <a:xfrm>
            <a:off x="2141464" y="1794336"/>
            <a:ext cx="914400" cy="1662341"/>
          </a:xfrm>
          <a:prstGeom prst="can">
            <a:avLst/>
          </a:prstGeom>
          <a:solidFill>
            <a:schemeClr val="accent3"/>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2</a:t>
            </a:r>
          </a:p>
        </p:txBody>
      </p:sp>
      <p:cxnSp>
        <p:nvCxnSpPr>
          <p:cNvPr id="11" name="Straight Connector 10">
            <a:extLst>
              <a:ext uri="{FF2B5EF4-FFF2-40B4-BE49-F238E27FC236}">
                <a16:creationId xmlns:a16="http://schemas.microsoft.com/office/drawing/2014/main" id="{394BC60C-F83A-4C20-89E5-49732B1CFBC3}"/>
              </a:ext>
            </a:extLst>
          </p:cNvPr>
          <p:cNvCxnSpPr>
            <a:cxnSpLocks/>
          </p:cNvCxnSpPr>
          <p:nvPr/>
        </p:nvCxnSpPr>
        <p:spPr>
          <a:xfrm>
            <a:off x="2137192" y="2401968"/>
            <a:ext cx="25543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85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5D45E8-B6F1-49FE-9849-250599887881}"/>
              </a:ext>
            </a:extLst>
          </p:cNvPr>
          <p:cNvSpPr txBox="1">
            <a:spLocks/>
          </p:cNvSpPr>
          <p:nvPr/>
        </p:nvSpPr>
        <p:spPr>
          <a:xfrm>
            <a:off x="419979" y="795650"/>
            <a:ext cx="5290242" cy="6978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a:lstStyle>
          <a:p>
            <a:r>
              <a:rPr lang="en-GB" sz="2400"/>
              <a:t>Facilitating Connections within t constrained zones</a:t>
            </a:r>
          </a:p>
        </p:txBody>
      </p:sp>
      <p:sp>
        <p:nvSpPr>
          <p:cNvPr id="2" name="Cylinder 1">
            <a:extLst>
              <a:ext uri="{FF2B5EF4-FFF2-40B4-BE49-F238E27FC236}">
                <a16:creationId xmlns:a16="http://schemas.microsoft.com/office/drawing/2014/main" id="{D3408905-284E-6B51-98AF-35CAA733ABAF}"/>
              </a:ext>
            </a:extLst>
          </p:cNvPr>
          <p:cNvSpPr/>
          <p:nvPr/>
        </p:nvSpPr>
        <p:spPr>
          <a:xfrm>
            <a:off x="574894" y="2650464"/>
            <a:ext cx="914400" cy="36220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ylinder 16">
            <a:extLst>
              <a:ext uri="{FF2B5EF4-FFF2-40B4-BE49-F238E27FC236}">
                <a16:creationId xmlns:a16="http://schemas.microsoft.com/office/drawing/2014/main" id="{D457A914-4D85-4D0B-8E20-A3EB924BDBAA}"/>
              </a:ext>
            </a:extLst>
          </p:cNvPr>
          <p:cNvSpPr/>
          <p:nvPr/>
        </p:nvSpPr>
        <p:spPr>
          <a:xfrm>
            <a:off x="2141904" y="4307204"/>
            <a:ext cx="914400" cy="195308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Actual capacity being used by connected customers</a:t>
            </a:r>
          </a:p>
        </p:txBody>
      </p:sp>
      <p:sp>
        <p:nvSpPr>
          <p:cNvPr id="29" name="TextBox 28">
            <a:extLst>
              <a:ext uri="{FF2B5EF4-FFF2-40B4-BE49-F238E27FC236}">
                <a16:creationId xmlns:a16="http://schemas.microsoft.com/office/drawing/2014/main" id="{50529C3B-96A3-4DF1-998A-45E3C0F7A3CB}"/>
              </a:ext>
            </a:extLst>
          </p:cNvPr>
          <p:cNvSpPr txBox="1"/>
          <p:nvPr/>
        </p:nvSpPr>
        <p:spPr>
          <a:xfrm rot="16200000">
            <a:off x="-451105" y="4408703"/>
            <a:ext cx="2969018" cy="307777"/>
          </a:xfrm>
          <a:prstGeom prst="rect">
            <a:avLst/>
          </a:prstGeom>
          <a:noFill/>
        </p:spPr>
        <p:txBody>
          <a:bodyPr wrap="none" rtlCol="0">
            <a:spAutoFit/>
          </a:bodyPr>
          <a:lstStyle/>
          <a:p>
            <a:r>
              <a:rPr lang="en-GB" sz="1400">
                <a:solidFill>
                  <a:schemeClr val="bg1"/>
                </a:solidFill>
              </a:rPr>
              <a:t>Physical Network Capacity (T or D)</a:t>
            </a:r>
          </a:p>
        </p:txBody>
      </p:sp>
      <p:sp>
        <p:nvSpPr>
          <p:cNvPr id="6" name="TextBox 5">
            <a:extLst>
              <a:ext uri="{FF2B5EF4-FFF2-40B4-BE49-F238E27FC236}">
                <a16:creationId xmlns:a16="http://schemas.microsoft.com/office/drawing/2014/main" id="{1C90EACD-0A07-48DE-AF25-BFF66446F0BB}"/>
              </a:ext>
            </a:extLst>
          </p:cNvPr>
          <p:cNvSpPr txBox="1"/>
          <p:nvPr/>
        </p:nvSpPr>
        <p:spPr>
          <a:xfrm>
            <a:off x="3620655" y="3629874"/>
            <a:ext cx="8395855"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solidFill>
              </a:rPr>
              <a:t>Under our current rules, when Customer 3 requests a connection they will have to wait for the reinforcement triggered by Customer 2, and any further reinforcement triggered by Customer 3 is completed before Customer 3 can connect.</a:t>
            </a:r>
          </a:p>
          <a:p>
            <a:pPr marL="285750" indent="-285750">
              <a:buFont typeface="Arial" panose="020B0604020202020204" pitchFamily="34" charset="0"/>
              <a:buChar char="•"/>
            </a:pPr>
            <a:endParaRPr lang="en-GB" sz="1400" dirty="0">
              <a:solidFill>
                <a:schemeClr val="accent1"/>
              </a:solidFill>
            </a:endParaRPr>
          </a:p>
        </p:txBody>
      </p:sp>
      <p:sp>
        <p:nvSpPr>
          <p:cNvPr id="10" name="Cylinder 9">
            <a:extLst>
              <a:ext uri="{FF2B5EF4-FFF2-40B4-BE49-F238E27FC236}">
                <a16:creationId xmlns:a16="http://schemas.microsoft.com/office/drawing/2014/main" id="{560F9327-0C64-4E1B-A798-627B612F83DA}"/>
              </a:ext>
            </a:extLst>
          </p:cNvPr>
          <p:cNvSpPr/>
          <p:nvPr/>
        </p:nvSpPr>
        <p:spPr>
          <a:xfrm>
            <a:off x="2141464" y="3629874"/>
            <a:ext cx="914400" cy="90552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1</a:t>
            </a:r>
          </a:p>
        </p:txBody>
      </p:sp>
      <p:sp>
        <p:nvSpPr>
          <p:cNvPr id="8" name="TextBox 7">
            <a:extLst>
              <a:ext uri="{FF2B5EF4-FFF2-40B4-BE49-F238E27FC236}">
                <a16:creationId xmlns:a16="http://schemas.microsoft.com/office/drawing/2014/main" id="{140D4F4C-699C-4A08-ABB6-0E17BE95B4AA}"/>
              </a:ext>
            </a:extLst>
          </p:cNvPr>
          <p:cNvSpPr txBox="1"/>
          <p:nvPr/>
        </p:nvSpPr>
        <p:spPr>
          <a:xfrm>
            <a:off x="3161963" y="2492705"/>
            <a:ext cx="1696298" cy="261610"/>
          </a:xfrm>
          <a:prstGeom prst="rect">
            <a:avLst/>
          </a:prstGeom>
          <a:noFill/>
        </p:spPr>
        <p:txBody>
          <a:bodyPr wrap="none" rtlCol="0">
            <a:spAutoFit/>
          </a:bodyPr>
          <a:lstStyle/>
          <a:p>
            <a:r>
              <a:rPr lang="en-GB" sz="1050">
                <a:solidFill>
                  <a:srgbClr val="FF0000"/>
                </a:solidFill>
              </a:rPr>
              <a:t>Reinforcement triggered</a:t>
            </a:r>
          </a:p>
        </p:txBody>
      </p:sp>
      <p:sp>
        <p:nvSpPr>
          <p:cNvPr id="9" name="Cylinder 8">
            <a:extLst>
              <a:ext uri="{FF2B5EF4-FFF2-40B4-BE49-F238E27FC236}">
                <a16:creationId xmlns:a16="http://schemas.microsoft.com/office/drawing/2014/main" id="{0701F141-1DD3-4053-8DA6-838082DE14AA}"/>
              </a:ext>
            </a:extLst>
          </p:cNvPr>
          <p:cNvSpPr/>
          <p:nvPr/>
        </p:nvSpPr>
        <p:spPr>
          <a:xfrm>
            <a:off x="2141464" y="2191495"/>
            <a:ext cx="914400" cy="1662341"/>
          </a:xfrm>
          <a:prstGeom prst="can">
            <a:avLst/>
          </a:prstGeom>
          <a:solidFill>
            <a:schemeClr val="accent3"/>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2</a:t>
            </a:r>
          </a:p>
        </p:txBody>
      </p:sp>
      <p:cxnSp>
        <p:nvCxnSpPr>
          <p:cNvPr id="11" name="Straight Connector 10">
            <a:extLst>
              <a:ext uri="{FF2B5EF4-FFF2-40B4-BE49-F238E27FC236}">
                <a16:creationId xmlns:a16="http://schemas.microsoft.com/office/drawing/2014/main" id="{394BC60C-F83A-4C20-89E5-49732B1CFBC3}"/>
              </a:ext>
            </a:extLst>
          </p:cNvPr>
          <p:cNvCxnSpPr>
            <a:cxnSpLocks/>
          </p:cNvCxnSpPr>
          <p:nvPr/>
        </p:nvCxnSpPr>
        <p:spPr>
          <a:xfrm>
            <a:off x="2137192" y="2799127"/>
            <a:ext cx="25543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ylinder 11">
            <a:extLst>
              <a:ext uri="{FF2B5EF4-FFF2-40B4-BE49-F238E27FC236}">
                <a16:creationId xmlns:a16="http://schemas.microsoft.com/office/drawing/2014/main" id="{80682BA1-A97A-4496-9959-B3D6B174146F}"/>
              </a:ext>
            </a:extLst>
          </p:cNvPr>
          <p:cNvSpPr/>
          <p:nvPr/>
        </p:nvSpPr>
        <p:spPr>
          <a:xfrm>
            <a:off x="2141464" y="1505940"/>
            <a:ext cx="914400" cy="905522"/>
          </a:xfrm>
          <a:prstGeom prst="can">
            <a:avLst/>
          </a:prstGeom>
          <a:solidFill>
            <a:schemeClr val="accent2"/>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3</a:t>
            </a:r>
          </a:p>
        </p:txBody>
      </p:sp>
    </p:spTree>
    <p:extLst>
      <p:ext uri="{BB962C8B-B14F-4D97-AF65-F5344CB8AC3E}">
        <p14:creationId xmlns:p14="http://schemas.microsoft.com/office/powerpoint/2010/main" val="423143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5D45E8-B6F1-49FE-9849-250599887881}"/>
              </a:ext>
            </a:extLst>
          </p:cNvPr>
          <p:cNvSpPr txBox="1">
            <a:spLocks/>
          </p:cNvSpPr>
          <p:nvPr/>
        </p:nvSpPr>
        <p:spPr>
          <a:xfrm>
            <a:off x="419979" y="795650"/>
            <a:ext cx="5290242" cy="6978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a:lstStyle>
          <a:p>
            <a:r>
              <a:rPr lang="en-GB" sz="2400"/>
              <a:t>Facilitating Connections within t constrained zones</a:t>
            </a:r>
          </a:p>
        </p:txBody>
      </p:sp>
      <p:sp>
        <p:nvSpPr>
          <p:cNvPr id="2" name="Cylinder 1">
            <a:extLst>
              <a:ext uri="{FF2B5EF4-FFF2-40B4-BE49-F238E27FC236}">
                <a16:creationId xmlns:a16="http://schemas.microsoft.com/office/drawing/2014/main" id="{D3408905-284E-6B51-98AF-35CAA733ABAF}"/>
              </a:ext>
            </a:extLst>
          </p:cNvPr>
          <p:cNvSpPr/>
          <p:nvPr/>
        </p:nvSpPr>
        <p:spPr>
          <a:xfrm>
            <a:off x="574894" y="2650464"/>
            <a:ext cx="914400" cy="36220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ylinder 16">
            <a:extLst>
              <a:ext uri="{FF2B5EF4-FFF2-40B4-BE49-F238E27FC236}">
                <a16:creationId xmlns:a16="http://schemas.microsoft.com/office/drawing/2014/main" id="{D457A914-4D85-4D0B-8E20-A3EB924BDBAA}"/>
              </a:ext>
            </a:extLst>
          </p:cNvPr>
          <p:cNvSpPr/>
          <p:nvPr/>
        </p:nvSpPr>
        <p:spPr>
          <a:xfrm>
            <a:off x="2141904" y="4307204"/>
            <a:ext cx="914400" cy="1953087"/>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a:t>Actual capacity being used by connected customers</a:t>
            </a:r>
          </a:p>
        </p:txBody>
      </p:sp>
      <p:sp>
        <p:nvSpPr>
          <p:cNvPr id="29" name="TextBox 28">
            <a:extLst>
              <a:ext uri="{FF2B5EF4-FFF2-40B4-BE49-F238E27FC236}">
                <a16:creationId xmlns:a16="http://schemas.microsoft.com/office/drawing/2014/main" id="{50529C3B-96A3-4DF1-998A-45E3C0F7A3CB}"/>
              </a:ext>
            </a:extLst>
          </p:cNvPr>
          <p:cNvSpPr txBox="1"/>
          <p:nvPr/>
        </p:nvSpPr>
        <p:spPr>
          <a:xfrm rot="16200000">
            <a:off x="-451105" y="4408703"/>
            <a:ext cx="2969018" cy="307777"/>
          </a:xfrm>
          <a:prstGeom prst="rect">
            <a:avLst/>
          </a:prstGeom>
          <a:noFill/>
        </p:spPr>
        <p:txBody>
          <a:bodyPr wrap="none" rtlCol="0">
            <a:spAutoFit/>
          </a:bodyPr>
          <a:lstStyle/>
          <a:p>
            <a:r>
              <a:rPr lang="en-GB" sz="1400">
                <a:solidFill>
                  <a:schemeClr val="bg1"/>
                </a:solidFill>
              </a:rPr>
              <a:t>Physical Network Capacity (T or D)</a:t>
            </a:r>
          </a:p>
        </p:txBody>
      </p:sp>
      <p:sp>
        <p:nvSpPr>
          <p:cNvPr id="6" name="TextBox 5">
            <a:extLst>
              <a:ext uri="{FF2B5EF4-FFF2-40B4-BE49-F238E27FC236}">
                <a16:creationId xmlns:a16="http://schemas.microsoft.com/office/drawing/2014/main" id="{1C90EACD-0A07-48DE-AF25-BFF66446F0BB}"/>
              </a:ext>
            </a:extLst>
          </p:cNvPr>
          <p:cNvSpPr txBox="1"/>
          <p:nvPr/>
        </p:nvSpPr>
        <p:spPr>
          <a:xfrm>
            <a:off x="3620655" y="3629874"/>
            <a:ext cx="8395855"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solidFill>
              </a:rPr>
              <a:t>What our queue prioritisation tool is proposing is to offer Customer 2 the chance to either reduce their capacity requirement to connect within the networks capability until the reinforcement is completed; or</a:t>
            </a:r>
          </a:p>
          <a:p>
            <a:pPr marL="285750" indent="-285750">
              <a:buFont typeface="Arial" panose="020B0604020202020204" pitchFamily="34" charset="0"/>
              <a:buChar char="•"/>
            </a:pPr>
            <a:endParaRPr lang="en-GB" sz="1400" dirty="0">
              <a:solidFill>
                <a:schemeClr val="accent1"/>
              </a:solidFill>
            </a:endParaRPr>
          </a:p>
          <a:p>
            <a:pPr marL="285750" indent="-285750">
              <a:buFont typeface="Arial" panose="020B0604020202020204" pitchFamily="34" charset="0"/>
              <a:buChar char="•"/>
            </a:pPr>
            <a:r>
              <a:rPr lang="en-GB" sz="1400" dirty="0">
                <a:solidFill>
                  <a:schemeClr val="accent1"/>
                </a:solidFill>
              </a:rPr>
              <a:t>If Customer 2 is unable to reduce their capacity requirements, offer Customer 3 the ability to connect as their requirements can fit within the available asset capacity.</a:t>
            </a:r>
          </a:p>
          <a:p>
            <a:pPr marL="285750" indent="-285750">
              <a:buFont typeface="Arial" panose="020B0604020202020204" pitchFamily="34" charset="0"/>
              <a:buChar char="•"/>
            </a:pPr>
            <a:endParaRPr lang="en-GB" sz="1400" dirty="0">
              <a:solidFill>
                <a:schemeClr val="accent1"/>
              </a:solidFill>
            </a:endParaRPr>
          </a:p>
          <a:p>
            <a:pPr marL="285750" indent="-285750">
              <a:buFont typeface="Arial" panose="020B0604020202020204" pitchFamily="34" charset="0"/>
              <a:buChar char="•"/>
            </a:pPr>
            <a:r>
              <a:rPr lang="en-GB" sz="1400" dirty="0">
                <a:solidFill>
                  <a:schemeClr val="accent1"/>
                </a:solidFill>
              </a:rPr>
              <a:t>The overall reinforcement would still need to consider the requirements of all Customers in the queue, the current network usage and anticipated load growth to ensure we are not just building our network for what’s needed now.</a:t>
            </a:r>
          </a:p>
          <a:p>
            <a:pPr marL="285750" indent="-285750">
              <a:buFont typeface="Arial" panose="020B0604020202020204" pitchFamily="34" charset="0"/>
              <a:buChar char="•"/>
            </a:pPr>
            <a:endParaRPr lang="en-GB" sz="1400" dirty="0">
              <a:solidFill>
                <a:schemeClr val="accent1"/>
              </a:solidFill>
            </a:endParaRPr>
          </a:p>
        </p:txBody>
      </p:sp>
      <p:sp>
        <p:nvSpPr>
          <p:cNvPr id="10" name="Cylinder 9">
            <a:extLst>
              <a:ext uri="{FF2B5EF4-FFF2-40B4-BE49-F238E27FC236}">
                <a16:creationId xmlns:a16="http://schemas.microsoft.com/office/drawing/2014/main" id="{560F9327-0C64-4E1B-A798-627B612F83DA}"/>
              </a:ext>
            </a:extLst>
          </p:cNvPr>
          <p:cNvSpPr/>
          <p:nvPr/>
        </p:nvSpPr>
        <p:spPr>
          <a:xfrm>
            <a:off x="2141464" y="3629874"/>
            <a:ext cx="914400" cy="905522"/>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1</a:t>
            </a:r>
          </a:p>
        </p:txBody>
      </p:sp>
      <p:sp>
        <p:nvSpPr>
          <p:cNvPr id="8" name="TextBox 7">
            <a:extLst>
              <a:ext uri="{FF2B5EF4-FFF2-40B4-BE49-F238E27FC236}">
                <a16:creationId xmlns:a16="http://schemas.microsoft.com/office/drawing/2014/main" id="{140D4F4C-699C-4A08-ABB6-0E17BE95B4AA}"/>
              </a:ext>
            </a:extLst>
          </p:cNvPr>
          <p:cNvSpPr txBox="1"/>
          <p:nvPr/>
        </p:nvSpPr>
        <p:spPr>
          <a:xfrm>
            <a:off x="3063532" y="2538885"/>
            <a:ext cx="1696298" cy="261610"/>
          </a:xfrm>
          <a:prstGeom prst="rect">
            <a:avLst/>
          </a:prstGeom>
          <a:noFill/>
        </p:spPr>
        <p:txBody>
          <a:bodyPr wrap="none" rtlCol="0">
            <a:spAutoFit/>
          </a:bodyPr>
          <a:lstStyle/>
          <a:p>
            <a:r>
              <a:rPr lang="en-GB" sz="1050" dirty="0">
                <a:solidFill>
                  <a:srgbClr val="FF0000"/>
                </a:solidFill>
              </a:rPr>
              <a:t>Reinforcement triggered</a:t>
            </a:r>
          </a:p>
        </p:txBody>
      </p:sp>
      <p:sp>
        <p:nvSpPr>
          <p:cNvPr id="9" name="Cylinder 8">
            <a:extLst>
              <a:ext uri="{FF2B5EF4-FFF2-40B4-BE49-F238E27FC236}">
                <a16:creationId xmlns:a16="http://schemas.microsoft.com/office/drawing/2014/main" id="{0701F141-1DD3-4053-8DA6-838082DE14AA}"/>
              </a:ext>
            </a:extLst>
          </p:cNvPr>
          <p:cNvSpPr/>
          <p:nvPr/>
        </p:nvSpPr>
        <p:spPr>
          <a:xfrm>
            <a:off x="2141464" y="2191495"/>
            <a:ext cx="914400" cy="1662341"/>
          </a:xfrm>
          <a:prstGeom prst="can">
            <a:avLst/>
          </a:prstGeom>
          <a:solidFill>
            <a:schemeClr val="accent3"/>
          </a:solidFill>
          <a:ln>
            <a:solidFill>
              <a:schemeClr val="accent3">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2</a:t>
            </a:r>
          </a:p>
        </p:txBody>
      </p:sp>
      <p:cxnSp>
        <p:nvCxnSpPr>
          <p:cNvPr id="11" name="Straight Connector 10">
            <a:extLst>
              <a:ext uri="{FF2B5EF4-FFF2-40B4-BE49-F238E27FC236}">
                <a16:creationId xmlns:a16="http://schemas.microsoft.com/office/drawing/2014/main" id="{394BC60C-F83A-4C20-89E5-49732B1CFBC3}"/>
              </a:ext>
            </a:extLst>
          </p:cNvPr>
          <p:cNvCxnSpPr>
            <a:cxnSpLocks/>
          </p:cNvCxnSpPr>
          <p:nvPr/>
        </p:nvCxnSpPr>
        <p:spPr>
          <a:xfrm>
            <a:off x="2137192" y="2799127"/>
            <a:ext cx="2491958"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ylinder 11">
            <a:extLst>
              <a:ext uri="{FF2B5EF4-FFF2-40B4-BE49-F238E27FC236}">
                <a16:creationId xmlns:a16="http://schemas.microsoft.com/office/drawing/2014/main" id="{80682BA1-A97A-4496-9959-B3D6B174146F}"/>
              </a:ext>
            </a:extLst>
          </p:cNvPr>
          <p:cNvSpPr/>
          <p:nvPr/>
        </p:nvSpPr>
        <p:spPr>
          <a:xfrm>
            <a:off x="2141464" y="2946812"/>
            <a:ext cx="914400" cy="905522"/>
          </a:xfrm>
          <a:prstGeom prst="can">
            <a:avLst/>
          </a:prstGeom>
          <a:solidFill>
            <a:schemeClr val="accent2"/>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100"/>
              <a:t>Queue Customer 3</a:t>
            </a:r>
          </a:p>
        </p:txBody>
      </p:sp>
      <p:sp>
        <p:nvSpPr>
          <p:cNvPr id="13" name="Cylinder 12">
            <a:extLst>
              <a:ext uri="{FF2B5EF4-FFF2-40B4-BE49-F238E27FC236}">
                <a16:creationId xmlns:a16="http://schemas.microsoft.com/office/drawing/2014/main" id="{484F212F-5A29-4DAA-8E23-48FFA1831FBF}"/>
              </a:ext>
            </a:extLst>
          </p:cNvPr>
          <p:cNvSpPr/>
          <p:nvPr/>
        </p:nvSpPr>
        <p:spPr>
          <a:xfrm>
            <a:off x="2137192" y="1510585"/>
            <a:ext cx="914400" cy="905522"/>
          </a:xfrm>
          <a:prstGeom prst="can">
            <a:avLst/>
          </a:prstGeom>
          <a:noFill/>
          <a:ln>
            <a:solidFill>
              <a:schemeClr val="accent2">
                <a:lumMod val="75000"/>
              </a:schemeClr>
            </a:solidFill>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100"/>
          </a:p>
        </p:txBody>
      </p:sp>
      <p:sp>
        <p:nvSpPr>
          <p:cNvPr id="18" name="TextBox 17">
            <a:extLst>
              <a:ext uri="{FF2B5EF4-FFF2-40B4-BE49-F238E27FC236}">
                <a16:creationId xmlns:a16="http://schemas.microsoft.com/office/drawing/2014/main" id="{40C6744A-3D6A-4BC4-8FCF-B08434BE9581}"/>
              </a:ext>
            </a:extLst>
          </p:cNvPr>
          <p:cNvSpPr txBox="1"/>
          <p:nvPr/>
        </p:nvSpPr>
        <p:spPr>
          <a:xfrm>
            <a:off x="3056370" y="1631599"/>
            <a:ext cx="3668280" cy="253916"/>
          </a:xfrm>
          <a:prstGeom prst="rect">
            <a:avLst/>
          </a:prstGeom>
          <a:noFill/>
        </p:spPr>
        <p:txBody>
          <a:bodyPr wrap="square" rtlCol="0">
            <a:spAutoFit/>
          </a:bodyPr>
          <a:lstStyle/>
          <a:p>
            <a:r>
              <a:rPr lang="en-GB" sz="1050" dirty="0">
                <a:solidFill>
                  <a:srgbClr val="FF0000"/>
                </a:solidFill>
              </a:rPr>
              <a:t>Reinforcement must, as a minimum, account for this need</a:t>
            </a:r>
          </a:p>
        </p:txBody>
      </p:sp>
      <p:cxnSp>
        <p:nvCxnSpPr>
          <p:cNvPr id="19" name="Straight Connector 18">
            <a:extLst>
              <a:ext uri="{FF2B5EF4-FFF2-40B4-BE49-F238E27FC236}">
                <a16:creationId xmlns:a16="http://schemas.microsoft.com/office/drawing/2014/main" id="{52D84858-BAB6-4CC9-A088-F369569C8830}"/>
              </a:ext>
            </a:extLst>
          </p:cNvPr>
          <p:cNvCxnSpPr>
            <a:cxnSpLocks/>
          </p:cNvCxnSpPr>
          <p:nvPr/>
        </p:nvCxnSpPr>
        <p:spPr>
          <a:xfrm>
            <a:off x="2148209" y="1622620"/>
            <a:ext cx="44430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02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0D34-1E22-425D-AF30-28EEC7633093}"/>
              </a:ext>
            </a:extLst>
          </p:cNvPr>
          <p:cNvSpPr>
            <a:spLocks noGrp="1"/>
          </p:cNvSpPr>
          <p:nvPr>
            <p:ph type="title"/>
          </p:nvPr>
        </p:nvSpPr>
        <p:spPr>
          <a:xfrm>
            <a:off x="300298" y="779936"/>
            <a:ext cx="5795702" cy="697812"/>
          </a:xfrm>
        </p:spPr>
        <p:txBody>
          <a:bodyPr/>
          <a:lstStyle/>
          <a:p>
            <a:r>
              <a:rPr lang="en-GB"/>
              <a:t>A range of solutions For West London connections</a:t>
            </a:r>
          </a:p>
        </p:txBody>
      </p:sp>
      <p:sp>
        <p:nvSpPr>
          <p:cNvPr id="5" name="Rectangle 4">
            <a:extLst>
              <a:ext uri="{FF2B5EF4-FFF2-40B4-BE49-F238E27FC236}">
                <a16:creationId xmlns:a16="http://schemas.microsoft.com/office/drawing/2014/main" id="{CE80DB45-6650-492A-9589-625FF5EE7DAB}"/>
              </a:ext>
            </a:extLst>
          </p:cNvPr>
          <p:cNvSpPr/>
          <p:nvPr/>
        </p:nvSpPr>
        <p:spPr>
          <a:xfrm>
            <a:off x="2515488" y="2073753"/>
            <a:ext cx="4951110" cy="46659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Trial to enable smaller demand customers to connect even where there are Tx constraints </a:t>
            </a:r>
          </a:p>
        </p:txBody>
      </p:sp>
      <p:sp>
        <p:nvSpPr>
          <p:cNvPr id="6" name="Rectangle 5">
            <a:extLst>
              <a:ext uri="{FF2B5EF4-FFF2-40B4-BE49-F238E27FC236}">
                <a16:creationId xmlns:a16="http://schemas.microsoft.com/office/drawing/2014/main" id="{161F6D18-B07F-49B2-8EE5-5569FE9CC3D7}"/>
              </a:ext>
            </a:extLst>
          </p:cNvPr>
          <p:cNvSpPr/>
          <p:nvPr/>
        </p:nvSpPr>
        <p:spPr>
          <a:xfrm>
            <a:off x="2515488" y="1702305"/>
            <a:ext cx="4951110" cy="233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Solution</a:t>
            </a:r>
          </a:p>
        </p:txBody>
      </p:sp>
      <p:sp>
        <p:nvSpPr>
          <p:cNvPr id="7" name="Rectangle 6">
            <a:extLst>
              <a:ext uri="{FF2B5EF4-FFF2-40B4-BE49-F238E27FC236}">
                <a16:creationId xmlns:a16="http://schemas.microsoft.com/office/drawing/2014/main" id="{43E557EA-2F4F-427B-BA6A-9E667762B2DB}"/>
              </a:ext>
            </a:extLst>
          </p:cNvPr>
          <p:cNvSpPr/>
          <p:nvPr/>
        </p:nvSpPr>
        <p:spPr>
          <a:xfrm>
            <a:off x="7602475" y="1702305"/>
            <a:ext cx="4328979" cy="233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Impact </a:t>
            </a:r>
          </a:p>
        </p:txBody>
      </p:sp>
      <p:sp>
        <p:nvSpPr>
          <p:cNvPr id="8" name="Rectangle 7">
            <a:extLst>
              <a:ext uri="{FF2B5EF4-FFF2-40B4-BE49-F238E27FC236}">
                <a16:creationId xmlns:a16="http://schemas.microsoft.com/office/drawing/2014/main" id="{032BDF29-20D4-4401-9937-10865B8F7CBA}"/>
              </a:ext>
            </a:extLst>
          </p:cNvPr>
          <p:cNvSpPr/>
          <p:nvPr/>
        </p:nvSpPr>
        <p:spPr>
          <a:xfrm>
            <a:off x="233299" y="1702305"/>
            <a:ext cx="2142889" cy="233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Workstreams</a:t>
            </a:r>
          </a:p>
        </p:txBody>
      </p:sp>
      <p:sp>
        <p:nvSpPr>
          <p:cNvPr id="9" name="Rectangle 8">
            <a:extLst>
              <a:ext uri="{FF2B5EF4-FFF2-40B4-BE49-F238E27FC236}">
                <a16:creationId xmlns:a16="http://schemas.microsoft.com/office/drawing/2014/main" id="{30CF4730-3D2D-4F11-A02F-E64A683D4854}"/>
              </a:ext>
            </a:extLst>
          </p:cNvPr>
          <p:cNvSpPr/>
          <p:nvPr/>
        </p:nvSpPr>
        <p:spPr>
          <a:xfrm>
            <a:off x="7602476" y="2073653"/>
            <a:ext cx="4328980" cy="46659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&lt;1MVA demand customers can connect without waiting for Tx reinforcement  </a:t>
            </a:r>
          </a:p>
        </p:txBody>
      </p:sp>
      <p:sp>
        <p:nvSpPr>
          <p:cNvPr id="10" name="Rectangle 9">
            <a:extLst>
              <a:ext uri="{FF2B5EF4-FFF2-40B4-BE49-F238E27FC236}">
                <a16:creationId xmlns:a16="http://schemas.microsoft.com/office/drawing/2014/main" id="{A383C4B5-84F6-4068-9C52-CF74A221F9E2}"/>
              </a:ext>
            </a:extLst>
          </p:cNvPr>
          <p:cNvSpPr/>
          <p:nvPr/>
        </p:nvSpPr>
        <p:spPr>
          <a:xfrm>
            <a:off x="2515487" y="2622026"/>
            <a:ext cx="4951110" cy="46659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Enable capacity ramping for demand customers who can phase build out</a:t>
            </a:r>
          </a:p>
        </p:txBody>
      </p:sp>
      <p:sp>
        <p:nvSpPr>
          <p:cNvPr id="11" name="Rectangle 10">
            <a:extLst>
              <a:ext uri="{FF2B5EF4-FFF2-40B4-BE49-F238E27FC236}">
                <a16:creationId xmlns:a16="http://schemas.microsoft.com/office/drawing/2014/main" id="{65FEFEAC-255B-44A9-855F-1202336107DE}"/>
              </a:ext>
            </a:extLst>
          </p:cNvPr>
          <p:cNvSpPr/>
          <p:nvPr/>
        </p:nvSpPr>
        <p:spPr>
          <a:xfrm>
            <a:off x="7602471" y="2619587"/>
            <a:ext cx="4328981" cy="46659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Demand customers who build out at &lt;1MVA a year can connect without waiting for Tx reinforcement  </a:t>
            </a:r>
          </a:p>
        </p:txBody>
      </p:sp>
      <p:sp>
        <p:nvSpPr>
          <p:cNvPr id="12" name="Rectangle 11">
            <a:extLst>
              <a:ext uri="{FF2B5EF4-FFF2-40B4-BE49-F238E27FC236}">
                <a16:creationId xmlns:a16="http://schemas.microsoft.com/office/drawing/2014/main" id="{EC078400-5EE8-4041-9E8F-0D56B83C111C}"/>
              </a:ext>
            </a:extLst>
          </p:cNvPr>
          <p:cNvSpPr/>
          <p:nvPr/>
        </p:nvSpPr>
        <p:spPr>
          <a:xfrm>
            <a:off x="2515486" y="3772187"/>
            <a:ext cx="4951110" cy="46659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Revised queue management process </a:t>
            </a:r>
          </a:p>
        </p:txBody>
      </p:sp>
      <p:sp>
        <p:nvSpPr>
          <p:cNvPr id="13" name="Rectangle 12">
            <a:extLst>
              <a:ext uri="{FF2B5EF4-FFF2-40B4-BE49-F238E27FC236}">
                <a16:creationId xmlns:a16="http://schemas.microsoft.com/office/drawing/2014/main" id="{E6AC649E-8843-4382-9096-C712DF7513CF}"/>
              </a:ext>
            </a:extLst>
          </p:cNvPr>
          <p:cNvSpPr/>
          <p:nvPr/>
        </p:nvSpPr>
        <p:spPr>
          <a:xfrm>
            <a:off x="233298" y="2073652"/>
            <a:ext cx="2142890" cy="9790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Technical (developed with NGESO &amp; NGET) </a:t>
            </a:r>
          </a:p>
        </p:txBody>
      </p:sp>
      <p:sp>
        <p:nvSpPr>
          <p:cNvPr id="15" name="Rectangle 14">
            <a:extLst>
              <a:ext uri="{FF2B5EF4-FFF2-40B4-BE49-F238E27FC236}">
                <a16:creationId xmlns:a16="http://schemas.microsoft.com/office/drawing/2014/main" id="{E37BFFF4-9992-45AF-B32A-604209F39F93}"/>
              </a:ext>
            </a:extLst>
          </p:cNvPr>
          <p:cNvSpPr/>
          <p:nvPr/>
        </p:nvSpPr>
        <p:spPr>
          <a:xfrm>
            <a:off x="7602466" y="3773086"/>
            <a:ext cx="4328981" cy="46659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Reallocate physical Distribution capacity sterilised by customers waiting on Tx reinforcement</a:t>
            </a:r>
          </a:p>
        </p:txBody>
      </p:sp>
      <p:sp>
        <p:nvSpPr>
          <p:cNvPr id="16" name="Rectangle 15">
            <a:extLst>
              <a:ext uri="{FF2B5EF4-FFF2-40B4-BE49-F238E27FC236}">
                <a16:creationId xmlns:a16="http://schemas.microsoft.com/office/drawing/2014/main" id="{7D835F65-C9BA-44A5-A339-93E01A0361AB}"/>
              </a:ext>
            </a:extLst>
          </p:cNvPr>
          <p:cNvSpPr/>
          <p:nvPr/>
        </p:nvSpPr>
        <p:spPr>
          <a:xfrm>
            <a:off x="2498206" y="4927841"/>
            <a:ext cx="4951110" cy="466598"/>
          </a:xfrm>
          <a:prstGeom prst="rect">
            <a:avLst/>
          </a:prstGeom>
          <a:solidFill>
            <a:schemeClr val="accent4">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Working closely with Local Authorities to understand future development plans that impact networks i.e. housing</a:t>
            </a:r>
          </a:p>
        </p:txBody>
      </p:sp>
      <p:sp>
        <p:nvSpPr>
          <p:cNvPr id="17" name="Rectangle 16">
            <a:extLst>
              <a:ext uri="{FF2B5EF4-FFF2-40B4-BE49-F238E27FC236}">
                <a16:creationId xmlns:a16="http://schemas.microsoft.com/office/drawing/2014/main" id="{04B0DC9A-ED71-4C29-A459-61D75BFFEFAB}"/>
              </a:ext>
            </a:extLst>
          </p:cNvPr>
          <p:cNvSpPr/>
          <p:nvPr/>
        </p:nvSpPr>
        <p:spPr>
          <a:xfrm>
            <a:off x="7602466" y="4928637"/>
            <a:ext cx="4328981" cy="466598"/>
          </a:xfrm>
          <a:prstGeom prst="rect">
            <a:avLst/>
          </a:prstGeom>
          <a:solidFill>
            <a:schemeClr val="accent3">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Identify where any Dx reinforcement is needed to accommodate new housing  </a:t>
            </a:r>
          </a:p>
        </p:txBody>
      </p:sp>
      <p:sp>
        <p:nvSpPr>
          <p:cNvPr id="18" name="Rectangle 17">
            <a:extLst>
              <a:ext uri="{FF2B5EF4-FFF2-40B4-BE49-F238E27FC236}">
                <a16:creationId xmlns:a16="http://schemas.microsoft.com/office/drawing/2014/main" id="{C5E489E7-A9E7-4601-944C-1900702AEAE5}"/>
              </a:ext>
            </a:extLst>
          </p:cNvPr>
          <p:cNvSpPr/>
          <p:nvPr/>
        </p:nvSpPr>
        <p:spPr>
          <a:xfrm>
            <a:off x="2505951" y="5465993"/>
            <a:ext cx="4951110" cy="466598"/>
          </a:xfrm>
          <a:prstGeom prst="rect">
            <a:avLst/>
          </a:prstGeom>
          <a:solidFill>
            <a:schemeClr val="accent4">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Using LAEPs, we will deliver strategic network investment to develop the network for the future</a:t>
            </a:r>
          </a:p>
        </p:txBody>
      </p:sp>
      <p:sp>
        <p:nvSpPr>
          <p:cNvPr id="19" name="Rectangle 18">
            <a:extLst>
              <a:ext uri="{FF2B5EF4-FFF2-40B4-BE49-F238E27FC236}">
                <a16:creationId xmlns:a16="http://schemas.microsoft.com/office/drawing/2014/main" id="{A31040FC-4C06-4719-8230-02B8FD524C73}"/>
              </a:ext>
            </a:extLst>
          </p:cNvPr>
          <p:cNvSpPr/>
          <p:nvPr/>
        </p:nvSpPr>
        <p:spPr>
          <a:xfrm>
            <a:off x="7602467" y="5466679"/>
            <a:ext cx="4328981" cy="466598"/>
          </a:xfrm>
          <a:prstGeom prst="rect">
            <a:avLst/>
          </a:prstGeom>
          <a:solidFill>
            <a:schemeClr val="accent3">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Enable more strategic (anticipatory) investment in networks (with reg support)</a:t>
            </a:r>
          </a:p>
        </p:txBody>
      </p:sp>
      <p:sp>
        <p:nvSpPr>
          <p:cNvPr id="20" name="Rectangle 19">
            <a:extLst>
              <a:ext uri="{FF2B5EF4-FFF2-40B4-BE49-F238E27FC236}">
                <a16:creationId xmlns:a16="http://schemas.microsoft.com/office/drawing/2014/main" id="{63EE313E-9EAB-4E69-9AB4-30ABB9A7FAF8}"/>
              </a:ext>
            </a:extLst>
          </p:cNvPr>
          <p:cNvSpPr/>
          <p:nvPr/>
        </p:nvSpPr>
        <p:spPr>
          <a:xfrm>
            <a:off x="2515486" y="3232276"/>
            <a:ext cx="4951110" cy="46659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Reallocating unused capacity to new connections projects </a:t>
            </a:r>
          </a:p>
        </p:txBody>
      </p:sp>
      <p:sp>
        <p:nvSpPr>
          <p:cNvPr id="21" name="Rectangle 20">
            <a:extLst>
              <a:ext uri="{FF2B5EF4-FFF2-40B4-BE49-F238E27FC236}">
                <a16:creationId xmlns:a16="http://schemas.microsoft.com/office/drawing/2014/main" id="{CD6B759C-49A7-4B2F-A024-B9F6D2BE1710}"/>
              </a:ext>
            </a:extLst>
          </p:cNvPr>
          <p:cNvSpPr/>
          <p:nvPr/>
        </p:nvSpPr>
        <p:spPr>
          <a:xfrm>
            <a:off x="7602466" y="3233753"/>
            <a:ext cx="4328981" cy="46659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Provides additional capacity for connections in West London </a:t>
            </a:r>
          </a:p>
        </p:txBody>
      </p:sp>
      <p:sp>
        <p:nvSpPr>
          <p:cNvPr id="22" name="Rectangle 21">
            <a:extLst>
              <a:ext uri="{FF2B5EF4-FFF2-40B4-BE49-F238E27FC236}">
                <a16:creationId xmlns:a16="http://schemas.microsoft.com/office/drawing/2014/main" id="{4ADA365D-8EA2-423F-B135-D32FAD8EB1F0}"/>
              </a:ext>
            </a:extLst>
          </p:cNvPr>
          <p:cNvSpPr/>
          <p:nvPr/>
        </p:nvSpPr>
        <p:spPr>
          <a:xfrm>
            <a:off x="2515486" y="4291418"/>
            <a:ext cx="4951110" cy="46659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Seeking flexibility services from existing customers in West London</a:t>
            </a:r>
          </a:p>
        </p:txBody>
      </p:sp>
      <p:sp>
        <p:nvSpPr>
          <p:cNvPr id="23" name="Rectangle 22">
            <a:extLst>
              <a:ext uri="{FF2B5EF4-FFF2-40B4-BE49-F238E27FC236}">
                <a16:creationId xmlns:a16="http://schemas.microsoft.com/office/drawing/2014/main" id="{D22FE3A6-A9DC-4C22-8616-7D9BA85619AA}"/>
              </a:ext>
            </a:extLst>
          </p:cNvPr>
          <p:cNvSpPr/>
          <p:nvPr/>
        </p:nvSpPr>
        <p:spPr>
          <a:xfrm>
            <a:off x="7602465" y="4288548"/>
            <a:ext cx="4328981" cy="46659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Reducing peak network demand and enabling further connection </a:t>
            </a:r>
          </a:p>
        </p:txBody>
      </p:sp>
      <p:sp>
        <p:nvSpPr>
          <p:cNvPr id="24" name="Rectangle 23">
            <a:extLst>
              <a:ext uri="{FF2B5EF4-FFF2-40B4-BE49-F238E27FC236}">
                <a16:creationId xmlns:a16="http://schemas.microsoft.com/office/drawing/2014/main" id="{378C8E53-B4B3-4C76-BAB9-8EC7437C8218}"/>
              </a:ext>
            </a:extLst>
          </p:cNvPr>
          <p:cNvSpPr/>
          <p:nvPr/>
        </p:nvSpPr>
        <p:spPr>
          <a:xfrm>
            <a:off x="997402" y="6299879"/>
            <a:ext cx="1166492" cy="1814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a:p>
        </p:txBody>
      </p:sp>
      <p:sp>
        <p:nvSpPr>
          <p:cNvPr id="25" name="TextBox 24">
            <a:extLst>
              <a:ext uri="{FF2B5EF4-FFF2-40B4-BE49-F238E27FC236}">
                <a16:creationId xmlns:a16="http://schemas.microsoft.com/office/drawing/2014/main" id="{D523862F-3E37-4B39-9E8D-13F0AEB09F6C}"/>
              </a:ext>
            </a:extLst>
          </p:cNvPr>
          <p:cNvSpPr txBox="1"/>
          <p:nvPr/>
        </p:nvSpPr>
        <p:spPr>
          <a:xfrm>
            <a:off x="2172533" y="6209391"/>
            <a:ext cx="5429932" cy="307777"/>
          </a:xfrm>
          <a:prstGeom prst="rect">
            <a:avLst/>
          </a:prstGeom>
          <a:noFill/>
        </p:spPr>
        <p:txBody>
          <a:bodyPr wrap="square" rtlCol="0">
            <a:spAutoFit/>
          </a:bodyPr>
          <a:lstStyle/>
          <a:p>
            <a:r>
              <a:rPr lang="en-GB" sz="1400"/>
              <a:t>= Local Area Energy Plans (LAEP) input critical to success</a:t>
            </a:r>
          </a:p>
        </p:txBody>
      </p:sp>
      <p:sp>
        <p:nvSpPr>
          <p:cNvPr id="26" name="Rectangle 25">
            <a:extLst>
              <a:ext uri="{FF2B5EF4-FFF2-40B4-BE49-F238E27FC236}">
                <a16:creationId xmlns:a16="http://schemas.microsoft.com/office/drawing/2014/main" id="{719BEED1-2201-481C-9CF6-80EF12519FEF}"/>
              </a:ext>
            </a:extLst>
          </p:cNvPr>
          <p:cNvSpPr/>
          <p:nvPr/>
        </p:nvSpPr>
        <p:spPr>
          <a:xfrm>
            <a:off x="233296" y="3220707"/>
            <a:ext cx="2142890" cy="15344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Efficient use of network capacity</a:t>
            </a:r>
          </a:p>
        </p:txBody>
      </p:sp>
      <p:sp>
        <p:nvSpPr>
          <p:cNvPr id="27" name="Rectangle 26">
            <a:extLst>
              <a:ext uri="{FF2B5EF4-FFF2-40B4-BE49-F238E27FC236}">
                <a16:creationId xmlns:a16="http://schemas.microsoft.com/office/drawing/2014/main" id="{33EF607B-EE2B-43D8-B98D-937C73C9DCAF}"/>
              </a:ext>
            </a:extLst>
          </p:cNvPr>
          <p:cNvSpPr/>
          <p:nvPr/>
        </p:nvSpPr>
        <p:spPr>
          <a:xfrm>
            <a:off x="2542736" y="1702305"/>
            <a:ext cx="4951110" cy="233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Solution</a:t>
            </a:r>
          </a:p>
        </p:txBody>
      </p:sp>
      <p:sp>
        <p:nvSpPr>
          <p:cNvPr id="28" name="Rectangle 27">
            <a:extLst>
              <a:ext uri="{FF2B5EF4-FFF2-40B4-BE49-F238E27FC236}">
                <a16:creationId xmlns:a16="http://schemas.microsoft.com/office/drawing/2014/main" id="{9AA92E18-5D2D-4315-9AA3-D0D971BDA0DA}"/>
              </a:ext>
            </a:extLst>
          </p:cNvPr>
          <p:cNvSpPr/>
          <p:nvPr/>
        </p:nvSpPr>
        <p:spPr>
          <a:xfrm>
            <a:off x="7606863" y="1702305"/>
            <a:ext cx="4328979" cy="233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Impact </a:t>
            </a:r>
          </a:p>
        </p:txBody>
      </p:sp>
      <p:sp>
        <p:nvSpPr>
          <p:cNvPr id="29" name="Rectangle 28">
            <a:extLst>
              <a:ext uri="{FF2B5EF4-FFF2-40B4-BE49-F238E27FC236}">
                <a16:creationId xmlns:a16="http://schemas.microsoft.com/office/drawing/2014/main" id="{52E9E85B-2D47-40AD-926B-DBD96FD2616B}"/>
              </a:ext>
            </a:extLst>
          </p:cNvPr>
          <p:cNvSpPr/>
          <p:nvPr/>
        </p:nvSpPr>
        <p:spPr>
          <a:xfrm>
            <a:off x="260547" y="1702305"/>
            <a:ext cx="2142889" cy="233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Workstreams</a:t>
            </a:r>
          </a:p>
        </p:txBody>
      </p:sp>
      <p:sp>
        <p:nvSpPr>
          <p:cNvPr id="30" name="Rectangle 29">
            <a:extLst>
              <a:ext uri="{FF2B5EF4-FFF2-40B4-BE49-F238E27FC236}">
                <a16:creationId xmlns:a16="http://schemas.microsoft.com/office/drawing/2014/main" id="{8953F56F-755B-4365-89A3-182B2FD8411C}"/>
              </a:ext>
            </a:extLst>
          </p:cNvPr>
          <p:cNvSpPr/>
          <p:nvPr/>
        </p:nvSpPr>
        <p:spPr>
          <a:xfrm>
            <a:off x="260546" y="2073651"/>
            <a:ext cx="2142888" cy="1026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Technical (developed with NGESO &amp; NGET) </a:t>
            </a:r>
          </a:p>
        </p:txBody>
      </p:sp>
      <p:sp>
        <p:nvSpPr>
          <p:cNvPr id="31" name="Rectangle 30">
            <a:extLst>
              <a:ext uri="{FF2B5EF4-FFF2-40B4-BE49-F238E27FC236}">
                <a16:creationId xmlns:a16="http://schemas.microsoft.com/office/drawing/2014/main" id="{4EF956FA-4629-4DD3-8BE9-CC7C63B0DBF6}"/>
              </a:ext>
            </a:extLst>
          </p:cNvPr>
          <p:cNvSpPr/>
          <p:nvPr/>
        </p:nvSpPr>
        <p:spPr>
          <a:xfrm>
            <a:off x="260544" y="4923120"/>
            <a:ext cx="2142890" cy="10268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Strategic network planning </a:t>
            </a:r>
          </a:p>
        </p:txBody>
      </p:sp>
      <p:sp>
        <p:nvSpPr>
          <p:cNvPr id="32" name="Rectangle 31">
            <a:extLst>
              <a:ext uri="{FF2B5EF4-FFF2-40B4-BE49-F238E27FC236}">
                <a16:creationId xmlns:a16="http://schemas.microsoft.com/office/drawing/2014/main" id="{938B2114-2A1F-4F7F-B9BC-5864F4979277}"/>
              </a:ext>
            </a:extLst>
          </p:cNvPr>
          <p:cNvSpPr/>
          <p:nvPr/>
        </p:nvSpPr>
        <p:spPr>
          <a:xfrm>
            <a:off x="260544" y="3220707"/>
            <a:ext cx="2142890" cy="15344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Efficient use of network capacity</a:t>
            </a:r>
          </a:p>
        </p:txBody>
      </p:sp>
    </p:spTree>
    <p:extLst>
      <p:ext uri="{BB962C8B-B14F-4D97-AF65-F5344CB8AC3E}">
        <p14:creationId xmlns:p14="http://schemas.microsoft.com/office/powerpoint/2010/main" val="207514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0E35334-B523-4F63-A768-08D3B36BFA65}"/>
              </a:ext>
            </a:extLst>
          </p:cNvPr>
          <p:cNvSpPr>
            <a:spLocks noGrp="1"/>
          </p:cNvSpPr>
          <p:nvPr>
            <p:ph type="title"/>
          </p:nvPr>
        </p:nvSpPr>
        <p:spPr>
          <a:xfrm>
            <a:off x="453320" y="755375"/>
            <a:ext cx="5825186" cy="697812"/>
          </a:xfrm>
        </p:spPr>
        <p:txBody>
          <a:bodyPr anchor="t">
            <a:normAutofit/>
          </a:bodyPr>
          <a:lstStyle/>
          <a:p>
            <a:r>
              <a:rPr lang="en-GB" sz="2400"/>
              <a:t>1MVA threshold walkthrough </a:t>
            </a:r>
          </a:p>
        </p:txBody>
      </p:sp>
      <p:sp>
        <p:nvSpPr>
          <p:cNvPr id="3" name="Content Placeholder 2">
            <a:extLst>
              <a:ext uri="{FF2B5EF4-FFF2-40B4-BE49-F238E27FC236}">
                <a16:creationId xmlns:a16="http://schemas.microsoft.com/office/drawing/2014/main" id="{EDC91B73-EA4E-4D74-9329-292B3C6AB5A8}"/>
              </a:ext>
            </a:extLst>
          </p:cNvPr>
          <p:cNvSpPr>
            <a:spLocks noGrp="1"/>
          </p:cNvSpPr>
          <p:nvPr>
            <p:ph idx="1"/>
          </p:nvPr>
        </p:nvSpPr>
        <p:spPr>
          <a:xfrm>
            <a:off x="464470" y="1453187"/>
            <a:ext cx="11185471" cy="4800782"/>
          </a:xfrm>
        </p:spPr>
        <p:txBody>
          <a:bodyPr vert="horz" lIns="0" tIns="0" rIns="0" bIns="0" rtlCol="0" anchor="t">
            <a:normAutofit/>
          </a:bodyPr>
          <a:lstStyle/>
          <a:p>
            <a:r>
              <a:rPr lang="en-GB" sz="1800" b="1"/>
              <a:t>Overview</a:t>
            </a:r>
            <a:r>
              <a:rPr lang="en-GB" sz="1800"/>
              <a:t> </a:t>
            </a:r>
          </a:p>
          <a:p>
            <a:endParaRPr lang="en-GB" sz="1800">
              <a:cs typeface="Arial"/>
            </a:endParaRPr>
          </a:p>
          <a:p>
            <a:r>
              <a:rPr lang="en-GB" sz="1800">
                <a:cs typeface="Arial"/>
              </a:rPr>
              <a:t>Where there are Transmission Constraints: </a:t>
            </a:r>
          </a:p>
          <a:p>
            <a:endParaRPr lang="en-GB" sz="1800">
              <a:cs typeface="Arial"/>
            </a:endParaRPr>
          </a:p>
          <a:p>
            <a:pPr marL="259080" indent="-259080">
              <a:buFont typeface="Arial" panose="020B0604020202020204" pitchFamily="34" charset="0"/>
              <a:buChar char="•"/>
            </a:pPr>
            <a:r>
              <a:rPr lang="en-GB" sz="1800"/>
              <a:t>If your connection is ≤</a:t>
            </a:r>
            <a:r>
              <a:rPr lang="en-GB" sz="1800">
                <a:cs typeface="Arial"/>
              </a:rPr>
              <a:t>1MVA you will not have to go through a Transmission Impact Assessment (TIA)</a:t>
            </a:r>
          </a:p>
          <a:p>
            <a:pPr marL="259080" indent="-259080">
              <a:buFont typeface="Arial" panose="020B0604020202020204" pitchFamily="34" charset="0"/>
              <a:buChar char="•"/>
            </a:pPr>
            <a:endParaRPr lang="en-GB" sz="1800">
              <a:cs typeface="Arial"/>
            </a:endParaRPr>
          </a:p>
          <a:p>
            <a:pPr marL="259080" indent="-259080">
              <a:buFont typeface="Arial" panose="020B0604020202020204" pitchFamily="34" charset="0"/>
              <a:buChar char="•"/>
            </a:pPr>
            <a:r>
              <a:rPr lang="en-GB" sz="1800">
                <a:cs typeface="Arial"/>
              </a:rPr>
              <a:t>If your connection is &gt;1MVA but you have the ability to phase your connection by </a:t>
            </a:r>
            <a:r>
              <a:rPr lang="en-GB" sz="1800"/>
              <a:t>≤</a:t>
            </a:r>
            <a:r>
              <a:rPr lang="en-GB" sz="1800">
                <a:cs typeface="Arial"/>
              </a:rPr>
              <a:t>1MVA per annum you will not have to go through a TIA</a:t>
            </a:r>
          </a:p>
          <a:p>
            <a:pPr marL="259080" indent="-259080">
              <a:buFont typeface="Arial" panose="020B0604020202020204" pitchFamily="34" charset="0"/>
              <a:buChar char="•"/>
            </a:pPr>
            <a:endParaRPr lang="en-GB" sz="1800">
              <a:cs typeface="Arial"/>
            </a:endParaRPr>
          </a:p>
          <a:p>
            <a:pPr marL="259080" indent="-259080">
              <a:buFont typeface="Arial" panose="020B0604020202020204" pitchFamily="34" charset="0"/>
              <a:buChar char="•"/>
            </a:pPr>
            <a:r>
              <a:rPr lang="en-GB" sz="1800">
                <a:cs typeface="Arial"/>
              </a:rPr>
              <a:t>If your connection is &gt;1MVA and you do not have the ability to phase, you will have to go through a TIA</a:t>
            </a:r>
          </a:p>
          <a:p>
            <a:endParaRPr lang="en-GB" sz="1800"/>
          </a:p>
          <a:p>
            <a:endParaRPr lang="en-GB" sz="1800">
              <a:cs typeface="Arial"/>
            </a:endParaRPr>
          </a:p>
          <a:p>
            <a:r>
              <a:rPr lang="en-GB" sz="1800" b="1"/>
              <a:t>Key Note:</a:t>
            </a:r>
          </a:p>
          <a:p>
            <a:endParaRPr lang="en-GB" sz="1800">
              <a:cs typeface="Arial"/>
            </a:endParaRPr>
          </a:p>
          <a:p>
            <a:pPr marL="259080" indent="-259080">
              <a:buFont typeface="Arial" panose="020B0604020202020204" pitchFamily="34" charset="0"/>
              <a:buChar char="•"/>
            </a:pPr>
            <a:r>
              <a:rPr lang="en-GB" sz="1800"/>
              <a:t>There may be Distribution related constraints that could mean some connections will be restricted below the &lt;1MVA stated above.  These timescales will be significantly earlier that the timeline for Transmission investment.</a:t>
            </a:r>
          </a:p>
          <a:p>
            <a:pPr marL="259080" indent="-259080">
              <a:buFont typeface="Arial" panose="020B0604020202020204" pitchFamily="34" charset="0"/>
              <a:buChar char="•"/>
            </a:pPr>
            <a:endParaRPr lang="en-GB" sz="1200"/>
          </a:p>
        </p:txBody>
      </p:sp>
    </p:spTree>
    <p:extLst>
      <p:ext uri="{BB962C8B-B14F-4D97-AF65-F5344CB8AC3E}">
        <p14:creationId xmlns:p14="http://schemas.microsoft.com/office/powerpoint/2010/main" val="3672229798"/>
      </p:ext>
    </p:extLst>
  </p:cSld>
  <p:clrMapOvr>
    <a:masterClrMapping/>
  </p:clrMapOvr>
</p:sld>
</file>

<file path=ppt/theme/theme1.xml><?xml version="1.0" encoding="utf-8"?>
<a:theme xmlns:a="http://schemas.openxmlformats.org/drawingml/2006/main" name="White">
  <a:themeElements>
    <a:clrScheme name="SSEN">
      <a:dk1>
        <a:sysClr val="windowText" lastClr="000000"/>
      </a:dk1>
      <a:lt1>
        <a:sysClr val="window" lastClr="FFFFFF"/>
      </a:lt1>
      <a:dk2>
        <a:srgbClr val="253746"/>
      </a:dk2>
      <a:lt2>
        <a:srgbClr val="808999"/>
      </a:lt2>
      <a:accent1>
        <a:srgbClr val="003E66"/>
      </a:accent1>
      <a:accent2>
        <a:srgbClr val="5B8E9F"/>
      </a:accent2>
      <a:accent3>
        <a:srgbClr val="EBAC00"/>
      </a:accent3>
      <a:accent4>
        <a:srgbClr val="629C49"/>
      </a:accent4>
      <a:accent5>
        <a:srgbClr val="A677A6"/>
      </a:accent5>
      <a:accent6>
        <a:srgbClr val="253746"/>
      </a:accent6>
      <a:hlink>
        <a:srgbClr val="003E66"/>
      </a:hlink>
      <a:folHlink>
        <a:srgbClr val="253746"/>
      </a:folHlink>
    </a:clrScheme>
    <a:fontScheme name="Custom 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N_ELT_20211011.potx" id="{FC086710-BCFD-4D3E-986D-FACD717553BF}" vid="{620EBA04-9C9B-4298-BF8A-CCA6DCF98F6C}"/>
    </a:ext>
  </a:extLst>
</a:theme>
</file>

<file path=ppt/theme/theme2.xml><?xml version="1.0" encoding="utf-8"?>
<a:theme xmlns:a="http://schemas.openxmlformats.org/drawingml/2006/main" name="1_White">
  <a:themeElements>
    <a:clrScheme name="SSEN">
      <a:dk1>
        <a:sysClr val="windowText" lastClr="000000"/>
      </a:dk1>
      <a:lt1>
        <a:sysClr val="window" lastClr="FFFFFF"/>
      </a:lt1>
      <a:dk2>
        <a:srgbClr val="253746"/>
      </a:dk2>
      <a:lt2>
        <a:srgbClr val="808999"/>
      </a:lt2>
      <a:accent1>
        <a:srgbClr val="003E66"/>
      </a:accent1>
      <a:accent2>
        <a:srgbClr val="5B8E9F"/>
      </a:accent2>
      <a:accent3>
        <a:srgbClr val="EBAC00"/>
      </a:accent3>
      <a:accent4>
        <a:srgbClr val="629C49"/>
      </a:accent4>
      <a:accent5>
        <a:srgbClr val="A677A6"/>
      </a:accent5>
      <a:accent6>
        <a:srgbClr val="253746"/>
      </a:accent6>
      <a:hlink>
        <a:srgbClr val="003E66"/>
      </a:hlink>
      <a:folHlink>
        <a:srgbClr val="253746"/>
      </a:folHlink>
    </a:clrScheme>
    <a:fontScheme name="Custom 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N_ELT_20211011.potx" id="{FC086710-BCFD-4D3E-986D-FACD717553BF}" vid="{620EBA04-9C9B-4298-BF8A-CCA6DCF98F6C}"/>
    </a:ext>
  </a:extLst>
</a:theme>
</file>

<file path=ppt/theme/theme3.xml><?xml version="1.0" encoding="utf-8"?>
<a:theme xmlns:a="http://schemas.openxmlformats.org/drawingml/2006/main" name="2_White">
  <a:themeElements>
    <a:clrScheme name="SSEN">
      <a:dk1>
        <a:sysClr val="windowText" lastClr="000000"/>
      </a:dk1>
      <a:lt1>
        <a:sysClr val="window" lastClr="FFFFFF"/>
      </a:lt1>
      <a:dk2>
        <a:srgbClr val="253746"/>
      </a:dk2>
      <a:lt2>
        <a:srgbClr val="808999"/>
      </a:lt2>
      <a:accent1>
        <a:srgbClr val="003E66"/>
      </a:accent1>
      <a:accent2>
        <a:srgbClr val="5B8E9F"/>
      </a:accent2>
      <a:accent3>
        <a:srgbClr val="EBAC00"/>
      </a:accent3>
      <a:accent4>
        <a:srgbClr val="629C49"/>
      </a:accent4>
      <a:accent5>
        <a:srgbClr val="A677A6"/>
      </a:accent5>
      <a:accent6>
        <a:srgbClr val="253746"/>
      </a:accent6>
      <a:hlink>
        <a:srgbClr val="003E66"/>
      </a:hlink>
      <a:folHlink>
        <a:srgbClr val="253746"/>
      </a:folHlink>
    </a:clrScheme>
    <a:fontScheme name="Custom 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N_ELT_20211011.potx" id="{FC086710-BCFD-4D3E-986D-FACD717553BF}" vid="{620EBA04-9C9B-4298-BF8A-CCA6DCF98F6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BC4A000D8B9F49B345D8CF3776772A" ma:contentTypeVersion="12" ma:contentTypeDescription="Create a new document." ma:contentTypeScope="" ma:versionID="774f3679e23ac26a1c26acdc75af4258">
  <xsd:schema xmlns:xsd="http://www.w3.org/2001/XMLSchema" xmlns:xs="http://www.w3.org/2001/XMLSchema" xmlns:p="http://schemas.microsoft.com/office/2006/metadata/properties" xmlns:ns2="b36818dd-3ec0-4412-a9b7-e01e2836b4c7" xmlns:ns3="8e5878b5-0d99-4130-ae44-35b80f5ae138" targetNamespace="http://schemas.microsoft.com/office/2006/metadata/properties" ma:root="true" ma:fieldsID="b9ce81fa936c27f223345884adcc2124" ns2:_="" ns3:_="">
    <xsd:import namespace="b36818dd-3ec0-4412-a9b7-e01e2836b4c7"/>
    <xsd:import namespace="8e5878b5-0d99-4130-ae44-35b80f5ae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818dd-3ec0-4412-a9b7-e01e2836b4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fa5b73-c91b-4169-bfc8-b85bc92a646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878b5-0d99-4130-ae44-35b80f5ae13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71ed17-418c-40f0-b5f8-87ed23de8e53}" ma:internalName="TaxCatchAll" ma:showField="CatchAllData" ma:web="8e5878b5-0d99-4130-ae44-35b80f5ae13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36818dd-3ec0-4412-a9b7-e01e2836b4c7">
      <Terms xmlns="http://schemas.microsoft.com/office/infopath/2007/PartnerControls"/>
    </lcf76f155ced4ddcb4097134ff3c332f>
    <TaxCatchAll xmlns="8e5878b5-0d99-4130-ae44-35b80f5ae1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478EA-5D7E-4E7A-9294-47189DBECE18}">
  <ds:schemaRefs>
    <ds:schemaRef ds:uri="8e5878b5-0d99-4130-ae44-35b80f5ae138"/>
    <ds:schemaRef ds:uri="b36818dd-3ec0-4412-a9b7-e01e2836b4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E9278A-CFEA-4221-B8AC-5BFE344844F7}">
  <ds:schemaRefs>
    <ds:schemaRef ds:uri="8e5878b5-0d99-4130-ae44-35b80f5ae138"/>
    <ds:schemaRef ds:uri="b36818dd-3ec0-4412-a9b7-e01e2836b4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9E6360-A8F8-49A8-925B-B18E6098FE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836</Words>
  <Application>Microsoft Office PowerPoint</Application>
  <PresentationFormat>Widescreen</PresentationFormat>
  <Paragraphs>97</Paragraphs>
  <Slides>8</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Wingdings</vt:lpstr>
      <vt:lpstr>White</vt:lpstr>
      <vt:lpstr>1_White</vt:lpstr>
      <vt:lpstr>2_White</vt:lpstr>
      <vt:lpstr>West London facilitating connections  </vt:lpstr>
      <vt:lpstr>PowerPoint Presentation</vt:lpstr>
      <vt:lpstr>PowerPoint Presentation</vt:lpstr>
      <vt:lpstr>PowerPoint Presentation</vt:lpstr>
      <vt:lpstr>PowerPoint Presentation</vt:lpstr>
      <vt:lpstr>PowerPoint Presentation</vt:lpstr>
      <vt:lpstr>A range of solutions For West London connections</vt:lpstr>
      <vt:lpstr>1MVA threshold walkthrough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slide deck template pack</dc:title>
  <dc:creator>Wilson-Gavin, Emily</dc:creator>
  <cp:lastModifiedBy>Lucas Banach</cp:lastModifiedBy>
  <cp:revision>3</cp:revision>
  <dcterms:created xsi:type="dcterms:W3CDTF">2021-10-12T15:15:48Z</dcterms:created>
  <dcterms:modified xsi:type="dcterms:W3CDTF">2023-01-19T12:56:02Z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0x01010090BC4A000D8B9F49B345D8CF3776772A</vt:lpwstr>
  </property>
  <property fmtid="{D5CDD505-2E9C-101B-9397-08002B2CF9AE}" pid="3" name="MediaServiceImageTags">
    <vt:lpwstr/>
  </property>
</Properties>
</file>