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8"/>
  </p:notesMasterIdLst>
  <p:sldIdLst>
    <p:sldId id="256" r:id="rId5"/>
    <p:sldId id="261" r:id="rId6"/>
    <p:sldId id="271" r:id="rId7"/>
    <p:sldId id="272" r:id="rId8"/>
    <p:sldId id="265" r:id="rId9"/>
    <p:sldId id="262" r:id="rId10"/>
    <p:sldId id="264" r:id="rId11"/>
    <p:sldId id="263" r:id="rId12"/>
    <p:sldId id="269" r:id="rId13"/>
    <p:sldId id="268" r:id="rId14"/>
    <p:sldId id="270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D23"/>
    <a:srgbClr val="D0E1CD"/>
    <a:srgbClr val="FFFFFF"/>
    <a:srgbClr val="F8F7FB"/>
    <a:srgbClr val="522E91"/>
    <a:srgbClr val="EBE8F4"/>
    <a:srgbClr val="EAE9EF"/>
    <a:srgbClr val="F0F4FA"/>
    <a:srgbClr val="CEC6E4"/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D20AA-9A7E-4C33-9F03-74A42F8AA448}" v="35" dt="2026-01-14T15:16:02.625"/>
    <p1510:client id="{BA576944-C122-4198-A856-DA9D25C03897}" v="1956" dt="2026-01-14T17:50:04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Bassett" userId="a6be4b5d-875c-436e-8bcb-6006ee2fb27b" providerId="ADAL" clId="{9C7929C8-889E-4D9D-B113-A388B38749D6}"/>
    <pc:docChg chg="undo redo custSel addSld modSld sldOrd">
      <pc:chgData name="Emma Bassett" userId="a6be4b5d-875c-436e-8bcb-6006ee2fb27b" providerId="ADAL" clId="{9C7929C8-889E-4D9D-B113-A388B38749D6}" dt="2026-01-14T17:50:04.397" v="1956" actId="208"/>
      <pc:docMkLst>
        <pc:docMk/>
      </pc:docMkLst>
      <pc:sldChg chg="modSp mod">
        <pc:chgData name="Emma Bassett" userId="a6be4b5d-875c-436e-8bcb-6006ee2fb27b" providerId="ADAL" clId="{9C7929C8-889E-4D9D-B113-A388B38749D6}" dt="2026-01-14T16:37:43.619" v="125" actId="14100"/>
        <pc:sldMkLst>
          <pc:docMk/>
          <pc:sldMk cId="1442769135" sldId="256"/>
        </pc:sldMkLst>
        <pc:spChg chg="mod">
          <ac:chgData name="Emma Bassett" userId="a6be4b5d-875c-436e-8bcb-6006ee2fb27b" providerId="ADAL" clId="{9C7929C8-889E-4D9D-B113-A388B38749D6}" dt="2026-01-14T16:37:43.619" v="125" actId="14100"/>
          <ac:spMkLst>
            <pc:docMk/>
            <pc:sldMk cId="1442769135" sldId="256"/>
            <ac:spMk id="5" creationId="{A787A0AF-C790-611E-AEA8-81B4B097ED47}"/>
          </ac:spMkLst>
        </pc:spChg>
      </pc:sldChg>
      <pc:sldChg chg="delSp modSp mod modShow">
        <pc:chgData name="Emma Bassett" userId="a6be4b5d-875c-436e-8bcb-6006ee2fb27b" providerId="ADAL" clId="{9C7929C8-889E-4D9D-B113-A388B38749D6}" dt="2026-01-14T16:53:40.652" v="396" actId="729"/>
        <pc:sldMkLst>
          <pc:docMk/>
          <pc:sldMk cId="1444574728" sldId="261"/>
        </pc:sldMkLst>
        <pc:spChg chg="mod topLvl">
          <ac:chgData name="Emma Bassett" userId="a6be4b5d-875c-436e-8bcb-6006ee2fb27b" providerId="ADAL" clId="{9C7929C8-889E-4D9D-B113-A388B38749D6}" dt="2026-01-14T16:39:20.017" v="134" actId="1076"/>
          <ac:spMkLst>
            <pc:docMk/>
            <pc:sldMk cId="1444574728" sldId="261"/>
            <ac:spMk id="5" creationId="{270AD3EA-3EB9-171A-610C-15982C8E17BE}"/>
          </ac:spMkLst>
        </pc:spChg>
        <pc:spChg chg="mod topLvl">
          <ac:chgData name="Emma Bassett" userId="a6be4b5d-875c-436e-8bcb-6006ee2fb27b" providerId="ADAL" clId="{9C7929C8-889E-4D9D-B113-A388B38749D6}" dt="2026-01-14T16:38:08.532" v="127" actId="165"/>
          <ac:spMkLst>
            <pc:docMk/>
            <pc:sldMk cId="1444574728" sldId="261"/>
            <ac:spMk id="6" creationId="{C7F99581-A3CE-8F84-A13E-99D469FF85E7}"/>
          </ac:spMkLst>
        </pc:spChg>
        <pc:spChg chg="mod topLvl">
          <ac:chgData name="Emma Bassett" userId="a6be4b5d-875c-436e-8bcb-6006ee2fb27b" providerId="ADAL" clId="{9C7929C8-889E-4D9D-B113-A388B38749D6}" dt="2026-01-14T16:38:08.532" v="127" actId="165"/>
          <ac:spMkLst>
            <pc:docMk/>
            <pc:sldMk cId="1444574728" sldId="261"/>
            <ac:spMk id="8" creationId="{504A7D84-DBFE-926E-66DA-7600EC146868}"/>
          </ac:spMkLst>
        </pc:spChg>
        <pc:spChg chg="mod ord topLvl">
          <ac:chgData name="Emma Bassett" userId="a6be4b5d-875c-436e-8bcb-6006ee2fb27b" providerId="ADAL" clId="{9C7929C8-889E-4D9D-B113-A388B38749D6}" dt="2026-01-14T16:38:44.282" v="132" actId="1076"/>
          <ac:spMkLst>
            <pc:docMk/>
            <pc:sldMk cId="1444574728" sldId="261"/>
            <ac:spMk id="9" creationId="{D784F667-9FCA-64B1-AB54-F12DA2308BCA}"/>
          </ac:spMkLst>
        </pc:spChg>
        <pc:spChg chg="mod topLvl">
          <ac:chgData name="Emma Bassett" userId="a6be4b5d-875c-436e-8bcb-6006ee2fb27b" providerId="ADAL" clId="{9C7929C8-889E-4D9D-B113-A388B38749D6}" dt="2026-01-14T16:38:08.532" v="127" actId="165"/>
          <ac:spMkLst>
            <pc:docMk/>
            <pc:sldMk cId="1444574728" sldId="261"/>
            <ac:spMk id="11" creationId="{B519EB8A-F835-6234-5F75-B93CB1090F65}"/>
          </ac:spMkLst>
        </pc:spChg>
        <pc:spChg chg="mod topLvl">
          <ac:chgData name="Emma Bassett" userId="a6be4b5d-875c-436e-8bcb-6006ee2fb27b" providerId="ADAL" clId="{9C7929C8-889E-4D9D-B113-A388B38749D6}" dt="2026-01-14T16:38:08.532" v="127" actId="165"/>
          <ac:spMkLst>
            <pc:docMk/>
            <pc:sldMk cId="1444574728" sldId="261"/>
            <ac:spMk id="12" creationId="{CE3E00FC-0EBF-6F34-3A3D-599CA5B2177D}"/>
          </ac:spMkLst>
        </pc:spChg>
        <pc:grpChg chg="del mod">
          <ac:chgData name="Emma Bassett" userId="a6be4b5d-875c-436e-8bcb-6006ee2fb27b" providerId="ADAL" clId="{9C7929C8-889E-4D9D-B113-A388B38749D6}" dt="2026-01-14T16:38:08.532" v="127" actId="165"/>
          <ac:grpSpMkLst>
            <pc:docMk/>
            <pc:sldMk cId="1444574728" sldId="261"/>
            <ac:grpSpMk id="4" creationId="{CD209F94-ED62-E0F0-3E5C-DFD267FC71ED}"/>
          </ac:grpSpMkLst>
        </pc:grpChg>
        <pc:graphicFrameChg chg="del">
          <ac:chgData name="Emma Bassett" userId="a6be4b5d-875c-436e-8bcb-6006ee2fb27b" providerId="ADAL" clId="{9C7929C8-889E-4D9D-B113-A388B38749D6}" dt="2026-01-14T16:37:57.744" v="126" actId="18245"/>
          <ac:graphicFrameMkLst>
            <pc:docMk/>
            <pc:sldMk cId="1444574728" sldId="261"/>
            <ac:graphicFrameMk id="10" creationId="{9BEE4C3C-0323-C80E-2084-A0CAC517F83F}"/>
          </ac:graphicFrameMkLst>
        </pc:graphicFrameChg>
      </pc:sldChg>
      <pc:sldChg chg="modSp mod">
        <pc:chgData name="Emma Bassett" userId="a6be4b5d-875c-436e-8bcb-6006ee2fb27b" providerId="ADAL" clId="{9C7929C8-889E-4D9D-B113-A388B38749D6}" dt="2026-01-14T17:11:20.769" v="579" actId="1076"/>
        <pc:sldMkLst>
          <pc:docMk/>
          <pc:sldMk cId="3889560164" sldId="262"/>
        </pc:sldMkLst>
        <pc:spChg chg="mod">
          <ac:chgData name="Emma Bassett" userId="a6be4b5d-875c-436e-8bcb-6006ee2fb27b" providerId="ADAL" clId="{9C7929C8-889E-4D9D-B113-A388B38749D6}" dt="2026-01-14T17:11:20.769" v="579" actId="1076"/>
          <ac:spMkLst>
            <pc:docMk/>
            <pc:sldMk cId="3889560164" sldId="262"/>
            <ac:spMk id="3" creationId="{6C036EAF-170F-736B-6883-B6D4914596D5}"/>
          </ac:spMkLst>
        </pc:spChg>
      </pc:sldChg>
      <pc:sldChg chg="addSp modSp mod">
        <pc:chgData name="Emma Bassett" userId="a6be4b5d-875c-436e-8bcb-6006ee2fb27b" providerId="ADAL" clId="{9C7929C8-889E-4D9D-B113-A388B38749D6}" dt="2026-01-14T17:36:23.249" v="1418" actId="20577"/>
        <pc:sldMkLst>
          <pc:docMk/>
          <pc:sldMk cId="3959282916" sldId="263"/>
        </pc:sldMkLst>
        <pc:spChg chg="add mod">
          <ac:chgData name="Emma Bassett" userId="a6be4b5d-875c-436e-8bcb-6006ee2fb27b" providerId="ADAL" clId="{9C7929C8-889E-4D9D-B113-A388B38749D6}" dt="2026-01-14T17:36:23.249" v="1418" actId="20577"/>
          <ac:spMkLst>
            <pc:docMk/>
            <pc:sldMk cId="3959282916" sldId="263"/>
            <ac:spMk id="6" creationId="{9206A973-D50A-F87D-89FC-3DCE80ABCBB4}"/>
          </ac:spMkLst>
        </pc:spChg>
        <pc:picChg chg="mod modCrop">
          <ac:chgData name="Emma Bassett" userId="a6be4b5d-875c-436e-8bcb-6006ee2fb27b" providerId="ADAL" clId="{9C7929C8-889E-4D9D-B113-A388B38749D6}" dt="2026-01-14T17:32:55.817" v="1285" actId="1076"/>
          <ac:picMkLst>
            <pc:docMk/>
            <pc:sldMk cId="3959282916" sldId="263"/>
            <ac:picMk id="7" creationId="{70EEAF71-9B3D-D7D7-E80D-D8427B82568B}"/>
          </ac:picMkLst>
        </pc:picChg>
        <pc:picChg chg="add mod modCrop">
          <ac:chgData name="Emma Bassett" userId="a6be4b5d-875c-436e-8bcb-6006ee2fb27b" providerId="ADAL" clId="{9C7929C8-889E-4D9D-B113-A388B38749D6}" dt="2026-01-14T17:32:59.369" v="1286" actId="1076"/>
          <ac:picMkLst>
            <pc:docMk/>
            <pc:sldMk cId="3959282916" sldId="263"/>
            <ac:picMk id="8" creationId="{7A049F17-A2CF-69D3-6D41-2CDAE3AA171C}"/>
          </ac:picMkLst>
        </pc:picChg>
        <pc:picChg chg="add mod modCrop">
          <ac:chgData name="Emma Bassett" userId="a6be4b5d-875c-436e-8bcb-6006ee2fb27b" providerId="ADAL" clId="{9C7929C8-889E-4D9D-B113-A388B38749D6}" dt="2026-01-14T17:32:55.817" v="1285" actId="1076"/>
          <ac:picMkLst>
            <pc:docMk/>
            <pc:sldMk cId="3959282916" sldId="263"/>
            <ac:picMk id="9" creationId="{252175C1-10A4-68F5-BD6E-9AB4952D63A3}"/>
          </ac:picMkLst>
        </pc:picChg>
        <pc:picChg chg="add mod modCrop">
          <ac:chgData name="Emma Bassett" userId="a6be4b5d-875c-436e-8bcb-6006ee2fb27b" providerId="ADAL" clId="{9C7929C8-889E-4D9D-B113-A388B38749D6}" dt="2026-01-14T17:32:55.817" v="1285" actId="1076"/>
          <ac:picMkLst>
            <pc:docMk/>
            <pc:sldMk cId="3959282916" sldId="263"/>
            <ac:picMk id="10" creationId="{1273AB9F-6C96-BB64-4CF0-920161730775}"/>
          </ac:picMkLst>
        </pc:picChg>
        <pc:picChg chg="add mod modCrop">
          <ac:chgData name="Emma Bassett" userId="a6be4b5d-875c-436e-8bcb-6006ee2fb27b" providerId="ADAL" clId="{9C7929C8-889E-4D9D-B113-A388B38749D6}" dt="2026-01-14T17:32:55.817" v="1285" actId="1076"/>
          <ac:picMkLst>
            <pc:docMk/>
            <pc:sldMk cId="3959282916" sldId="263"/>
            <ac:picMk id="11" creationId="{D62A913E-C45B-3A45-4BA8-8947E2D65564}"/>
          </ac:picMkLst>
        </pc:picChg>
      </pc:sldChg>
      <pc:sldChg chg="addSp delSp modSp mod">
        <pc:chgData name="Emma Bassett" userId="a6be4b5d-875c-436e-8bcb-6006ee2fb27b" providerId="ADAL" clId="{9C7929C8-889E-4D9D-B113-A388B38749D6}" dt="2026-01-14T17:12:02.637" v="584"/>
        <pc:sldMkLst>
          <pc:docMk/>
          <pc:sldMk cId="3139289860" sldId="264"/>
        </pc:sldMkLst>
        <pc:spChg chg="mod">
          <ac:chgData name="Emma Bassett" userId="a6be4b5d-875c-436e-8bcb-6006ee2fb27b" providerId="ADAL" clId="{9C7929C8-889E-4D9D-B113-A388B38749D6}" dt="2026-01-14T17:10:34.176" v="566" actId="1076"/>
          <ac:spMkLst>
            <pc:docMk/>
            <pc:sldMk cId="3139289860" sldId="264"/>
            <ac:spMk id="3" creationId="{C17BFDAB-F4C4-6E84-D691-040B782712E7}"/>
          </ac:spMkLst>
        </pc:spChg>
        <pc:picChg chg="add mod">
          <ac:chgData name="Emma Bassett" userId="a6be4b5d-875c-436e-8bcb-6006ee2fb27b" providerId="ADAL" clId="{9C7929C8-889E-4D9D-B113-A388B38749D6}" dt="2026-01-14T17:11:55.600" v="581"/>
          <ac:picMkLst>
            <pc:docMk/>
            <pc:sldMk cId="3139289860" sldId="264"/>
            <ac:picMk id="7" creationId="{AF474076-FB08-8B8D-8C6C-3AED77BDBB99}"/>
          </ac:picMkLst>
        </pc:picChg>
        <pc:picChg chg="add mod">
          <ac:chgData name="Emma Bassett" userId="a6be4b5d-875c-436e-8bcb-6006ee2fb27b" providerId="ADAL" clId="{9C7929C8-889E-4D9D-B113-A388B38749D6}" dt="2026-01-14T17:11:57.761" v="582"/>
          <ac:picMkLst>
            <pc:docMk/>
            <pc:sldMk cId="3139289860" sldId="264"/>
            <ac:picMk id="9" creationId="{69C409E3-01DF-2B48-7A70-FDB5A9C1BC0B}"/>
          </ac:picMkLst>
        </pc:picChg>
        <pc:picChg chg="add del mod">
          <ac:chgData name="Emma Bassett" userId="a6be4b5d-875c-436e-8bcb-6006ee2fb27b" providerId="ADAL" clId="{9C7929C8-889E-4D9D-B113-A388B38749D6}" dt="2026-01-14T17:08:01.945" v="519" actId="478"/>
          <ac:picMkLst>
            <pc:docMk/>
            <pc:sldMk cId="3139289860" sldId="264"/>
            <ac:picMk id="11" creationId="{9B79B658-957A-49D5-6CC6-7B186C24B50D}"/>
          </ac:picMkLst>
        </pc:picChg>
        <pc:picChg chg="add del mod">
          <ac:chgData name="Emma Bassett" userId="a6be4b5d-875c-436e-8bcb-6006ee2fb27b" providerId="ADAL" clId="{9C7929C8-889E-4D9D-B113-A388B38749D6}" dt="2026-01-14T17:08:05.401" v="523" actId="478"/>
          <ac:picMkLst>
            <pc:docMk/>
            <pc:sldMk cId="3139289860" sldId="264"/>
            <ac:picMk id="13" creationId="{CDFDB80D-8C42-6A7A-52CF-9F3ECF65D8BD}"/>
          </ac:picMkLst>
        </pc:picChg>
        <pc:picChg chg="add del mod">
          <ac:chgData name="Emma Bassett" userId="a6be4b5d-875c-436e-8bcb-6006ee2fb27b" providerId="ADAL" clId="{9C7929C8-889E-4D9D-B113-A388B38749D6}" dt="2026-01-14T17:08:10.905" v="527" actId="478"/>
          <ac:picMkLst>
            <pc:docMk/>
            <pc:sldMk cId="3139289860" sldId="264"/>
            <ac:picMk id="15" creationId="{3D9721B0-C17F-6C62-D9F3-B0754F7882B7}"/>
          </ac:picMkLst>
        </pc:picChg>
        <pc:picChg chg="add del mod">
          <ac:chgData name="Emma Bassett" userId="a6be4b5d-875c-436e-8bcb-6006ee2fb27b" providerId="ADAL" clId="{9C7929C8-889E-4D9D-B113-A388B38749D6}" dt="2026-01-14T17:08:25.961" v="531" actId="478"/>
          <ac:picMkLst>
            <pc:docMk/>
            <pc:sldMk cId="3139289860" sldId="264"/>
            <ac:picMk id="17" creationId="{E4E7BC06-AFC9-3442-41CA-8D09F084F0C1}"/>
          </ac:picMkLst>
        </pc:picChg>
        <pc:picChg chg="add mod">
          <ac:chgData name="Emma Bassett" userId="a6be4b5d-875c-436e-8bcb-6006ee2fb27b" providerId="ADAL" clId="{9C7929C8-889E-4D9D-B113-A388B38749D6}" dt="2026-01-14T17:12:02.637" v="584"/>
          <ac:picMkLst>
            <pc:docMk/>
            <pc:sldMk cId="3139289860" sldId="264"/>
            <ac:picMk id="19" creationId="{3FA15278-D6CC-3A47-3867-8CA61F76DD45}"/>
          </ac:picMkLst>
        </pc:picChg>
        <pc:picChg chg="add mod">
          <ac:chgData name="Emma Bassett" userId="a6be4b5d-875c-436e-8bcb-6006ee2fb27b" providerId="ADAL" clId="{9C7929C8-889E-4D9D-B113-A388B38749D6}" dt="2026-01-14T17:12:00.387" v="583"/>
          <ac:picMkLst>
            <pc:docMk/>
            <pc:sldMk cId="3139289860" sldId="264"/>
            <ac:picMk id="2050" creationId="{525143FD-A313-C882-5145-6E2309816013}"/>
          </ac:picMkLst>
        </pc:picChg>
      </pc:sldChg>
      <pc:sldChg chg="addSp delSp modSp mod">
        <pc:chgData name="Emma Bassett" userId="a6be4b5d-875c-436e-8bcb-6006ee2fb27b" providerId="ADAL" clId="{9C7929C8-889E-4D9D-B113-A388B38749D6}" dt="2026-01-14T17:03:05.191" v="483" actId="113"/>
        <pc:sldMkLst>
          <pc:docMk/>
          <pc:sldMk cId="1411922523" sldId="265"/>
        </pc:sldMkLst>
        <pc:spChg chg="del mod">
          <ac:chgData name="Emma Bassett" userId="a6be4b5d-875c-436e-8bcb-6006ee2fb27b" providerId="ADAL" clId="{9C7929C8-889E-4D9D-B113-A388B38749D6}" dt="2026-01-14T16:56:04.635" v="416" actId="478"/>
          <ac:spMkLst>
            <pc:docMk/>
            <pc:sldMk cId="1411922523" sldId="265"/>
            <ac:spMk id="9" creationId="{B38C20E2-ADFA-243B-C74C-8C59B998C32C}"/>
          </ac:spMkLst>
        </pc:spChg>
        <pc:spChg chg="del mod">
          <ac:chgData name="Emma Bassett" userId="a6be4b5d-875c-436e-8bcb-6006ee2fb27b" providerId="ADAL" clId="{9C7929C8-889E-4D9D-B113-A388B38749D6}" dt="2026-01-14T16:55:58.797" v="414" actId="478"/>
          <ac:spMkLst>
            <pc:docMk/>
            <pc:sldMk cId="1411922523" sldId="265"/>
            <ac:spMk id="10" creationId="{8DB25FC3-2545-0964-7646-AE570FB35FF2}"/>
          </ac:spMkLst>
        </pc:spChg>
        <pc:spChg chg="mod">
          <ac:chgData name="Emma Bassett" userId="a6be4b5d-875c-436e-8bcb-6006ee2fb27b" providerId="ADAL" clId="{9C7929C8-889E-4D9D-B113-A388B38749D6}" dt="2026-01-14T17:03:05.191" v="483" actId="113"/>
          <ac:spMkLst>
            <pc:docMk/>
            <pc:sldMk cId="1411922523" sldId="265"/>
            <ac:spMk id="11" creationId="{37D7D7FD-953B-50BB-D183-B62EAB74821E}"/>
          </ac:spMkLst>
        </pc:spChg>
        <pc:spChg chg="del mod">
          <ac:chgData name="Emma Bassett" userId="a6be4b5d-875c-436e-8bcb-6006ee2fb27b" providerId="ADAL" clId="{9C7929C8-889E-4D9D-B113-A388B38749D6}" dt="2026-01-14T16:58:04.397" v="426" actId="478"/>
          <ac:spMkLst>
            <pc:docMk/>
            <pc:sldMk cId="1411922523" sldId="265"/>
            <ac:spMk id="12" creationId="{FB3B115B-A5C4-691C-EE98-01C94291040D}"/>
          </ac:spMkLst>
        </pc:spChg>
        <pc:spChg chg="del mod">
          <ac:chgData name="Emma Bassett" userId="a6be4b5d-875c-436e-8bcb-6006ee2fb27b" providerId="ADAL" clId="{9C7929C8-889E-4D9D-B113-A388B38749D6}" dt="2026-01-14T16:58:02.477" v="425" actId="478"/>
          <ac:spMkLst>
            <pc:docMk/>
            <pc:sldMk cId="1411922523" sldId="265"/>
            <ac:spMk id="13" creationId="{7F33AE15-C4BC-DEB3-A9FC-450C07257032}"/>
          </ac:spMkLst>
        </pc:spChg>
        <pc:spChg chg="mod">
          <ac:chgData name="Emma Bassett" userId="a6be4b5d-875c-436e-8bcb-6006ee2fb27b" providerId="ADAL" clId="{9C7929C8-889E-4D9D-B113-A388B38749D6}" dt="2026-01-14T17:03:05.191" v="483" actId="113"/>
          <ac:spMkLst>
            <pc:docMk/>
            <pc:sldMk cId="1411922523" sldId="265"/>
            <ac:spMk id="14" creationId="{552FA45C-0722-83D9-3BF4-33BB822B9274}"/>
          </ac:spMkLst>
        </pc:spChg>
        <pc:spChg chg="del mod">
          <ac:chgData name="Emma Bassett" userId="a6be4b5d-875c-436e-8bcb-6006ee2fb27b" providerId="ADAL" clId="{9C7929C8-889E-4D9D-B113-A388B38749D6}" dt="2026-01-14T16:58:07.853" v="428" actId="478"/>
          <ac:spMkLst>
            <pc:docMk/>
            <pc:sldMk cId="1411922523" sldId="265"/>
            <ac:spMk id="15" creationId="{F312DD25-84E0-53E8-F02C-EF5F330639CA}"/>
          </ac:spMkLst>
        </pc:spChg>
        <pc:spChg chg="del mod">
          <ac:chgData name="Emma Bassett" userId="a6be4b5d-875c-436e-8bcb-6006ee2fb27b" providerId="ADAL" clId="{9C7929C8-889E-4D9D-B113-A388B38749D6}" dt="2026-01-14T16:58:06.718" v="427" actId="478"/>
          <ac:spMkLst>
            <pc:docMk/>
            <pc:sldMk cId="1411922523" sldId="265"/>
            <ac:spMk id="16" creationId="{EF4F72F9-A372-0113-FC28-34A90123B37D}"/>
          </ac:spMkLst>
        </pc:spChg>
        <pc:spChg chg="mod">
          <ac:chgData name="Emma Bassett" userId="a6be4b5d-875c-436e-8bcb-6006ee2fb27b" providerId="ADAL" clId="{9C7929C8-889E-4D9D-B113-A388B38749D6}" dt="2026-01-14T17:03:05.191" v="483" actId="113"/>
          <ac:spMkLst>
            <pc:docMk/>
            <pc:sldMk cId="1411922523" sldId="265"/>
            <ac:spMk id="17" creationId="{0704386A-F299-60D5-157E-5F99F6FADE01}"/>
          </ac:spMkLst>
        </pc:spChg>
        <pc:spChg chg="add mod ord">
          <ac:chgData name="Emma Bassett" userId="a6be4b5d-875c-436e-8bcb-6006ee2fb27b" providerId="ADAL" clId="{9C7929C8-889E-4D9D-B113-A388B38749D6}" dt="2026-01-14T17:00:26.369" v="453" actId="167"/>
          <ac:spMkLst>
            <pc:docMk/>
            <pc:sldMk cId="1411922523" sldId="265"/>
            <ac:spMk id="22" creationId="{68B05108-3956-50A4-F77B-F0686AACFB8C}"/>
          </ac:spMkLst>
        </pc:spChg>
        <pc:spChg chg="add mod ord">
          <ac:chgData name="Emma Bassett" userId="a6be4b5d-875c-436e-8bcb-6006ee2fb27b" providerId="ADAL" clId="{9C7929C8-889E-4D9D-B113-A388B38749D6}" dt="2026-01-14T17:01:43.614" v="470" actId="167"/>
          <ac:spMkLst>
            <pc:docMk/>
            <pc:sldMk cId="1411922523" sldId="265"/>
            <ac:spMk id="23" creationId="{1C4FC411-7740-6935-E794-10B0F0CBDF4D}"/>
          </ac:spMkLst>
        </pc:spChg>
        <pc:spChg chg="add mod ord">
          <ac:chgData name="Emma Bassett" userId="a6be4b5d-875c-436e-8bcb-6006ee2fb27b" providerId="ADAL" clId="{9C7929C8-889E-4D9D-B113-A388B38749D6}" dt="2026-01-14T17:02:01.406" v="473" actId="167"/>
          <ac:spMkLst>
            <pc:docMk/>
            <pc:sldMk cId="1411922523" sldId="265"/>
            <ac:spMk id="24" creationId="{68970B76-8752-B9E1-00BD-CA02959C98E6}"/>
          </ac:spMkLst>
        </pc:spChg>
        <pc:grpChg chg="mod">
          <ac:chgData name="Emma Bassett" userId="a6be4b5d-875c-436e-8bcb-6006ee2fb27b" providerId="ADAL" clId="{9C7929C8-889E-4D9D-B113-A388B38749D6}" dt="2026-01-14T17:02:52.699" v="482" actId="1076"/>
          <ac:grpSpMkLst>
            <pc:docMk/>
            <pc:sldMk cId="1411922523" sldId="265"/>
            <ac:grpSpMk id="8" creationId="{9690B82A-18F3-FBCD-566A-EA0BE8F89B32}"/>
          </ac:grpSpMkLst>
        </pc:grpChg>
        <pc:graphicFrameChg chg="del mod">
          <ac:chgData name="Emma Bassett" userId="a6be4b5d-875c-436e-8bcb-6006ee2fb27b" providerId="ADAL" clId="{9C7929C8-889E-4D9D-B113-A388B38749D6}" dt="2026-01-14T16:55:57.698" v="413" actId="18245"/>
          <ac:graphicFrameMkLst>
            <pc:docMk/>
            <pc:sldMk cId="1411922523" sldId="265"/>
            <ac:graphicFrameMk id="7" creationId="{38344371-8CD1-A150-A270-6604C61BBF57}"/>
          </ac:graphicFrameMkLst>
        </pc:graphicFrameChg>
        <pc:picChg chg="add mod">
          <ac:chgData name="Emma Bassett" userId="a6be4b5d-875c-436e-8bcb-6006ee2fb27b" providerId="ADAL" clId="{9C7929C8-889E-4D9D-B113-A388B38749D6}" dt="2026-01-14T17:01:41.156" v="469" actId="1076"/>
          <ac:picMkLst>
            <pc:docMk/>
            <pc:sldMk cId="1411922523" sldId="265"/>
            <ac:picMk id="6" creationId="{555AE200-3AA4-608D-87F2-606D242496FC}"/>
          </ac:picMkLst>
        </pc:picChg>
        <pc:picChg chg="add mod">
          <ac:chgData name="Emma Bassett" userId="a6be4b5d-875c-436e-8bcb-6006ee2fb27b" providerId="ADAL" clId="{9C7929C8-889E-4D9D-B113-A388B38749D6}" dt="2026-01-14T17:02:28.412" v="478" actId="1076"/>
          <ac:picMkLst>
            <pc:docMk/>
            <pc:sldMk cId="1411922523" sldId="265"/>
            <ac:picMk id="19" creationId="{93825E3A-2AE2-C90E-07F2-BD4D8E26A5EF}"/>
          </ac:picMkLst>
        </pc:picChg>
        <pc:picChg chg="add mod">
          <ac:chgData name="Emma Bassett" userId="a6be4b5d-875c-436e-8bcb-6006ee2fb27b" providerId="ADAL" clId="{9C7929C8-889E-4D9D-B113-A388B38749D6}" dt="2026-01-14T17:02:30.115" v="479" actId="1076"/>
          <ac:picMkLst>
            <pc:docMk/>
            <pc:sldMk cId="1411922523" sldId="265"/>
            <ac:picMk id="21" creationId="{CFFBF5AC-1E9D-17F7-AE3B-7C10A7AD680D}"/>
          </ac:picMkLst>
        </pc:picChg>
      </pc:sldChg>
      <pc:sldChg chg="modSp mod">
        <pc:chgData name="Emma Bassett" userId="a6be4b5d-875c-436e-8bcb-6006ee2fb27b" providerId="ADAL" clId="{9C7929C8-889E-4D9D-B113-A388B38749D6}" dt="2026-01-14T17:49:49.936" v="1955" actId="12100"/>
        <pc:sldMkLst>
          <pc:docMk/>
          <pc:sldMk cId="1939198623" sldId="266"/>
        </pc:sldMkLst>
        <pc:graphicFrameChg chg="mod">
          <ac:chgData name="Emma Bassett" userId="a6be4b5d-875c-436e-8bcb-6006ee2fb27b" providerId="ADAL" clId="{9C7929C8-889E-4D9D-B113-A388B38749D6}" dt="2026-01-14T17:49:49.936" v="1955" actId="12100"/>
          <ac:graphicFrameMkLst>
            <pc:docMk/>
            <pc:sldMk cId="1939198623" sldId="266"/>
            <ac:graphicFrameMk id="7" creationId="{2BC284A3-CE27-4B2C-F23A-69790CE27322}"/>
          </ac:graphicFrameMkLst>
        </pc:graphicFrameChg>
      </pc:sldChg>
      <pc:sldChg chg="modSp mod">
        <pc:chgData name="Emma Bassett" userId="a6be4b5d-875c-436e-8bcb-6006ee2fb27b" providerId="ADAL" clId="{9C7929C8-889E-4D9D-B113-A388B38749D6}" dt="2026-01-14T17:50:04.397" v="1956" actId="208"/>
        <pc:sldMkLst>
          <pc:docMk/>
          <pc:sldMk cId="2886937586" sldId="267"/>
        </pc:sldMkLst>
        <pc:graphicFrameChg chg="mod modGraphic">
          <ac:chgData name="Emma Bassett" userId="a6be4b5d-875c-436e-8bcb-6006ee2fb27b" providerId="ADAL" clId="{9C7929C8-889E-4D9D-B113-A388B38749D6}" dt="2026-01-14T17:50:04.397" v="1956" actId="208"/>
          <ac:graphicFrameMkLst>
            <pc:docMk/>
            <pc:sldMk cId="2886937586" sldId="267"/>
            <ac:graphicFrameMk id="7" creationId="{CEDFF6D9-91A7-CA86-2988-331404B87006}"/>
          </ac:graphicFrameMkLst>
        </pc:graphicFrameChg>
      </pc:sldChg>
      <pc:sldChg chg="addSp delSp modSp mod">
        <pc:chgData name="Emma Bassett" userId="a6be4b5d-875c-436e-8bcb-6006ee2fb27b" providerId="ADAL" clId="{9C7929C8-889E-4D9D-B113-A388B38749D6}" dt="2026-01-14T17:42:46.672" v="1741" actId="1076"/>
        <pc:sldMkLst>
          <pc:docMk/>
          <pc:sldMk cId="2000077154" sldId="268"/>
        </pc:sldMkLst>
        <pc:spChg chg="add mod">
          <ac:chgData name="Emma Bassett" userId="a6be4b5d-875c-436e-8bcb-6006ee2fb27b" providerId="ADAL" clId="{9C7929C8-889E-4D9D-B113-A388B38749D6}" dt="2026-01-14T17:32:23.698" v="1275" actId="6549"/>
          <ac:spMkLst>
            <pc:docMk/>
            <pc:sldMk cId="2000077154" sldId="268"/>
            <ac:spMk id="13" creationId="{7EC3B22B-E5C2-886D-DEB8-5DA8FD130342}"/>
          </ac:spMkLst>
        </pc:spChg>
        <pc:spChg chg="add mod">
          <ac:chgData name="Emma Bassett" userId="a6be4b5d-875c-436e-8bcb-6006ee2fb27b" providerId="ADAL" clId="{9C7929C8-889E-4D9D-B113-A388B38749D6}" dt="2026-01-14T17:42:44.288" v="1740" actId="1076"/>
          <ac:spMkLst>
            <pc:docMk/>
            <pc:sldMk cId="2000077154" sldId="268"/>
            <ac:spMk id="14" creationId="{8363B72D-602E-7C91-4768-486C665E95CE}"/>
          </ac:spMkLst>
        </pc:spChg>
        <pc:spChg chg="add mod">
          <ac:chgData name="Emma Bassett" userId="a6be4b5d-875c-436e-8bcb-6006ee2fb27b" providerId="ADAL" clId="{9C7929C8-889E-4D9D-B113-A388B38749D6}" dt="2026-01-14T17:42:46.672" v="1741" actId="1076"/>
          <ac:spMkLst>
            <pc:docMk/>
            <pc:sldMk cId="2000077154" sldId="268"/>
            <ac:spMk id="15" creationId="{E00EB5FD-CB5E-720C-D20D-01E645BF986F}"/>
          </ac:spMkLst>
        </pc:spChg>
        <pc:picChg chg="add mod modCrop">
          <ac:chgData name="Emma Bassett" userId="a6be4b5d-875c-436e-8bcb-6006ee2fb27b" providerId="ADAL" clId="{9C7929C8-889E-4D9D-B113-A388B38749D6}" dt="2026-01-14T17:41:50.745" v="1730" actId="14100"/>
          <ac:picMkLst>
            <pc:docMk/>
            <pc:sldMk cId="2000077154" sldId="268"/>
            <ac:picMk id="3" creationId="{8782EC55-A313-B434-5CB4-407B9885B9C9}"/>
          </ac:picMkLst>
        </pc:picChg>
        <pc:picChg chg="add del mod">
          <ac:chgData name="Emma Bassett" userId="a6be4b5d-875c-436e-8bcb-6006ee2fb27b" providerId="ADAL" clId="{9C7929C8-889E-4D9D-B113-A388B38749D6}" dt="2026-01-14T17:28:10.674" v="1165" actId="478"/>
          <ac:picMkLst>
            <pc:docMk/>
            <pc:sldMk cId="2000077154" sldId="268"/>
            <ac:picMk id="6" creationId="{639FAAC0-4B3C-BC3D-EAD2-49736155431E}"/>
          </ac:picMkLst>
        </pc:picChg>
        <pc:picChg chg="mod modCrop">
          <ac:chgData name="Emma Bassett" userId="a6be4b5d-875c-436e-8bcb-6006ee2fb27b" providerId="ADAL" clId="{9C7929C8-889E-4D9D-B113-A388B38749D6}" dt="2026-01-14T17:41:42.385" v="1729" actId="732"/>
          <ac:picMkLst>
            <pc:docMk/>
            <pc:sldMk cId="2000077154" sldId="268"/>
            <ac:picMk id="7" creationId="{B3B176F6-1336-88F3-5B0A-D2D03C939865}"/>
          </ac:picMkLst>
        </pc:picChg>
        <pc:picChg chg="add del mod modCrop">
          <ac:chgData name="Emma Bassett" userId="a6be4b5d-875c-436e-8bcb-6006ee2fb27b" providerId="ADAL" clId="{9C7929C8-889E-4D9D-B113-A388B38749D6}" dt="2026-01-14T17:29:03.616" v="1177" actId="478"/>
          <ac:picMkLst>
            <pc:docMk/>
            <pc:sldMk cId="2000077154" sldId="268"/>
            <ac:picMk id="8" creationId="{220138BE-AD20-152F-64F7-DF8359547DB0}"/>
          </ac:picMkLst>
        </pc:picChg>
        <pc:picChg chg="add mod modCrop">
          <ac:chgData name="Emma Bassett" userId="a6be4b5d-875c-436e-8bcb-6006ee2fb27b" providerId="ADAL" clId="{9C7929C8-889E-4D9D-B113-A388B38749D6}" dt="2026-01-14T17:41:14" v="1713" actId="1035"/>
          <ac:picMkLst>
            <pc:docMk/>
            <pc:sldMk cId="2000077154" sldId="268"/>
            <ac:picMk id="9" creationId="{DCB47727-1B08-077B-34B6-23DEE7C85827}"/>
          </ac:picMkLst>
        </pc:picChg>
        <pc:picChg chg="add mod modCrop">
          <ac:chgData name="Emma Bassett" userId="a6be4b5d-875c-436e-8bcb-6006ee2fb27b" providerId="ADAL" clId="{9C7929C8-889E-4D9D-B113-A388B38749D6}" dt="2026-01-14T17:39:08.387" v="1683" actId="1076"/>
          <ac:picMkLst>
            <pc:docMk/>
            <pc:sldMk cId="2000077154" sldId="268"/>
            <ac:picMk id="10" creationId="{27822619-883A-C05C-0641-71767E925436}"/>
          </ac:picMkLst>
        </pc:picChg>
        <pc:picChg chg="add mod modCrop">
          <ac:chgData name="Emma Bassett" userId="a6be4b5d-875c-436e-8bcb-6006ee2fb27b" providerId="ADAL" clId="{9C7929C8-889E-4D9D-B113-A388B38749D6}" dt="2026-01-14T17:41:33.744" v="1728" actId="732"/>
          <ac:picMkLst>
            <pc:docMk/>
            <pc:sldMk cId="2000077154" sldId="268"/>
            <ac:picMk id="11" creationId="{7DE1C857-6370-D2D8-8649-D8F1F2D140F9}"/>
          </ac:picMkLst>
        </pc:picChg>
        <pc:picChg chg="add mod modCrop">
          <ac:chgData name="Emma Bassett" userId="a6be4b5d-875c-436e-8bcb-6006ee2fb27b" providerId="ADAL" clId="{9C7929C8-889E-4D9D-B113-A388B38749D6}" dt="2026-01-14T17:41:18.671" v="1726" actId="1035"/>
          <ac:picMkLst>
            <pc:docMk/>
            <pc:sldMk cId="2000077154" sldId="268"/>
            <ac:picMk id="12" creationId="{2BBD2B9D-06BC-5E2E-D671-03DD87191F4F}"/>
          </ac:picMkLst>
        </pc:picChg>
        <pc:cxnChg chg="add mod">
          <ac:chgData name="Emma Bassett" userId="a6be4b5d-875c-436e-8bcb-6006ee2fb27b" providerId="ADAL" clId="{9C7929C8-889E-4D9D-B113-A388B38749D6}" dt="2026-01-14T17:42:23.896" v="1737" actId="14100"/>
          <ac:cxnSpMkLst>
            <pc:docMk/>
            <pc:sldMk cId="2000077154" sldId="268"/>
            <ac:cxnSpMk id="17" creationId="{872D90B4-D6F1-7CAD-F5F0-E1B817719E15}"/>
          </ac:cxnSpMkLst>
        </pc:cxnChg>
        <pc:cxnChg chg="add mod">
          <ac:chgData name="Emma Bassett" userId="a6be4b5d-875c-436e-8bcb-6006ee2fb27b" providerId="ADAL" clId="{9C7929C8-889E-4D9D-B113-A388B38749D6}" dt="2026-01-14T17:42:21.177" v="1736" actId="14100"/>
          <ac:cxnSpMkLst>
            <pc:docMk/>
            <pc:sldMk cId="2000077154" sldId="268"/>
            <ac:cxnSpMk id="18" creationId="{B33B70CA-8E21-191B-39F5-17498D2D174F}"/>
          </ac:cxnSpMkLst>
        </pc:cxnChg>
      </pc:sldChg>
      <pc:sldChg chg="addSp delSp modSp mod">
        <pc:chgData name="Emma Bassett" userId="a6be4b5d-875c-436e-8bcb-6006ee2fb27b" providerId="ADAL" clId="{9C7929C8-889E-4D9D-B113-A388B38749D6}" dt="2026-01-14T17:32:31.554" v="1279" actId="6549"/>
        <pc:sldMkLst>
          <pc:docMk/>
          <pc:sldMk cId="1949652101" sldId="269"/>
        </pc:sldMkLst>
        <pc:spChg chg="add mod">
          <ac:chgData name="Emma Bassett" userId="a6be4b5d-875c-436e-8bcb-6006ee2fb27b" providerId="ADAL" clId="{9C7929C8-889E-4D9D-B113-A388B38749D6}" dt="2026-01-14T17:32:25.873" v="1276" actId="6549"/>
          <ac:spMkLst>
            <pc:docMk/>
            <pc:sldMk cId="1949652101" sldId="269"/>
            <ac:spMk id="3" creationId="{AA3880BF-5199-BA76-1AD7-C6D1FD263322}"/>
          </ac:spMkLst>
        </pc:spChg>
        <pc:spChg chg="add del mod">
          <ac:chgData name="Emma Bassett" userId="a6be4b5d-875c-436e-8bcb-6006ee2fb27b" providerId="ADAL" clId="{9C7929C8-889E-4D9D-B113-A388B38749D6}" dt="2026-01-14T17:32:31.554" v="1279" actId="6549"/>
          <ac:spMkLst>
            <pc:docMk/>
            <pc:sldMk cId="1949652101" sldId="269"/>
            <ac:spMk id="7" creationId="{2DE61FC0-28F7-593B-775F-122EC15377C6}"/>
          </ac:spMkLst>
        </pc:spChg>
        <pc:picChg chg="add mod ord modCrop">
          <ac:chgData name="Emma Bassett" userId="a6be4b5d-875c-436e-8bcb-6006ee2fb27b" providerId="ADAL" clId="{9C7929C8-889E-4D9D-B113-A388B38749D6}" dt="2026-01-14T17:26:46.759" v="1148" actId="1076"/>
          <ac:picMkLst>
            <pc:docMk/>
            <pc:sldMk cId="1949652101" sldId="269"/>
            <ac:picMk id="6" creationId="{1A13A914-87CF-7755-64FD-9BB51F84A592}"/>
          </ac:picMkLst>
        </pc:picChg>
        <pc:picChg chg="add mod modCrop">
          <ac:chgData name="Emma Bassett" userId="a6be4b5d-875c-436e-8bcb-6006ee2fb27b" providerId="ADAL" clId="{9C7929C8-889E-4D9D-B113-A388B38749D6}" dt="2026-01-14T17:27:04.832" v="1151" actId="1076"/>
          <ac:picMkLst>
            <pc:docMk/>
            <pc:sldMk cId="1949652101" sldId="269"/>
            <ac:picMk id="8" creationId="{6928294E-3983-C7E4-90AD-068A41B2A73C}"/>
          </ac:picMkLst>
        </pc:picChg>
        <pc:picChg chg="mod ord modCrop">
          <ac:chgData name="Emma Bassett" userId="a6be4b5d-875c-436e-8bcb-6006ee2fb27b" providerId="ADAL" clId="{9C7929C8-889E-4D9D-B113-A388B38749D6}" dt="2026-01-14T17:27:04.832" v="1151" actId="1076"/>
          <ac:picMkLst>
            <pc:docMk/>
            <pc:sldMk cId="1949652101" sldId="269"/>
            <ac:picMk id="9" creationId="{8E88A904-6FCE-F00D-7FEC-1125D93DA2A5}"/>
          </ac:picMkLst>
        </pc:picChg>
        <pc:picChg chg="mod modCrop">
          <ac:chgData name="Emma Bassett" userId="a6be4b5d-875c-436e-8bcb-6006ee2fb27b" providerId="ADAL" clId="{9C7929C8-889E-4D9D-B113-A388B38749D6}" dt="2026-01-14T17:26:46.759" v="1148" actId="1076"/>
          <ac:picMkLst>
            <pc:docMk/>
            <pc:sldMk cId="1949652101" sldId="269"/>
            <ac:picMk id="11" creationId="{8F55CF3B-B12A-3438-60D5-0FFE006698F3}"/>
          </ac:picMkLst>
        </pc:picChg>
      </pc:sldChg>
      <pc:sldChg chg="addSp delSp modSp mod">
        <pc:chgData name="Emma Bassett" userId="a6be4b5d-875c-436e-8bcb-6006ee2fb27b" providerId="ADAL" clId="{9C7929C8-889E-4D9D-B113-A388B38749D6}" dt="2026-01-14T17:47:54.582" v="1945" actId="1076"/>
        <pc:sldMkLst>
          <pc:docMk/>
          <pc:sldMk cId="1643842127" sldId="270"/>
        </pc:sldMkLst>
        <pc:spChg chg="add mod">
          <ac:chgData name="Emma Bassett" userId="a6be4b5d-875c-436e-8bcb-6006ee2fb27b" providerId="ADAL" clId="{9C7929C8-889E-4D9D-B113-A388B38749D6}" dt="2026-01-14T17:43:32.656" v="1831" actId="20577"/>
          <ac:spMkLst>
            <pc:docMk/>
            <pc:sldMk cId="1643842127" sldId="270"/>
            <ac:spMk id="3" creationId="{F79F5479-8021-7BB3-B6CD-F6B0719E1E68}"/>
          </ac:spMkLst>
        </pc:spChg>
        <pc:spChg chg="add mod">
          <ac:chgData name="Emma Bassett" userId="a6be4b5d-875c-436e-8bcb-6006ee2fb27b" providerId="ADAL" clId="{9C7929C8-889E-4D9D-B113-A388B38749D6}" dt="2026-01-14T17:47:54.582" v="1945" actId="1076"/>
          <ac:spMkLst>
            <pc:docMk/>
            <pc:sldMk cId="1643842127" sldId="270"/>
            <ac:spMk id="6" creationId="{78C77BF9-706B-5E9C-237A-9B81BC9F562B}"/>
          </ac:spMkLst>
        </pc:spChg>
        <pc:spChg chg="add del mod">
          <ac:chgData name="Emma Bassett" userId="a6be4b5d-875c-436e-8bcb-6006ee2fb27b" providerId="ADAL" clId="{9C7929C8-889E-4D9D-B113-A388B38749D6}" dt="2026-01-14T17:47:27.822" v="1940" actId="1076"/>
          <ac:spMkLst>
            <pc:docMk/>
            <pc:sldMk cId="1643842127" sldId="270"/>
            <ac:spMk id="8" creationId="{C8E7E413-9BC3-747D-9E03-B88894465C68}"/>
          </ac:spMkLst>
        </pc:spChg>
        <pc:grpChg chg="add mod">
          <ac:chgData name="Emma Bassett" userId="a6be4b5d-875c-436e-8bcb-6006ee2fb27b" providerId="ADAL" clId="{9C7929C8-889E-4D9D-B113-A388B38749D6}" dt="2026-01-14T17:46:35.739" v="1930" actId="164"/>
          <ac:grpSpMkLst>
            <pc:docMk/>
            <pc:sldMk cId="1643842127" sldId="270"/>
            <ac:grpSpMk id="11" creationId="{096A499B-9C19-36CE-D03D-27381668BB2D}"/>
          </ac:grpSpMkLst>
        </pc:grpChg>
        <pc:picChg chg="add mod modCrop">
          <ac:chgData name="Emma Bassett" userId="a6be4b5d-875c-436e-8bcb-6006ee2fb27b" providerId="ADAL" clId="{9C7929C8-889E-4D9D-B113-A388B38749D6}" dt="2026-01-14T17:47:35.207" v="1942" actId="732"/>
          <ac:picMkLst>
            <pc:docMk/>
            <pc:sldMk cId="1643842127" sldId="270"/>
            <ac:picMk id="7" creationId="{C949C31E-D357-60A9-7534-497E8B0FA0C4}"/>
          </ac:picMkLst>
        </pc:picChg>
        <pc:picChg chg="add del mod">
          <ac:chgData name="Emma Bassett" userId="a6be4b5d-875c-436e-8bcb-6006ee2fb27b" providerId="ADAL" clId="{9C7929C8-889E-4D9D-B113-A388B38749D6}" dt="2026-01-14T17:47:12.993" v="1936" actId="478"/>
          <ac:picMkLst>
            <pc:docMk/>
            <pc:sldMk cId="1643842127" sldId="270"/>
            <ac:picMk id="9" creationId="{F1A0AF6F-F80E-7D7A-BEB8-CC54F9D29B77}"/>
          </ac:picMkLst>
        </pc:picChg>
        <pc:picChg chg="add del mod">
          <ac:chgData name="Emma Bassett" userId="a6be4b5d-875c-436e-8bcb-6006ee2fb27b" providerId="ADAL" clId="{9C7929C8-889E-4D9D-B113-A388B38749D6}" dt="2026-01-14T17:46:52.238" v="1931" actId="478"/>
          <ac:picMkLst>
            <pc:docMk/>
            <pc:sldMk cId="1643842127" sldId="270"/>
            <ac:picMk id="10" creationId="{938D68C5-1F50-8F85-5983-68A90C3AE47A}"/>
          </ac:picMkLst>
        </pc:picChg>
        <pc:picChg chg="add mod">
          <ac:chgData name="Emma Bassett" userId="a6be4b5d-875c-436e-8bcb-6006ee2fb27b" providerId="ADAL" clId="{9C7929C8-889E-4D9D-B113-A388B38749D6}" dt="2026-01-14T17:47:22.041" v="1939" actId="571"/>
          <ac:picMkLst>
            <pc:docMk/>
            <pc:sldMk cId="1643842127" sldId="270"/>
            <ac:picMk id="12" creationId="{FD0924CB-CF1F-88DE-236F-E7EC84C5C234}"/>
          </ac:picMkLst>
        </pc:picChg>
        <pc:picChg chg="mod modCrop">
          <ac:chgData name="Emma Bassett" userId="a6be4b5d-875c-436e-8bcb-6006ee2fb27b" providerId="ADAL" clId="{9C7929C8-889E-4D9D-B113-A388B38749D6}" dt="2026-01-14T17:47:44.558" v="1944" actId="732"/>
          <ac:picMkLst>
            <pc:docMk/>
            <pc:sldMk cId="1643842127" sldId="270"/>
            <ac:picMk id="13" creationId="{67A17440-B25D-3FDC-F51A-3B2C34C34643}"/>
          </ac:picMkLst>
        </pc:picChg>
        <pc:picChg chg="add mod">
          <ac:chgData name="Emma Bassett" userId="a6be4b5d-875c-436e-8bcb-6006ee2fb27b" providerId="ADAL" clId="{9C7929C8-889E-4D9D-B113-A388B38749D6}" dt="2026-01-14T17:47:22.041" v="1939" actId="571"/>
          <ac:picMkLst>
            <pc:docMk/>
            <pc:sldMk cId="1643842127" sldId="270"/>
            <ac:picMk id="14" creationId="{72FF2052-7155-66C1-8AEB-B536AD4420AD}"/>
          </ac:picMkLst>
        </pc:picChg>
      </pc:sldChg>
      <pc:sldChg chg="addSp delSp modSp add mod">
        <pc:chgData name="Emma Bassett" userId="a6be4b5d-875c-436e-8bcb-6006ee2fb27b" providerId="ADAL" clId="{9C7929C8-889E-4D9D-B113-A388B38749D6}" dt="2026-01-14T17:00:59.867" v="458" actId="29295"/>
        <pc:sldMkLst>
          <pc:docMk/>
          <pc:sldMk cId="3409332235" sldId="271"/>
        </pc:sldMkLst>
        <pc:spChg chg="add del">
          <ac:chgData name="Emma Bassett" userId="a6be4b5d-875c-436e-8bcb-6006ee2fb27b" providerId="ADAL" clId="{9C7929C8-889E-4D9D-B113-A388B38749D6}" dt="2026-01-14T16:44:19.564" v="211" actId="478"/>
          <ac:spMkLst>
            <pc:docMk/>
            <pc:sldMk cId="3409332235" sldId="271"/>
            <ac:spMk id="4" creationId="{3870212E-C050-B860-7035-92C759EAE03B}"/>
          </ac:spMkLst>
        </pc:spChg>
        <pc:spChg chg="del">
          <ac:chgData name="Emma Bassett" userId="a6be4b5d-875c-436e-8bcb-6006ee2fb27b" providerId="ADAL" clId="{9C7929C8-889E-4D9D-B113-A388B38749D6}" dt="2026-01-14T16:39:29.572" v="136" actId="478"/>
          <ac:spMkLst>
            <pc:docMk/>
            <pc:sldMk cId="3409332235" sldId="271"/>
            <ac:spMk id="5" creationId="{B905BAEF-8C47-239F-89EC-3CFD866414FD}"/>
          </ac:spMkLst>
        </pc:spChg>
        <pc:spChg chg="del">
          <ac:chgData name="Emma Bassett" userId="a6be4b5d-875c-436e-8bcb-6006ee2fb27b" providerId="ADAL" clId="{9C7929C8-889E-4D9D-B113-A388B38749D6}" dt="2026-01-14T16:39:29.572" v="136" actId="478"/>
          <ac:spMkLst>
            <pc:docMk/>
            <pc:sldMk cId="3409332235" sldId="271"/>
            <ac:spMk id="6" creationId="{47E48495-5AAF-3349-DEE7-D8A8B92571E9}"/>
          </ac:spMkLst>
        </pc:spChg>
        <pc:spChg chg="mod ord">
          <ac:chgData name="Emma Bassett" userId="a6be4b5d-875c-436e-8bcb-6006ee2fb27b" providerId="ADAL" clId="{9C7929C8-889E-4D9D-B113-A388B38749D6}" dt="2026-01-14T16:53:49.592" v="397" actId="14100"/>
          <ac:spMkLst>
            <pc:docMk/>
            <pc:sldMk cId="3409332235" sldId="271"/>
            <ac:spMk id="8" creationId="{8DAE860B-A1F0-A649-82A1-7B06EC3FD9A9}"/>
          </ac:spMkLst>
        </pc:spChg>
        <pc:spChg chg="del">
          <ac:chgData name="Emma Bassett" userId="a6be4b5d-875c-436e-8bcb-6006ee2fb27b" providerId="ADAL" clId="{9C7929C8-889E-4D9D-B113-A388B38749D6}" dt="2026-01-14T16:39:29.572" v="136" actId="478"/>
          <ac:spMkLst>
            <pc:docMk/>
            <pc:sldMk cId="3409332235" sldId="271"/>
            <ac:spMk id="9" creationId="{25A3A4D0-7BB4-CEBD-0EC3-8EB8A9920CBB}"/>
          </ac:spMkLst>
        </pc:spChg>
        <pc:spChg chg="add del mod">
          <ac:chgData name="Emma Bassett" userId="a6be4b5d-875c-436e-8bcb-6006ee2fb27b" providerId="ADAL" clId="{9C7929C8-889E-4D9D-B113-A388B38749D6}" dt="2026-01-14T16:44:17.180" v="208" actId="478"/>
          <ac:spMkLst>
            <pc:docMk/>
            <pc:sldMk cId="3409332235" sldId="271"/>
            <ac:spMk id="10" creationId="{FDED67E4-DB5E-53E1-7C7A-5C4CC371AD65}"/>
          </ac:spMkLst>
        </pc:spChg>
        <pc:spChg chg="del">
          <ac:chgData name="Emma Bassett" userId="a6be4b5d-875c-436e-8bcb-6006ee2fb27b" providerId="ADAL" clId="{9C7929C8-889E-4D9D-B113-A388B38749D6}" dt="2026-01-14T16:39:29.572" v="136" actId="478"/>
          <ac:spMkLst>
            <pc:docMk/>
            <pc:sldMk cId="3409332235" sldId="271"/>
            <ac:spMk id="11" creationId="{D80D6D2B-2137-BD5D-FD02-E3073F7430F7}"/>
          </ac:spMkLst>
        </pc:spChg>
        <pc:spChg chg="del">
          <ac:chgData name="Emma Bassett" userId="a6be4b5d-875c-436e-8bcb-6006ee2fb27b" providerId="ADAL" clId="{9C7929C8-889E-4D9D-B113-A388B38749D6}" dt="2026-01-14T16:53:05.142" v="372" actId="478"/>
          <ac:spMkLst>
            <pc:docMk/>
            <pc:sldMk cId="3409332235" sldId="271"/>
            <ac:spMk id="12" creationId="{91E21F12-36A0-7D9B-CF7C-019470C7DA04}"/>
          </ac:spMkLst>
        </pc:spChg>
        <pc:spChg chg="add del">
          <ac:chgData name="Emma Bassett" userId="a6be4b5d-875c-436e-8bcb-6006ee2fb27b" providerId="ADAL" clId="{9C7929C8-889E-4D9D-B113-A388B38749D6}" dt="2026-01-14T16:43:43.789" v="197" actId="478"/>
          <ac:spMkLst>
            <pc:docMk/>
            <pc:sldMk cId="3409332235" sldId="271"/>
            <ac:spMk id="13" creationId="{59222A61-6C97-17A1-D158-16EB20BE06B2}"/>
          </ac:spMkLst>
        </pc:spChg>
        <pc:spChg chg="add del">
          <ac:chgData name="Emma Bassett" userId="a6be4b5d-875c-436e-8bcb-6006ee2fb27b" providerId="ADAL" clId="{9C7929C8-889E-4D9D-B113-A388B38749D6}" dt="2026-01-14T16:50:42.871" v="276" actId="478"/>
          <ac:spMkLst>
            <pc:docMk/>
            <pc:sldMk cId="3409332235" sldId="271"/>
            <ac:spMk id="18" creationId="{85BE8E7F-EEFA-31D3-0954-EA7A2E01D871}"/>
          </ac:spMkLst>
        </pc:spChg>
        <pc:spChg chg="add mod ord">
          <ac:chgData name="Emma Bassett" userId="a6be4b5d-875c-436e-8bcb-6006ee2fb27b" providerId="ADAL" clId="{9C7929C8-889E-4D9D-B113-A388B38749D6}" dt="2026-01-14T16:53:49.592" v="397" actId="14100"/>
          <ac:spMkLst>
            <pc:docMk/>
            <pc:sldMk cId="3409332235" sldId="271"/>
            <ac:spMk id="19" creationId="{BDD909F8-BE9C-3DCF-C1E9-426A138EBBC8}"/>
          </ac:spMkLst>
        </pc:spChg>
        <pc:spChg chg="add mod ord">
          <ac:chgData name="Emma Bassett" userId="a6be4b5d-875c-436e-8bcb-6006ee2fb27b" providerId="ADAL" clId="{9C7929C8-889E-4D9D-B113-A388B38749D6}" dt="2026-01-14T16:53:49.592" v="397" actId="14100"/>
          <ac:spMkLst>
            <pc:docMk/>
            <pc:sldMk cId="3409332235" sldId="271"/>
            <ac:spMk id="20" creationId="{2E67734E-C93E-A7D4-8FAF-AC54E3344DB8}"/>
          </ac:spMkLst>
        </pc:spChg>
        <pc:spChg chg="add mod">
          <ac:chgData name="Emma Bassett" userId="a6be4b5d-875c-436e-8bcb-6006ee2fb27b" providerId="ADAL" clId="{9C7929C8-889E-4D9D-B113-A388B38749D6}" dt="2026-01-14T16:53:49.592" v="397" actId="14100"/>
          <ac:spMkLst>
            <pc:docMk/>
            <pc:sldMk cId="3409332235" sldId="271"/>
            <ac:spMk id="21" creationId="{A7BE703E-A209-9ADE-B609-B4124AFA3E39}"/>
          </ac:spMkLst>
        </pc:spChg>
        <pc:picChg chg="add mod">
          <ac:chgData name="Emma Bassett" userId="a6be4b5d-875c-436e-8bcb-6006ee2fb27b" providerId="ADAL" clId="{9C7929C8-889E-4D9D-B113-A388B38749D6}" dt="2026-01-14T17:00:59.867" v="458" actId="29295"/>
          <ac:picMkLst>
            <pc:docMk/>
            <pc:sldMk cId="3409332235" sldId="271"/>
            <ac:picMk id="15" creationId="{22D9AB12-62B1-73FE-DD7C-140849F26ED4}"/>
          </ac:picMkLst>
        </pc:picChg>
        <pc:picChg chg="add mod">
          <ac:chgData name="Emma Bassett" userId="a6be4b5d-875c-436e-8bcb-6006ee2fb27b" providerId="ADAL" clId="{9C7929C8-889E-4D9D-B113-A388B38749D6}" dt="2026-01-14T17:00:57.217" v="457" actId="29295"/>
          <ac:picMkLst>
            <pc:docMk/>
            <pc:sldMk cId="3409332235" sldId="271"/>
            <ac:picMk id="17" creationId="{00D6C95A-4B32-5CD0-61AE-D6657C3611AA}"/>
          </ac:picMkLst>
        </pc:picChg>
        <pc:picChg chg="add del mod">
          <ac:chgData name="Emma Bassett" userId="a6be4b5d-875c-436e-8bcb-6006ee2fb27b" providerId="ADAL" clId="{9C7929C8-889E-4D9D-B113-A388B38749D6}" dt="2026-01-14T16:48:28.042" v="245" actId="478"/>
          <ac:picMkLst>
            <pc:docMk/>
            <pc:sldMk cId="3409332235" sldId="271"/>
            <ac:picMk id="1026" creationId="{0041B480-8767-9173-0968-CBCAD8B601E6}"/>
          </ac:picMkLst>
        </pc:picChg>
      </pc:sldChg>
      <pc:sldChg chg="add mod ord modShow">
        <pc:chgData name="Emma Bassett" userId="a6be4b5d-875c-436e-8bcb-6006ee2fb27b" providerId="ADAL" clId="{9C7929C8-889E-4D9D-B113-A388B38749D6}" dt="2026-01-14T17:03:16.828" v="486"/>
        <pc:sldMkLst>
          <pc:docMk/>
          <pc:sldMk cId="797731203" sldId="272"/>
        </pc:sldMkLst>
      </pc:sldChg>
    </pc:docChg>
  </pc:docChgLst>
  <pc:docChgLst>
    <pc:chgData name="Kirsty James" userId="efce7bfa-4ea4-4f5e-ba6c-3887ff6bde47" providerId="ADAL" clId="{A3D4D75F-AB8A-4286-8E6E-D6B8DF5DED0E}"/>
    <pc:docChg chg="custSel addSld modSld">
      <pc:chgData name="Kirsty James" userId="efce7bfa-4ea4-4f5e-ba6c-3887ff6bde47" providerId="ADAL" clId="{A3D4D75F-AB8A-4286-8E6E-D6B8DF5DED0E}" dt="2026-01-14T15:16:59.574" v="818" actId="1076"/>
      <pc:docMkLst>
        <pc:docMk/>
      </pc:docMkLst>
      <pc:sldChg chg="modSp mod modNotesTx">
        <pc:chgData name="Kirsty James" userId="efce7bfa-4ea4-4f5e-ba6c-3887ff6bde47" providerId="ADAL" clId="{A3D4D75F-AB8A-4286-8E6E-D6B8DF5DED0E}" dt="2026-01-13T14:56:10.761" v="39" actId="20577"/>
        <pc:sldMkLst>
          <pc:docMk/>
          <pc:sldMk cId="1442769135" sldId="256"/>
        </pc:sldMkLst>
        <pc:spChg chg="mod">
          <ac:chgData name="Kirsty James" userId="efce7bfa-4ea4-4f5e-ba6c-3887ff6bde47" providerId="ADAL" clId="{A3D4D75F-AB8A-4286-8E6E-D6B8DF5DED0E}" dt="2026-01-13T14:49:09.680" v="0"/>
          <ac:spMkLst>
            <pc:docMk/>
            <pc:sldMk cId="1442769135" sldId="256"/>
            <ac:spMk id="4" creationId="{5299AEFC-F39E-A283-C134-0318E98AB4C3}"/>
          </ac:spMkLst>
        </pc:spChg>
        <pc:spChg chg="mod">
          <ac:chgData name="Kirsty James" userId="efce7bfa-4ea4-4f5e-ba6c-3887ff6bde47" providerId="ADAL" clId="{A3D4D75F-AB8A-4286-8E6E-D6B8DF5DED0E}" dt="2026-01-13T14:49:16.626" v="20" actId="20577"/>
          <ac:spMkLst>
            <pc:docMk/>
            <pc:sldMk cId="1442769135" sldId="256"/>
            <ac:spMk id="5" creationId="{A787A0AF-C790-611E-AEA8-81B4B097ED47}"/>
          </ac:spMkLst>
        </pc:spChg>
      </pc:sldChg>
      <pc:sldChg chg="addSp delSp modSp mod modNotesTx">
        <pc:chgData name="Kirsty James" userId="efce7bfa-4ea4-4f5e-ba6c-3887ff6bde47" providerId="ADAL" clId="{A3D4D75F-AB8A-4286-8E6E-D6B8DF5DED0E}" dt="2026-01-13T15:08:31.251" v="138" actId="26606"/>
        <pc:sldMkLst>
          <pc:docMk/>
          <pc:sldMk cId="1444574728" sldId="261"/>
        </pc:sldMkLst>
        <pc:spChg chg="mod">
          <ac:chgData name="Kirsty James" userId="efce7bfa-4ea4-4f5e-ba6c-3887ff6bde47" providerId="ADAL" clId="{A3D4D75F-AB8A-4286-8E6E-D6B8DF5DED0E}" dt="2026-01-13T15:08:31.251" v="138" actId="26606"/>
          <ac:spMkLst>
            <pc:docMk/>
            <pc:sldMk cId="1444574728" sldId="261"/>
            <ac:spMk id="2" creationId="{B4333CCC-E2CD-4472-B6FF-EC6CE0AC0782}"/>
          </ac:spMkLst>
        </pc:spChg>
        <pc:spChg chg="mod">
          <ac:chgData name="Kirsty James" userId="efce7bfa-4ea4-4f5e-ba6c-3887ff6bde47" providerId="ADAL" clId="{A3D4D75F-AB8A-4286-8E6E-D6B8DF5DED0E}" dt="2026-01-13T15:08:31.251" v="138" actId="26606"/>
          <ac:spMkLst>
            <pc:docMk/>
            <pc:sldMk cId="1444574728" sldId="261"/>
            <ac:spMk id="3" creationId="{8FD1B284-C605-48EF-95C1-CF755380111D}"/>
          </ac:spMkLst>
        </pc:spChg>
        <pc:spChg chg="mod">
          <ac:chgData name="Kirsty James" userId="efce7bfa-4ea4-4f5e-ba6c-3887ff6bde47" providerId="ADAL" clId="{A3D4D75F-AB8A-4286-8E6E-D6B8DF5DED0E}" dt="2026-01-13T15:08:31.251" v="138" actId="26606"/>
          <ac:spMkLst>
            <pc:docMk/>
            <pc:sldMk cId="1444574728" sldId="261"/>
            <ac:spMk id="7" creationId="{20393B49-A23E-7DC7-771D-6C8639676C34}"/>
          </ac:spMkLst>
        </pc:spChg>
        <pc:spChg chg="add del mod">
          <ac:chgData name="Kirsty James" userId="efce7bfa-4ea4-4f5e-ba6c-3887ff6bde47" providerId="ADAL" clId="{A3D4D75F-AB8A-4286-8E6E-D6B8DF5DED0E}" dt="2026-01-13T15:08:31.251" v="138" actId="26606"/>
          <ac:spMkLst>
            <pc:docMk/>
            <pc:sldMk cId="1444574728" sldId="261"/>
            <ac:spMk id="8" creationId="{BED6B240-B9A1-1BAB-7195-71AFB65DCABD}"/>
          </ac:spMkLst>
        </pc:spChg>
        <pc:graphicFrameChg chg="add mod">
          <ac:chgData name="Kirsty James" userId="efce7bfa-4ea4-4f5e-ba6c-3887ff6bde47" providerId="ADAL" clId="{A3D4D75F-AB8A-4286-8E6E-D6B8DF5DED0E}" dt="2026-01-13T15:03:34.579" v="41"/>
          <ac:graphicFrameMkLst>
            <pc:docMk/>
            <pc:sldMk cId="1444574728" sldId="261"/>
            <ac:graphicFrameMk id="4" creationId="{AF5835AF-1C86-A873-0968-5182C3251B34}"/>
          </ac:graphicFrameMkLst>
        </pc:graphicFrameChg>
        <pc:graphicFrameChg chg="add mod">
          <ac:chgData name="Kirsty James" userId="efce7bfa-4ea4-4f5e-ba6c-3887ff6bde47" providerId="ADAL" clId="{A3D4D75F-AB8A-4286-8E6E-D6B8DF5DED0E}" dt="2026-01-13T15:03:39.282" v="43"/>
          <ac:graphicFrameMkLst>
            <pc:docMk/>
            <pc:sldMk cId="1444574728" sldId="261"/>
            <ac:graphicFrameMk id="5" creationId="{86540C28-6845-E86D-5BB8-6B6ED1ACB9E5}"/>
          </ac:graphicFrameMkLst>
        </pc:graphicFrameChg>
        <pc:graphicFrameChg chg="add mod">
          <ac:chgData name="Kirsty James" userId="efce7bfa-4ea4-4f5e-ba6c-3887ff6bde47" providerId="ADAL" clId="{A3D4D75F-AB8A-4286-8E6E-D6B8DF5DED0E}" dt="2026-01-13T15:03:44.637" v="46"/>
          <ac:graphicFrameMkLst>
            <pc:docMk/>
            <pc:sldMk cId="1444574728" sldId="261"/>
            <ac:graphicFrameMk id="6" creationId="{F391D574-AEA3-770D-326C-54406253F75A}"/>
          </ac:graphicFrameMkLst>
        </pc:graphicFrameChg>
        <pc:graphicFrameChg chg="add">
          <ac:chgData name="Kirsty James" userId="efce7bfa-4ea4-4f5e-ba6c-3887ff6bde47" providerId="ADAL" clId="{A3D4D75F-AB8A-4286-8E6E-D6B8DF5DED0E}" dt="2026-01-13T15:08:31.251" v="138" actId="26606"/>
          <ac:graphicFrameMkLst>
            <pc:docMk/>
            <pc:sldMk cId="1444574728" sldId="261"/>
            <ac:graphicFrameMk id="10" creationId="{9BEE4C3C-0323-C80E-2084-A0CAC517F83F}"/>
          </ac:graphicFrameMkLst>
        </pc:graphicFrameChg>
      </pc:sldChg>
      <pc:sldChg chg="modSp new mod modNotesTx">
        <pc:chgData name="Kirsty James" userId="efce7bfa-4ea4-4f5e-ba6c-3887ff6bde47" providerId="ADAL" clId="{A3D4D75F-AB8A-4286-8E6E-D6B8DF5DED0E}" dt="2026-01-13T15:25:37.298" v="398" actId="20577"/>
        <pc:sldMkLst>
          <pc:docMk/>
          <pc:sldMk cId="3889560164" sldId="262"/>
        </pc:sldMkLst>
        <pc:spChg chg="mod">
          <ac:chgData name="Kirsty James" userId="efce7bfa-4ea4-4f5e-ba6c-3887ff6bde47" providerId="ADAL" clId="{A3D4D75F-AB8A-4286-8E6E-D6B8DF5DED0E}" dt="2026-01-13T15:19:06.575" v="339"/>
          <ac:spMkLst>
            <pc:docMk/>
            <pc:sldMk cId="3889560164" sldId="262"/>
            <ac:spMk id="2" creationId="{A4555559-55B7-D3FD-E188-7B4D77F12AAF}"/>
          </ac:spMkLst>
        </pc:spChg>
        <pc:spChg chg="mod">
          <ac:chgData name="Kirsty James" userId="efce7bfa-4ea4-4f5e-ba6c-3887ff6bde47" providerId="ADAL" clId="{A3D4D75F-AB8A-4286-8E6E-D6B8DF5DED0E}" dt="2026-01-13T15:24:49.207" v="360" actId="6549"/>
          <ac:spMkLst>
            <pc:docMk/>
            <pc:sldMk cId="3889560164" sldId="262"/>
            <ac:spMk id="3" creationId="{6C036EAF-170F-736B-6883-B6D4914596D5}"/>
          </ac:spMkLst>
        </pc:spChg>
      </pc:sldChg>
      <pc:sldChg chg="addSp delSp modSp new mod modNotesTx">
        <pc:chgData name="Kirsty James" userId="efce7bfa-4ea4-4f5e-ba6c-3887ff6bde47" providerId="ADAL" clId="{A3D4D75F-AB8A-4286-8E6E-D6B8DF5DED0E}" dt="2026-01-14T15:14:41.476" v="802" actId="1076"/>
        <pc:sldMkLst>
          <pc:docMk/>
          <pc:sldMk cId="3959282916" sldId="263"/>
        </pc:sldMkLst>
        <pc:spChg chg="mod">
          <ac:chgData name="Kirsty James" userId="efce7bfa-4ea4-4f5e-ba6c-3887ff6bde47" providerId="ADAL" clId="{A3D4D75F-AB8A-4286-8E6E-D6B8DF5DED0E}" dt="2026-01-14T15:14:34.271" v="800" actId="26606"/>
          <ac:spMkLst>
            <pc:docMk/>
            <pc:sldMk cId="3959282916" sldId="263"/>
            <ac:spMk id="2" creationId="{2B57C670-CC24-FB91-5AB9-292500DDCE55}"/>
          </ac:spMkLst>
        </pc:spChg>
        <pc:spChg chg="del">
          <ac:chgData name="Kirsty James" userId="efce7bfa-4ea4-4f5e-ba6c-3887ff6bde47" providerId="ADAL" clId="{A3D4D75F-AB8A-4286-8E6E-D6B8DF5DED0E}" dt="2026-01-14T15:03:40.670" v="664" actId="478"/>
          <ac:spMkLst>
            <pc:docMk/>
            <pc:sldMk cId="3959282916" sldId="263"/>
            <ac:spMk id="3" creationId="{BC66CECF-DEF9-D54C-974D-FE6868E593F8}"/>
          </ac:spMkLst>
        </pc:spChg>
        <pc:spChg chg="mod">
          <ac:chgData name="Kirsty James" userId="efce7bfa-4ea4-4f5e-ba6c-3887ff6bde47" providerId="ADAL" clId="{A3D4D75F-AB8A-4286-8E6E-D6B8DF5DED0E}" dt="2026-01-14T15:14:34.271" v="800" actId="26606"/>
          <ac:spMkLst>
            <pc:docMk/>
            <pc:sldMk cId="3959282916" sldId="263"/>
            <ac:spMk id="4" creationId="{7B82112B-4429-B9FF-73CA-0F01BE46B916}"/>
          </ac:spMkLst>
        </pc:spChg>
        <pc:spChg chg="mod">
          <ac:chgData name="Kirsty James" userId="efce7bfa-4ea4-4f5e-ba6c-3887ff6bde47" providerId="ADAL" clId="{A3D4D75F-AB8A-4286-8E6E-D6B8DF5DED0E}" dt="2026-01-14T15:14:34.271" v="800" actId="26606"/>
          <ac:spMkLst>
            <pc:docMk/>
            <pc:sldMk cId="3959282916" sldId="263"/>
            <ac:spMk id="5" creationId="{A1A2E293-B462-846A-A082-7891C89E760C}"/>
          </ac:spMkLst>
        </pc:spChg>
        <pc:picChg chg="add mod ord">
          <ac:chgData name="Kirsty James" userId="efce7bfa-4ea4-4f5e-ba6c-3887ff6bde47" providerId="ADAL" clId="{A3D4D75F-AB8A-4286-8E6E-D6B8DF5DED0E}" dt="2026-01-14T15:14:41.476" v="802" actId="1076"/>
          <ac:picMkLst>
            <pc:docMk/>
            <pc:sldMk cId="3959282916" sldId="263"/>
            <ac:picMk id="7" creationId="{70EEAF71-9B3D-D7D7-E80D-D8427B82568B}"/>
          </ac:picMkLst>
        </pc:picChg>
        <pc:picChg chg="add del mod">
          <ac:chgData name="Kirsty James" userId="efce7bfa-4ea4-4f5e-ba6c-3887ff6bde47" providerId="ADAL" clId="{A3D4D75F-AB8A-4286-8E6E-D6B8DF5DED0E}" dt="2026-01-14T15:14:22.465" v="799" actId="478"/>
          <ac:picMkLst>
            <pc:docMk/>
            <pc:sldMk cId="3959282916" sldId="263"/>
            <ac:picMk id="9" creationId="{B7ED236E-B77B-8F32-DB8B-BEDE5196C692}"/>
          </ac:picMkLst>
        </pc:picChg>
        <pc:picChg chg="add del mod">
          <ac:chgData name="Kirsty James" userId="efce7bfa-4ea4-4f5e-ba6c-3887ff6bde47" providerId="ADAL" clId="{A3D4D75F-AB8A-4286-8E6E-D6B8DF5DED0E}" dt="2026-01-14T15:14:21.601" v="798" actId="478"/>
          <ac:picMkLst>
            <pc:docMk/>
            <pc:sldMk cId="3959282916" sldId="263"/>
            <ac:picMk id="11" creationId="{6FEB23BF-6FB5-0083-A449-EAF4992F533A}"/>
          </ac:picMkLst>
        </pc:picChg>
        <pc:picChg chg="add del mod">
          <ac:chgData name="Kirsty James" userId="efce7bfa-4ea4-4f5e-ba6c-3887ff6bde47" providerId="ADAL" clId="{A3D4D75F-AB8A-4286-8E6E-D6B8DF5DED0E}" dt="2026-01-14T15:13:11.429" v="786" actId="21"/>
          <ac:picMkLst>
            <pc:docMk/>
            <pc:sldMk cId="3959282916" sldId="263"/>
            <ac:picMk id="13" creationId="{72279DB7-4017-BF2C-944B-BAA7B0A75875}"/>
          </ac:picMkLst>
        </pc:picChg>
      </pc:sldChg>
      <pc:sldChg chg="addSp delSp modSp new mod modNotesTx">
        <pc:chgData name="Kirsty James" userId="efce7bfa-4ea4-4f5e-ba6c-3887ff6bde47" providerId="ADAL" clId="{A3D4D75F-AB8A-4286-8E6E-D6B8DF5DED0E}" dt="2026-01-13T15:27:15.394" v="539" actId="20577"/>
        <pc:sldMkLst>
          <pc:docMk/>
          <pc:sldMk cId="3139289860" sldId="264"/>
        </pc:sldMkLst>
        <pc:spChg chg="mod">
          <ac:chgData name="Kirsty James" userId="efce7bfa-4ea4-4f5e-ba6c-3887ff6bde47" providerId="ADAL" clId="{A3D4D75F-AB8A-4286-8E6E-D6B8DF5DED0E}" dt="2026-01-13T15:25:50.831" v="402"/>
          <ac:spMkLst>
            <pc:docMk/>
            <pc:sldMk cId="3139289860" sldId="264"/>
            <ac:spMk id="2" creationId="{62B3197D-FDD2-ED95-0889-70B773EAFD45}"/>
          </ac:spMkLst>
        </pc:spChg>
        <pc:spChg chg="add del mod">
          <ac:chgData name="Kirsty James" userId="efce7bfa-4ea4-4f5e-ba6c-3887ff6bde47" providerId="ADAL" clId="{A3D4D75F-AB8A-4286-8E6E-D6B8DF5DED0E}" dt="2026-01-13T15:27:08.083" v="515" actId="20577"/>
          <ac:spMkLst>
            <pc:docMk/>
            <pc:sldMk cId="3139289860" sldId="264"/>
            <ac:spMk id="3" creationId="{C17BFDAB-F4C4-6E84-D691-040B782712E7}"/>
          </ac:spMkLst>
        </pc:spChg>
        <pc:graphicFrameChg chg="add mod">
          <ac:chgData name="Kirsty James" userId="efce7bfa-4ea4-4f5e-ba6c-3887ff6bde47" providerId="ADAL" clId="{A3D4D75F-AB8A-4286-8E6E-D6B8DF5DED0E}" dt="2026-01-13T15:25:48.477" v="400"/>
          <ac:graphicFrameMkLst>
            <pc:docMk/>
            <pc:sldMk cId="3139289860" sldId="264"/>
            <ac:graphicFrameMk id="6" creationId="{543187FA-E23D-6E61-0830-8420C5E6C0C2}"/>
          </ac:graphicFrameMkLst>
        </pc:graphicFrameChg>
      </pc:sldChg>
      <pc:sldChg chg="addSp delSp modSp new mod">
        <pc:chgData name="Kirsty James" userId="efce7bfa-4ea4-4f5e-ba6c-3887ff6bde47" providerId="ADAL" clId="{A3D4D75F-AB8A-4286-8E6E-D6B8DF5DED0E}" dt="2026-01-13T15:16:36.633" v="337" actId="26606"/>
        <pc:sldMkLst>
          <pc:docMk/>
          <pc:sldMk cId="1411922523" sldId="265"/>
        </pc:sldMkLst>
        <pc:spChg chg="mod">
          <ac:chgData name="Kirsty James" userId="efce7bfa-4ea4-4f5e-ba6c-3887ff6bde47" providerId="ADAL" clId="{A3D4D75F-AB8A-4286-8E6E-D6B8DF5DED0E}" dt="2026-01-13T15:16:36.633" v="337" actId="26606"/>
          <ac:spMkLst>
            <pc:docMk/>
            <pc:sldMk cId="1411922523" sldId="265"/>
            <ac:spMk id="2" creationId="{CBAD9FD6-DA1D-4950-1E9E-ACFC51272427}"/>
          </ac:spMkLst>
        </pc:spChg>
        <pc:spChg chg="del mod">
          <ac:chgData name="Kirsty James" userId="efce7bfa-4ea4-4f5e-ba6c-3887ff6bde47" providerId="ADAL" clId="{A3D4D75F-AB8A-4286-8E6E-D6B8DF5DED0E}" dt="2026-01-13T15:16:36.633" v="337" actId="26606"/>
          <ac:spMkLst>
            <pc:docMk/>
            <pc:sldMk cId="1411922523" sldId="265"/>
            <ac:spMk id="3" creationId="{E65C12A5-672A-9545-818E-4DAB2F74A00D}"/>
          </ac:spMkLst>
        </pc:spChg>
        <pc:spChg chg="mod">
          <ac:chgData name="Kirsty James" userId="efce7bfa-4ea4-4f5e-ba6c-3887ff6bde47" providerId="ADAL" clId="{A3D4D75F-AB8A-4286-8E6E-D6B8DF5DED0E}" dt="2026-01-13T15:16:36.633" v="337" actId="26606"/>
          <ac:spMkLst>
            <pc:docMk/>
            <pc:sldMk cId="1411922523" sldId="265"/>
            <ac:spMk id="4" creationId="{13287BED-145B-82ED-86E4-D30F556D39A3}"/>
          </ac:spMkLst>
        </pc:spChg>
        <pc:spChg chg="mod">
          <ac:chgData name="Kirsty James" userId="efce7bfa-4ea4-4f5e-ba6c-3887ff6bde47" providerId="ADAL" clId="{A3D4D75F-AB8A-4286-8E6E-D6B8DF5DED0E}" dt="2026-01-13T15:16:36.633" v="337" actId="26606"/>
          <ac:spMkLst>
            <pc:docMk/>
            <pc:sldMk cId="1411922523" sldId="265"/>
            <ac:spMk id="5" creationId="{20F6FF85-74F3-EE77-897D-64FFA9D597B0}"/>
          </ac:spMkLst>
        </pc:spChg>
        <pc:graphicFrameChg chg="add">
          <ac:chgData name="Kirsty James" userId="efce7bfa-4ea4-4f5e-ba6c-3887ff6bde47" providerId="ADAL" clId="{A3D4D75F-AB8A-4286-8E6E-D6B8DF5DED0E}" dt="2026-01-13T15:16:36.633" v="337" actId="26606"/>
          <ac:graphicFrameMkLst>
            <pc:docMk/>
            <pc:sldMk cId="1411922523" sldId="265"/>
            <ac:graphicFrameMk id="7" creationId="{38344371-8CD1-A150-A270-6604C61BBF57}"/>
          </ac:graphicFrameMkLst>
        </pc:graphicFrameChg>
      </pc:sldChg>
      <pc:sldChg chg="addSp delSp modSp new mod modNotesTx">
        <pc:chgData name="Kirsty James" userId="efce7bfa-4ea4-4f5e-ba6c-3887ff6bde47" providerId="ADAL" clId="{A3D4D75F-AB8A-4286-8E6E-D6B8DF5DED0E}" dt="2026-01-13T15:33:42.265" v="658" actId="26606"/>
        <pc:sldMkLst>
          <pc:docMk/>
          <pc:sldMk cId="1939198623" sldId="266"/>
        </pc:sldMkLst>
        <pc:spChg chg="mod">
          <ac:chgData name="Kirsty James" userId="efce7bfa-4ea4-4f5e-ba6c-3887ff6bde47" providerId="ADAL" clId="{A3D4D75F-AB8A-4286-8E6E-D6B8DF5DED0E}" dt="2026-01-13T15:33:42.265" v="658" actId="26606"/>
          <ac:spMkLst>
            <pc:docMk/>
            <pc:sldMk cId="1939198623" sldId="266"/>
            <ac:spMk id="2" creationId="{AC68B08C-B6F4-0F99-E9E4-1C992E0B2E4D}"/>
          </ac:spMkLst>
        </pc:spChg>
        <pc:spChg chg="del mod">
          <ac:chgData name="Kirsty James" userId="efce7bfa-4ea4-4f5e-ba6c-3887ff6bde47" providerId="ADAL" clId="{A3D4D75F-AB8A-4286-8E6E-D6B8DF5DED0E}" dt="2026-01-13T15:33:42.265" v="658" actId="26606"/>
          <ac:spMkLst>
            <pc:docMk/>
            <pc:sldMk cId="1939198623" sldId="266"/>
            <ac:spMk id="3" creationId="{81402C0D-A3D1-76E5-1549-4AEAA3C80E37}"/>
          </ac:spMkLst>
        </pc:spChg>
        <pc:spChg chg="mod">
          <ac:chgData name="Kirsty James" userId="efce7bfa-4ea4-4f5e-ba6c-3887ff6bde47" providerId="ADAL" clId="{A3D4D75F-AB8A-4286-8E6E-D6B8DF5DED0E}" dt="2026-01-13T15:33:42.265" v="658" actId="26606"/>
          <ac:spMkLst>
            <pc:docMk/>
            <pc:sldMk cId="1939198623" sldId="266"/>
            <ac:spMk id="4" creationId="{FC1D6783-6822-4000-E11F-A5847507059B}"/>
          </ac:spMkLst>
        </pc:spChg>
        <pc:spChg chg="mod">
          <ac:chgData name="Kirsty James" userId="efce7bfa-4ea4-4f5e-ba6c-3887ff6bde47" providerId="ADAL" clId="{A3D4D75F-AB8A-4286-8E6E-D6B8DF5DED0E}" dt="2026-01-13T15:33:42.265" v="658" actId="26606"/>
          <ac:spMkLst>
            <pc:docMk/>
            <pc:sldMk cId="1939198623" sldId="266"/>
            <ac:spMk id="5" creationId="{CDDAE7F7-5802-A724-A057-524A31F61CC2}"/>
          </ac:spMkLst>
        </pc:spChg>
        <pc:graphicFrameChg chg="add">
          <ac:chgData name="Kirsty James" userId="efce7bfa-4ea4-4f5e-ba6c-3887ff6bde47" providerId="ADAL" clId="{A3D4D75F-AB8A-4286-8E6E-D6B8DF5DED0E}" dt="2026-01-13T15:33:42.265" v="658" actId="26606"/>
          <ac:graphicFrameMkLst>
            <pc:docMk/>
            <pc:sldMk cId="1939198623" sldId="266"/>
            <ac:graphicFrameMk id="7" creationId="{2BC284A3-CE27-4B2C-F23A-69790CE27322}"/>
          </ac:graphicFrameMkLst>
        </pc:graphicFrameChg>
      </pc:sldChg>
      <pc:sldChg chg="addSp delSp modSp new mod modNotesTx">
        <pc:chgData name="Kirsty James" userId="efce7bfa-4ea4-4f5e-ba6c-3887ff6bde47" providerId="ADAL" clId="{A3D4D75F-AB8A-4286-8E6E-D6B8DF5DED0E}" dt="2026-01-13T15:35:54.164" v="661" actId="26606"/>
        <pc:sldMkLst>
          <pc:docMk/>
          <pc:sldMk cId="2886937586" sldId="267"/>
        </pc:sldMkLst>
        <pc:spChg chg="mod">
          <ac:chgData name="Kirsty James" userId="efce7bfa-4ea4-4f5e-ba6c-3887ff6bde47" providerId="ADAL" clId="{A3D4D75F-AB8A-4286-8E6E-D6B8DF5DED0E}" dt="2026-01-13T15:35:54.164" v="661" actId="26606"/>
          <ac:spMkLst>
            <pc:docMk/>
            <pc:sldMk cId="2886937586" sldId="267"/>
            <ac:spMk id="2" creationId="{A6A7D160-F051-E796-1354-7F63ADB95D14}"/>
          </ac:spMkLst>
        </pc:spChg>
        <pc:spChg chg="del mod">
          <ac:chgData name="Kirsty James" userId="efce7bfa-4ea4-4f5e-ba6c-3887ff6bde47" providerId="ADAL" clId="{A3D4D75F-AB8A-4286-8E6E-D6B8DF5DED0E}" dt="2026-01-13T15:35:54.164" v="661" actId="26606"/>
          <ac:spMkLst>
            <pc:docMk/>
            <pc:sldMk cId="2886937586" sldId="267"/>
            <ac:spMk id="3" creationId="{B267827C-7A5C-06FB-D041-D4B4B127BE5C}"/>
          </ac:spMkLst>
        </pc:spChg>
        <pc:spChg chg="mod">
          <ac:chgData name="Kirsty James" userId="efce7bfa-4ea4-4f5e-ba6c-3887ff6bde47" providerId="ADAL" clId="{A3D4D75F-AB8A-4286-8E6E-D6B8DF5DED0E}" dt="2026-01-13T15:35:54.164" v="661" actId="26606"/>
          <ac:spMkLst>
            <pc:docMk/>
            <pc:sldMk cId="2886937586" sldId="267"/>
            <ac:spMk id="4" creationId="{0EFC7165-8CEA-89C5-DD12-BD019683ECB1}"/>
          </ac:spMkLst>
        </pc:spChg>
        <pc:spChg chg="mod">
          <ac:chgData name="Kirsty James" userId="efce7bfa-4ea4-4f5e-ba6c-3887ff6bde47" providerId="ADAL" clId="{A3D4D75F-AB8A-4286-8E6E-D6B8DF5DED0E}" dt="2026-01-13T15:35:54.164" v="661" actId="26606"/>
          <ac:spMkLst>
            <pc:docMk/>
            <pc:sldMk cId="2886937586" sldId="267"/>
            <ac:spMk id="5" creationId="{FCAF5853-FF9F-A312-2017-CD454F1531E8}"/>
          </ac:spMkLst>
        </pc:spChg>
        <pc:graphicFrameChg chg="add">
          <ac:chgData name="Kirsty James" userId="efce7bfa-4ea4-4f5e-ba6c-3887ff6bde47" providerId="ADAL" clId="{A3D4D75F-AB8A-4286-8E6E-D6B8DF5DED0E}" dt="2026-01-13T15:35:54.164" v="661" actId="26606"/>
          <ac:graphicFrameMkLst>
            <pc:docMk/>
            <pc:sldMk cId="2886937586" sldId="267"/>
            <ac:graphicFrameMk id="7" creationId="{CEDFF6D9-91A7-CA86-2988-331404B87006}"/>
          </ac:graphicFrameMkLst>
        </pc:graphicFrameChg>
      </pc:sldChg>
      <pc:sldChg chg="addSp delSp modSp new mod">
        <pc:chgData name="Kirsty James" userId="efce7bfa-4ea4-4f5e-ba6c-3887ff6bde47" providerId="ADAL" clId="{A3D4D75F-AB8A-4286-8E6E-D6B8DF5DED0E}" dt="2026-01-14T15:16:48.843" v="815" actId="1076"/>
        <pc:sldMkLst>
          <pc:docMk/>
          <pc:sldMk cId="2000077154" sldId="268"/>
        </pc:sldMkLst>
        <pc:spChg chg="mod">
          <ac:chgData name="Kirsty James" userId="efce7bfa-4ea4-4f5e-ba6c-3887ff6bde47" providerId="ADAL" clId="{A3D4D75F-AB8A-4286-8E6E-D6B8DF5DED0E}" dt="2026-01-14T15:15:59.276" v="811"/>
          <ac:spMkLst>
            <pc:docMk/>
            <pc:sldMk cId="2000077154" sldId="268"/>
            <ac:spMk id="2" creationId="{DB1ABD38-38CB-030F-DAA9-162804D4CA4A}"/>
          </ac:spMkLst>
        </pc:spChg>
        <pc:spChg chg="del">
          <ac:chgData name="Kirsty James" userId="efce7bfa-4ea4-4f5e-ba6c-3887ff6bde47" providerId="ADAL" clId="{A3D4D75F-AB8A-4286-8E6E-D6B8DF5DED0E}" dt="2026-01-14T15:09:40.918" v="681" actId="478"/>
          <ac:spMkLst>
            <pc:docMk/>
            <pc:sldMk cId="2000077154" sldId="268"/>
            <ac:spMk id="3" creationId="{B62BE179-EFD1-D1F1-EC86-A832F632E733}"/>
          </ac:spMkLst>
        </pc:spChg>
        <pc:picChg chg="add mod modCrop">
          <ac:chgData name="Kirsty James" userId="efce7bfa-4ea4-4f5e-ba6c-3887ff6bde47" providerId="ADAL" clId="{A3D4D75F-AB8A-4286-8E6E-D6B8DF5DED0E}" dt="2026-01-14T15:16:48.843" v="815" actId="1076"/>
          <ac:picMkLst>
            <pc:docMk/>
            <pc:sldMk cId="2000077154" sldId="268"/>
            <ac:picMk id="7" creationId="{B3B176F6-1336-88F3-5B0A-D2D03C939865}"/>
          </ac:picMkLst>
        </pc:picChg>
        <pc:picChg chg="add del mod modCrop">
          <ac:chgData name="Kirsty James" userId="efce7bfa-4ea4-4f5e-ba6c-3887ff6bde47" providerId="ADAL" clId="{A3D4D75F-AB8A-4286-8E6E-D6B8DF5DED0E}" dt="2026-01-14T15:15:44.553" v="809" actId="478"/>
          <ac:picMkLst>
            <pc:docMk/>
            <pc:sldMk cId="2000077154" sldId="268"/>
            <ac:picMk id="13" creationId="{72279DB7-4017-BF2C-944B-BAA7B0A75875}"/>
          </ac:picMkLst>
        </pc:picChg>
      </pc:sldChg>
      <pc:sldChg chg="delSp modSp add mod modNotesTx">
        <pc:chgData name="Kirsty James" userId="efce7bfa-4ea4-4f5e-ba6c-3887ff6bde47" providerId="ADAL" clId="{A3D4D75F-AB8A-4286-8E6E-D6B8DF5DED0E}" dt="2026-01-14T15:15:31.146" v="807" actId="6549"/>
        <pc:sldMkLst>
          <pc:docMk/>
          <pc:sldMk cId="1949652101" sldId="269"/>
        </pc:sldMkLst>
        <pc:picChg chg="del">
          <ac:chgData name="Kirsty James" userId="efce7bfa-4ea4-4f5e-ba6c-3887ff6bde47" providerId="ADAL" clId="{A3D4D75F-AB8A-4286-8E6E-D6B8DF5DED0E}" dt="2026-01-14T15:14:51.146" v="803" actId="478"/>
          <ac:picMkLst>
            <pc:docMk/>
            <pc:sldMk cId="1949652101" sldId="269"/>
            <ac:picMk id="7" creationId="{FD73E5DB-6C73-3373-FA4A-50F49768408C}"/>
          </ac:picMkLst>
        </pc:picChg>
        <pc:picChg chg="mod">
          <ac:chgData name="Kirsty James" userId="efce7bfa-4ea4-4f5e-ba6c-3887ff6bde47" providerId="ADAL" clId="{A3D4D75F-AB8A-4286-8E6E-D6B8DF5DED0E}" dt="2026-01-14T15:15:02.869" v="805" actId="1076"/>
          <ac:picMkLst>
            <pc:docMk/>
            <pc:sldMk cId="1949652101" sldId="269"/>
            <ac:picMk id="9" creationId="{8E88A904-6FCE-F00D-7FEC-1125D93DA2A5}"/>
          </ac:picMkLst>
        </pc:picChg>
        <pc:picChg chg="mod">
          <ac:chgData name="Kirsty James" userId="efce7bfa-4ea4-4f5e-ba6c-3887ff6bde47" providerId="ADAL" clId="{A3D4D75F-AB8A-4286-8E6E-D6B8DF5DED0E}" dt="2026-01-14T15:14:55.725" v="804" actId="1076"/>
          <ac:picMkLst>
            <pc:docMk/>
            <pc:sldMk cId="1949652101" sldId="269"/>
            <ac:picMk id="11" creationId="{8F55CF3B-B12A-3438-60D5-0FFE006698F3}"/>
          </ac:picMkLst>
        </pc:picChg>
      </pc:sldChg>
      <pc:sldChg chg="delSp modSp add mod">
        <pc:chgData name="Kirsty James" userId="efce7bfa-4ea4-4f5e-ba6c-3887ff6bde47" providerId="ADAL" clId="{A3D4D75F-AB8A-4286-8E6E-D6B8DF5DED0E}" dt="2026-01-14T15:16:59.574" v="818" actId="1076"/>
        <pc:sldMkLst>
          <pc:docMk/>
          <pc:sldMk cId="1643842127" sldId="270"/>
        </pc:sldMkLst>
        <pc:spChg chg="mod">
          <ac:chgData name="Kirsty James" userId="efce7bfa-4ea4-4f5e-ba6c-3887ff6bde47" providerId="ADAL" clId="{A3D4D75F-AB8A-4286-8E6E-D6B8DF5DED0E}" dt="2026-01-14T15:16:02.625" v="812"/>
          <ac:spMkLst>
            <pc:docMk/>
            <pc:sldMk cId="1643842127" sldId="270"/>
            <ac:spMk id="2" creationId="{FBD317A1-BC77-9C34-F009-816AB2317B86}"/>
          </ac:spMkLst>
        </pc:spChg>
        <pc:picChg chg="del">
          <ac:chgData name="Kirsty James" userId="efce7bfa-4ea4-4f5e-ba6c-3887ff6bde47" providerId="ADAL" clId="{A3D4D75F-AB8A-4286-8E6E-D6B8DF5DED0E}" dt="2026-01-14T15:15:48.194" v="810" actId="478"/>
          <ac:picMkLst>
            <pc:docMk/>
            <pc:sldMk cId="1643842127" sldId="270"/>
            <ac:picMk id="7" creationId="{C4FA0356-6A45-D391-E332-0A691A7A13D0}"/>
          </ac:picMkLst>
        </pc:picChg>
        <pc:picChg chg="mod">
          <ac:chgData name="Kirsty James" userId="efce7bfa-4ea4-4f5e-ba6c-3887ff6bde47" providerId="ADAL" clId="{A3D4D75F-AB8A-4286-8E6E-D6B8DF5DED0E}" dt="2026-01-14T15:16:59.574" v="818" actId="1076"/>
          <ac:picMkLst>
            <pc:docMk/>
            <pc:sldMk cId="1643842127" sldId="270"/>
            <ac:picMk id="13" creationId="{67A17440-B25D-3FDC-F51A-3B2C34C3464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E6BA5-F762-414E-AA73-F78F162B053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9C46E58-CFC9-4818-96B4-E44505A6C108}">
      <dgm:prSet/>
      <dgm:spPr/>
      <dgm:t>
        <a:bodyPr/>
        <a:lstStyle/>
        <a:p>
          <a:pPr>
            <a:defRPr cap="all"/>
          </a:pPr>
          <a:r>
            <a:rPr lang="en-GB"/>
            <a:t>Makes it relevant</a:t>
          </a:r>
          <a:endParaRPr lang="en-US"/>
        </a:p>
      </dgm:t>
    </dgm:pt>
    <dgm:pt modelId="{102A46D6-3EA9-44A7-8014-4DA686D0AECB}" type="parTrans" cxnId="{6E64210D-5CA8-4120-80F5-663D885C602C}">
      <dgm:prSet/>
      <dgm:spPr/>
      <dgm:t>
        <a:bodyPr/>
        <a:lstStyle/>
        <a:p>
          <a:endParaRPr lang="en-US"/>
        </a:p>
      </dgm:t>
    </dgm:pt>
    <dgm:pt modelId="{11FAB90A-E71A-467E-8AAA-E8873C455AAE}" type="sibTrans" cxnId="{6E64210D-5CA8-4120-80F5-663D885C602C}">
      <dgm:prSet/>
      <dgm:spPr/>
      <dgm:t>
        <a:bodyPr/>
        <a:lstStyle/>
        <a:p>
          <a:endParaRPr lang="en-US"/>
        </a:p>
      </dgm:t>
    </dgm:pt>
    <dgm:pt modelId="{7C969255-BD29-476F-BC1B-D1BA38FAC834}">
      <dgm:prSet/>
      <dgm:spPr/>
      <dgm:t>
        <a:bodyPr/>
        <a:lstStyle/>
        <a:p>
          <a:pPr>
            <a:defRPr cap="all"/>
          </a:pPr>
          <a:r>
            <a:rPr lang="en-GB"/>
            <a:t>Builds a desire to learn</a:t>
          </a:r>
          <a:endParaRPr lang="en-US"/>
        </a:p>
      </dgm:t>
    </dgm:pt>
    <dgm:pt modelId="{3042010B-57BF-4A84-ABED-88B9107E4E10}" type="parTrans" cxnId="{8972FA47-D4FA-4B69-9F51-D3152D802AB9}">
      <dgm:prSet/>
      <dgm:spPr/>
      <dgm:t>
        <a:bodyPr/>
        <a:lstStyle/>
        <a:p>
          <a:endParaRPr lang="en-US"/>
        </a:p>
      </dgm:t>
    </dgm:pt>
    <dgm:pt modelId="{C56547D3-BE48-402D-A009-9E028EF9BFA1}" type="sibTrans" cxnId="{8972FA47-D4FA-4B69-9F51-D3152D802AB9}">
      <dgm:prSet/>
      <dgm:spPr/>
      <dgm:t>
        <a:bodyPr/>
        <a:lstStyle/>
        <a:p>
          <a:endParaRPr lang="en-US"/>
        </a:p>
      </dgm:t>
    </dgm:pt>
    <dgm:pt modelId="{A71502E2-0C4B-4BCB-8A32-90BA0E43EE4D}">
      <dgm:prSet/>
      <dgm:spPr/>
      <dgm:t>
        <a:bodyPr/>
        <a:lstStyle/>
        <a:p>
          <a:pPr>
            <a:defRPr cap="all"/>
          </a:pPr>
          <a:r>
            <a:rPr lang="en-GB"/>
            <a:t>Saves them time</a:t>
          </a:r>
          <a:endParaRPr lang="en-US"/>
        </a:p>
      </dgm:t>
    </dgm:pt>
    <dgm:pt modelId="{C6B0107D-AA2A-44F5-A6DD-20F7C015509B}" type="parTrans" cxnId="{4C2CBD5C-5896-4A2B-BED4-E63B5151D313}">
      <dgm:prSet/>
      <dgm:spPr/>
      <dgm:t>
        <a:bodyPr/>
        <a:lstStyle/>
        <a:p>
          <a:endParaRPr lang="en-US"/>
        </a:p>
      </dgm:t>
    </dgm:pt>
    <dgm:pt modelId="{550EA394-DD2A-4AC9-A206-EB125D123E37}" type="sibTrans" cxnId="{4C2CBD5C-5896-4A2B-BED4-E63B5151D313}">
      <dgm:prSet/>
      <dgm:spPr/>
      <dgm:t>
        <a:bodyPr/>
        <a:lstStyle/>
        <a:p>
          <a:endParaRPr lang="en-US"/>
        </a:p>
      </dgm:t>
    </dgm:pt>
    <dgm:pt modelId="{7242102C-E0D5-4188-933A-4DD2132A64C7}" type="pres">
      <dgm:prSet presAssocID="{AD9E6BA5-F762-414E-AA73-F78F162B0536}" presName="root" presStyleCnt="0">
        <dgm:presLayoutVars>
          <dgm:dir/>
          <dgm:resizeHandles val="exact"/>
        </dgm:presLayoutVars>
      </dgm:prSet>
      <dgm:spPr/>
    </dgm:pt>
    <dgm:pt modelId="{FD6993DE-4453-4618-A7C9-25EBD1313020}" type="pres">
      <dgm:prSet presAssocID="{89C46E58-CFC9-4818-96B4-E44505A6C108}" presName="compNode" presStyleCnt="0"/>
      <dgm:spPr/>
    </dgm:pt>
    <dgm:pt modelId="{4E8DD7C9-997A-43AA-B58D-13A8E7F1EF05}" type="pres">
      <dgm:prSet presAssocID="{89C46E58-CFC9-4818-96B4-E44505A6C108}" presName="iconBgRect" presStyleLbl="bgShp" presStyleIdx="0" presStyleCnt="3"/>
      <dgm:spPr/>
    </dgm:pt>
    <dgm:pt modelId="{27AA34D7-7ED2-4E48-AF66-F8D0937B57DB}" type="pres">
      <dgm:prSet presAssocID="{89C46E58-CFC9-4818-96B4-E44505A6C10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DD21A6B-66AF-4640-AFF2-B909CB2DE354}" type="pres">
      <dgm:prSet presAssocID="{89C46E58-CFC9-4818-96B4-E44505A6C108}" presName="spaceRect" presStyleCnt="0"/>
      <dgm:spPr/>
    </dgm:pt>
    <dgm:pt modelId="{0C573D8F-6A9C-418E-BFD4-775B413AF318}" type="pres">
      <dgm:prSet presAssocID="{89C46E58-CFC9-4818-96B4-E44505A6C108}" presName="textRect" presStyleLbl="revTx" presStyleIdx="0" presStyleCnt="3">
        <dgm:presLayoutVars>
          <dgm:chMax val="1"/>
          <dgm:chPref val="1"/>
        </dgm:presLayoutVars>
      </dgm:prSet>
      <dgm:spPr/>
    </dgm:pt>
    <dgm:pt modelId="{DBC3CD07-0439-4155-BF6D-A5576FF6E7F0}" type="pres">
      <dgm:prSet presAssocID="{11FAB90A-E71A-467E-8AAA-E8873C455AAE}" presName="sibTrans" presStyleCnt="0"/>
      <dgm:spPr/>
    </dgm:pt>
    <dgm:pt modelId="{509292A1-6E1D-422F-AF1F-7E19DD628123}" type="pres">
      <dgm:prSet presAssocID="{7C969255-BD29-476F-BC1B-D1BA38FAC834}" presName="compNode" presStyleCnt="0"/>
      <dgm:spPr/>
    </dgm:pt>
    <dgm:pt modelId="{ABBA252F-D8DB-4197-9C20-08B358BAFE2C}" type="pres">
      <dgm:prSet presAssocID="{7C969255-BD29-476F-BC1B-D1BA38FAC834}" presName="iconBgRect" presStyleLbl="bgShp" presStyleIdx="1" presStyleCnt="3"/>
      <dgm:spPr/>
    </dgm:pt>
    <dgm:pt modelId="{32C0F423-3970-4B45-8151-28A3C4CE46B2}" type="pres">
      <dgm:prSet presAssocID="{7C969255-BD29-476F-BC1B-D1BA38FAC83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DF340C1-1814-46F1-A0D3-76BDFF54100B}" type="pres">
      <dgm:prSet presAssocID="{7C969255-BD29-476F-BC1B-D1BA38FAC834}" presName="spaceRect" presStyleCnt="0"/>
      <dgm:spPr/>
    </dgm:pt>
    <dgm:pt modelId="{1A625698-B491-485D-9DE9-20D4D2C56509}" type="pres">
      <dgm:prSet presAssocID="{7C969255-BD29-476F-BC1B-D1BA38FAC834}" presName="textRect" presStyleLbl="revTx" presStyleIdx="1" presStyleCnt="3">
        <dgm:presLayoutVars>
          <dgm:chMax val="1"/>
          <dgm:chPref val="1"/>
        </dgm:presLayoutVars>
      </dgm:prSet>
      <dgm:spPr/>
    </dgm:pt>
    <dgm:pt modelId="{B9827D31-59C9-47A5-A613-A7FB7BE51168}" type="pres">
      <dgm:prSet presAssocID="{C56547D3-BE48-402D-A009-9E028EF9BFA1}" presName="sibTrans" presStyleCnt="0"/>
      <dgm:spPr/>
    </dgm:pt>
    <dgm:pt modelId="{C87CC90C-AB68-404E-B01C-6A61A4288070}" type="pres">
      <dgm:prSet presAssocID="{A71502E2-0C4B-4BCB-8A32-90BA0E43EE4D}" presName="compNode" presStyleCnt="0"/>
      <dgm:spPr/>
    </dgm:pt>
    <dgm:pt modelId="{70F9EE5D-412A-441B-B39B-34F9F1F7287A}" type="pres">
      <dgm:prSet presAssocID="{A71502E2-0C4B-4BCB-8A32-90BA0E43EE4D}" presName="iconBgRect" presStyleLbl="bgShp" presStyleIdx="2" presStyleCnt="3"/>
      <dgm:spPr/>
    </dgm:pt>
    <dgm:pt modelId="{D7684536-0E6C-49CD-A214-4DB115CE4713}" type="pres">
      <dgm:prSet presAssocID="{A71502E2-0C4B-4BCB-8A32-90BA0E43EE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C189AE5-82FE-4B03-BD2E-6661976DD9D1}" type="pres">
      <dgm:prSet presAssocID="{A71502E2-0C4B-4BCB-8A32-90BA0E43EE4D}" presName="spaceRect" presStyleCnt="0"/>
      <dgm:spPr/>
    </dgm:pt>
    <dgm:pt modelId="{4D613035-4B62-4195-B35F-990F1AF9B803}" type="pres">
      <dgm:prSet presAssocID="{A71502E2-0C4B-4BCB-8A32-90BA0E43EE4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E64210D-5CA8-4120-80F5-663D885C602C}" srcId="{AD9E6BA5-F762-414E-AA73-F78F162B0536}" destId="{89C46E58-CFC9-4818-96B4-E44505A6C108}" srcOrd="0" destOrd="0" parTransId="{102A46D6-3EA9-44A7-8014-4DA686D0AECB}" sibTransId="{11FAB90A-E71A-467E-8AAA-E8873C455AAE}"/>
    <dgm:cxn modelId="{C228F520-01D9-4C79-8DF7-D9598FEEB661}" type="presOf" srcId="{7C969255-BD29-476F-BC1B-D1BA38FAC834}" destId="{1A625698-B491-485D-9DE9-20D4D2C56509}" srcOrd="0" destOrd="0" presId="urn:microsoft.com/office/officeart/2018/5/layout/IconCircleLabelList"/>
    <dgm:cxn modelId="{4C2CBD5C-5896-4A2B-BED4-E63B5151D313}" srcId="{AD9E6BA5-F762-414E-AA73-F78F162B0536}" destId="{A71502E2-0C4B-4BCB-8A32-90BA0E43EE4D}" srcOrd="2" destOrd="0" parTransId="{C6B0107D-AA2A-44F5-A6DD-20F7C015509B}" sibTransId="{550EA394-DD2A-4AC9-A206-EB125D123E37}"/>
    <dgm:cxn modelId="{8972FA47-D4FA-4B69-9F51-D3152D802AB9}" srcId="{AD9E6BA5-F762-414E-AA73-F78F162B0536}" destId="{7C969255-BD29-476F-BC1B-D1BA38FAC834}" srcOrd="1" destOrd="0" parTransId="{3042010B-57BF-4A84-ABED-88B9107E4E10}" sibTransId="{C56547D3-BE48-402D-A009-9E028EF9BFA1}"/>
    <dgm:cxn modelId="{CC6EB297-0C91-4094-B135-B634D9FB37A8}" type="presOf" srcId="{89C46E58-CFC9-4818-96B4-E44505A6C108}" destId="{0C573D8F-6A9C-418E-BFD4-775B413AF318}" srcOrd="0" destOrd="0" presId="urn:microsoft.com/office/officeart/2018/5/layout/IconCircleLabelList"/>
    <dgm:cxn modelId="{294C3EA9-5159-4DC9-94F2-45D8D5EAC2A6}" type="presOf" srcId="{A71502E2-0C4B-4BCB-8A32-90BA0E43EE4D}" destId="{4D613035-4B62-4195-B35F-990F1AF9B803}" srcOrd="0" destOrd="0" presId="urn:microsoft.com/office/officeart/2018/5/layout/IconCircleLabelList"/>
    <dgm:cxn modelId="{AEF670F7-422A-4A3F-AEF8-0779A3BF8AB8}" type="presOf" srcId="{AD9E6BA5-F762-414E-AA73-F78F162B0536}" destId="{7242102C-E0D5-4188-933A-4DD2132A64C7}" srcOrd="0" destOrd="0" presId="urn:microsoft.com/office/officeart/2018/5/layout/IconCircleLabelList"/>
    <dgm:cxn modelId="{045AC36E-4BA9-4AD2-BA65-33E50302479E}" type="presParOf" srcId="{7242102C-E0D5-4188-933A-4DD2132A64C7}" destId="{FD6993DE-4453-4618-A7C9-25EBD1313020}" srcOrd="0" destOrd="0" presId="urn:microsoft.com/office/officeart/2018/5/layout/IconCircleLabelList"/>
    <dgm:cxn modelId="{C0EC137B-6976-4713-9895-38364551F2BB}" type="presParOf" srcId="{FD6993DE-4453-4618-A7C9-25EBD1313020}" destId="{4E8DD7C9-997A-43AA-B58D-13A8E7F1EF05}" srcOrd="0" destOrd="0" presId="urn:microsoft.com/office/officeart/2018/5/layout/IconCircleLabelList"/>
    <dgm:cxn modelId="{B2B3574B-A14C-4E82-BC9E-37E7CD8933F2}" type="presParOf" srcId="{FD6993DE-4453-4618-A7C9-25EBD1313020}" destId="{27AA34D7-7ED2-4E48-AF66-F8D0937B57DB}" srcOrd="1" destOrd="0" presId="urn:microsoft.com/office/officeart/2018/5/layout/IconCircleLabelList"/>
    <dgm:cxn modelId="{D9134579-ECA7-4E8B-BE17-8E0985E62112}" type="presParOf" srcId="{FD6993DE-4453-4618-A7C9-25EBD1313020}" destId="{3DD21A6B-66AF-4640-AFF2-B909CB2DE354}" srcOrd="2" destOrd="0" presId="urn:microsoft.com/office/officeart/2018/5/layout/IconCircleLabelList"/>
    <dgm:cxn modelId="{0A6E9629-46E1-422D-89BE-4ADCCE685641}" type="presParOf" srcId="{FD6993DE-4453-4618-A7C9-25EBD1313020}" destId="{0C573D8F-6A9C-418E-BFD4-775B413AF318}" srcOrd="3" destOrd="0" presId="urn:microsoft.com/office/officeart/2018/5/layout/IconCircleLabelList"/>
    <dgm:cxn modelId="{B7017142-443A-4519-80DD-ADD63838DF7C}" type="presParOf" srcId="{7242102C-E0D5-4188-933A-4DD2132A64C7}" destId="{DBC3CD07-0439-4155-BF6D-A5576FF6E7F0}" srcOrd="1" destOrd="0" presId="urn:microsoft.com/office/officeart/2018/5/layout/IconCircleLabelList"/>
    <dgm:cxn modelId="{3F0ABFEB-AB59-469F-9736-827859676C2C}" type="presParOf" srcId="{7242102C-E0D5-4188-933A-4DD2132A64C7}" destId="{509292A1-6E1D-422F-AF1F-7E19DD628123}" srcOrd="2" destOrd="0" presId="urn:microsoft.com/office/officeart/2018/5/layout/IconCircleLabelList"/>
    <dgm:cxn modelId="{4056C58A-49D5-41EA-BD16-74C011537150}" type="presParOf" srcId="{509292A1-6E1D-422F-AF1F-7E19DD628123}" destId="{ABBA252F-D8DB-4197-9C20-08B358BAFE2C}" srcOrd="0" destOrd="0" presId="urn:microsoft.com/office/officeart/2018/5/layout/IconCircleLabelList"/>
    <dgm:cxn modelId="{65F28A0B-7E1E-4215-B49C-06FE703C5C55}" type="presParOf" srcId="{509292A1-6E1D-422F-AF1F-7E19DD628123}" destId="{32C0F423-3970-4B45-8151-28A3C4CE46B2}" srcOrd="1" destOrd="0" presId="urn:microsoft.com/office/officeart/2018/5/layout/IconCircleLabelList"/>
    <dgm:cxn modelId="{C53C7E7A-A1C9-4848-B4A9-F1A77FD61C16}" type="presParOf" srcId="{509292A1-6E1D-422F-AF1F-7E19DD628123}" destId="{9DF340C1-1814-46F1-A0D3-76BDFF54100B}" srcOrd="2" destOrd="0" presId="urn:microsoft.com/office/officeart/2018/5/layout/IconCircleLabelList"/>
    <dgm:cxn modelId="{6845D84C-5140-4599-A1CB-0C25C474DF9A}" type="presParOf" srcId="{509292A1-6E1D-422F-AF1F-7E19DD628123}" destId="{1A625698-B491-485D-9DE9-20D4D2C56509}" srcOrd="3" destOrd="0" presId="urn:microsoft.com/office/officeart/2018/5/layout/IconCircleLabelList"/>
    <dgm:cxn modelId="{1BC56829-BC95-4DC3-8A21-26CEA7A06402}" type="presParOf" srcId="{7242102C-E0D5-4188-933A-4DD2132A64C7}" destId="{B9827D31-59C9-47A5-A613-A7FB7BE51168}" srcOrd="3" destOrd="0" presId="urn:microsoft.com/office/officeart/2018/5/layout/IconCircleLabelList"/>
    <dgm:cxn modelId="{16768DEA-65A7-4FA6-B913-671FF25CACE4}" type="presParOf" srcId="{7242102C-E0D5-4188-933A-4DD2132A64C7}" destId="{C87CC90C-AB68-404E-B01C-6A61A4288070}" srcOrd="4" destOrd="0" presId="urn:microsoft.com/office/officeart/2018/5/layout/IconCircleLabelList"/>
    <dgm:cxn modelId="{10FBAE89-8D7F-46BE-8B2B-559136FA3787}" type="presParOf" srcId="{C87CC90C-AB68-404E-B01C-6A61A4288070}" destId="{70F9EE5D-412A-441B-B39B-34F9F1F7287A}" srcOrd="0" destOrd="0" presId="urn:microsoft.com/office/officeart/2018/5/layout/IconCircleLabelList"/>
    <dgm:cxn modelId="{BFC4F9CF-7160-491A-BA08-AC661F6BCE48}" type="presParOf" srcId="{C87CC90C-AB68-404E-B01C-6A61A4288070}" destId="{D7684536-0E6C-49CD-A214-4DB115CE4713}" srcOrd="1" destOrd="0" presId="urn:microsoft.com/office/officeart/2018/5/layout/IconCircleLabelList"/>
    <dgm:cxn modelId="{7105596D-C95F-4CE9-BA2D-8032A27EA003}" type="presParOf" srcId="{C87CC90C-AB68-404E-B01C-6A61A4288070}" destId="{DC189AE5-82FE-4B03-BD2E-6661976DD9D1}" srcOrd="2" destOrd="0" presId="urn:microsoft.com/office/officeart/2018/5/layout/IconCircleLabelList"/>
    <dgm:cxn modelId="{117FBE36-B02D-4C06-83EF-E6A1575AB8AF}" type="presParOf" srcId="{C87CC90C-AB68-404E-B01C-6A61A4288070}" destId="{4D613035-4B62-4195-B35F-990F1AF9B80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1FD90-299A-4547-9730-B6BB20C9C2BE}" type="doc">
      <dgm:prSet loTypeId="urn:microsoft.com/office/officeart/2005/8/layout/hierarchy1" loCatId="hierarchy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96524552-D7DD-4E2C-A4C7-3AEE40684ECE}">
      <dgm:prSet/>
      <dgm:spPr/>
      <dgm:t>
        <a:bodyPr/>
        <a:lstStyle/>
        <a:p>
          <a:r>
            <a:rPr lang="en-GB"/>
            <a:t>Accessibility</a:t>
          </a:r>
          <a:endParaRPr lang="en-US"/>
        </a:p>
      </dgm:t>
    </dgm:pt>
    <dgm:pt modelId="{9A3C46AC-02C9-48EE-AAB4-97D26A74B1E4}" type="parTrans" cxnId="{EDECFFF9-C1B9-44B1-A243-BE11D5054819}">
      <dgm:prSet/>
      <dgm:spPr/>
      <dgm:t>
        <a:bodyPr/>
        <a:lstStyle/>
        <a:p>
          <a:endParaRPr lang="en-US"/>
        </a:p>
      </dgm:t>
    </dgm:pt>
    <dgm:pt modelId="{2AE43198-65CB-44E6-84C0-5F9EB16DC333}" type="sibTrans" cxnId="{EDECFFF9-C1B9-44B1-A243-BE11D5054819}">
      <dgm:prSet/>
      <dgm:spPr/>
      <dgm:t>
        <a:bodyPr/>
        <a:lstStyle/>
        <a:p>
          <a:endParaRPr lang="en-US"/>
        </a:p>
      </dgm:t>
    </dgm:pt>
    <dgm:pt modelId="{E7F794BD-C5A1-495A-9DBB-DA90B992BBB8}">
      <dgm:prSet/>
      <dgm:spPr/>
      <dgm:t>
        <a:bodyPr/>
        <a:lstStyle/>
        <a:p>
          <a:r>
            <a:rPr lang="en-GB"/>
            <a:t>Familiarity and Trust</a:t>
          </a:r>
          <a:endParaRPr lang="en-US"/>
        </a:p>
      </dgm:t>
    </dgm:pt>
    <dgm:pt modelId="{7A837724-436C-43F1-A859-917D36461E5D}" type="parTrans" cxnId="{A4E74328-51ED-43A8-9709-F7D3AD0AC7E0}">
      <dgm:prSet/>
      <dgm:spPr/>
      <dgm:t>
        <a:bodyPr/>
        <a:lstStyle/>
        <a:p>
          <a:endParaRPr lang="en-US"/>
        </a:p>
      </dgm:t>
    </dgm:pt>
    <dgm:pt modelId="{155F5DE3-D0A2-4EF8-B1FA-672537CB425C}" type="sibTrans" cxnId="{A4E74328-51ED-43A8-9709-F7D3AD0AC7E0}">
      <dgm:prSet/>
      <dgm:spPr/>
      <dgm:t>
        <a:bodyPr/>
        <a:lstStyle/>
        <a:p>
          <a:endParaRPr lang="en-US"/>
        </a:p>
      </dgm:t>
    </dgm:pt>
    <dgm:pt modelId="{97554271-374E-4156-B34D-A1FEDDC7A578}">
      <dgm:prSet/>
      <dgm:spPr/>
      <dgm:t>
        <a:bodyPr/>
        <a:lstStyle/>
        <a:p>
          <a:r>
            <a:rPr lang="en-GB"/>
            <a:t>UX Training for Developers</a:t>
          </a:r>
          <a:endParaRPr lang="en-US"/>
        </a:p>
      </dgm:t>
    </dgm:pt>
    <dgm:pt modelId="{4930DB1B-6876-4E47-9544-57A3B3E768F7}" type="parTrans" cxnId="{329A0779-009B-4EC0-99CD-53664D4F2BBA}">
      <dgm:prSet/>
      <dgm:spPr/>
      <dgm:t>
        <a:bodyPr/>
        <a:lstStyle/>
        <a:p>
          <a:endParaRPr lang="en-US"/>
        </a:p>
      </dgm:t>
    </dgm:pt>
    <dgm:pt modelId="{2D505AE0-8312-40EE-8743-59A5E502FA14}" type="sibTrans" cxnId="{329A0779-009B-4EC0-99CD-53664D4F2BBA}">
      <dgm:prSet/>
      <dgm:spPr/>
      <dgm:t>
        <a:bodyPr/>
        <a:lstStyle/>
        <a:p>
          <a:endParaRPr lang="en-US"/>
        </a:p>
      </dgm:t>
    </dgm:pt>
    <dgm:pt modelId="{D9E861E0-B7ED-49D4-ABED-3EF6CB2861E7}" type="pres">
      <dgm:prSet presAssocID="{5451FD90-299A-4547-9730-B6BB20C9C2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618F42-EFF9-4994-9F82-71921A109FDD}" type="pres">
      <dgm:prSet presAssocID="{96524552-D7DD-4E2C-A4C7-3AEE40684ECE}" presName="hierRoot1" presStyleCnt="0"/>
      <dgm:spPr/>
    </dgm:pt>
    <dgm:pt modelId="{21F38779-C24F-4AA4-8140-00865B86F3AC}" type="pres">
      <dgm:prSet presAssocID="{96524552-D7DD-4E2C-A4C7-3AEE40684ECE}" presName="composite" presStyleCnt="0"/>
      <dgm:spPr/>
    </dgm:pt>
    <dgm:pt modelId="{7176C3D5-33C5-43D9-A531-DB655854FE8E}" type="pres">
      <dgm:prSet presAssocID="{96524552-D7DD-4E2C-A4C7-3AEE40684ECE}" presName="background" presStyleLbl="node0" presStyleIdx="0" presStyleCnt="3"/>
      <dgm:spPr/>
    </dgm:pt>
    <dgm:pt modelId="{B054A55F-6189-4158-AAEF-440299E3C13A}" type="pres">
      <dgm:prSet presAssocID="{96524552-D7DD-4E2C-A4C7-3AEE40684ECE}" presName="text" presStyleLbl="fgAcc0" presStyleIdx="0" presStyleCnt="3">
        <dgm:presLayoutVars>
          <dgm:chPref val="3"/>
        </dgm:presLayoutVars>
      </dgm:prSet>
      <dgm:spPr/>
    </dgm:pt>
    <dgm:pt modelId="{2C9D6194-995D-4DDD-AA52-3B257D6DB0CC}" type="pres">
      <dgm:prSet presAssocID="{96524552-D7DD-4E2C-A4C7-3AEE40684ECE}" presName="hierChild2" presStyleCnt="0"/>
      <dgm:spPr/>
    </dgm:pt>
    <dgm:pt modelId="{55BD1B1E-2CA7-4DB0-9B11-22CC083D13AE}" type="pres">
      <dgm:prSet presAssocID="{E7F794BD-C5A1-495A-9DBB-DA90B992BBB8}" presName="hierRoot1" presStyleCnt="0"/>
      <dgm:spPr/>
    </dgm:pt>
    <dgm:pt modelId="{51C26E9B-9839-4D01-BBA0-9A39D85C5380}" type="pres">
      <dgm:prSet presAssocID="{E7F794BD-C5A1-495A-9DBB-DA90B992BBB8}" presName="composite" presStyleCnt="0"/>
      <dgm:spPr/>
    </dgm:pt>
    <dgm:pt modelId="{CECFE62B-8288-4DB5-9020-986CD6C41837}" type="pres">
      <dgm:prSet presAssocID="{E7F794BD-C5A1-495A-9DBB-DA90B992BBB8}" presName="background" presStyleLbl="node0" presStyleIdx="1" presStyleCnt="3"/>
      <dgm:spPr/>
    </dgm:pt>
    <dgm:pt modelId="{47B12849-B6B1-4732-BA21-899652060D20}" type="pres">
      <dgm:prSet presAssocID="{E7F794BD-C5A1-495A-9DBB-DA90B992BBB8}" presName="text" presStyleLbl="fgAcc0" presStyleIdx="1" presStyleCnt="3">
        <dgm:presLayoutVars>
          <dgm:chPref val="3"/>
        </dgm:presLayoutVars>
      </dgm:prSet>
      <dgm:spPr/>
    </dgm:pt>
    <dgm:pt modelId="{B191D2FA-B68B-4F3A-8217-16258FB812A2}" type="pres">
      <dgm:prSet presAssocID="{E7F794BD-C5A1-495A-9DBB-DA90B992BBB8}" presName="hierChild2" presStyleCnt="0"/>
      <dgm:spPr/>
    </dgm:pt>
    <dgm:pt modelId="{838EC394-FC8C-459A-ADE1-7A4EE6183E69}" type="pres">
      <dgm:prSet presAssocID="{97554271-374E-4156-B34D-A1FEDDC7A578}" presName="hierRoot1" presStyleCnt="0"/>
      <dgm:spPr/>
    </dgm:pt>
    <dgm:pt modelId="{95D512E7-2C72-42B6-A50B-6AC4EFC85866}" type="pres">
      <dgm:prSet presAssocID="{97554271-374E-4156-B34D-A1FEDDC7A578}" presName="composite" presStyleCnt="0"/>
      <dgm:spPr/>
    </dgm:pt>
    <dgm:pt modelId="{892ADF28-1609-400C-AA92-E1614AF9C871}" type="pres">
      <dgm:prSet presAssocID="{97554271-374E-4156-B34D-A1FEDDC7A578}" presName="background" presStyleLbl="node0" presStyleIdx="2" presStyleCnt="3"/>
      <dgm:spPr/>
    </dgm:pt>
    <dgm:pt modelId="{6361BA55-61FE-4A92-A3CB-1B106147837C}" type="pres">
      <dgm:prSet presAssocID="{97554271-374E-4156-B34D-A1FEDDC7A578}" presName="text" presStyleLbl="fgAcc0" presStyleIdx="2" presStyleCnt="3">
        <dgm:presLayoutVars>
          <dgm:chPref val="3"/>
        </dgm:presLayoutVars>
      </dgm:prSet>
      <dgm:spPr/>
    </dgm:pt>
    <dgm:pt modelId="{CB12D60B-E4AD-416F-9AAB-F01F8AF8A424}" type="pres">
      <dgm:prSet presAssocID="{97554271-374E-4156-B34D-A1FEDDC7A578}" presName="hierChild2" presStyleCnt="0"/>
      <dgm:spPr/>
    </dgm:pt>
  </dgm:ptLst>
  <dgm:cxnLst>
    <dgm:cxn modelId="{5C7C2506-ED69-4481-9A9E-99306D16E927}" type="presOf" srcId="{97554271-374E-4156-B34D-A1FEDDC7A578}" destId="{6361BA55-61FE-4A92-A3CB-1B106147837C}" srcOrd="0" destOrd="0" presId="urn:microsoft.com/office/officeart/2005/8/layout/hierarchy1"/>
    <dgm:cxn modelId="{A4E74328-51ED-43A8-9709-F7D3AD0AC7E0}" srcId="{5451FD90-299A-4547-9730-B6BB20C9C2BE}" destId="{E7F794BD-C5A1-495A-9DBB-DA90B992BBB8}" srcOrd="1" destOrd="0" parTransId="{7A837724-436C-43F1-A859-917D36461E5D}" sibTransId="{155F5DE3-D0A2-4EF8-B1FA-672537CB425C}"/>
    <dgm:cxn modelId="{FCC9A83E-4C8B-4B9A-A101-6E600439F33A}" type="presOf" srcId="{96524552-D7DD-4E2C-A4C7-3AEE40684ECE}" destId="{B054A55F-6189-4158-AAEF-440299E3C13A}" srcOrd="0" destOrd="0" presId="urn:microsoft.com/office/officeart/2005/8/layout/hierarchy1"/>
    <dgm:cxn modelId="{329A0779-009B-4EC0-99CD-53664D4F2BBA}" srcId="{5451FD90-299A-4547-9730-B6BB20C9C2BE}" destId="{97554271-374E-4156-B34D-A1FEDDC7A578}" srcOrd="2" destOrd="0" parTransId="{4930DB1B-6876-4E47-9544-57A3B3E768F7}" sibTransId="{2D505AE0-8312-40EE-8743-59A5E502FA14}"/>
    <dgm:cxn modelId="{92782283-24F6-4417-BE2A-A9613D5A6262}" type="presOf" srcId="{5451FD90-299A-4547-9730-B6BB20C9C2BE}" destId="{D9E861E0-B7ED-49D4-ABED-3EF6CB2861E7}" srcOrd="0" destOrd="0" presId="urn:microsoft.com/office/officeart/2005/8/layout/hierarchy1"/>
    <dgm:cxn modelId="{BBFDAEA4-9AC7-4AFF-9144-CC8DBF636761}" type="presOf" srcId="{E7F794BD-C5A1-495A-9DBB-DA90B992BBB8}" destId="{47B12849-B6B1-4732-BA21-899652060D20}" srcOrd="0" destOrd="0" presId="urn:microsoft.com/office/officeart/2005/8/layout/hierarchy1"/>
    <dgm:cxn modelId="{EDECFFF9-C1B9-44B1-A243-BE11D5054819}" srcId="{5451FD90-299A-4547-9730-B6BB20C9C2BE}" destId="{96524552-D7DD-4E2C-A4C7-3AEE40684ECE}" srcOrd="0" destOrd="0" parTransId="{9A3C46AC-02C9-48EE-AAB4-97D26A74B1E4}" sibTransId="{2AE43198-65CB-44E6-84C0-5F9EB16DC333}"/>
    <dgm:cxn modelId="{AE8D8EF9-1836-4B00-8FDA-483AF648804A}" type="presParOf" srcId="{D9E861E0-B7ED-49D4-ABED-3EF6CB2861E7}" destId="{91618F42-EFF9-4994-9F82-71921A109FDD}" srcOrd="0" destOrd="0" presId="urn:microsoft.com/office/officeart/2005/8/layout/hierarchy1"/>
    <dgm:cxn modelId="{1F43F536-6D63-4A49-BB00-1B059F2C4B37}" type="presParOf" srcId="{91618F42-EFF9-4994-9F82-71921A109FDD}" destId="{21F38779-C24F-4AA4-8140-00865B86F3AC}" srcOrd="0" destOrd="0" presId="urn:microsoft.com/office/officeart/2005/8/layout/hierarchy1"/>
    <dgm:cxn modelId="{BA9AA2B7-911D-4760-B9C7-84CFCB9DADCA}" type="presParOf" srcId="{21F38779-C24F-4AA4-8140-00865B86F3AC}" destId="{7176C3D5-33C5-43D9-A531-DB655854FE8E}" srcOrd="0" destOrd="0" presId="urn:microsoft.com/office/officeart/2005/8/layout/hierarchy1"/>
    <dgm:cxn modelId="{CB1F955E-68BA-4AF2-AD4D-118D47908CC8}" type="presParOf" srcId="{21F38779-C24F-4AA4-8140-00865B86F3AC}" destId="{B054A55F-6189-4158-AAEF-440299E3C13A}" srcOrd="1" destOrd="0" presId="urn:microsoft.com/office/officeart/2005/8/layout/hierarchy1"/>
    <dgm:cxn modelId="{EC35900E-05EB-4652-B28E-3D8FCA1DE703}" type="presParOf" srcId="{91618F42-EFF9-4994-9F82-71921A109FDD}" destId="{2C9D6194-995D-4DDD-AA52-3B257D6DB0CC}" srcOrd="1" destOrd="0" presId="urn:microsoft.com/office/officeart/2005/8/layout/hierarchy1"/>
    <dgm:cxn modelId="{54D73174-094E-458A-933E-45981B0D7EAC}" type="presParOf" srcId="{D9E861E0-B7ED-49D4-ABED-3EF6CB2861E7}" destId="{55BD1B1E-2CA7-4DB0-9B11-22CC083D13AE}" srcOrd="1" destOrd="0" presId="urn:microsoft.com/office/officeart/2005/8/layout/hierarchy1"/>
    <dgm:cxn modelId="{E2ED2C5F-6FF5-4714-B3CD-B2196358CD4A}" type="presParOf" srcId="{55BD1B1E-2CA7-4DB0-9B11-22CC083D13AE}" destId="{51C26E9B-9839-4D01-BBA0-9A39D85C5380}" srcOrd="0" destOrd="0" presId="urn:microsoft.com/office/officeart/2005/8/layout/hierarchy1"/>
    <dgm:cxn modelId="{F805BBFC-93BE-42A6-8F1B-453A7BE3B22D}" type="presParOf" srcId="{51C26E9B-9839-4D01-BBA0-9A39D85C5380}" destId="{CECFE62B-8288-4DB5-9020-986CD6C41837}" srcOrd="0" destOrd="0" presId="urn:microsoft.com/office/officeart/2005/8/layout/hierarchy1"/>
    <dgm:cxn modelId="{D00C45BD-6837-4495-9A44-1086560F19EC}" type="presParOf" srcId="{51C26E9B-9839-4D01-BBA0-9A39D85C5380}" destId="{47B12849-B6B1-4732-BA21-899652060D20}" srcOrd="1" destOrd="0" presId="urn:microsoft.com/office/officeart/2005/8/layout/hierarchy1"/>
    <dgm:cxn modelId="{378E46E7-E868-4A56-8DCE-D235E071FA49}" type="presParOf" srcId="{55BD1B1E-2CA7-4DB0-9B11-22CC083D13AE}" destId="{B191D2FA-B68B-4F3A-8217-16258FB812A2}" srcOrd="1" destOrd="0" presId="urn:microsoft.com/office/officeart/2005/8/layout/hierarchy1"/>
    <dgm:cxn modelId="{2FCC4D2A-E2CB-4218-A25F-10E4FE5D6F34}" type="presParOf" srcId="{D9E861E0-B7ED-49D4-ABED-3EF6CB2861E7}" destId="{838EC394-FC8C-459A-ADE1-7A4EE6183E69}" srcOrd="2" destOrd="0" presId="urn:microsoft.com/office/officeart/2005/8/layout/hierarchy1"/>
    <dgm:cxn modelId="{00D99DC2-D395-4D0C-B6AF-66561691CB4A}" type="presParOf" srcId="{838EC394-FC8C-459A-ADE1-7A4EE6183E69}" destId="{95D512E7-2C72-42B6-A50B-6AC4EFC85866}" srcOrd="0" destOrd="0" presId="urn:microsoft.com/office/officeart/2005/8/layout/hierarchy1"/>
    <dgm:cxn modelId="{B95FEBB8-1838-4593-94F8-F58A0C3F8B55}" type="presParOf" srcId="{95D512E7-2C72-42B6-A50B-6AC4EFC85866}" destId="{892ADF28-1609-400C-AA92-E1614AF9C871}" srcOrd="0" destOrd="0" presId="urn:microsoft.com/office/officeart/2005/8/layout/hierarchy1"/>
    <dgm:cxn modelId="{55CC2FE2-1DE9-4391-8D28-F7A29D2E50CC}" type="presParOf" srcId="{95D512E7-2C72-42B6-A50B-6AC4EFC85866}" destId="{6361BA55-61FE-4A92-A3CB-1B106147837C}" srcOrd="1" destOrd="0" presId="urn:microsoft.com/office/officeart/2005/8/layout/hierarchy1"/>
    <dgm:cxn modelId="{E706F915-5418-49DD-8B1E-85617E018C9C}" type="presParOf" srcId="{838EC394-FC8C-459A-ADE1-7A4EE6183E69}" destId="{CB12D60B-E4AD-416F-9AAB-F01F8AF8A4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16082B-F979-4178-896D-2B1D1A6CA1E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9607D76-744B-40B6-9160-2008462550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>
                  <a:lumMod val="75000"/>
                </a:schemeClr>
              </a:solidFill>
            </a:rPr>
            <a:t>A Digitally Confident Fire Sector</a:t>
          </a:r>
        </a:p>
      </dgm:t>
    </dgm:pt>
    <dgm:pt modelId="{72E50483-1C17-4D18-B71E-1C4B81E11BFD}" type="parTrans" cxnId="{FF75BBE3-E2D8-4882-8762-910C758A9012}">
      <dgm:prSet/>
      <dgm:spPr/>
      <dgm:t>
        <a:bodyPr/>
        <a:lstStyle/>
        <a:p>
          <a:endParaRPr lang="en-US"/>
        </a:p>
      </dgm:t>
    </dgm:pt>
    <dgm:pt modelId="{7FE47278-00C5-4C8A-92C4-F53E0381B837}" type="sibTrans" cxnId="{FF75BBE3-E2D8-4882-8762-910C758A9012}">
      <dgm:prSet/>
      <dgm:spPr/>
      <dgm:t>
        <a:bodyPr/>
        <a:lstStyle/>
        <a:p>
          <a:endParaRPr lang="en-US"/>
        </a:p>
      </dgm:t>
    </dgm:pt>
    <dgm:pt modelId="{646D764A-3699-4300-91D7-B8BFFC1A1C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>
                  <a:lumMod val="75000"/>
                </a:schemeClr>
              </a:solidFill>
            </a:rPr>
            <a:t>Digital and data literacy are about people, culture, and confidence</a:t>
          </a:r>
        </a:p>
      </dgm:t>
    </dgm:pt>
    <dgm:pt modelId="{53E70BFA-60CC-4CA2-BF8C-D64226D98D94}" type="parTrans" cxnId="{CF88F0B4-E8BA-4F65-9576-F13A458601CE}">
      <dgm:prSet/>
      <dgm:spPr/>
      <dgm:t>
        <a:bodyPr/>
        <a:lstStyle/>
        <a:p>
          <a:endParaRPr lang="en-US"/>
        </a:p>
      </dgm:t>
    </dgm:pt>
    <dgm:pt modelId="{D1BA7B38-6A79-4789-968E-324601208219}" type="sibTrans" cxnId="{CF88F0B4-E8BA-4F65-9576-F13A458601CE}">
      <dgm:prSet/>
      <dgm:spPr/>
      <dgm:t>
        <a:bodyPr/>
        <a:lstStyle/>
        <a:p>
          <a:endParaRPr lang="en-US"/>
        </a:p>
      </dgm:t>
    </dgm:pt>
    <dgm:pt modelId="{91D954EF-67C1-4CB2-B7E3-85CF1C37797B}" type="pres">
      <dgm:prSet presAssocID="{EE16082B-F979-4178-896D-2B1D1A6CA1E5}" presName="root" presStyleCnt="0">
        <dgm:presLayoutVars>
          <dgm:dir/>
          <dgm:resizeHandles val="exact"/>
        </dgm:presLayoutVars>
      </dgm:prSet>
      <dgm:spPr/>
    </dgm:pt>
    <dgm:pt modelId="{A0522C1D-1286-43D0-A380-520932467C0F}" type="pres">
      <dgm:prSet presAssocID="{F9607D76-744B-40B6-9160-2008462550AF}" presName="compNode" presStyleCnt="0"/>
      <dgm:spPr/>
    </dgm:pt>
    <dgm:pt modelId="{0791E27F-C2C7-4B88-B250-052BA272E3B2}" type="pres">
      <dgm:prSet presAssocID="{F9607D76-744B-40B6-9160-2008462550AF}" presName="bgRect" presStyleLbl="bgShp" presStyleIdx="0" presStyleCnt="2"/>
      <dgm:spPr>
        <a:ln>
          <a:solidFill>
            <a:srgbClr val="3B7D23"/>
          </a:solidFill>
        </a:ln>
      </dgm:spPr>
    </dgm:pt>
    <dgm:pt modelId="{255449FB-53FF-4048-A25C-6ECF87982AEA}" type="pres">
      <dgm:prSet presAssocID="{F9607D76-744B-40B6-9160-2008462550A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rgbClr val="D0E1CD"/>
          </a:solidFill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53C14DD7-19EE-4E60-9612-293A2E3A6771}" type="pres">
      <dgm:prSet presAssocID="{F9607D76-744B-40B6-9160-2008462550AF}" presName="spaceRect" presStyleCnt="0"/>
      <dgm:spPr/>
    </dgm:pt>
    <dgm:pt modelId="{66D84C68-131E-44D2-BF3D-24C3B4B46A08}" type="pres">
      <dgm:prSet presAssocID="{F9607D76-744B-40B6-9160-2008462550AF}" presName="parTx" presStyleLbl="revTx" presStyleIdx="0" presStyleCnt="2">
        <dgm:presLayoutVars>
          <dgm:chMax val="0"/>
          <dgm:chPref val="0"/>
        </dgm:presLayoutVars>
      </dgm:prSet>
      <dgm:spPr/>
    </dgm:pt>
    <dgm:pt modelId="{D6362EA4-FAC8-465F-90C4-6C7BC846FE54}" type="pres">
      <dgm:prSet presAssocID="{7FE47278-00C5-4C8A-92C4-F53E0381B837}" presName="sibTrans" presStyleCnt="0"/>
      <dgm:spPr/>
    </dgm:pt>
    <dgm:pt modelId="{32223DCC-31F6-4143-BA02-5A7225C248DE}" type="pres">
      <dgm:prSet presAssocID="{646D764A-3699-4300-91D7-B8BFFC1A1CF6}" presName="compNode" presStyleCnt="0"/>
      <dgm:spPr/>
    </dgm:pt>
    <dgm:pt modelId="{C218E922-0174-4BC5-82D6-DC093FAF55F4}" type="pres">
      <dgm:prSet presAssocID="{646D764A-3699-4300-91D7-B8BFFC1A1CF6}" presName="bgRect" presStyleLbl="bgShp" presStyleIdx="1" presStyleCnt="2"/>
      <dgm:spPr>
        <a:ln>
          <a:solidFill>
            <a:srgbClr val="3B7D23"/>
          </a:solidFill>
        </a:ln>
      </dgm:spPr>
    </dgm:pt>
    <dgm:pt modelId="{23AE74DC-3A53-4F19-9F35-E3AD8AE66ACB}" type="pres">
      <dgm:prSet presAssocID="{646D764A-3699-4300-91D7-B8BFFC1A1CF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rgbClr val="D0E1CD"/>
          </a:solidFill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EBBFEA2F-B6B4-4CF4-A06A-01F2FD93B9C0}" type="pres">
      <dgm:prSet presAssocID="{646D764A-3699-4300-91D7-B8BFFC1A1CF6}" presName="spaceRect" presStyleCnt="0"/>
      <dgm:spPr/>
    </dgm:pt>
    <dgm:pt modelId="{22BEBB21-BD7B-4EB1-BAA8-84742F923CBF}" type="pres">
      <dgm:prSet presAssocID="{646D764A-3699-4300-91D7-B8BFFC1A1CF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3985C75-F4B6-4599-81DC-29C75A8B40BA}" type="presOf" srcId="{646D764A-3699-4300-91D7-B8BFFC1A1CF6}" destId="{22BEBB21-BD7B-4EB1-BAA8-84742F923CBF}" srcOrd="0" destOrd="0" presId="urn:microsoft.com/office/officeart/2018/2/layout/IconVerticalSolidList"/>
    <dgm:cxn modelId="{33B4788D-8810-4BF1-90C4-08FAC2C60E3B}" type="presOf" srcId="{EE16082B-F979-4178-896D-2B1D1A6CA1E5}" destId="{91D954EF-67C1-4CB2-B7E3-85CF1C37797B}" srcOrd="0" destOrd="0" presId="urn:microsoft.com/office/officeart/2018/2/layout/IconVerticalSolidList"/>
    <dgm:cxn modelId="{CF88F0B4-E8BA-4F65-9576-F13A458601CE}" srcId="{EE16082B-F979-4178-896D-2B1D1A6CA1E5}" destId="{646D764A-3699-4300-91D7-B8BFFC1A1CF6}" srcOrd="1" destOrd="0" parTransId="{53E70BFA-60CC-4CA2-BF8C-D64226D98D94}" sibTransId="{D1BA7B38-6A79-4789-968E-324601208219}"/>
    <dgm:cxn modelId="{664042CC-32D7-4AC1-8378-BC0486C707CB}" type="presOf" srcId="{F9607D76-744B-40B6-9160-2008462550AF}" destId="{66D84C68-131E-44D2-BF3D-24C3B4B46A08}" srcOrd="0" destOrd="0" presId="urn:microsoft.com/office/officeart/2018/2/layout/IconVerticalSolidList"/>
    <dgm:cxn modelId="{FF75BBE3-E2D8-4882-8762-910C758A9012}" srcId="{EE16082B-F979-4178-896D-2B1D1A6CA1E5}" destId="{F9607D76-744B-40B6-9160-2008462550AF}" srcOrd="0" destOrd="0" parTransId="{72E50483-1C17-4D18-B71E-1C4B81E11BFD}" sibTransId="{7FE47278-00C5-4C8A-92C4-F53E0381B837}"/>
    <dgm:cxn modelId="{E60B9FAF-E4EA-47E0-AA2C-7C121DEADFB5}" type="presParOf" srcId="{91D954EF-67C1-4CB2-B7E3-85CF1C37797B}" destId="{A0522C1D-1286-43D0-A380-520932467C0F}" srcOrd="0" destOrd="0" presId="urn:microsoft.com/office/officeart/2018/2/layout/IconVerticalSolidList"/>
    <dgm:cxn modelId="{2AD9FA85-11AF-4DD1-8688-1E9D142C4536}" type="presParOf" srcId="{A0522C1D-1286-43D0-A380-520932467C0F}" destId="{0791E27F-C2C7-4B88-B250-052BA272E3B2}" srcOrd="0" destOrd="0" presId="urn:microsoft.com/office/officeart/2018/2/layout/IconVerticalSolidList"/>
    <dgm:cxn modelId="{35CF4687-C36B-4552-AC5E-A5186383F9B6}" type="presParOf" srcId="{A0522C1D-1286-43D0-A380-520932467C0F}" destId="{255449FB-53FF-4048-A25C-6ECF87982AEA}" srcOrd="1" destOrd="0" presId="urn:microsoft.com/office/officeart/2018/2/layout/IconVerticalSolidList"/>
    <dgm:cxn modelId="{0F3325B1-F7B5-47F3-9874-B0BD5473087E}" type="presParOf" srcId="{A0522C1D-1286-43D0-A380-520932467C0F}" destId="{53C14DD7-19EE-4E60-9612-293A2E3A6771}" srcOrd="2" destOrd="0" presId="urn:microsoft.com/office/officeart/2018/2/layout/IconVerticalSolidList"/>
    <dgm:cxn modelId="{051B0730-91B2-495C-8BB3-81EA1A961AF1}" type="presParOf" srcId="{A0522C1D-1286-43D0-A380-520932467C0F}" destId="{66D84C68-131E-44D2-BF3D-24C3B4B46A08}" srcOrd="3" destOrd="0" presId="urn:microsoft.com/office/officeart/2018/2/layout/IconVerticalSolidList"/>
    <dgm:cxn modelId="{95258121-9E3E-4001-BABB-0A457E1973F2}" type="presParOf" srcId="{91D954EF-67C1-4CB2-B7E3-85CF1C37797B}" destId="{D6362EA4-FAC8-465F-90C4-6C7BC846FE54}" srcOrd="1" destOrd="0" presId="urn:microsoft.com/office/officeart/2018/2/layout/IconVerticalSolidList"/>
    <dgm:cxn modelId="{87F27AD4-B832-4E14-9AD1-ED55D759D853}" type="presParOf" srcId="{91D954EF-67C1-4CB2-B7E3-85CF1C37797B}" destId="{32223DCC-31F6-4143-BA02-5A7225C248DE}" srcOrd="2" destOrd="0" presId="urn:microsoft.com/office/officeart/2018/2/layout/IconVerticalSolidList"/>
    <dgm:cxn modelId="{29EB66A6-0BFD-44A0-B6E4-051482E0DF5D}" type="presParOf" srcId="{32223DCC-31F6-4143-BA02-5A7225C248DE}" destId="{C218E922-0174-4BC5-82D6-DC093FAF55F4}" srcOrd="0" destOrd="0" presId="urn:microsoft.com/office/officeart/2018/2/layout/IconVerticalSolidList"/>
    <dgm:cxn modelId="{49FFB0B4-843F-46F8-AB96-C62575F4528F}" type="presParOf" srcId="{32223DCC-31F6-4143-BA02-5A7225C248DE}" destId="{23AE74DC-3A53-4F19-9F35-E3AD8AE66ACB}" srcOrd="1" destOrd="0" presId="urn:microsoft.com/office/officeart/2018/2/layout/IconVerticalSolidList"/>
    <dgm:cxn modelId="{22112603-7A00-44D8-8A8A-F5F050283316}" type="presParOf" srcId="{32223DCC-31F6-4143-BA02-5A7225C248DE}" destId="{EBBFEA2F-B6B4-4CF4-A06A-01F2FD93B9C0}" srcOrd="2" destOrd="0" presId="urn:microsoft.com/office/officeart/2018/2/layout/IconVerticalSolidList"/>
    <dgm:cxn modelId="{4F181F0E-EED2-4256-89AA-37556C34AF0D}" type="presParOf" srcId="{32223DCC-31F6-4143-BA02-5A7225C248DE}" destId="{22BEBB21-BD7B-4EB1-BAA8-84742F923C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DD7C9-997A-43AA-B58D-13A8E7F1EF05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A34D7-7ED2-4E48-AF66-F8D0937B57DB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73D8F-6A9C-418E-BFD4-775B413AF318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Makes it relevant</a:t>
          </a:r>
          <a:endParaRPr lang="en-US" sz="2500" kern="1200"/>
        </a:p>
      </dsp:txBody>
      <dsp:txXfrm>
        <a:off x="75768" y="3053169"/>
        <a:ext cx="3093750" cy="720000"/>
      </dsp:txXfrm>
    </dsp:sp>
    <dsp:sp modelId="{ABBA252F-D8DB-4197-9C20-08B358BAFE2C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0F423-3970-4B45-8151-28A3C4CE46B2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25698-B491-485D-9DE9-20D4D2C56509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Builds a desire to learn</a:t>
          </a:r>
          <a:endParaRPr lang="en-US" sz="2500" kern="1200"/>
        </a:p>
      </dsp:txBody>
      <dsp:txXfrm>
        <a:off x="3710925" y="3053169"/>
        <a:ext cx="3093750" cy="720000"/>
      </dsp:txXfrm>
    </dsp:sp>
    <dsp:sp modelId="{70F9EE5D-412A-441B-B39B-34F9F1F7287A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84536-0E6C-49CD-A214-4DB115CE4713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13035-4B62-4195-B35F-990F1AF9B803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Saves them time</a:t>
          </a:r>
          <a:endParaRPr lang="en-US" sz="2500" kern="1200"/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6C3D5-33C5-43D9-A531-DB655854FE8E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4A55F-6189-4158-AAEF-440299E3C13A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Accessibility</a:t>
          </a:r>
          <a:endParaRPr lang="en-US" sz="3500" kern="1200"/>
        </a:p>
      </dsp:txBody>
      <dsp:txXfrm>
        <a:off x="383617" y="1447754"/>
        <a:ext cx="2847502" cy="1768010"/>
      </dsp:txXfrm>
    </dsp:sp>
    <dsp:sp modelId="{CECFE62B-8288-4DB5-9020-986CD6C41837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12849-B6B1-4732-BA21-899652060D20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Familiarity and Trust</a:t>
          </a:r>
          <a:endParaRPr lang="en-US" sz="3500" kern="1200"/>
        </a:p>
      </dsp:txBody>
      <dsp:txXfrm>
        <a:off x="3998355" y="1447754"/>
        <a:ext cx="2847502" cy="1768010"/>
      </dsp:txXfrm>
    </dsp:sp>
    <dsp:sp modelId="{892ADF28-1609-400C-AA92-E1614AF9C871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61BA55-61FE-4A92-A3CB-1B106147837C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UX Training for Developers</a:t>
          </a:r>
          <a:endParaRPr lang="en-US" sz="3500" kern="1200"/>
        </a:p>
      </dsp:txBody>
      <dsp:txXfrm>
        <a:off x="7613092" y="1447754"/>
        <a:ext cx="2847502" cy="176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1E27F-C2C7-4B88-B250-052BA272E3B2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3B7D2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449FB-53FF-4048-A25C-6ECF87982AEA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rgbClr val="D0E1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84C68-131E-44D2-BF3D-24C3B4B46A08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>
                  <a:lumMod val="75000"/>
                </a:schemeClr>
              </a:solidFill>
            </a:rPr>
            <a:t>A Digitally Confident Fire Sector</a:t>
          </a:r>
        </a:p>
      </dsp:txBody>
      <dsp:txXfrm>
        <a:off x="1507738" y="707092"/>
        <a:ext cx="9007861" cy="1305401"/>
      </dsp:txXfrm>
    </dsp:sp>
    <dsp:sp modelId="{C218E922-0174-4BC5-82D6-DC093FAF55F4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3B7D2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E74DC-3A53-4F19-9F35-E3AD8AE66ACB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rgbClr val="D0E1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EBB21-BD7B-4EB1-BAA8-84742F923CBF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>
                  <a:lumMod val="75000"/>
                </a:schemeClr>
              </a:solidFill>
            </a:rPr>
            <a:t>Digital and data literacy are about people, culture, and confidence</a:t>
          </a:r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9A96-0638-4C88-85F0-C18E94A544DC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6C4C3-1ECB-48A9-AD64-BCED99990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4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Fundamental to the future of our sector: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and data literacy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it matters, what we’ve learned, and what we need from industry partners to accelerate progress.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C4C3-1ECB-48A9-AD64-BCED999903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36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C4C3-1ECB-48A9-AD64-BCED9999036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98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96081-44F3-019C-B8E8-22A0A4FF1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DAFBFD-8A54-23D2-84FC-39AC05278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E470D9-A46D-127C-2D26-98F931280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DEC9C-098A-5C79-E885-3D6EBCFCC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C4C3-1ECB-48A9-AD64-BCED999903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89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my key message to the tech sector: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Accessibility cannot be an afterthought.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must be foundational.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fonts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contrast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Scalable interfaces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 navigation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components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Predictable layouts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it isn’t usable, it won’t be used — especially in fire and rescue.</a:t>
            </a:r>
          </a:p>
          <a:p>
            <a:endParaRPr lang="en-GB"/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Familiarity is a safety feature.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every system looks different: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assume it’s not secure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think it's from another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believe they must relearn everything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cognitive load is huge.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already use a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PowerApps design template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Fonts</a:t>
            </a: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validation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Navigation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Buttons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Terminology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big tech companies to support similar templating and design guardrails across their products.</a:t>
            </a:r>
          </a:p>
          <a:p>
            <a:endParaRPr lang="en-GB"/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developers know how to build.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know how people 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actually use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they build.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asking for: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UX training to be an expected part of developer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programmes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Accessibility certification pathways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Co-designed fire-specific UI patterns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 that encourage simplicity, not complexity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developers don’t understand users, the product will never succeed — no matter how clever the code is.</a:t>
            </a:r>
          </a:p>
          <a:p>
            <a:endParaRPr lang="en-GB"/>
          </a:p>
          <a:p>
            <a:endParaRPr lang="en-GB"/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don’t just want vendors.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collaborators.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what partnership could look like: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Co-designing accessible templates and UI patterns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Fire‑service‑specific prompt libraries for Copilot and AI tools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Joint digital literacy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programmes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 data literacy curricula for emergency services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Affordable licensing models for shift and part-time staff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Transparent AI documentation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that is shorter, simpler, and easier to embed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Together, we can dramatically accelerate capability in this sector.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C4C3-1ECB-48A9-AD64-BCED9999036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5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Imagine a fire service where: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firefighter can access and understand the data they need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system is intuitive, accessible, and familiar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member of staff feels confident using technology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inclusion is automatic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tools support, not overwhelm, end users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entire workforce has the digital resilience to thrive at work and at home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where we’re heading — but we need strong industry partnership to get there.</a:t>
            </a:r>
          </a:p>
          <a:p>
            <a:endParaRPr lang="en-GB"/>
          </a:p>
          <a:p>
            <a:endParaRPr lang="en-GB"/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and data literacy are about people, culture, and confidence.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is only as good as the hands it’s placed in.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design systems people trust, teach skills people understand, and explain why it matters —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unlock enormous potential across the fire and rescue sector.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excited to work with many of you to make that a reality.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C4C3-1ECB-48A9-AD64-BCED9999036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3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and data skills are no longer “nice to haves.”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 skills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our staff — firefighters, control, support staff — these skills matter because: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improve safety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support better decisions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reduce risk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make systems easier, not harder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protect our people personally as well as professionally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understanding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 security basics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helps them protect their station login 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helps them protect their children from online scams at home.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make this connection clear, motivation skyrockets.</a:t>
            </a:r>
          </a:p>
          <a:p>
            <a:endParaRPr lang="en-GB"/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fire service, digital and data literacy underpin: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Smarter operational decision-making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reduction work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management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entry accuracy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Prevention insights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safety work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Efficient use of limited resources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ability to evidence value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work in high-pressure contexts.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need systems that don’t slow them down or confuse them.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C4C3-1ECB-48A9-AD64-BCED999903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8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ECA76-6EDC-3B9D-768E-E024A9377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3CD337-0B16-AC0A-0B64-CF77921F0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9204E-67E5-C1B9-5A18-09030969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and data skills are no longer “nice to haves.”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 skills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our staff — firefighters, control, support staff — these skills matter because: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improve safety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support better decisions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reduce risk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make systems easier, not harder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protect our people personally as well as professionally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understanding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 security basics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helps them protect their station login 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helps them protect their children from online scams at home.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make this connection clear, motivation skyrockets.</a:t>
            </a:r>
          </a:p>
          <a:p>
            <a:endParaRPr lang="en-GB"/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fire service, digital and data literacy underpin: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Smarter operational decision-making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reduction work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management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entry accuracy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Prevention insights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safety work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Efficient use of limited resources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ability to evidence value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work in high-pressure contexts.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need systems that don’t slow them down or confuse them.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97679-3B0C-0C25-7FF6-5275C7CD4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C4C3-1ECB-48A9-AD64-BCED999903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3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CC3C-296B-7EA5-E1F4-17FF7CC67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D21477-2249-7147-842A-34071A952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0F855E-118F-2A89-A0BC-6B313391B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learned early on that people don’t resist digital tools —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resist 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understanding why they matter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changed our approach: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start every rollout with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why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explain the personal benefit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show how simple changes prevent rework, reduce errors, and save time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show how using data helps them succeed in their role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make the work relevant to their world — not ours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talk about digital and data literacy this way, people lean in.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F2424-0E0D-15C8-529E-9B66F0667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C4C3-1ECB-48A9-AD64-BCED999903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73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learned early on that people don’t resist digital tools —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resist 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understanding why they matter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changed our approach: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start every rollout with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why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explain the personal benefit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show how simple changes prevent rework, reduce errors, and save time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show how using data helps them succeed in their role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make the work relevant to their world — not ours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talk about digital and data literacy this way, people lean in.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C4C3-1ECB-48A9-AD64-BCED999903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5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WYFRS, we’ve invested heavily in building digital fluency: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Digital Literacy eLearning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1,100 staff completed our in‑house course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interest from NFCC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considered as a sector standard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Advanced Data Literacy Workshops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90+ staff trained so far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Practical, scenario-based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on confidence and curiosity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Five‑Week Data Series with Stephanie Posavec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data approachable, visual, engaging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OneView: Our Single Source of Truth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platform that simplifies data, improves decisions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 can drill down to risk, trends, and insights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 examples like identifying hotspots for secondary fires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Personas &amp; Targeted Upskilling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DDaT personas help us tailor training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Execs need short, sharp 1:1 learning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Operational staff need hands-on, scenario-based sessions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 day with all new recruits 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Embedding Digital Inclusion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Accessibility as a core requirement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one left behind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C4C3-1ECB-48A9-AD64-BCED999903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6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our progress, we still face significant gaps: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 are not consistently intuitive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Accessibility is still variable across vendors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UX and design capability in-house is limited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developer education on accessibility, UI design, and usability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 levels still vary dramatically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Legacy systems slow down adoption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lack trust when systems "look different" or feel unfamiliar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have limited influence over external product design (Fire sector is small)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where we want to partner with industry.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C4C3-1ECB-48A9-AD64-BCED999903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Digital &amp; Data Survey revealed something important.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Confidence levels vary hugely — and this shapes adoption.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of the gaps we see have nothing to do with capability…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everything to do with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fear of getting something wrong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solvable problem — with good design, consistent interfaces, and accessible training.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Digital Literacy has a direct link into </a:t>
            </a:r>
            <a:r>
              <a:rPr lang="en-GB" err="1"/>
              <a:t>into</a:t>
            </a:r>
            <a:r>
              <a:rPr lang="en-GB"/>
              <a:t> data quality and data literacy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effectLst/>
                <a:latin typeface="Segoe UI" panose="020B0502040204020203" pitchFamily="34" charset="0"/>
              </a:rPr>
              <a:t>23 of the people who responded were system owners or Admins for a system.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effectLst/>
                <a:latin typeface="Segoe UI" panose="020B0502040204020203" pitchFamily="34" charset="0"/>
              </a:rPr>
              <a:t>41% of the responders said that there was issues around the data.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effectLst/>
                <a:latin typeface="Segoe UI" panose="020B0502040204020203" pitchFamily="34" charset="0"/>
              </a:rPr>
              <a:t>35% of system owners said there was no guidance for key processes.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effectLst/>
                <a:latin typeface="Segoe UI" panose="020B0502040204020203" pitchFamily="34" charset="0"/>
              </a:rPr>
              <a:t>They also told us where they felt our different staff groups competencies were at the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effectLst/>
                <a:latin typeface="Segoe UI" panose="020B0502040204020203" pitchFamily="34" charset="0"/>
              </a:rPr>
              <a:t>This showed a large group of staff as being not competent.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effectLst/>
                <a:latin typeface="Segoe UI" panose="020B0502040204020203" pitchFamily="34" charset="0"/>
              </a:rPr>
              <a:t>14 systems have no training registered. The others are very infrequent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C4C3-1ECB-48A9-AD64-BCED999903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37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832AF-A809-89E4-889E-A7575E5A3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A3E66E-0202-11ED-8075-D3E82C0CA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5F6A53-3533-0954-98AA-B9B1C1911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Majority of learning styles are Kinaesthetic or Visual</a:t>
            </a:r>
          </a:p>
          <a:p>
            <a:r>
              <a:rPr lang="en-GB"/>
              <a:t>We cant just learn on </a:t>
            </a:r>
            <a:r>
              <a:rPr lang="en-GB" err="1"/>
              <a:t>eLeaning</a:t>
            </a:r>
            <a:endParaRPr lang="en-GB"/>
          </a:p>
          <a:p>
            <a:r>
              <a:rPr lang="en-GB"/>
              <a:t>It needs to meet all learning style needs and be accessible to all</a:t>
            </a:r>
          </a:p>
          <a:p>
            <a:r>
              <a:rPr lang="en-GB"/>
              <a:t>3 hour CPD face to face for all crews and support at all levels </a:t>
            </a:r>
          </a:p>
          <a:p>
            <a:r>
              <a:rPr lang="en-GB"/>
              <a:t>TikTok style short videos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6AB9-2A00-D320-D07B-B99DF8FD2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C4C3-1ECB-48A9-AD64-BCED999903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8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8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17FF-1E04-4435-9D58-34BD68037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522E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3B3C9-3B3F-4227-9925-F143A7A7D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22E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8BEB4D3-4C9E-0C5A-9708-340F9AF29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313" y="29094"/>
            <a:ext cx="2924688" cy="1240906"/>
          </a:xfrm>
          <a:prstGeom prst="rect">
            <a:avLst/>
          </a:prstGeom>
        </p:spPr>
      </p:pic>
      <p:pic>
        <p:nvPicPr>
          <p:cNvPr id="6" name="Picture 5" descr="West Yorkshire landscape scene">
            <a:extLst>
              <a:ext uri="{FF2B5EF4-FFF2-40B4-BE49-F238E27FC236}">
                <a16:creationId xmlns:a16="http://schemas.microsoft.com/office/drawing/2014/main" id="{3B88050E-BDF6-F590-A701-CC373AD67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6550"/>
            <a:ext cx="12192000" cy="37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AE43968A-9D9F-23B4-D057-BE78D04DC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135018" y="1955007"/>
            <a:ext cx="5808664" cy="2628899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522E91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C53E35-9F4E-46F1-BB9B-7907B3A77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34BCB-CD7E-4074-A016-4C9E31776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522E91"/>
                </a:solidFill>
              </a:defRPr>
            </a:lvl1pPr>
            <a:lvl2pPr>
              <a:defRPr>
                <a:solidFill>
                  <a:srgbClr val="522E91"/>
                </a:solidFill>
              </a:defRPr>
            </a:lvl2pPr>
            <a:lvl3pPr>
              <a:defRPr>
                <a:solidFill>
                  <a:srgbClr val="522E91"/>
                </a:solidFill>
              </a:defRPr>
            </a:lvl3pPr>
            <a:lvl4pPr>
              <a:defRPr>
                <a:solidFill>
                  <a:srgbClr val="522E91"/>
                </a:solidFill>
              </a:defRPr>
            </a:lvl4pPr>
            <a:lvl5pPr>
              <a:defRPr>
                <a:solidFill>
                  <a:srgbClr val="522E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0EFECF-C591-4B7F-B89E-D70EDFD014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522E9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735BE-B845-49D4-B324-2F364417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509-037B-4E8D-9A2C-C9161E8B594A}" type="datetime4">
              <a:rPr lang="en-GB" smtClean="0"/>
              <a:t>14 January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7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C77053B5-1B9D-BB22-A7F1-87B9F6E87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014495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522E91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5A532-DAD0-677D-6E4F-F23EF286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4"/>
            <a:ext cx="10515600" cy="716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EB4F-EEEC-4A8B-A2F4-96B169B30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22E91"/>
                </a:solidFill>
              </a:defRPr>
            </a:lvl1pPr>
            <a:lvl2pPr>
              <a:defRPr>
                <a:solidFill>
                  <a:srgbClr val="522E91"/>
                </a:solidFill>
              </a:defRPr>
            </a:lvl2pPr>
            <a:lvl3pPr>
              <a:defRPr>
                <a:solidFill>
                  <a:srgbClr val="522E91"/>
                </a:solidFill>
              </a:defRPr>
            </a:lvl3pPr>
            <a:lvl4pPr>
              <a:defRPr>
                <a:solidFill>
                  <a:srgbClr val="522E91"/>
                </a:solidFill>
              </a:defRPr>
            </a:lvl4pPr>
            <a:lvl5pPr>
              <a:defRPr>
                <a:solidFill>
                  <a:srgbClr val="522E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9684C7-02AF-431F-87C4-58D74ECD6C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522E9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6E9B4-8397-49BB-9C54-F93A1A82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9956-73F5-48C5-A85F-0F7F02556CE8}" type="datetime4">
              <a:rPr lang="en-GB" smtClean="0"/>
              <a:t>14 January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0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B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1174-3321-48A7-A0B7-B360AD8F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522E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C203E-2838-4E2C-B865-10A93F89F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9EB50F-C3E4-4DAC-BFC2-BF4D6F38E8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522E9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1B2D9-8779-4FB2-8C40-EE543F41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033-30F8-4D32-91B1-5BD09060380F}" type="datetime4">
              <a:rPr lang="en-GB" smtClean="0"/>
              <a:t>14 January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3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FE1172B-14B4-6F85-695F-C24FB473F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014495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522E91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D5166-8634-4D2E-8211-05F53171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3"/>
            <a:ext cx="10515600" cy="788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CFDC5-01B8-48F1-B148-A7AD06D76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522E91"/>
                </a:solidFill>
              </a:defRPr>
            </a:lvl1pPr>
            <a:lvl2pPr>
              <a:defRPr>
                <a:solidFill>
                  <a:srgbClr val="522E91"/>
                </a:solidFill>
              </a:defRPr>
            </a:lvl2pPr>
            <a:lvl3pPr>
              <a:defRPr>
                <a:solidFill>
                  <a:srgbClr val="522E91"/>
                </a:solidFill>
              </a:defRPr>
            </a:lvl3pPr>
            <a:lvl4pPr>
              <a:defRPr>
                <a:solidFill>
                  <a:srgbClr val="522E91"/>
                </a:solidFill>
              </a:defRPr>
            </a:lvl4pPr>
            <a:lvl5pPr>
              <a:defRPr>
                <a:solidFill>
                  <a:srgbClr val="522E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AF53E-F032-4B79-9AD6-5C55DD5D2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522E91"/>
                </a:solidFill>
              </a:defRPr>
            </a:lvl1pPr>
            <a:lvl2pPr>
              <a:defRPr>
                <a:solidFill>
                  <a:srgbClr val="522E91"/>
                </a:solidFill>
              </a:defRPr>
            </a:lvl2pPr>
            <a:lvl3pPr>
              <a:defRPr>
                <a:solidFill>
                  <a:srgbClr val="522E91"/>
                </a:solidFill>
              </a:defRPr>
            </a:lvl3pPr>
            <a:lvl4pPr>
              <a:defRPr>
                <a:solidFill>
                  <a:srgbClr val="522E91"/>
                </a:solidFill>
              </a:defRPr>
            </a:lvl4pPr>
            <a:lvl5pPr>
              <a:defRPr>
                <a:solidFill>
                  <a:srgbClr val="522E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293A44-2624-407E-845A-4A78785EDF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522E9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F0616-554A-4330-A1BC-30DDB2B6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4FEF-1AFF-4A5A-893C-17CC44F5677A}" type="datetime4">
              <a:rPr lang="en-GB" smtClean="0"/>
              <a:t>14 January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38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70D7B9-0104-FA27-7EEE-39845CF7D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669"/>
            <a:ext cx="12192000" cy="1014495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522E91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43988-3380-9CB5-A32A-13BCD585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82"/>
            <a:ext cx="10515600" cy="760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7DE7F-3754-4381-86CA-47CF50C18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22E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3054D-50AC-423F-B402-2DB9D7F24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522E91"/>
                </a:solidFill>
              </a:defRPr>
            </a:lvl1pPr>
            <a:lvl2pPr>
              <a:defRPr>
                <a:solidFill>
                  <a:srgbClr val="522E91"/>
                </a:solidFill>
              </a:defRPr>
            </a:lvl2pPr>
            <a:lvl3pPr>
              <a:defRPr>
                <a:solidFill>
                  <a:srgbClr val="522E91"/>
                </a:solidFill>
              </a:defRPr>
            </a:lvl3pPr>
            <a:lvl4pPr>
              <a:defRPr>
                <a:solidFill>
                  <a:srgbClr val="522E91"/>
                </a:solidFill>
              </a:defRPr>
            </a:lvl4pPr>
            <a:lvl5pPr>
              <a:defRPr>
                <a:solidFill>
                  <a:srgbClr val="522E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03DFF-4954-4D7B-86DD-E9D88DCEA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22E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B1C27-44F2-45EA-B4D4-AC965D7AD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522E91"/>
                </a:solidFill>
              </a:defRPr>
            </a:lvl1pPr>
            <a:lvl2pPr>
              <a:defRPr>
                <a:solidFill>
                  <a:srgbClr val="522E91"/>
                </a:solidFill>
              </a:defRPr>
            </a:lvl2pPr>
            <a:lvl3pPr>
              <a:defRPr>
                <a:solidFill>
                  <a:srgbClr val="522E91"/>
                </a:solidFill>
              </a:defRPr>
            </a:lvl3pPr>
            <a:lvl4pPr>
              <a:defRPr>
                <a:solidFill>
                  <a:srgbClr val="522E91"/>
                </a:solidFill>
              </a:defRPr>
            </a:lvl4pPr>
            <a:lvl5pPr>
              <a:defRPr>
                <a:solidFill>
                  <a:srgbClr val="522E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F289446-559A-4A34-B9BD-E5B77115B1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522E9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F0B28-9310-49D3-9751-3EA23D56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F0AF-FF32-4571-AE16-FD4C71D25250}" type="datetime4">
              <a:rPr lang="en-GB" smtClean="0"/>
              <a:t>14 January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9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F8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B50EFCD5-F6D7-5097-EBA6-806CDA9C6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5"/>
            <a:ext cx="12192000" cy="1014495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522E91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C2C53-A116-284B-F36F-DADE9076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42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1E2BC-8025-49BF-BE1E-203D3B5F8D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522E9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315EC-BB25-4F38-B351-15B6DB26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56C7-91DD-41A0-8ABE-3BFE2438A0A4}" type="datetime4">
              <a:rPr lang="en-GB" smtClean="0"/>
              <a:t>14 January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8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8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23A0-FB13-4DF9-9A8D-55A607D36C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522E9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F913F-35CD-4468-8B3C-36DB870E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3929-C53D-4BC2-8E10-3E145E778005}" type="datetime4">
              <a:rPr lang="en-GB" smtClean="0"/>
              <a:t>14 January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19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2C5840CE-997E-BD6A-36E7-C8A23DDD6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9788" y="457200"/>
            <a:ext cx="3932237" cy="1600200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522E91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6F7EF-B2BC-4DCA-B6E6-59299CF2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09FA2-4706-4334-967D-C8EA3DDB4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22E9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408BB-EE0F-41F1-9DE4-69C506CD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600">
                <a:solidFill>
                  <a:srgbClr val="522E91"/>
                </a:solidFill>
              </a:defRPr>
            </a:lvl1pPr>
            <a:lvl2pPr>
              <a:defRPr sz="2600">
                <a:solidFill>
                  <a:srgbClr val="522E91"/>
                </a:solidFill>
              </a:defRPr>
            </a:lvl2pPr>
            <a:lvl3pPr>
              <a:defRPr sz="2600">
                <a:solidFill>
                  <a:srgbClr val="522E91"/>
                </a:solidFill>
              </a:defRPr>
            </a:lvl3pPr>
            <a:lvl4pPr>
              <a:defRPr sz="2600">
                <a:solidFill>
                  <a:srgbClr val="522E91"/>
                </a:solidFill>
              </a:defRPr>
            </a:lvl4pPr>
            <a:lvl5pPr>
              <a:defRPr sz="2600">
                <a:solidFill>
                  <a:srgbClr val="522E9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DFB0BF-825A-423A-B83F-30180C7053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522E9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81C29-A412-4BE8-8400-4ECF4BAE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AE87-C8C4-49F9-8A7F-F558631F6D20}" type="datetime4">
              <a:rPr lang="en-GB" smtClean="0"/>
              <a:t>14 January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1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1E76AD1B-91ED-D408-3EF3-5DAB3071D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19"/>
            <a:ext cx="12192000" cy="1014495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522E91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AEAC5-C711-D328-3F28-9730AC17B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3"/>
            <a:ext cx="10515600" cy="8336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8D5AE-F065-48B0-997B-1FB425D53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522E91"/>
                </a:solidFill>
              </a:defRPr>
            </a:lvl1pPr>
            <a:lvl2pPr>
              <a:defRPr>
                <a:solidFill>
                  <a:srgbClr val="522E91"/>
                </a:solidFill>
              </a:defRPr>
            </a:lvl2pPr>
            <a:lvl3pPr>
              <a:defRPr>
                <a:solidFill>
                  <a:srgbClr val="522E91"/>
                </a:solidFill>
              </a:defRPr>
            </a:lvl3pPr>
            <a:lvl4pPr>
              <a:defRPr>
                <a:solidFill>
                  <a:srgbClr val="522E91"/>
                </a:solidFill>
              </a:defRPr>
            </a:lvl4pPr>
            <a:lvl5pPr>
              <a:defRPr>
                <a:solidFill>
                  <a:srgbClr val="522E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9443A4-70B2-45D8-9CE4-28E91EC811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522E9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87508-3CBE-4D54-9E2B-AAD48693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602A-A64A-4AC2-99DA-2562D5655E77}" type="datetime4">
              <a:rPr lang="en-GB" smtClean="0"/>
              <a:t>14 January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6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E6FC7-7E3E-44B8-B9D4-046EE523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F478F-7312-4974-BD87-F73A22C6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A602-4E50-4434-B8A1-5ED3182679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522E9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3896F-0827-48A4-AC88-E261593B8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A3E6B"/>
                </a:solidFill>
              </a:defRPr>
            </a:lvl1pPr>
          </a:lstStyle>
          <a:p>
            <a:fld id="{CB4D2722-9E47-49C5-BFA7-BC3B49A1C884}" type="datetime4">
              <a:rPr lang="en-GB" smtClean="0"/>
              <a:pPr/>
              <a:t>14 January 2026</a:t>
            </a:fld>
            <a:endParaRPr lang="en-GB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BE5CA97-50BA-3DD8-1D61-3C2B6A2A37D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51022"/>
            <a:ext cx="2082800" cy="8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9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7" r:id="rId9"/>
    <p:sldLayoutId id="214748368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A3E6B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2A3E6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600" kern="1200">
          <a:solidFill>
            <a:srgbClr val="2A3E6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2A3E6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▫"/>
        <a:defRPr sz="2600" kern="1200">
          <a:solidFill>
            <a:srgbClr val="2A3E6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A3E6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99AEFC-F39E-A283-C134-0318E98AB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Fire Innovation Forum - Digital and Data Skills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87A0AF-C790-611E-AEA8-81B4B097E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2148"/>
            <a:ext cx="9144000" cy="1355651"/>
          </a:xfrm>
        </p:spPr>
        <p:txBody>
          <a:bodyPr/>
          <a:lstStyle/>
          <a:p>
            <a:r>
              <a:rPr lang="en-GB" sz="3200"/>
              <a:t>Kirsty James</a:t>
            </a:r>
            <a:endParaRPr lang="en-GB" sz="2000"/>
          </a:p>
          <a:p>
            <a:r>
              <a:rPr lang="en-GB" sz="2000"/>
              <a:t>West Yorkshire Fire and Rescue Service</a:t>
            </a:r>
          </a:p>
        </p:txBody>
      </p:sp>
    </p:spTree>
    <p:extLst>
      <p:ext uri="{BB962C8B-B14F-4D97-AF65-F5344CB8AC3E}">
        <p14:creationId xmlns:p14="http://schemas.microsoft.com/office/powerpoint/2010/main" val="144276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BD38-38CB-030F-DAA9-162804D4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Survey Insights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82BAE-EC4E-66B4-62A8-58D1A6A2F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2D2E-69AC-4A9A-B577-17C4070B855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10F20-9664-E394-D666-3CA264ED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9956-73F5-48C5-A85F-0F7F02556CE8}" type="datetime4">
              <a:rPr lang="en-GB" smtClean="0"/>
              <a:t>14 January 2026</a:t>
            </a:fld>
            <a:endParaRPr lang="en-GB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3B176F6-1336-88F3-5B0A-D2D03C9398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9435" r="52046" b="72637"/>
          <a:stretch>
            <a:fillRect/>
          </a:stretch>
        </p:blipFill>
        <p:spPr>
          <a:xfrm>
            <a:off x="6873896" y="1077669"/>
            <a:ext cx="4568132" cy="1843416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782EC55-A313-B434-5CB4-407B9885B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470" t="75380" r="8056" b="3590"/>
          <a:stretch>
            <a:fillRect/>
          </a:stretch>
        </p:blipFill>
        <p:spPr>
          <a:xfrm>
            <a:off x="5061546" y="4514493"/>
            <a:ext cx="1958000" cy="1645612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CB47727-1B08-077B-34B6-23DEE7C858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622" t="42369" r="14802" b="37362"/>
          <a:stretch>
            <a:fillRect/>
          </a:stretch>
        </p:blipFill>
        <p:spPr>
          <a:xfrm>
            <a:off x="5061546" y="2907255"/>
            <a:ext cx="1965048" cy="1617718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7822619-883A-C05C-0641-71767E925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541" t="7220" r="15119" b="68613"/>
          <a:stretch>
            <a:fillRect/>
          </a:stretch>
        </p:blipFill>
        <p:spPr>
          <a:xfrm>
            <a:off x="5066074" y="1077669"/>
            <a:ext cx="1861447" cy="1843416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E1C857-6370-D2D8-8649-D8F1F2D140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188" r="53923" b="39594"/>
          <a:stretch>
            <a:fillRect/>
          </a:stretch>
        </p:blipFill>
        <p:spPr>
          <a:xfrm>
            <a:off x="6825619" y="2907256"/>
            <a:ext cx="4616409" cy="1645612"/>
          </a:xfrm>
          <a:prstGeom prst="rect">
            <a:avLst/>
          </a:prstGeom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BBD2B9D-06BC-5E2E-D671-03DD87191F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78695" r="52338" b="5831"/>
          <a:stretch>
            <a:fillRect/>
          </a:stretch>
        </p:blipFill>
        <p:spPr>
          <a:xfrm>
            <a:off x="6825619" y="4553538"/>
            <a:ext cx="4616409" cy="16177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C3B22B-E5C2-886D-DEB8-5DA8FD130342}"/>
              </a:ext>
            </a:extLst>
          </p:cNvPr>
          <p:cNvSpPr txBox="1"/>
          <p:nvPr/>
        </p:nvSpPr>
        <p:spPr>
          <a:xfrm>
            <a:off x="404714" y="1077669"/>
            <a:ext cx="54996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522E91"/>
                </a:solidFill>
              </a:rPr>
              <a:t>Data Drivers</a:t>
            </a:r>
            <a:endParaRPr lang="en-US">
              <a:solidFill>
                <a:srgbClr val="522E91"/>
              </a:solidFill>
            </a:endParaRPr>
          </a:p>
          <a:p>
            <a:r>
              <a:rPr lang="en-US">
                <a:solidFill>
                  <a:srgbClr val="522E91"/>
                </a:solidFill>
              </a:rPr>
              <a:t>How data driven are their roles?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63B72D-602E-7C91-4768-486C665E95CE}"/>
              </a:ext>
            </a:extLst>
          </p:cNvPr>
          <p:cNvSpPr txBox="1"/>
          <p:nvPr/>
        </p:nvSpPr>
        <p:spPr>
          <a:xfrm>
            <a:off x="379572" y="2848484"/>
            <a:ext cx="54996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522E91"/>
                </a:solidFill>
              </a:rPr>
              <a:t>Decision Making</a:t>
            </a:r>
          </a:p>
          <a:p>
            <a:r>
              <a:rPr lang="en-US">
                <a:solidFill>
                  <a:srgbClr val="522E91"/>
                </a:solidFill>
              </a:rPr>
              <a:t>How often do they use data to make decisions?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EB5FD-CB5E-720C-D20D-01E645BF986F}"/>
              </a:ext>
            </a:extLst>
          </p:cNvPr>
          <p:cNvSpPr txBox="1"/>
          <p:nvPr/>
        </p:nvSpPr>
        <p:spPr>
          <a:xfrm>
            <a:off x="423308" y="4591244"/>
            <a:ext cx="467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522E91"/>
                </a:solidFill>
              </a:rPr>
              <a:t>Data Confidence</a:t>
            </a:r>
          </a:p>
          <a:p>
            <a:r>
              <a:rPr lang="en-US">
                <a:solidFill>
                  <a:srgbClr val="522E91"/>
                </a:solidFill>
              </a:rPr>
              <a:t>How often do they feel overwhelmed when dealing with data?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2D90B4-D6F1-7CAD-F5F0-E1B817719E15}"/>
              </a:ext>
            </a:extLst>
          </p:cNvPr>
          <p:cNvCxnSpPr>
            <a:cxnSpLocks/>
          </p:cNvCxnSpPr>
          <p:nvPr/>
        </p:nvCxnSpPr>
        <p:spPr>
          <a:xfrm>
            <a:off x="423308" y="2810108"/>
            <a:ext cx="10930492" cy="0"/>
          </a:xfrm>
          <a:prstGeom prst="line">
            <a:avLst/>
          </a:prstGeom>
          <a:ln>
            <a:solidFill>
              <a:srgbClr val="522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3B70CA-8E21-191B-39F5-17498D2D174F}"/>
              </a:ext>
            </a:extLst>
          </p:cNvPr>
          <p:cNvCxnSpPr>
            <a:cxnSpLocks/>
          </p:cNvCxnSpPr>
          <p:nvPr/>
        </p:nvCxnSpPr>
        <p:spPr>
          <a:xfrm>
            <a:off x="404714" y="4552868"/>
            <a:ext cx="10949086" cy="0"/>
          </a:xfrm>
          <a:prstGeom prst="line">
            <a:avLst/>
          </a:prstGeom>
          <a:ln>
            <a:solidFill>
              <a:srgbClr val="522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07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D260E-C9C5-F8F6-1EEE-C84697461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17A1-BC77-9C34-F009-816AB231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Survey Insights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0F76-54ED-B4FA-2856-FA2F6C991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2D2E-69AC-4A9A-B577-17C4070B855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5D84B-315A-26F7-67F8-F868BF50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9956-73F5-48C5-A85F-0F7F02556CE8}" type="datetime4">
              <a:rPr lang="en-GB" smtClean="0"/>
              <a:t>14 January 2026</a:t>
            </a:fld>
            <a:endParaRPr lang="en-GB"/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7A17440-B25D-3FDC-F51A-3B2C34C346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12156" r="64673" b="7863"/>
          <a:stretch>
            <a:fillRect/>
          </a:stretch>
        </p:blipFill>
        <p:spPr>
          <a:xfrm>
            <a:off x="5713998" y="1159727"/>
            <a:ext cx="3178439" cy="5196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F5479-8021-7BB3-B6CD-F6B0719E1E68}"/>
              </a:ext>
            </a:extLst>
          </p:cNvPr>
          <p:cNvSpPr txBox="1"/>
          <p:nvPr/>
        </p:nvSpPr>
        <p:spPr>
          <a:xfrm>
            <a:off x="404714" y="1077669"/>
            <a:ext cx="54996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522E91"/>
                </a:solidFill>
              </a:rPr>
              <a:t>Accessibility</a:t>
            </a:r>
            <a:endParaRPr lang="en-US">
              <a:solidFill>
                <a:srgbClr val="522E91"/>
              </a:solidFill>
            </a:endParaRPr>
          </a:p>
          <a:p>
            <a:r>
              <a:rPr lang="en-US">
                <a:solidFill>
                  <a:srgbClr val="522E91"/>
                </a:solidFill>
              </a:rPr>
              <a:t>Are they aware of accessibility requirements when creating documents?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77BF9-706B-5E9C-237A-9B81BC9F562B}"/>
              </a:ext>
            </a:extLst>
          </p:cNvPr>
          <p:cNvSpPr txBox="1"/>
          <p:nvPr/>
        </p:nvSpPr>
        <p:spPr>
          <a:xfrm>
            <a:off x="309514" y="4441706"/>
            <a:ext cx="5499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522E91"/>
                </a:solidFill>
              </a:rPr>
              <a:t>Do they know how to use the accessibility tracker?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949C31E-D357-60A9-7534-497E8B0FA0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954" t="12156" r="11822" b="7863"/>
          <a:stretch>
            <a:fillRect/>
          </a:stretch>
        </p:blipFill>
        <p:spPr>
          <a:xfrm>
            <a:off x="8126689" y="1159727"/>
            <a:ext cx="2899317" cy="51966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E7E413-9BC3-747D-9E03-B88894465C68}"/>
              </a:ext>
            </a:extLst>
          </p:cNvPr>
          <p:cNvSpPr/>
          <p:nvPr/>
        </p:nvSpPr>
        <p:spPr>
          <a:xfrm>
            <a:off x="5713998" y="3150350"/>
            <a:ext cx="5312008" cy="9379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84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B08C-B6F4-0F99-E9E4-1C992E0B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4"/>
            <a:ext cx="10515600" cy="716642"/>
          </a:xfrm>
        </p:spPr>
        <p:txBody>
          <a:bodyPr anchor="ctr">
            <a:normAutofit/>
          </a:bodyPr>
          <a:lstStyle/>
          <a:p>
            <a:r>
              <a:rPr lang="en-GB"/>
              <a:t>What We Need from Tech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D6783-6822-4000-E11F-A58475070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BC2D2E-69AC-4A9A-B577-17C4070B855C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AE7F7-5802-A724-A057-524A31F6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D49956-73F5-48C5-A85F-0F7F02556CE8}" type="datetime4">
              <a:rPr lang="en-GB" smtClean="0"/>
              <a:pPr>
                <a:spcAft>
                  <a:spcPts val="600"/>
                </a:spcAft>
              </a:pPr>
              <a:t>14 January 2026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BC284A3-CE27-4B2C-F23A-69790CE27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75013"/>
              </p:ext>
            </p:extLst>
          </p:nvPr>
        </p:nvGraphicFramePr>
        <p:xfrm>
          <a:off x="838200" y="140567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919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D160-F051-E796-1354-7F63ADB9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4"/>
            <a:ext cx="10515600" cy="716642"/>
          </a:xfrm>
        </p:spPr>
        <p:txBody>
          <a:bodyPr anchor="ctr">
            <a:normAutofit/>
          </a:bodyPr>
          <a:lstStyle/>
          <a:p>
            <a:r>
              <a:rPr lang="en-US"/>
              <a:t>Vision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C7165-8CEA-89C5-DD12-BD019683E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BC2D2E-69AC-4A9A-B577-17C4070B855C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F5853-FF9F-A312-2017-CD454F15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D49956-73F5-48C5-A85F-0F7F02556CE8}" type="datetime4">
              <a:rPr lang="en-GB" smtClean="0"/>
              <a:pPr>
                <a:spcAft>
                  <a:spcPts val="600"/>
                </a:spcAft>
              </a:pPr>
              <a:t>14 January 2026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EDFF6D9-91A7-CA86-2988-331404B87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270892"/>
              </p:ext>
            </p:extLst>
          </p:nvPr>
        </p:nvGraphicFramePr>
        <p:xfrm>
          <a:off x="693234" y="13159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93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784F667-9FCA-64B1-AB54-F12DA2308BCA}"/>
              </a:ext>
            </a:extLst>
          </p:cNvPr>
          <p:cNvSpPr/>
          <p:nvPr/>
        </p:nvSpPr>
        <p:spPr>
          <a:xfrm>
            <a:off x="7113000" y="2201293"/>
            <a:ext cx="2196000" cy="2196000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393B49-A23E-7DC7-771D-6C863967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4"/>
            <a:ext cx="10515600" cy="716642"/>
          </a:xfrm>
        </p:spPr>
        <p:txBody>
          <a:bodyPr anchor="ctr">
            <a:normAutofit/>
          </a:bodyPr>
          <a:lstStyle/>
          <a:p>
            <a:r>
              <a:rPr lang="en-US"/>
              <a:t>Why Digital &amp; Data Skills Matter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1B284-C605-48EF-95C1-CF7553801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BC2D2E-69AC-4A9A-B577-17C4070B855C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33CCC-E2CD-4472-B6FF-EC6CE0AC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D49956-73F5-48C5-A85F-0F7F02556CE8}" type="datetime4">
              <a:rPr lang="en-GB" smtClean="0"/>
              <a:pPr>
                <a:spcAft>
                  <a:spcPts val="600"/>
                </a:spcAft>
              </a:pPr>
              <a:t>14 January 2026</a:t>
            </a:fld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0AD3EA-3EB9-171A-610C-15982C8E17BE}"/>
              </a:ext>
            </a:extLst>
          </p:cNvPr>
          <p:cNvSpPr/>
          <p:nvPr/>
        </p:nvSpPr>
        <p:spPr>
          <a:xfrm>
            <a:off x="2883000" y="2201293"/>
            <a:ext cx="2196000" cy="2196000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5" descr="Fire">
            <a:extLst>
              <a:ext uri="{FF2B5EF4-FFF2-40B4-BE49-F238E27FC236}">
                <a16:creationId xmlns:a16="http://schemas.microsoft.com/office/drawing/2014/main" id="{C7F99581-A3CE-8F84-A13E-99D469FF85E7}"/>
              </a:ext>
            </a:extLst>
          </p:cNvPr>
          <p:cNvSpPr/>
          <p:nvPr/>
        </p:nvSpPr>
        <p:spPr>
          <a:xfrm>
            <a:off x="3351000" y="2669294"/>
            <a:ext cx="1260000" cy="126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04A7D84-DBFE-926E-66DA-7600EC146868}"/>
              </a:ext>
            </a:extLst>
          </p:cNvPr>
          <p:cNvSpPr/>
          <p:nvPr/>
        </p:nvSpPr>
        <p:spPr>
          <a:xfrm>
            <a:off x="2181000" y="5081294"/>
            <a:ext cx="3600000" cy="720000"/>
          </a:xfrm>
          <a:custGeom>
            <a:avLst/>
            <a:gdLst>
              <a:gd name="csX0" fmla="*/ 0 w 3600000"/>
              <a:gd name="csY0" fmla="*/ 0 h 720000"/>
              <a:gd name="csX1" fmla="*/ 3600000 w 3600000"/>
              <a:gd name="csY1" fmla="*/ 0 h 720000"/>
              <a:gd name="csX2" fmla="*/ 3600000 w 3600000"/>
              <a:gd name="csY2" fmla="*/ 720000 h 720000"/>
              <a:gd name="csX3" fmla="*/ 0 w 3600000"/>
              <a:gd name="csY3" fmla="*/ 720000 h 720000"/>
              <a:gd name="csX4" fmla="*/ 0 w 3600000"/>
              <a:gd name="csY4" fmla="*/ 0 h 72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600000" h="720000">
                <a:moveTo>
                  <a:pt x="0" y="0"/>
                </a:moveTo>
                <a:lnTo>
                  <a:pt x="3600000" y="0"/>
                </a:lnTo>
                <a:lnTo>
                  <a:pt x="36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2500" kern="1200"/>
              <a:t>Beyond Fire and Rescue Services</a:t>
            </a:r>
            <a:endParaRPr lang="en-US" sz="2500" kern="1200"/>
          </a:p>
        </p:txBody>
      </p:sp>
      <p:sp>
        <p:nvSpPr>
          <p:cNvPr id="11" name="Rectangle 10" descr="Firefighter">
            <a:extLst>
              <a:ext uri="{FF2B5EF4-FFF2-40B4-BE49-F238E27FC236}">
                <a16:creationId xmlns:a16="http://schemas.microsoft.com/office/drawing/2014/main" id="{B519EB8A-F835-6234-5F75-B93CB1090F65}"/>
              </a:ext>
            </a:extLst>
          </p:cNvPr>
          <p:cNvSpPr/>
          <p:nvPr/>
        </p:nvSpPr>
        <p:spPr>
          <a:xfrm>
            <a:off x="7581000" y="2669294"/>
            <a:ext cx="1260000" cy="12600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3E00FC-0EBF-6F34-3A3D-599CA5B2177D}"/>
              </a:ext>
            </a:extLst>
          </p:cNvPr>
          <p:cNvSpPr/>
          <p:nvPr/>
        </p:nvSpPr>
        <p:spPr>
          <a:xfrm>
            <a:off x="6411000" y="5081294"/>
            <a:ext cx="3600000" cy="720000"/>
          </a:xfrm>
          <a:custGeom>
            <a:avLst/>
            <a:gdLst>
              <a:gd name="csX0" fmla="*/ 0 w 3600000"/>
              <a:gd name="csY0" fmla="*/ 0 h 720000"/>
              <a:gd name="csX1" fmla="*/ 3600000 w 3600000"/>
              <a:gd name="csY1" fmla="*/ 0 h 720000"/>
              <a:gd name="csX2" fmla="*/ 3600000 w 3600000"/>
              <a:gd name="csY2" fmla="*/ 720000 h 720000"/>
              <a:gd name="csX3" fmla="*/ 0 w 3600000"/>
              <a:gd name="csY3" fmla="*/ 720000 h 720000"/>
              <a:gd name="csX4" fmla="*/ 0 w 3600000"/>
              <a:gd name="csY4" fmla="*/ 0 h 72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600000" h="720000">
                <a:moveTo>
                  <a:pt x="0" y="0"/>
                </a:moveTo>
                <a:lnTo>
                  <a:pt x="3600000" y="0"/>
                </a:lnTo>
                <a:lnTo>
                  <a:pt x="36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2500" kern="1200"/>
              <a:t>Within Fire and Rescue Services</a:t>
            </a:r>
            <a:endParaRPr lang="en-US" sz="2500" kern="1200"/>
          </a:p>
        </p:txBody>
      </p:sp>
    </p:spTree>
    <p:extLst>
      <p:ext uri="{BB962C8B-B14F-4D97-AF65-F5344CB8AC3E}">
        <p14:creationId xmlns:p14="http://schemas.microsoft.com/office/powerpoint/2010/main" val="144457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3F1F8-5941-38F8-8096-3BB928AE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2E67734E-C93E-A7D4-8FAF-AC54E3344DB8}"/>
              </a:ext>
            </a:extLst>
          </p:cNvPr>
          <p:cNvSpPr/>
          <p:nvPr/>
        </p:nvSpPr>
        <p:spPr>
          <a:xfrm>
            <a:off x="7830014" y="2317898"/>
            <a:ext cx="2267248" cy="2157257"/>
          </a:xfrm>
          <a:prstGeom prst="ellipse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AE860B-A1F0-A649-82A1-7B06EC3FD9A9}"/>
              </a:ext>
            </a:extLst>
          </p:cNvPr>
          <p:cNvSpPr/>
          <p:nvPr/>
        </p:nvSpPr>
        <p:spPr>
          <a:xfrm>
            <a:off x="2454340" y="2286000"/>
            <a:ext cx="2381655" cy="2157257"/>
          </a:xfrm>
          <a:custGeom>
            <a:avLst/>
            <a:gdLst>
              <a:gd name="csX0" fmla="*/ 0 w 3600000"/>
              <a:gd name="csY0" fmla="*/ 0 h 720000"/>
              <a:gd name="csX1" fmla="*/ 3600000 w 3600000"/>
              <a:gd name="csY1" fmla="*/ 0 h 720000"/>
              <a:gd name="csX2" fmla="*/ 3600000 w 3600000"/>
              <a:gd name="csY2" fmla="*/ 720000 h 720000"/>
              <a:gd name="csX3" fmla="*/ 0 w 3600000"/>
              <a:gd name="csY3" fmla="*/ 720000 h 720000"/>
              <a:gd name="csX4" fmla="*/ 0 w 3600000"/>
              <a:gd name="csY4" fmla="*/ 0 h 72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600000" h="720000">
                <a:moveTo>
                  <a:pt x="0" y="0"/>
                </a:moveTo>
                <a:lnTo>
                  <a:pt x="3600000" y="0"/>
                </a:lnTo>
                <a:lnTo>
                  <a:pt x="36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prstTxWarp prst="textArchUp">
              <a:avLst>
                <a:gd name="adj" fmla="val 9985032"/>
              </a:avLst>
            </a:prstTxWarp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3600" b="1" kern="1200">
                <a:solidFill>
                  <a:srgbClr val="522E91"/>
                </a:solidFill>
              </a:rPr>
              <a:t>Beyond Fire and Rescue Services</a:t>
            </a:r>
            <a:endParaRPr lang="en-US" sz="3600" b="1" kern="1200">
              <a:solidFill>
                <a:srgbClr val="522E9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D909F8-BE9C-3DCF-C1E9-426A138EBBC8}"/>
              </a:ext>
            </a:extLst>
          </p:cNvPr>
          <p:cNvSpPr/>
          <p:nvPr/>
        </p:nvSpPr>
        <p:spPr>
          <a:xfrm>
            <a:off x="2501287" y="2317899"/>
            <a:ext cx="2267248" cy="2157257"/>
          </a:xfrm>
          <a:prstGeom prst="ellipse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12B0C4-2CE6-A69F-6F54-15835E1E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4"/>
            <a:ext cx="10515600" cy="716642"/>
          </a:xfrm>
        </p:spPr>
        <p:txBody>
          <a:bodyPr anchor="ctr">
            <a:normAutofit/>
          </a:bodyPr>
          <a:lstStyle/>
          <a:p>
            <a:r>
              <a:rPr lang="en-US"/>
              <a:t>Why Digital &amp; Data Skills Matter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D06828-AA80-A916-AB5A-C90E85130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BC2D2E-69AC-4A9A-B577-17C4070B855C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ACA9B-ED68-FB04-4A02-59C2BB41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D49956-73F5-48C5-A85F-0F7F02556CE8}" type="datetime4">
              <a:rPr lang="en-GB" smtClean="0"/>
              <a:pPr>
                <a:spcAft>
                  <a:spcPts val="600"/>
                </a:spcAft>
              </a:pPr>
              <a:t>14 January 2026</a:t>
            </a:fld>
            <a:endParaRPr lang="en-GB"/>
          </a:p>
        </p:txBody>
      </p:sp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2D9AB12-62B1-73FE-DD7C-140849F26E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3920" y="2604844"/>
            <a:ext cx="1456793" cy="1456793"/>
          </a:xfrm>
          <a:prstGeom prst="rect">
            <a:avLst/>
          </a:prstGeom>
        </p:spPr>
      </p:pic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0D6C95A-4B32-5CD0-61AE-D6657C36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947" y="2604844"/>
            <a:ext cx="1576299" cy="1576299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7BE703E-A209-9ADE-B609-B4124AFA3E39}"/>
              </a:ext>
            </a:extLst>
          </p:cNvPr>
          <p:cNvSpPr/>
          <p:nvPr/>
        </p:nvSpPr>
        <p:spPr>
          <a:xfrm>
            <a:off x="7783070" y="2286000"/>
            <a:ext cx="2381655" cy="2157257"/>
          </a:xfrm>
          <a:custGeom>
            <a:avLst/>
            <a:gdLst>
              <a:gd name="csX0" fmla="*/ 0 w 3600000"/>
              <a:gd name="csY0" fmla="*/ 0 h 720000"/>
              <a:gd name="csX1" fmla="*/ 3600000 w 3600000"/>
              <a:gd name="csY1" fmla="*/ 0 h 720000"/>
              <a:gd name="csX2" fmla="*/ 3600000 w 3600000"/>
              <a:gd name="csY2" fmla="*/ 720000 h 720000"/>
              <a:gd name="csX3" fmla="*/ 0 w 3600000"/>
              <a:gd name="csY3" fmla="*/ 720000 h 720000"/>
              <a:gd name="csX4" fmla="*/ 0 w 3600000"/>
              <a:gd name="csY4" fmla="*/ 0 h 72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600000" h="720000">
                <a:moveTo>
                  <a:pt x="0" y="0"/>
                </a:moveTo>
                <a:lnTo>
                  <a:pt x="3600000" y="0"/>
                </a:lnTo>
                <a:lnTo>
                  <a:pt x="36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prstTxWarp prst="textArchUp">
              <a:avLst>
                <a:gd name="adj" fmla="val 9985032"/>
              </a:avLst>
            </a:prstTxWarp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3600" b="1">
                <a:solidFill>
                  <a:srgbClr val="522E91"/>
                </a:solidFill>
              </a:rPr>
              <a:t>Within FIRE AND RESCUE SERVICES</a:t>
            </a:r>
            <a:endParaRPr lang="en-US" sz="3600" b="1" kern="1200">
              <a:solidFill>
                <a:srgbClr val="522E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3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41B4D25-15AB-3226-2F33-2B976CFC1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99BB-66CB-1973-3FFD-A75B4266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4"/>
            <a:ext cx="10515600" cy="716642"/>
          </a:xfrm>
        </p:spPr>
        <p:txBody>
          <a:bodyPr anchor="ctr">
            <a:normAutofit/>
          </a:bodyPr>
          <a:lstStyle/>
          <a:p>
            <a:r>
              <a:rPr lang="en-GB"/>
              <a:t>Explaining the “Why” to End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3589-C3A4-4556-21F2-84AE860C5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BC2D2E-69AC-4A9A-B577-17C4070B855C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848F5-BFE2-0CBC-009A-90342AAA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D49956-73F5-48C5-A85F-0F7F02556CE8}" type="datetime4">
              <a:rPr lang="en-GB" smtClean="0"/>
              <a:pPr>
                <a:spcAft>
                  <a:spcPts val="600"/>
                </a:spcAft>
              </a:pPr>
              <a:t>14 January 2026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571AB99-E024-36A0-9E4F-F2ABA486E9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773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68970B76-8752-B9E1-00BD-CA02959C98E6}"/>
              </a:ext>
            </a:extLst>
          </p:cNvPr>
          <p:cNvSpPr/>
          <p:nvPr/>
        </p:nvSpPr>
        <p:spPr>
          <a:xfrm>
            <a:off x="8597532" y="2350371"/>
            <a:ext cx="2267248" cy="2157257"/>
          </a:xfrm>
          <a:prstGeom prst="ellipse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4FC411-7740-6935-E794-10B0F0CBDF4D}"/>
              </a:ext>
            </a:extLst>
          </p:cNvPr>
          <p:cNvSpPr/>
          <p:nvPr/>
        </p:nvSpPr>
        <p:spPr>
          <a:xfrm>
            <a:off x="4837906" y="2346024"/>
            <a:ext cx="2267248" cy="2157257"/>
          </a:xfrm>
          <a:prstGeom prst="ellipse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8B05108-3956-50A4-F77B-F0686AACFB8C}"/>
              </a:ext>
            </a:extLst>
          </p:cNvPr>
          <p:cNvSpPr/>
          <p:nvPr/>
        </p:nvSpPr>
        <p:spPr>
          <a:xfrm>
            <a:off x="1327219" y="2346025"/>
            <a:ext cx="2267248" cy="2157257"/>
          </a:xfrm>
          <a:prstGeom prst="ellipse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D9FD6-DA1D-4950-1E9E-ACFC5127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4"/>
            <a:ext cx="10515600" cy="716642"/>
          </a:xfrm>
        </p:spPr>
        <p:txBody>
          <a:bodyPr anchor="ctr">
            <a:normAutofit/>
          </a:bodyPr>
          <a:lstStyle/>
          <a:p>
            <a:r>
              <a:rPr lang="en-GB"/>
              <a:t>Explaining the “Why” to End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87BED-145B-82ED-86E4-D30F556D3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BC2D2E-69AC-4A9A-B577-17C4070B855C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6FF85-74F3-EE77-897D-64FFA9D5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D49956-73F5-48C5-A85F-0F7F02556CE8}" type="datetime4">
              <a:rPr lang="en-GB" smtClean="0"/>
              <a:pPr>
                <a:spcAft>
                  <a:spcPts val="600"/>
                </a:spcAft>
              </a:pPr>
              <a:t>14 January 2026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90B82A-18F3-FBCD-566A-EA0BE8F89B32}"/>
              </a:ext>
            </a:extLst>
          </p:cNvPr>
          <p:cNvGrpSpPr/>
          <p:nvPr/>
        </p:nvGrpSpPr>
        <p:grpSpPr>
          <a:xfrm>
            <a:off x="913968" y="4753879"/>
            <a:ext cx="10364063" cy="720000"/>
            <a:chOff x="913968" y="4878794"/>
            <a:chExt cx="10364063" cy="72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D7D7FD-953B-50BB-D183-B62EAB74821E}"/>
                </a:ext>
              </a:extLst>
            </p:cNvPr>
            <p:cNvSpPr/>
            <p:nvPr/>
          </p:nvSpPr>
          <p:spPr>
            <a:xfrm>
              <a:off x="913968" y="4878794"/>
              <a:ext cx="3093750" cy="720000"/>
            </a:xfrm>
            <a:custGeom>
              <a:avLst/>
              <a:gdLst>
                <a:gd name="csX0" fmla="*/ 0 w 3093750"/>
                <a:gd name="csY0" fmla="*/ 0 h 720000"/>
                <a:gd name="csX1" fmla="*/ 3093750 w 3093750"/>
                <a:gd name="csY1" fmla="*/ 0 h 720000"/>
                <a:gd name="csX2" fmla="*/ 3093750 w 3093750"/>
                <a:gd name="csY2" fmla="*/ 720000 h 720000"/>
                <a:gd name="csX3" fmla="*/ 0 w 3093750"/>
                <a:gd name="csY3" fmla="*/ 720000 h 720000"/>
                <a:gd name="csX4" fmla="*/ 0 w 3093750"/>
                <a:gd name="csY4" fmla="*/ 0 h 720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093750" h="720000">
                  <a:moveTo>
                    <a:pt x="0" y="0"/>
                  </a:moveTo>
                  <a:lnTo>
                    <a:pt x="3093750" y="0"/>
                  </a:lnTo>
                  <a:lnTo>
                    <a:pt x="309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2500" b="1" kern="1200">
                  <a:solidFill>
                    <a:srgbClr val="522E91"/>
                  </a:solidFill>
                </a:rPr>
                <a:t>Makes it relevant</a:t>
              </a:r>
              <a:endParaRPr lang="en-US" sz="2500" b="1" kern="1200">
                <a:solidFill>
                  <a:srgbClr val="522E9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2FA45C-0722-83D9-3BF4-33BB822B9274}"/>
                </a:ext>
              </a:extLst>
            </p:cNvPr>
            <p:cNvSpPr/>
            <p:nvPr/>
          </p:nvSpPr>
          <p:spPr>
            <a:xfrm>
              <a:off x="4549125" y="4878794"/>
              <a:ext cx="3093750" cy="720000"/>
            </a:xfrm>
            <a:custGeom>
              <a:avLst/>
              <a:gdLst>
                <a:gd name="csX0" fmla="*/ 0 w 3093750"/>
                <a:gd name="csY0" fmla="*/ 0 h 720000"/>
                <a:gd name="csX1" fmla="*/ 3093750 w 3093750"/>
                <a:gd name="csY1" fmla="*/ 0 h 720000"/>
                <a:gd name="csX2" fmla="*/ 3093750 w 3093750"/>
                <a:gd name="csY2" fmla="*/ 720000 h 720000"/>
                <a:gd name="csX3" fmla="*/ 0 w 3093750"/>
                <a:gd name="csY3" fmla="*/ 720000 h 720000"/>
                <a:gd name="csX4" fmla="*/ 0 w 3093750"/>
                <a:gd name="csY4" fmla="*/ 0 h 720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093750" h="720000">
                  <a:moveTo>
                    <a:pt x="0" y="0"/>
                  </a:moveTo>
                  <a:lnTo>
                    <a:pt x="3093750" y="0"/>
                  </a:lnTo>
                  <a:lnTo>
                    <a:pt x="309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2500" b="1" kern="1200">
                  <a:solidFill>
                    <a:srgbClr val="522E91"/>
                  </a:solidFill>
                </a:rPr>
                <a:t>Builds a desire to learn</a:t>
              </a:r>
              <a:endParaRPr lang="en-US" sz="2500" b="1" kern="1200">
                <a:solidFill>
                  <a:srgbClr val="522E9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704386A-F299-60D5-157E-5F99F6FADE01}"/>
                </a:ext>
              </a:extLst>
            </p:cNvPr>
            <p:cNvSpPr/>
            <p:nvPr/>
          </p:nvSpPr>
          <p:spPr>
            <a:xfrm>
              <a:off x="8184281" y="4878794"/>
              <a:ext cx="3093750" cy="720000"/>
            </a:xfrm>
            <a:custGeom>
              <a:avLst/>
              <a:gdLst>
                <a:gd name="csX0" fmla="*/ 0 w 3093750"/>
                <a:gd name="csY0" fmla="*/ 0 h 720000"/>
                <a:gd name="csX1" fmla="*/ 3093750 w 3093750"/>
                <a:gd name="csY1" fmla="*/ 0 h 720000"/>
                <a:gd name="csX2" fmla="*/ 3093750 w 3093750"/>
                <a:gd name="csY2" fmla="*/ 720000 h 720000"/>
                <a:gd name="csX3" fmla="*/ 0 w 3093750"/>
                <a:gd name="csY3" fmla="*/ 720000 h 720000"/>
                <a:gd name="csX4" fmla="*/ 0 w 3093750"/>
                <a:gd name="csY4" fmla="*/ 0 h 720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093750" h="720000">
                  <a:moveTo>
                    <a:pt x="0" y="0"/>
                  </a:moveTo>
                  <a:lnTo>
                    <a:pt x="3093750" y="0"/>
                  </a:lnTo>
                  <a:lnTo>
                    <a:pt x="309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2500" b="1" kern="1200">
                  <a:solidFill>
                    <a:srgbClr val="522E91"/>
                  </a:solidFill>
                </a:rPr>
                <a:t>Saves them time</a:t>
              </a:r>
              <a:endParaRPr lang="en-US" sz="2500" b="1" kern="1200">
                <a:solidFill>
                  <a:srgbClr val="522E91"/>
                </a:solidFill>
              </a:endParaRPr>
            </a:p>
          </p:txBody>
        </p:sp>
      </p:grp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55AE200-3AA4-608D-87F2-606D242496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522E91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2073" y="2730230"/>
            <a:ext cx="1397540" cy="1397540"/>
          </a:xfrm>
          <a:prstGeom prst="rect">
            <a:avLst/>
          </a:prstGeom>
        </p:spPr>
      </p:pic>
      <p:pic>
        <p:nvPicPr>
          <p:cNvPr id="19" name="Picture 1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3825E3A-2AE2-C90E-07F2-BD4D8E26A5E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prstClr val="black"/>
              <a:srgbClr val="522E9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5956" y="2596622"/>
            <a:ext cx="1531148" cy="1531148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FFBF5AC-1E9D-17F7-AE3B-7C10A7AD680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522E91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3069" y="2686565"/>
            <a:ext cx="1476173" cy="14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2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55559-55B7-D3FD-E188-7B4D77F1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We’ve Done So Far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36EAF-170F-736B-6883-B6D491459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98" y="131598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/>
              <a:t> Digital Literacy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/>
              <a:t> Advanced Data Literacy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/>
              <a:t> Personas &amp; Targeted Upskilling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/>
              <a:t> Five‑Week Data Series with Stephanie Posavec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/>
              <a:t> OneView: Our Single Source of Truth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/>
              <a:t> Embedding Digital Inclusion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46211-529F-A05E-55DB-5ED0ED4AD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2D2E-69AC-4A9A-B577-17C4070B855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5A511-CFE5-DEB4-2710-6AF9A7B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9956-73F5-48C5-A85F-0F7F02556CE8}" type="datetime4">
              <a:rPr lang="en-GB" smtClean="0"/>
              <a:t>14 January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6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197D-FDD2-ED95-0889-70B773EA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Our Gaps Are Now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FDAB-F4C4-6E84-D691-040B7827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/>
              <a:t>UX and Design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r>
              <a:rPr lang="en-GB" sz="3600"/>
              <a:t>Unintuitive Systems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r>
              <a:rPr lang="en-GB" sz="3600"/>
              <a:t>Accessibility Varies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r>
              <a:rPr lang="en-GB" sz="3600"/>
              <a:t>Limited Influence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04BEC-AAC9-AB73-38C5-1070C91C8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2D2E-69AC-4A9A-B577-17C4070B855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91DA2-EA5F-A418-BC20-5CD0AC4F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9956-73F5-48C5-A85F-0F7F02556CE8}" type="datetime4">
              <a:rPr lang="en-GB" smtClean="0"/>
              <a:t>14 January 2026</a:t>
            </a:fld>
            <a:endParaRPr lang="en-GB"/>
          </a:p>
        </p:txBody>
      </p:sp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F474076-FB08-8B8D-8C6C-3AED77BDBB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522E9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873" y="1228609"/>
            <a:ext cx="678712" cy="678712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9C409E3-01DF-2B48-7A70-FDB5A9C1BC0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522E9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396" y="2240368"/>
            <a:ext cx="935665" cy="935665"/>
          </a:xfrm>
          <a:prstGeom prst="rect">
            <a:avLst/>
          </a:prstGeom>
        </p:spPr>
      </p:pic>
      <p:pic>
        <p:nvPicPr>
          <p:cNvPr id="2050" name="Picture 2" descr="Process ">
            <a:extLst>
              <a:ext uri="{FF2B5EF4-FFF2-40B4-BE49-F238E27FC236}">
                <a16:creationId xmlns:a16="http://schemas.microsoft.com/office/drawing/2014/main" id="{525143FD-A313-C882-5145-6E230981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522E9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3" y="3509080"/>
            <a:ext cx="807188" cy="8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FA15278-D6CC-3A47-3867-8CA61F76DD4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522E9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069" y="4649315"/>
            <a:ext cx="928134" cy="9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8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C670-CC24-FB91-5AB9-292500DD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4"/>
            <a:ext cx="10515600" cy="716642"/>
          </a:xfrm>
        </p:spPr>
        <p:txBody>
          <a:bodyPr anchor="ctr">
            <a:normAutofit/>
          </a:bodyPr>
          <a:lstStyle/>
          <a:p>
            <a:r>
              <a:rPr lang="en-GB"/>
              <a:t>Survey Insights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EEAF71-9B3D-D7D7-E80D-D8427B825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957" t="18080" r="10736" b="40896"/>
          <a:stretch>
            <a:fillRect/>
          </a:stretch>
        </p:blipFill>
        <p:spPr>
          <a:xfrm>
            <a:off x="7789234" y="2191561"/>
            <a:ext cx="3564566" cy="403863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2112B-4429-B9FF-73CA-0F01BE46B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BC2D2E-69AC-4A9A-B577-17C4070B855C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2E293-B462-846A-A082-7891C89E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D49956-73F5-48C5-A85F-0F7F02556CE8}" type="datetime4">
              <a:rPr lang="en-GB" smtClean="0"/>
              <a:pPr>
                <a:spcAft>
                  <a:spcPts val="600"/>
                </a:spcAft>
              </a:pPr>
              <a:t>14 January 2026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6A973-D50A-F87D-89FC-3DCE80ABCBB4}"/>
              </a:ext>
            </a:extLst>
          </p:cNvPr>
          <p:cNvSpPr txBox="1"/>
          <p:nvPr/>
        </p:nvSpPr>
        <p:spPr>
          <a:xfrm>
            <a:off x="199359" y="1038719"/>
            <a:ext cx="74029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522E91"/>
                </a:solidFill>
              </a:rPr>
              <a:t>System Competency</a:t>
            </a:r>
            <a:endParaRPr lang="en-US">
              <a:solidFill>
                <a:srgbClr val="522E91"/>
              </a:solidFill>
            </a:endParaRPr>
          </a:p>
          <a:p>
            <a:r>
              <a:rPr lang="en-US">
                <a:solidFill>
                  <a:srgbClr val="522E91"/>
                </a:solidFill>
              </a:rPr>
              <a:t>How confident are they when using the systems required of their role?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A049F17-A2CF-69D3-6D41-2CDAE3AA17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17" r="9446" b="84258"/>
          <a:stretch>
            <a:fillRect/>
          </a:stretch>
        </p:blipFill>
        <p:spPr>
          <a:xfrm>
            <a:off x="1781702" y="1763358"/>
            <a:ext cx="7544590" cy="365125"/>
          </a:xfrm>
          <a:prstGeom prst="rect">
            <a:avLst/>
          </a:prstGeom>
          <a:noFill/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52175C1-10A4-68F5-BD6E-9AB4952D63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798" t="58990" r="10427" b="3347"/>
          <a:stretch>
            <a:fillRect/>
          </a:stretch>
        </p:blipFill>
        <p:spPr>
          <a:xfrm>
            <a:off x="1376486" y="2208332"/>
            <a:ext cx="3685045" cy="3893562"/>
          </a:xfrm>
          <a:prstGeom prst="rect">
            <a:avLst/>
          </a:prstGeom>
          <a:noFill/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273AB9F-6C96-BB64-4CF0-9201617307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5" t="18080" r="79861" b="40896"/>
          <a:stretch>
            <a:fillRect/>
          </a:stretch>
        </p:blipFill>
        <p:spPr>
          <a:xfrm>
            <a:off x="7125141" y="2191564"/>
            <a:ext cx="1964093" cy="4038632"/>
          </a:xfrm>
          <a:prstGeom prst="rect">
            <a:avLst/>
          </a:prstGeom>
          <a:noFill/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62A913E-C45B-3A45-4BA8-8947E2D6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0" t="58990" r="88220" b="3347"/>
          <a:stretch>
            <a:fillRect/>
          </a:stretch>
        </p:blipFill>
        <p:spPr>
          <a:xfrm>
            <a:off x="639402" y="2208332"/>
            <a:ext cx="1142300" cy="3893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28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4D691-B9FF-FB3A-940B-16155DA38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ie chart&#10;&#10;AI-generated content may be incorrect.">
            <a:extLst>
              <a:ext uri="{FF2B5EF4-FFF2-40B4-BE49-F238E27FC236}">
                <a16:creationId xmlns:a16="http://schemas.microsoft.com/office/drawing/2014/main" id="{1A13A914-87CF-7755-64FD-9BB51F84A5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064" t="28463" r="16050" b="11323"/>
          <a:stretch>
            <a:fillRect/>
          </a:stretch>
        </p:blipFill>
        <p:spPr>
          <a:xfrm>
            <a:off x="6096000" y="1181858"/>
            <a:ext cx="4389757" cy="224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DDDC33-A586-817E-9E1A-75403A0C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Survey Insights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6E75C-585F-6939-7828-0BE805C95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2D2E-69AC-4A9A-B577-17C4070B855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CD7DB-2112-8D80-3221-6A78753B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9956-73F5-48C5-A85F-0F7F02556CE8}" type="datetime4">
              <a:rPr lang="en-GB" smtClean="0"/>
              <a:t>14 January 2026</a:t>
            </a:fld>
            <a:endParaRPr lang="en-GB"/>
          </a:p>
        </p:txBody>
      </p:sp>
      <p:pic>
        <p:nvPicPr>
          <p:cNvPr id="11" name="Picture 10" descr="A close-up of a pie chart&#10;&#10;AI-generated content may be incorrect.">
            <a:extLst>
              <a:ext uri="{FF2B5EF4-FFF2-40B4-BE49-F238E27FC236}">
                <a16:creationId xmlns:a16="http://schemas.microsoft.com/office/drawing/2014/main" id="{8F55CF3B-B12A-3438-60D5-0FFE0066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825" r="83578" b="25867"/>
          <a:stretch>
            <a:fillRect/>
          </a:stretch>
        </p:blipFill>
        <p:spPr>
          <a:xfrm>
            <a:off x="6096001" y="2117381"/>
            <a:ext cx="1576022" cy="1247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880BF-5199-BA76-1AD7-C6D1FD263322}"/>
              </a:ext>
            </a:extLst>
          </p:cNvPr>
          <p:cNvSpPr txBox="1"/>
          <p:nvPr/>
        </p:nvSpPr>
        <p:spPr>
          <a:xfrm>
            <a:off x="214313" y="1610055"/>
            <a:ext cx="54996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522E91"/>
                </a:solidFill>
              </a:rPr>
              <a:t>Security</a:t>
            </a:r>
            <a:endParaRPr lang="en-US">
              <a:solidFill>
                <a:srgbClr val="522E91"/>
              </a:solidFill>
            </a:endParaRPr>
          </a:p>
          <a:p>
            <a:r>
              <a:rPr lang="en-US">
                <a:solidFill>
                  <a:srgbClr val="522E91"/>
                </a:solidFill>
              </a:rPr>
              <a:t>Do they know how to check websites to ensure personal data is secure?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61FC0-28F7-593B-775F-122EC15377C6}"/>
              </a:ext>
            </a:extLst>
          </p:cNvPr>
          <p:cNvSpPr txBox="1"/>
          <p:nvPr/>
        </p:nvSpPr>
        <p:spPr>
          <a:xfrm>
            <a:off x="214313" y="4407233"/>
            <a:ext cx="74029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522E91"/>
                </a:solidFill>
              </a:rPr>
              <a:t>Preferred Learning Style</a:t>
            </a:r>
            <a:endParaRPr lang="en-US">
              <a:solidFill>
                <a:srgbClr val="522E91"/>
              </a:solidFill>
            </a:endParaRPr>
          </a:p>
          <a:p>
            <a:r>
              <a:rPr lang="en-US">
                <a:solidFill>
                  <a:srgbClr val="522E91"/>
                </a:solidFill>
              </a:rPr>
              <a:t>How do they learn best?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928294E-3983-C7E4-90AD-068A41B2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110" t="35610"/>
          <a:stretch>
            <a:fillRect/>
          </a:stretch>
        </p:blipFill>
        <p:spPr>
          <a:xfrm>
            <a:off x="6580248" y="3733686"/>
            <a:ext cx="5013632" cy="2247142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E88A904-6FCE-F00D-7FEC-1125D93DA2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5610" r="75984"/>
          <a:stretch>
            <a:fillRect/>
          </a:stretch>
        </p:blipFill>
        <p:spPr>
          <a:xfrm>
            <a:off x="5207737" y="3733686"/>
            <a:ext cx="2154313" cy="22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52101"/>
      </p:ext>
    </p:extLst>
  </p:cSld>
  <p:clrMapOvr>
    <a:masterClrMapping/>
  </p:clrMapOvr>
</p:sld>
</file>

<file path=ppt/theme/theme1.xml><?xml version="1.0" encoding="utf-8"?>
<a:theme xmlns:a="http://schemas.openxmlformats.org/drawingml/2006/main" name="WYFRSAccessibleTheme">
  <a:themeElements>
    <a:clrScheme name="WYFRS Accessible Colou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YFRS-Presentation-Option2" id="{8BF821E6-8777-4BEB-9D02-5384E98D471E}" vid="{D1A21F23-B237-4B86-B97E-0D00840732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320F68FECA442A07256DF811F9CFE" ma:contentTypeVersion="4" ma:contentTypeDescription="Create a new document." ma:contentTypeScope="" ma:versionID="6d2b5dfc65c528f93357213813c5942e">
  <xsd:schema xmlns:xsd="http://www.w3.org/2001/XMLSchema" xmlns:xs="http://www.w3.org/2001/XMLSchema" xmlns:p="http://schemas.microsoft.com/office/2006/metadata/properties" xmlns:ns2="f5a937d6-9d11-4dcf-b384-5a196a649217" targetNamespace="http://schemas.microsoft.com/office/2006/metadata/properties" ma:root="true" ma:fieldsID="8ad5a4dbed880e532d1c327d36650ba5" ns2:_="">
    <xsd:import namespace="f5a937d6-9d11-4dcf-b384-5a196a6492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937d6-9d11-4dcf-b384-5a196a6492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802D17-EE00-43BE-9FB4-1C084036ADA8}">
  <ds:schemaRefs>
    <ds:schemaRef ds:uri="f5a937d6-9d11-4dcf-b384-5a196a6492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B8C62D-188B-4BCD-B82C-5ED1FCEFE7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6F949-E0C5-40C3-9E1E-B5198590C023}">
  <ds:schemaRefs>
    <ds:schemaRef ds:uri="f5a937d6-9d11-4dcf-b384-5a196a6492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WYFRS-Presentation-Option2</Template>
  <Application>Microsoft Office PowerPoint</Application>
  <PresentationFormat>Widescreen</PresentationFormat>
  <Slides>13</Slides>
  <Notes>13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WYFRSAccessibleTheme</vt:lpstr>
      <vt:lpstr>Fire Innovation Forum - Digital and Data Skills</vt:lpstr>
      <vt:lpstr>Why Digital &amp; Data Skills Matter</vt:lpstr>
      <vt:lpstr>Why Digital &amp; Data Skills Matter</vt:lpstr>
      <vt:lpstr>Explaining the “Why” to End Users</vt:lpstr>
      <vt:lpstr>Explaining the “Why” to End Users</vt:lpstr>
      <vt:lpstr>What We’ve Done So Far</vt:lpstr>
      <vt:lpstr>Where Our Gaps Are Now</vt:lpstr>
      <vt:lpstr>Survey Insights</vt:lpstr>
      <vt:lpstr>Survey Insights</vt:lpstr>
      <vt:lpstr>Survey Insights</vt:lpstr>
      <vt:lpstr>Survey Insights</vt:lpstr>
      <vt:lpstr>What We Need from Tech Industry</vt:lpstr>
      <vt:lpstr>Vision</vt:lpstr>
    </vt:vector>
  </TitlesOfParts>
  <Company>West Yorkshire Fire and Rescue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Kirsty James</dc:creator>
  <cp:revision>1</cp:revision>
  <dcterms:created xsi:type="dcterms:W3CDTF">2026-01-13T14:47:34Z</dcterms:created>
  <dcterms:modified xsi:type="dcterms:W3CDTF">2026-01-14T17:50:24Z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0x010100E9B320F68FECA442A07256DF811F9CFE</vt:lpwstr>
  </property>
  <property fmtid="{D5CDD505-2E9C-101B-9397-08002B2CF9AE}" pid="3" name="PMOTemplates">
    <vt:lpwstr/>
  </property>
  <property fmtid="{D5CDD505-2E9C-101B-9397-08002B2CF9AE}" pid="4" name="MSIP_Label_78ac807e-f96f-4cf2-a1b9-98e947255d94_Enabled">
    <vt:lpwstr>true</vt:lpwstr>
  </property>
  <property fmtid="{D5CDD505-2E9C-101B-9397-08002B2CF9AE}" pid="5" name="MSIP_Label_78ac807e-f96f-4cf2-a1b9-98e947255d94_SetDate">
    <vt:lpwstr>2023-09-21T09:32:22Z</vt:lpwstr>
  </property>
  <property fmtid="{D5CDD505-2E9C-101B-9397-08002B2CF9AE}" pid="6" name="MSIP_Label_78ac807e-f96f-4cf2-a1b9-98e947255d94_Method">
    <vt:lpwstr>Standard</vt:lpwstr>
  </property>
  <property fmtid="{D5CDD505-2E9C-101B-9397-08002B2CF9AE}" pid="7" name="MSIP_Label_78ac807e-f96f-4cf2-a1b9-98e947255d94_Name">
    <vt:lpwstr>78ac807e-f96f-4cf2-a1b9-98e947255d94</vt:lpwstr>
  </property>
  <property fmtid="{D5CDD505-2E9C-101B-9397-08002B2CF9AE}" pid="8" name="MSIP_Label_78ac807e-f96f-4cf2-a1b9-98e947255d94_SiteId">
    <vt:lpwstr>2ec57e94-f52a-4588-b969-f463bf4ddcfc</vt:lpwstr>
  </property>
  <property fmtid="{D5CDD505-2E9C-101B-9397-08002B2CF9AE}" pid="9" name="MSIP_Label_78ac807e-f96f-4cf2-a1b9-98e947255d94_ActionId">
    <vt:lpwstr>770ba4f5-9f2c-4173-9d3b-a9b28eb4c5ae</vt:lpwstr>
  </property>
  <property fmtid="{D5CDD505-2E9C-101B-9397-08002B2CF9AE}" pid="10" name="MSIP_Label_78ac807e-f96f-4cf2-a1b9-98e947255d94_ContentBits">
    <vt:lpwstr>6</vt:lpwstr>
  </property>
  <property fmtid="{D5CDD505-2E9C-101B-9397-08002B2CF9AE}" pid="11" name="MediaServiceImageTags">
    <vt:lpwstr/>
  </property>
</Properties>
</file>