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69" r:id="rId6"/>
    <p:sldId id="266" r:id="rId7"/>
    <p:sldId id="276" r:id="rId8"/>
    <p:sldId id="259" r:id="rId9"/>
    <p:sldId id="271" r:id="rId10"/>
    <p:sldId id="268" r:id="rId11"/>
    <p:sldId id="278" r:id="rId12"/>
    <p:sldId id="279" r:id="rId13"/>
    <p:sldId id="280" r:id="rId14"/>
  </p:sldIdLst>
  <p:sldSz cx="12192000" cy="6858000"/>
  <p:notesSz cx="6888163" cy="9671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 Abbott" initials="RA" lastIdx="1" clrIdx="0">
    <p:extLst>
      <p:ext uri="{19B8F6BF-5375-455C-9EA6-DF929625EA0E}">
        <p15:presenceInfo xmlns:p15="http://schemas.microsoft.com/office/powerpoint/2012/main" userId="Ryan Abbot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1B22"/>
    <a:srgbClr val="00559F"/>
    <a:srgbClr val="5F83B0"/>
    <a:srgbClr val="4CC884"/>
    <a:srgbClr val="4C88BC"/>
    <a:srgbClr val="D15F5F"/>
    <a:srgbClr val="FF4C4C"/>
    <a:srgbClr val="808284"/>
    <a:srgbClr val="BFBFBF"/>
    <a:srgbClr val="EE74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82" y="110"/>
      </p:cViewPr>
      <p:guideLst>
        <p:guide orient="horz" pos="91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50BE03-861A-466D-8DEE-1FA9598C3CD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2620A66-6C39-4EE7-916B-A29FEED67EB1}">
      <dgm:prSet phldrT="[Text]"/>
      <dgm:spPr/>
      <dgm:t>
        <a:bodyPr/>
        <a:lstStyle/>
        <a:p>
          <a:r>
            <a:rPr lang="en-GB"/>
            <a:t>Background</a:t>
          </a:r>
        </a:p>
      </dgm:t>
    </dgm:pt>
    <dgm:pt modelId="{E6D87508-3E08-43BD-B526-A74BC64C24A7}" type="parTrans" cxnId="{3B62642E-3F8A-412F-BA2A-033C9CA926D8}">
      <dgm:prSet/>
      <dgm:spPr/>
      <dgm:t>
        <a:bodyPr/>
        <a:lstStyle/>
        <a:p>
          <a:endParaRPr lang="en-GB"/>
        </a:p>
      </dgm:t>
    </dgm:pt>
    <dgm:pt modelId="{64ACCCB5-B885-4CD1-9353-E7548101FC6E}" type="sibTrans" cxnId="{3B62642E-3F8A-412F-BA2A-033C9CA926D8}">
      <dgm:prSet/>
      <dgm:spPr/>
      <dgm:t>
        <a:bodyPr/>
        <a:lstStyle/>
        <a:p>
          <a:endParaRPr lang="en-GB"/>
        </a:p>
      </dgm:t>
    </dgm:pt>
    <dgm:pt modelId="{B609BFDD-9317-4647-80F6-E2BA787A8E4B}">
      <dgm:prSet phldrT="[Text]"/>
      <dgm:spPr/>
      <dgm:t>
        <a:bodyPr/>
        <a:lstStyle/>
        <a:p>
          <a:r>
            <a:rPr lang="en-GB"/>
            <a:t>Scope</a:t>
          </a:r>
        </a:p>
      </dgm:t>
    </dgm:pt>
    <dgm:pt modelId="{63278447-99D5-461F-B01A-306579F9B866}" type="parTrans" cxnId="{177AF8C0-1060-4D76-94B5-F1B0CBA3100F}">
      <dgm:prSet/>
      <dgm:spPr/>
      <dgm:t>
        <a:bodyPr/>
        <a:lstStyle/>
        <a:p>
          <a:endParaRPr lang="en-GB"/>
        </a:p>
      </dgm:t>
    </dgm:pt>
    <dgm:pt modelId="{ABD60976-63CD-4CBC-A43C-6CE6CAAD9A2F}" type="sibTrans" cxnId="{177AF8C0-1060-4D76-94B5-F1B0CBA3100F}">
      <dgm:prSet/>
      <dgm:spPr/>
      <dgm:t>
        <a:bodyPr/>
        <a:lstStyle/>
        <a:p>
          <a:endParaRPr lang="en-GB"/>
        </a:p>
      </dgm:t>
    </dgm:pt>
    <dgm:pt modelId="{063B61F7-82BA-4AFC-A916-498390F75024}">
      <dgm:prSet phldrT="[Text]"/>
      <dgm:spPr/>
      <dgm:t>
        <a:bodyPr/>
        <a:lstStyle/>
        <a:p>
          <a:r>
            <a:rPr lang="en-GB"/>
            <a:t>Next steps</a:t>
          </a:r>
        </a:p>
      </dgm:t>
    </dgm:pt>
    <dgm:pt modelId="{DBCDA5F1-B251-40EB-9DBF-2AF6B2EAD61F}" type="parTrans" cxnId="{2ED95A17-582F-4FAA-9106-633CEFB0B885}">
      <dgm:prSet/>
      <dgm:spPr/>
      <dgm:t>
        <a:bodyPr/>
        <a:lstStyle/>
        <a:p>
          <a:endParaRPr lang="en-GB"/>
        </a:p>
      </dgm:t>
    </dgm:pt>
    <dgm:pt modelId="{79500A12-3D99-488C-9E14-FDE0736C0194}" type="sibTrans" cxnId="{2ED95A17-582F-4FAA-9106-633CEFB0B885}">
      <dgm:prSet/>
      <dgm:spPr/>
      <dgm:t>
        <a:bodyPr/>
        <a:lstStyle/>
        <a:p>
          <a:endParaRPr lang="en-GB"/>
        </a:p>
      </dgm:t>
    </dgm:pt>
    <dgm:pt modelId="{92EC5D12-4C6C-4253-AD28-8CA222B9B683}">
      <dgm:prSet phldrT="[Text]"/>
      <dgm:spPr/>
      <dgm:t>
        <a:bodyPr/>
        <a:lstStyle/>
        <a:p>
          <a:r>
            <a:rPr lang="en-GB"/>
            <a:t>Timeline</a:t>
          </a:r>
        </a:p>
      </dgm:t>
    </dgm:pt>
    <dgm:pt modelId="{D6E6DB98-CABC-4F2E-B813-4AC621AAD4CA}" type="parTrans" cxnId="{90270FB8-8DFF-4D00-BDF0-68B88FA46025}">
      <dgm:prSet/>
      <dgm:spPr/>
      <dgm:t>
        <a:bodyPr/>
        <a:lstStyle/>
        <a:p>
          <a:endParaRPr lang="en-GB"/>
        </a:p>
      </dgm:t>
    </dgm:pt>
    <dgm:pt modelId="{F54BA483-AA39-4E34-A500-9F7BB7184E83}" type="sibTrans" cxnId="{90270FB8-8DFF-4D00-BDF0-68B88FA46025}">
      <dgm:prSet/>
      <dgm:spPr/>
      <dgm:t>
        <a:bodyPr/>
        <a:lstStyle/>
        <a:p>
          <a:endParaRPr lang="en-GB"/>
        </a:p>
      </dgm:t>
    </dgm:pt>
    <dgm:pt modelId="{608C0FF2-CD49-45E9-8A26-4A3BCE7D072F}">
      <dgm:prSet phldrT="[Text]"/>
      <dgm:spPr/>
      <dgm:t>
        <a:bodyPr/>
        <a:lstStyle/>
        <a:p>
          <a:r>
            <a:rPr lang="en-GB"/>
            <a:t>Roles and responsibilities</a:t>
          </a:r>
        </a:p>
      </dgm:t>
    </dgm:pt>
    <dgm:pt modelId="{D8A46E0E-9CDB-4B17-BA14-64D3AF799E50}" type="parTrans" cxnId="{7D154036-EF70-4D2B-B717-9D1AABCB79B7}">
      <dgm:prSet/>
      <dgm:spPr/>
      <dgm:t>
        <a:bodyPr/>
        <a:lstStyle/>
        <a:p>
          <a:endParaRPr lang="en-GB"/>
        </a:p>
      </dgm:t>
    </dgm:pt>
    <dgm:pt modelId="{485DE533-F087-4A70-92CD-1F26C256AC1A}" type="sibTrans" cxnId="{7D154036-EF70-4D2B-B717-9D1AABCB79B7}">
      <dgm:prSet/>
      <dgm:spPr/>
      <dgm:t>
        <a:bodyPr/>
        <a:lstStyle/>
        <a:p>
          <a:endParaRPr lang="en-GB"/>
        </a:p>
      </dgm:t>
    </dgm:pt>
    <dgm:pt modelId="{8E58BE06-821A-4A5F-964A-A91688CB674D}">
      <dgm:prSet phldrT="[Text]"/>
      <dgm:spPr/>
      <dgm:t>
        <a:bodyPr/>
        <a:lstStyle/>
        <a:p>
          <a:r>
            <a:rPr lang="en-GB"/>
            <a:t>Approach</a:t>
          </a:r>
        </a:p>
      </dgm:t>
    </dgm:pt>
    <dgm:pt modelId="{919E0587-D133-4FA3-A60D-C211222C9C40}" type="parTrans" cxnId="{A5A95DFA-76B1-47CC-8F29-619EB2AA68F7}">
      <dgm:prSet/>
      <dgm:spPr/>
      <dgm:t>
        <a:bodyPr/>
        <a:lstStyle/>
        <a:p>
          <a:endParaRPr lang="en-GB"/>
        </a:p>
      </dgm:t>
    </dgm:pt>
    <dgm:pt modelId="{F70873F8-E97C-4641-9DE4-996A824B2E98}" type="sibTrans" cxnId="{A5A95DFA-76B1-47CC-8F29-619EB2AA68F7}">
      <dgm:prSet/>
      <dgm:spPr/>
      <dgm:t>
        <a:bodyPr/>
        <a:lstStyle/>
        <a:p>
          <a:endParaRPr lang="en-GB"/>
        </a:p>
      </dgm:t>
    </dgm:pt>
    <dgm:pt modelId="{2DE5B176-2C90-4E0E-84F7-CC48BB759A12}">
      <dgm:prSet phldrT="[Text]"/>
      <dgm:spPr/>
      <dgm:t>
        <a:bodyPr/>
        <a:lstStyle/>
        <a:p>
          <a:r>
            <a:rPr lang="en-GB"/>
            <a:t>Introductions</a:t>
          </a:r>
        </a:p>
      </dgm:t>
    </dgm:pt>
    <dgm:pt modelId="{AEC01AF6-65F4-4C1A-A8E8-3143BD1847BF}" type="parTrans" cxnId="{56DE64FD-43D0-422F-AE23-F547641B17D9}">
      <dgm:prSet/>
      <dgm:spPr/>
    </dgm:pt>
    <dgm:pt modelId="{63B54936-6750-4B47-B019-23CA8ED7D675}" type="sibTrans" cxnId="{56DE64FD-43D0-422F-AE23-F547641B17D9}">
      <dgm:prSet/>
      <dgm:spPr/>
    </dgm:pt>
    <dgm:pt modelId="{65AA225F-8523-4E66-BFCC-C0EC33DA2BB8}" type="pres">
      <dgm:prSet presAssocID="{A750BE03-861A-466D-8DEE-1FA9598C3CD3}" presName="Name0" presStyleCnt="0">
        <dgm:presLayoutVars>
          <dgm:chMax val="7"/>
          <dgm:chPref val="7"/>
          <dgm:dir/>
        </dgm:presLayoutVars>
      </dgm:prSet>
      <dgm:spPr/>
    </dgm:pt>
    <dgm:pt modelId="{DA2DD2A5-79E9-4B5B-BE95-4FF88B4A84D1}" type="pres">
      <dgm:prSet presAssocID="{A750BE03-861A-466D-8DEE-1FA9598C3CD3}" presName="Name1" presStyleCnt="0"/>
      <dgm:spPr/>
    </dgm:pt>
    <dgm:pt modelId="{7A8DFA82-E850-4811-B7C9-7B4FCFAF28A0}" type="pres">
      <dgm:prSet presAssocID="{A750BE03-861A-466D-8DEE-1FA9598C3CD3}" presName="cycle" presStyleCnt="0"/>
      <dgm:spPr/>
    </dgm:pt>
    <dgm:pt modelId="{1BD5BCE4-788B-45F2-997B-A85677ABFC46}" type="pres">
      <dgm:prSet presAssocID="{A750BE03-861A-466D-8DEE-1FA9598C3CD3}" presName="srcNode" presStyleLbl="node1" presStyleIdx="0" presStyleCnt="7"/>
      <dgm:spPr/>
    </dgm:pt>
    <dgm:pt modelId="{DAC1EAFB-9436-4C78-8BC9-44BFA5F3F410}" type="pres">
      <dgm:prSet presAssocID="{A750BE03-861A-466D-8DEE-1FA9598C3CD3}" presName="conn" presStyleLbl="parChTrans1D2" presStyleIdx="0" presStyleCnt="1"/>
      <dgm:spPr/>
    </dgm:pt>
    <dgm:pt modelId="{D9298BBA-CA04-460B-AE12-ED19C3E6ED76}" type="pres">
      <dgm:prSet presAssocID="{A750BE03-861A-466D-8DEE-1FA9598C3CD3}" presName="extraNode" presStyleLbl="node1" presStyleIdx="0" presStyleCnt="7"/>
      <dgm:spPr/>
    </dgm:pt>
    <dgm:pt modelId="{C3DABA56-21A1-4A90-911B-5B40C758B381}" type="pres">
      <dgm:prSet presAssocID="{A750BE03-861A-466D-8DEE-1FA9598C3CD3}" presName="dstNode" presStyleLbl="node1" presStyleIdx="0" presStyleCnt="7"/>
      <dgm:spPr/>
    </dgm:pt>
    <dgm:pt modelId="{59C1FDC7-2414-4D57-8842-CE28419D9F5C}" type="pres">
      <dgm:prSet presAssocID="{2DE5B176-2C90-4E0E-84F7-CC48BB759A12}" presName="text_1" presStyleLbl="node1" presStyleIdx="0" presStyleCnt="7">
        <dgm:presLayoutVars>
          <dgm:bulletEnabled val="1"/>
        </dgm:presLayoutVars>
      </dgm:prSet>
      <dgm:spPr/>
    </dgm:pt>
    <dgm:pt modelId="{07055281-7969-4372-87E2-BFA2FD82CC45}" type="pres">
      <dgm:prSet presAssocID="{2DE5B176-2C90-4E0E-84F7-CC48BB759A12}" presName="accent_1" presStyleCnt="0"/>
      <dgm:spPr/>
    </dgm:pt>
    <dgm:pt modelId="{69C493BB-0881-4F8E-BB94-B8567159B1F7}" type="pres">
      <dgm:prSet presAssocID="{2DE5B176-2C90-4E0E-84F7-CC48BB759A12}" presName="accentRepeatNode" presStyleLbl="solidFgAcc1" presStyleIdx="0" presStyleCnt="7"/>
      <dgm:spPr/>
    </dgm:pt>
    <dgm:pt modelId="{CF656C88-3E11-4D9B-9941-5CD34CE0AF48}" type="pres">
      <dgm:prSet presAssocID="{A2620A66-6C39-4EE7-916B-A29FEED67EB1}" presName="text_2" presStyleLbl="node1" presStyleIdx="1" presStyleCnt="7">
        <dgm:presLayoutVars>
          <dgm:bulletEnabled val="1"/>
        </dgm:presLayoutVars>
      </dgm:prSet>
      <dgm:spPr/>
    </dgm:pt>
    <dgm:pt modelId="{FDEC0BDE-134E-454C-899B-E4187B6E5443}" type="pres">
      <dgm:prSet presAssocID="{A2620A66-6C39-4EE7-916B-A29FEED67EB1}" presName="accent_2" presStyleCnt="0"/>
      <dgm:spPr/>
    </dgm:pt>
    <dgm:pt modelId="{615357C7-10A8-4E10-9844-A873E5A5945B}" type="pres">
      <dgm:prSet presAssocID="{A2620A66-6C39-4EE7-916B-A29FEED67EB1}" presName="accentRepeatNode" presStyleLbl="solidFgAcc1" presStyleIdx="1" presStyleCnt="7"/>
      <dgm:spPr/>
    </dgm:pt>
    <dgm:pt modelId="{5C40920D-74BD-454E-A527-BD57861C978D}" type="pres">
      <dgm:prSet presAssocID="{B609BFDD-9317-4647-80F6-E2BA787A8E4B}" presName="text_3" presStyleLbl="node1" presStyleIdx="2" presStyleCnt="7">
        <dgm:presLayoutVars>
          <dgm:bulletEnabled val="1"/>
        </dgm:presLayoutVars>
      </dgm:prSet>
      <dgm:spPr/>
    </dgm:pt>
    <dgm:pt modelId="{4496A366-2F58-407C-976D-6953115212AB}" type="pres">
      <dgm:prSet presAssocID="{B609BFDD-9317-4647-80F6-E2BA787A8E4B}" presName="accent_3" presStyleCnt="0"/>
      <dgm:spPr/>
    </dgm:pt>
    <dgm:pt modelId="{3C7B01D3-084F-4148-A7B3-4607B01DC296}" type="pres">
      <dgm:prSet presAssocID="{B609BFDD-9317-4647-80F6-E2BA787A8E4B}" presName="accentRepeatNode" presStyleLbl="solidFgAcc1" presStyleIdx="2" presStyleCnt="7"/>
      <dgm:spPr/>
    </dgm:pt>
    <dgm:pt modelId="{0B613CAB-6AB8-4183-A2CE-3898A015780A}" type="pres">
      <dgm:prSet presAssocID="{8E58BE06-821A-4A5F-964A-A91688CB674D}" presName="text_4" presStyleLbl="node1" presStyleIdx="3" presStyleCnt="7">
        <dgm:presLayoutVars>
          <dgm:bulletEnabled val="1"/>
        </dgm:presLayoutVars>
      </dgm:prSet>
      <dgm:spPr/>
    </dgm:pt>
    <dgm:pt modelId="{BCE830A5-7C15-422E-AF79-64D4869F95F0}" type="pres">
      <dgm:prSet presAssocID="{8E58BE06-821A-4A5F-964A-A91688CB674D}" presName="accent_4" presStyleCnt="0"/>
      <dgm:spPr/>
    </dgm:pt>
    <dgm:pt modelId="{28DF925E-1982-48FF-9FC2-3062EA61B901}" type="pres">
      <dgm:prSet presAssocID="{8E58BE06-821A-4A5F-964A-A91688CB674D}" presName="accentRepeatNode" presStyleLbl="solidFgAcc1" presStyleIdx="3" presStyleCnt="7"/>
      <dgm:spPr/>
    </dgm:pt>
    <dgm:pt modelId="{D62F66F3-F7AC-4393-AA73-2F8528B1E59B}" type="pres">
      <dgm:prSet presAssocID="{92EC5D12-4C6C-4253-AD28-8CA222B9B683}" presName="text_5" presStyleLbl="node1" presStyleIdx="4" presStyleCnt="7">
        <dgm:presLayoutVars>
          <dgm:bulletEnabled val="1"/>
        </dgm:presLayoutVars>
      </dgm:prSet>
      <dgm:spPr/>
    </dgm:pt>
    <dgm:pt modelId="{24EF0D88-639F-441D-9905-79057C19C3D6}" type="pres">
      <dgm:prSet presAssocID="{92EC5D12-4C6C-4253-AD28-8CA222B9B683}" presName="accent_5" presStyleCnt="0"/>
      <dgm:spPr/>
    </dgm:pt>
    <dgm:pt modelId="{1F829BF9-6CA9-4FBD-A853-C89A89EDC3BF}" type="pres">
      <dgm:prSet presAssocID="{92EC5D12-4C6C-4253-AD28-8CA222B9B683}" presName="accentRepeatNode" presStyleLbl="solidFgAcc1" presStyleIdx="4" presStyleCnt="7"/>
      <dgm:spPr/>
    </dgm:pt>
    <dgm:pt modelId="{E8FD856E-FE1C-4CCF-836D-E7A57049D3FD}" type="pres">
      <dgm:prSet presAssocID="{608C0FF2-CD49-45E9-8A26-4A3BCE7D072F}" presName="text_6" presStyleLbl="node1" presStyleIdx="5" presStyleCnt="7">
        <dgm:presLayoutVars>
          <dgm:bulletEnabled val="1"/>
        </dgm:presLayoutVars>
      </dgm:prSet>
      <dgm:spPr/>
    </dgm:pt>
    <dgm:pt modelId="{E2A04E4E-EE7F-4678-BAD6-37456AEE3FC8}" type="pres">
      <dgm:prSet presAssocID="{608C0FF2-CD49-45E9-8A26-4A3BCE7D072F}" presName="accent_6" presStyleCnt="0"/>
      <dgm:spPr/>
    </dgm:pt>
    <dgm:pt modelId="{9C71F7F9-CBB2-4BFA-A04B-FD23C97E64B5}" type="pres">
      <dgm:prSet presAssocID="{608C0FF2-CD49-45E9-8A26-4A3BCE7D072F}" presName="accentRepeatNode" presStyleLbl="solidFgAcc1" presStyleIdx="5" presStyleCnt="7"/>
      <dgm:spPr/>
    </dgm:pt>
    <dgm:pt modelId="{C012DE4E-F8E0-475C-A96F-9B5747E106ED}" type="pres">
      <dgm:prSet presAssocID="{063B61F7-82BA-4AFC-A916-498390F75024}" presName="text_7" presStyleLbl="node1" presStyleIdx="6" presStyleCnt="7">
        <dgm:presLayoutVars>
          <dgm:bulletEnabled val="1"/>
        </dgm:presLayoutVars>
      </dgm:prSet>
      <dgm:spPr/>
    </dgm:pt>
    <dgm:pt modelId="{2023D029-8BE4-4FF5-B10A-544967F95427}" type="pres">
      <dgm:prSet presAssocID="{063B61F7-82BA-4AFC-A916-498390F75024}" presName="accent_7" presStyleCnt="0"/>
      <dgm:spPr/>
    </dgm:pt>
    <dgm:pt modelId="{6C2A4789-9576-4616-8CEF-6B9B6675557F}" type="pres">
      <dgm:prSet presAssocID="{063B61F7-82BA-4AFC-A916-498390F75024}" presName="accentRepeatNode" presStyleLbl="solidFgAcc1" presStyleIdx="6" presStyleCnt="7"/>
      <dgm:spPr/>
    </dgm:pt>
  </dgm:ptLst>
  <dgm:cxnLst>
    <dgm:cxn modelId="{4D68D502-D05C-4623-AF61-DD80FC455B37}" type="presOf" srcId="{8E58BE06-821A-4A5F-964A-A91688CB674D}" destId="{0B613CAB-6AB8-4183-A2CE-3898A015780A}" srcOrd="0" destOrd="0" presId="urn:microsoft.com/office/officeart/2008/layout/VerticalCurvedList"/>
    <dgm:cxn modelId="{2ED95A17-582F-4FAA-9106-633CEFB0B885}" srcId="{A750BE03-861A-466D-8DEE-1FA9598C3CD3}" destId="{063B61F7-82BA-4AFC-A916-498390F75024}" srcOrd="6" destOrd="0" parTransId="{DBCDA5F1-B251-40EB-9DBF-2AF6B2EAD61F}" sibTransId="{79500A12-3D99-488C-9E14-FDE0736C0194}"/>
    <dgm:cxn modelId="{7B691B28-8B9E-479B-9053-628D6A2752BA}" type="presOf" srcId="{063B61F7-82BA-4AFC-A916-498390F75024}" destId="{C012DE4E-F8E0-475C-A96F-9B5747E106ED}" srcOrd="0" destOrd="0" presId="urn:microsoft.com/office/officeart/2008/layout/VerticalCurvedList"/>
    <dgm:cxn modelId="{3B62642E-3F8A-412F-BA2A-033C9CA926D8}" srcId="{A750BE03-861A-466D-8DEE-1FA9598C3CD3}" destId="{A2620A66-6C39-4EE7-916B-A29FEED67EB1}" srcOrd="1" destOrd="0" parTransId="{E6D87508-3E08-43BD-B526-A74BC64C24A7}" sibTransId="{64ACCCB5-B885-4CD1-9353-E7548101FC6E}"/>
    <dgm:cxn modelId="{7D154036-EF70-4D2B-B717-9D1AABCB79B7}" srcId="{A750BE03-861A-466D-8DEE-1FA9598C3CD3}" destId="{608C0FF2-CD49-45E9-8A26-4A3BCE7D072F}" srcOrd="5" destOrd="0" parTransId="{D8A46E0E-9CDB-4B17-BA14-64D3AF799E50}" sibTransId="{485DE533-F087-4A70-92CD-1F26C256AC1A}"/>
    <dgm:cxn modelId="{4F44635F-3E5A-4756-A62B-9734F15B7571}" type="presOf" srcId="{2DE5B176-2C90-4E0E-84F7-CC48BB759A12}" destId="{59C1FDC7-2414-4D57-8842-CE28419D9F5C}" srcOrd="0" destOrd="0" presId="urn:microsoft.com/office/officeart/2008/layout/VerticalCurvedList"/>
    <dgm:cxn modelId="{7419A762-251E-48A8-A5E2-E9E315E3ABE3}" type="presOf" srcId="{92EC5D12-4C6C-4253-AD28-8CA222B9B683}" destId="{D62F66F3-F7AC-4393-AA73-2F8528B1E59B}" srcOrd="0" destOrd="0" presId="urn:microsoft.com/office/officeart/2008/layout/VerticalCurvedList"/>
    <dgm:cxn modelId="{85EDC848-47A0-4BA4-80F0-15B86D7D7357}" type="presOf" srcId="{A750BE03-861A-466D-8DEE-1FA9598C3CD3}" destId="{65AA225F-8523-4E66-BFCC-C0EC33DA2BB8}" srcOrd="0" destOrd="0" presId="urn:microsoft.com/office/officeart/2008/layout/VerticalCurvedList"/>
    <dgm:cxn modelId="{879B254F-A9B2-49B9-8F7F-FBF4B9C5CF69}" type="presOf" srcId="{A2620A66-6C39-4EE7-916B-A29FEED67EB1}" destId="{CF656C88-3E11-4D9B-9941-5CD34CE0AF48}" srcOrd="0" destOrd="0" presId="urn:microsoft.com/office/officeart/2008/layout/VerticalCurvedList"/>
    <dgm:cxn modelId="{667CB09A-30A2-47D9-80B8-AEE7D4D646CF}" type="presOf" srcId="{608C0FF2-CD49-45E9-8A26-4A3BCE7D072F}" destId="{E8FD856E-FE1C-4CCF-836D-E7A57049D3FD}" srcOrd="0" destOrd="0" presId="urn:microsoft.com/office/officeart/2008/layout/VerticalCurvedList"/>
    <dgm:cxn modelId="{90270FB8-8DFF-4D00-BDF0-68B88FA46025}" srcId="{A750BE03-861A-466D-8DEE-1FA9598C3CD3}" destId="{92EC5D12-4C6C-4253-AD28-8CA222B9B683}" srcOrd="4" destOrd="0" parTransId="{D6E6DB98-CABC-4F2E-B813-4AC621AAD4CA}" sibTransId="{F54BA483-AA39-4E34-A500-9F7BB7184E83}"/>
    <dgm:cxn modelId="{24B960B8-2F2F-4F18-A4D2-16E0CDBA614F}" type="presOf" srcId="{63B54936-6750-4B47-B019-23CA8ED7D675}" destId="{DAC1EAFB-9436-4C78-8BC9-44BFA5F3F410}" srcOrd="0" destOrd="0" presId="urn:microsoft.com/office/officeart/2008/layout/VerticalCurvedList"/>
    <dgm:cxn modelId="{177AF8C0-1060-4D76-94B5-F1B0CBA3100F}" srcId="{A750BE03-861A-466D-8DEE-1FA9598C3CD3}" destId="{B609BFDD-9317-4647-80F6-E2BA787A8E4B}" srcOrd="2" destOrd="0" parTransId="{63278447-99D5-461F-B01A-306579F9B866}" sibTransId="{ABD60976-63CD-4CBC-A43C-6CE6CAAD9A2F}"/>
    <dgm:cxn modelId="{9585DDC6-C586-48A6-8928-F1EDC30C9BEF}" type="presOf" srcId="{B609BFDD-9317-4647-80F6-E2BA787A8E4B}" destId="{5C40920D-74BD-454E-A527-BD57861C978D}" srcOrd="0" destOrd="0" presId="urn:microsoft.com/office/officeart/2008/layout/VerticalCurvedList"/>
    <dgm:cxn modelId="{A5A95DFA-76B1-47CC-8F29-619EB2AA68F7}" srcId="{A750BE03-861A-466D-8DEE-1FA9598C3CD3}" destId="{8E58BE06-821A-4A5F-964A-A91688CB674D}" srcOrd="3" destOrd="0" parTransId="{919E0587-D133-4FA3-A60D-C211222C9C40}" sibTransId="{F70873F8-E97C-4641-9DE4-996A824B2E98}"/>
    <dgm:cxn modelId="{56DE64FD-43D0-422F-AE23-F547641B17D9}" srcId="{A750BE03-861A-466D-8DEE-1FA9598C3CD3}" destId="{2DE5B176-2C90-4E0E-84F7-CC48BB759A12}" srcOrd="0" destOrd="0" parTransId="{AEC01AF6-65F4-4C1A-A8E8-3143BD1847BF}" sibTransId="{63B54936-6750-4B47-B019-23CA8ED7D675}"/>
    <dgm:cxn modelId="{C38EE962-1888-487A-988B-DB873E26D2AA}" type="presParOf" srcId="{65AA225F-8523-4E66-BFCC-C0EC33DA2BB8}" destId="{DA2DD2A5-79E9-4B5B-BE95-4FF88B4A84D1}" srcOrd="0" destOrd="0" presId="urn:microsoft.com/office/officeart/2008/layout/VerticalCurvedList"/>
    <dgm:cxn modelId="{19231027-8342-476F-9F0B-66033BA85CB8}" type="presParOf" srcId="{DA2DD2A5-79E9-4B5B-BE95-4FF88B4A84D1}" destId="{7A8DFA82-E850-4811-B7C9-7B4FCFAF28A0}" srcOrd="0" destOrd="0" presId="urn:microsoft.com/office/officeart/2008/layout/VerticalCurvedList"/>
    <dgm:cxn modelId="{CEDF810F-C691-47F3-81DF-3DEBD925CB7D}" type="presParOf" srcId="{7A8DFA82-E850-4811-B7C9-7B4FCFAF28A0}" destId="{1BD5BCE4-788B-45F2-997B-A85677ABFC46}" srcOrd="0" destOrd="0" presId="urn:microsoft.com/office/officeart/2008/layout/VerticalCurvedList"/>
    <dgm:cxn modelId="{C61C949E-9FEE-4E51-98BA-3D4688B0C505}" type="presParOf" srcId="{7A8DFA82-E850-4811-B7C9-7B4FCFAF28A0}" destId="{DAC1EAFB-9436-4C78-8BC9-44BFA5F3F410}" srcOrd="1" destOrd="0" presId="urn:microsoft.com/office/officeart/2008/layout/VerticalCurvedList"/>
    <dgm:cxn modelId="{4741F0E6-F86F-403E-90DE-822D1BE27EB6}" type="presParOf" srcId="{7A8DFA82-E850-4811-B7C9-7B4FCFAF28A0}" destId="{D9298BBA-CA04-460B-AE12-ED19C3E6ED76}" srcOrd="2" destOrd="0" presId="urn:microsoft.com/office/officeart/2008/layout/VerticalCurvedList"/>
    <dgm:cxn modelId="{7027D847-FFC6-4F54-A83C-3B2B34A3B1E0}" type="presParOf" srcId="{7A8DFA82-E850-4811-B7C9-7B4FCFAF28A0}" destId="{C3DABA56-21A1-4A90-911B-5B40C758B381}" srcOrd="3" destOrd="0" presId="urn:microsoft.com/office/officeart/2008/layout/VerticalCurvedList"/>
    <dgm:cxn modelId="{68196721-8ACF-41D1-80E6-AB1ED9E8F77B}" type="presParOf" srcId="{DA2DD2A5-79E9-4B5B-BE95-4FF88B4A84D1}" destId="{59C1FDC7-2414-4D57-8842-CE28419D9F5C}" srcOrd="1" destOrd="0" presId="urn:microsoft.com/office/officeart/2008/layout/VerticalCurvedList"/>
    <dgm:cxn modelId="{A2E16BE4-7F65-4BF6-BAD8-60F342E66E3D}" type="presParOf" srcId="{DA2DD2A5-79E9-4B5B-BE95-4FF88B4A84D1}" destId="{07055281-7969-4372-87E2-BFA2FD82CC45}" srcOrd="2" destOrd="0" presId="urn:microsoft.com/office/officeart/2008/layout/VerticalCurvedList"/>
    <dgm:cxn modelId="{DC95C593-F0AC-4C60-8591-B3FDCFF0D735}" type="presParOf" srcId="{07055281-7969-4372-87E2-BFA2FD82CC45}" destId="{69C493BB-0881-4F8E-BB94-B8567159B1F7}" srcOrd="0" destOrd="0" presId="urn:microsoft.com/office/officeart/2008/layout/VerticalCurvedList"/>
    <dgm:cxn modelId="{3DACA0D2-0924-4BF7-8EE0-758761247DD2}" type="presParOf" srcId="{DA2DD2A5-79E9-4B5B-BE95-4FF88B4A84D1}" destId="{CF656C88-3E11-4D9B-9941-5CD34CE0AF48}" srcOrd="3" destOrd="0" presId="urn:microsoft.com/office/officeart/2008/layout/VerticalCurvedList"/>
    <dgm:cxn modelId="{E1BB0D84-F48D-4AF6-9B42-71C47BD583D8}" type="presParOf" srcId="{DA2DD2A5-79E9-4B5B-BE95-4FF88B4A84D1}" destId="{FDEC0BDE-134E-454C-899B-E4187B6E5443}" srcOrd="4" destOrd="0" presId="urn:microsoft.com/office/officeart/2008/layout/VerticalCurvedList"/>
    <dgm:cxn modelId="{DFE7DA52-9DBD-476B-B4D9-6D31909C9E65}" type="presParOf" srcId="{FDEC0BDE-134E-454C-899B-E4187B6E5443}" destId="{615357C7-10A8-4E10-9844-A873E5A5945B}" srcOrd="0" destOrd="0" presId="urn:microsoft.com/office/officeart/2008/layout/VerticalCurvedList"/>
    <dgm:cxn modelId="{AC0A9E92-D7C5-4797-8B55-1CE54106DE66}" type="presParOf" srcId="{DA2DD2A5-79E9-4B5B-BE95-4FF88B4A84D1}" destId="{5C40920D-74BD-454E-A527-BD57861C978D}" srcOrd="5" destOrd="0" presId="urn:microsoft.com/office/officeart/2008/layout/VerticalCurvedList"/>
    <dgm:cxn modelId="{F7DF6D11-2E22-4680-B345-E54BF737B3A6}" type="presParOf" srcId="{DA2DD2A5-79E9-4B5B-BE95-4FF88B4A84D1}" destId="{4496A366-2F58-407C-976D-6953115212AB}" srcOrd="6" destOrd="0" presId="urn:microsoft.com/office/officeart/2008/layout/VerticalCurvedList"/>
    <dgm:cxn modelId="{7549F98A-F5B8-4781-A07A-D329E030617C}" type="presParOf" srcId="{4496A366-2F58-407C-976D-6953115212AB}" destId="{3C7B01D3-084F-4148-A7B3-4607B01DC296}" srcOrd="0" destOrd="0" presId="urn:microsoft.com/office/officeart/2008/layout/VerticalCurvedList"/>
    <dgm:cxn modelId="{3132703D-3C9C-4E75-95C9-BA32AB51C6AD}" type="presParOf" srcId="{DA2DD2A5-79E9-4B5B-BE95-4FF88B4A84D1}" destId="{0B613CAB-6AB8-4183-A2CE-3898A015780A}" srcOrd="7" destOrd="0" presId="urn:microsoft.com/office/officeart/2008/layout/VerticalCurvedList"/>
    <dgm:cxn modelId="{2F8FFC3A-052A-4BFF-B088-405385E66359}" type="presParOf" srcId="{DA2DD2A5-79E9-4B5B-BE95-4FF88B4A84D1}" destId="{BCE830A5-7C15-422E-AF79-64D4869F95F0}" srcOrd="8" destOrd="0" presId="urn:microsoft.com/office/officeart/2008/layout/VerticalCurvedList"/>
    <dgm:cxn modelId="{B231D25E-D032-42EE-B31A-B20C89AEBEE5}" type="presParOf" srcId="{BCE830A5-7C15-422E-AF79-64D4869F95F0}" destId="{28DF925E-1982-48FF-9FC2-3062EA61B901}" srcOrd="0" destOrd="0" presId="urn:microsoft.com/office/officeart/2008/layout/VerticalCurvedList"/>
    <dgm:cxn modelId="{7DF9B81C-93F1-4BE2-9094-6E6F2E32AAF3}" type="presParOf" srcId="{DA2DD2A5-79E9-4B5B-BE95-4FF88B4A84D1}" destId="{D62F66F3-F7AC-4393-AA73-2F8528B1E59B}" srcOrd="9" destOrd="0" presId="urn:microsoft.com/office/officeart/2008/layout/VerticalCurvedList"/>
    <dgm:cxn modelId="{522EFDD3-4188-48BD-AD66-04F77FDBC258}" type="presParOf" srcId="{DA2DD2A5-79E9-4B5B-BE95-4FF88B4A84D1}" destId="{24EF0D88-639F-441D-9905-79057C19C3D6}" srcOrd="10" destOrd="0" presId="urn:microsoft.com/office/officeart/2008/layout/VerticalCurvedList"/>
    <dgm:cxn modelId="{B2AF935D-B87A-4004-9702-EC4A6B85D1BC}" type="presParOf" srcId="{24EF0D88-639F-441D-9905-79057C19C3D6}" destId="{1F829BF9-6CA9-4FBD-A853-C89A89EDC3BF}" srcOrd="0" destOrd="0" presId="urn:microsoft.com/office/officeart/2008/layout/VerticalCurvedList"/>
    <dgm:cxn modelId="{53795D2C-B5BC-4051-AC0F-7971646F1530}" type="presParOf" srcId="{DA2DD2A5-79E9-4B5B-BE95-4FF88B4A84D1}" destId="{E8FD856E-FE1C-4CCF-836D-E7A57049D3FD}" srcOrd="11" destOrd="0" presId="urn:microsoft.com/office/officeart/2008/layout/VerticalCurvedList"/>
    <dgm:cxn modelId="{6DE6BE18-F23B-48D1-8B21-4C5A7CA9F6C1}" type="presParOf" srcId="{DA2DD2A5-79E9-4B5B-BE95-4FF88B4A84D1}" destId="{E2A04E4E-EE7F-4678-BAD6-37456AEE3FC8}" srcOrd="12" destOrd="0" presId="urn:microsoft.com/office/officeart/2008/layout/VerticalCurvedList"/>
    <dgm:cxn modelId="{32310F7D-D34C-4034-A970-26EB677D4AB7}" type="presParOf" srcId="{E2A04E4E-EE7F-4678-BAD6-37456AEE3FC8}" destId="{9C71F7F9-CBB2-4BFA-A04B-FD23C97E64B5}" srcOrd="0" destOrd="0" presId="urn:microsoft.com/office/officeart/2008/layout/VerticalCurvedList"/>
    <dgm:cxn modelId="{C79F1075-B752-4A76-A23B-4BACE4BEECCA}" type="presParOf" srcId="{DA2DD2A5-79E9-4B5B-BE95-4FF88B4A84D1}" destId="{C012DE4E-F8E0-475C-A96F-9B5747E106ED}" srcOrd="13" destOrd="0" presId="urn:microsoft.com/office/officeart/2008/layout/VerticalCurvedList"/>
    <dgm:cxn modelId="{6749BA87-3245-45EA-B3B8-385911CA1B5D}" type="presParOf" srcId="{DA2DD2A5-79E9-4B5B-BE95-4FF88B4A84D1}" destId="{2023D029-8BE4-4FF5-B10A-544967F95427}" srcOrd="14" destOrd="0" presId="urn:microsoft.com/office/officeart/2008/layout/VerticalCurvedList"/>
    <dgm:cxn modelId="{BA11BBE2-9A57-4916-8FC0-B437F3BC5C50}" type="presParOf" srcId="{2023D029-8BE4-4FF5-B10A-544967F95427}" destId="{6C2A4789-9576-4616-8CEF-6B9B6675557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D72A67-7958-45FB-8AF0-D1BDC86CDB8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F4B935B-B744-40BA-BFB9-5C92D7597809}">
      <dgm:prSet/>
      <dgm:spPr/>
      <dgm:t>
        <a:bodyPr/>
        <a:lstStyle/>
        <a:p>
          <a:r>
            <a:rPr lang="en-GB"/>
            <a:t>Data Management Fire Standard development  </a:t>
          </a:r>
        </a:p>
      </dgm:t>
    </dgm:pt>
    <dgm:pt modelId="{B0ABB173-CD3F-463C-87D1-6595A893DC1E}" type="parTrans" cxnId="{5B09031E-B458-4FBD-9E92-7C4A17765E22}">
      <dgm:prSet/>
      <dgm:spPr/>
      <dgm:t>
        <a:bodyPr/>
        <a:lstStyle/>
        <a:p>
          <a:endParaRPr lang="en-GB"/>
        </a:p>
      </dgm:t>
    </dgm:pt>
    <dgm:pt modelId="{063AECC9-CAA8-4DDD-8E36-EF24FD18FF9C}" type="sibTrans" cxnId="{5B09031E-B458-4FBD-9E92-7C4A17765E22}">
      <dgm:prSet/>
      <dgm:spPr/>
      <dgm:t>
        <a:bodyPr/>
        <a:lstStyle/>
        <a:p>
          <a:endParaRPr lang="en-GB"/>
        </a:p>
      </dgm:t>
    </dgm:pt>
    <dgm:pt modelId="{5FB09678-7F58-4EBC-B20E-2ECCDC55B9C2}">
      <dgm:prSet/>
      <dgm:spPr/>
      <dgm:t>
        <a:bodyPr/>
        <a:lstStyle/>
        <a:p>
          <a:r>
            <a:rPr lang="en-GB"/>
            <a:t>Consultation highlighted need for guidance and tools to support implementation</a:t>
          </a:r>
        </a:p>
      </dgm:t>
    </dgm:pt>
    <dgm:pt modelId="{80423C91-2260-4467-A870-483FFFD7113E}" type="parTrans" cxnId="{F7D496BE-8AA8-4B3E-B3E6-68ABE4A60958}">
      <dgm:prSet/>
      <dgm:spPr/>
      <dgm:t>
        <a:bodyPr/>
        <a:lstStyle/>
        <a:p>
          <a:endParaRPr lang="en-GB"/>
        </a:p>
      </dgm:t>
    </dgm:pt>
    <dgm:pt modelId="{7FA8760C-62EB-4D0C-B1F4-823D7DD54414}" type="sibTrans" cxnId="{F7D496BE-8AA8-4B3E-B3E6-68ABE4A60958}">
      <dgm:prSet/>
      <dgm:spPr/>
      <dgm:t>
        <a:bodyPr/>
        <a:lstStyle/>
        <a:p>
          <a:endParaRPr lang="en-GB"/>
        </a:p>
      </dgm:t>
    </dgm:pt>
    <dgm:pt modelId="{22A7D01C-21E8-4D6F-A821-8BDAC000F72B}">
      <dgm:prSet/>
      <dgm:spPr/>
      <dgm:t>
        <a:bodyPr/>
        <a:lstStyle/>
        <a:p>
          <a:r>
            <a:rPr lang="en-GB"/>
            <a:t>SMEs in Fire Standard working group defined a high level product scope for a ‘Data Management Framework’ (DMF)</a:t>
          </a:r>
        </a:p>
      </dgm:t>
    </dgm:pt>
    <dgm:pt modelId="{A6AA09EA-E422-46D0-A818-E968CABF9C78}" type="parTrans" cxnId="{2D84D305-3D1A-4837-AE0A-DC3BB3E1CBB9}">
      <dgm:prSet/>
      <dgm:spPr/>
      <dgm:t>
        <a:bodyPr/>
        <a:lstStyle/>
        <a:p>
          <a:endParaRPr lang="en-GB"/>
        </a:p>
      </dgm:t>
    </dgm:pt>
    <dgm:pt modelId="{17A319FE-6572-444D-90C1-6B837ED6E64C}" type="sibTrans" cxnId="{2D84D305-3D1A-4837-AE0A-DC3BB3E1CBB9}">
      <dgm:prSet/>
      <dgm:spPr/>
      <dgm:t>
        <a:bodyPr/>
        <a:lstStyle/>
        <a:p>
          <a:endParaRPr lang="en-GB"/>
        </a:p>
      </dgm:t>
    </dgm:pt>
    <dgm:pt modelId="{C4662496-1082-4E70-98E6-24E022B85004}">
      <dgm:prSet/>
      <dgm:spPr/>
      <dgm:t>
        <a:bodyPr/>
        <a:lstStyle/>
        <a:p>
          <a:r>
            <a:rPr lang="en-GB"/>
            <a:t>Developed business case for DMF project</a:t>
          </a:r>
        </a:p>
      </dgm:t>
    </dgm:pt>
    <dgm:pt modelId="{C710C2CA-9E75-4AFC-B8BA-52AC59CD05DC}" type="parTrans" cxnId="{C5CA324D-E607-475F-9ABA-3BC82D508B55}">
      <dgm:prSet/>
      <dgm:spPr/>
      <dgm:t>
        <a:bodyPr/>
        <a:lstStyle/>
        <a:p>
          <a:endParaRPr lang="en-GB"/>
        </a:p>
      </dgm:t>
    </dgm:pt>
    <dgm:pt modelId="{9D8C18AF-3CE9-433F-A9CF-42CCACCDDD3B}" type="sibTrans" cxnId="{C5CA324D-E607-475F-9ABA-3BC82D508B55}">
      <dgm:prSet/>
      <dgm:spPr/>
      <dgm:t>
        <a:bodyPr/>
        <a:lstStyle/>
        <a:p>
          <a:endParaRPr lang="en-GB"/>
        </a:p>
      </dgm:t>
    </dgm:pt>
    <dgm:pt modelId="{A28B76E4-0B76-4C94-B053-67A030FEE3A2}">
      <dgm:prSet/>
      <dgm:spPr/>
      <dgm:t>
        <a:bodyPr/>
        <a:lstStyle/>
        <a:p>
          <a:r>
            <a:rPr lang="en-GB"/>
            <a:t>Request for SME volunteers to help scope and develop the guidance and tools</a:t>
          </a:r>
        </a:p>
      </dgm:t>
    </dgm:pt>
    <dgm:pt modelId="{CD3BA1D0-2B96-47D7-9F58-658609B5D16B}" type="parTrans" cxnId="{C756AB99-C677-4617-950A-09A661240FA1}">
      <dgm:prSet/>
      <dgm:spPr/>
      <dgm:t>
        <a:bodyPr/>
        <a:lstStyle/>
        <a:p>
          <a:endParaRPr lang="en-GB"/>
        </a:p>
      </dgm:t>
    </dgm:pt>
    <dgm:pt modelId="{6C4E2E9A-EFC5-462E-88F0-AF0FDCD24607}" type="sibTrans" cxnId="{C756AB99-C677-4617-950A-09A661240FA1}">
      <dgm:prSet/>
      <dgm:spPr/>
      <dgm:t>
        <a:bodyPr/>
        <a:lstStyle/>
        <a:p>
          <a:endParaRPr lang="en-GB"/>
        </a:p>
      </dgm:t>
    </dgm:pt>
    <dgm:pt modelId="{E85785E8-A68C-4EF5-A628-0745E7F8CAB3}" type="pres">
      <dgm:prSet presAssocID="{93D72A67-7958-45FB-8AF0-D1BDC86CDB8F}" presName="linear" presStyleCnt="0">
        <dgm:presLayoutVars>
          <dgm:animLvl val="lvl"/>
          <dgm:resizeHandles val="exact"/>
        </dgm:presLayoutVars>
      </dgm:prSet>
      <dgm:spPr/>
    </dgm:pt>
    <dgm:pt modelId="{25552C86-60CE-4664-9205-EDED123DF0FB}" type="pres">
      <dgm:prSet presAssocID="{DF4B935B-B744-40BA-BFB9-5C92D759780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85CBDCD-F8D0-4375-86E1-F9D805766367}" type="pres">
      <dgm:prSet presAssocID="{063AECC9-CAA8-4DDD-8E36-EF24FD18FF9C}" presName="spacer" presStyleCnt="0"/>
      <dgm:spPr/>
    </dgm:pt>
    <dgm:pt modelId="{630CAB9F-1617-41AE-90C3-ED32E340C9ED}" type="pres">
      <dgm:prSet presAssocID="{5FB09678-7F58-4EBC-B20E-2ECCDC55B9C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698702D-0E31-475D-96C9-40DCDCF90D33}" type="pres">
      <dgm:prSet presAssocID="{7FA8760C-62EB-4D0C-B1F4-823D7DD54414}" presName="spacer" presStyleCnt="0"/>
      <dgm:spPr/>
    </dgm:pt>
    <dgm:pt modelId="{63B48715-910B-42C5-B520-B234F3D8F008}" type="pres">
      <dgm:prSet presAssocID="{22A7D01C-21E8-4D6F-A821-8BDAC000F72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04D4D26-7F66-47C9-81DD-5561083FDD09}" type="pres">
      <dgm:prSet presAssocID="{17A319FE-6572-444D-90C1-6B837ED6E64C}" presName="spacer" presStyleCnt="0"/>
      <dgm:spPr/>
    </dgm:pt>
    <dgm:pt modelId="{3C827B1A-4459-4BE2-87F0-622D385BEACC}" type="pres">
      <dgm:prSet presAssocID="{C4662496-1082-4E70-98E6-24E022B8500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5882DA2-8BE6-4587-9053-9965619B8EDF}" type="pres">
      <dgm:prSet presAssocID="{9D8C18AF-3CE9-433F-A9CF-42CCACCDDD3B}" presName="spacer" presStyleCnt="0"/>
      <dgm:spPr/>
    </dgm:pt>
    <dgm:pt modelId="{E21798FB-9E33-4A0E-BB20-275E15498764}" type="pres">
      <dgm:prSet presAssocID="{A28B76E4-0B76-4C94-B053-67A030FEE3A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D84D305-3D1A-4837-AE0A-DC3BB3E1CBB9}" srcId="{93D72A67-7958-45FB-8AF0-D1BDC86CDB8F}" destId="{22A7D01C-21E8-4D6F-A821-8BDAC000F72B}" srcOrd="2" destOrd="0" parTransId="{A6AA09EA-E422-46D0-A818-E968CABF9C78}" sibTransId="{17A319FE-6572-444D-90C1-6B837ED6E64C}"/>
    <dgm:cxn modelId="{508AE311-2114-402D-8E39-449E5198C1ED}" type="presOf" srcId="{5FB09678-7F58-4EBC-B20E-2ECCDC55B9C2}" destId="{630CAB9F-1617-41AE-90C3-ED32E340C9ED}" srcOrd="0" destOrd="0" presId="urn:microsoft.com/office/officeart/2005/8/layout/vList2"/>
    <dgm:cxn modelId="{29453B1B-6B6D-4413-8DB4-8F6B23C534E8}" type="presOf" srcId="{93D72A67-7958-45FB-8AF0-D1BDC86CDB8F}" destId="{E85785E8-A68C-4EF5-A628-0745E7F8CAB3}" srcOrd="0" destOrd="0" presId="urn:microsoft.com/office/officeart/2005/8/layout/vList2"/>
    <dgm:cxn modelId="{5B09031E-B458-4FBD-9E92-7C4A17765E22}" srcId="{93D72A67-7958-45FB-8AF0-D1BDC86CDB8F}" destId="{DF4B935B-B744-40BA-BFB9-5C92D7597809}" srcOrd="0" destOrd="0" parTransId="{B0ABB173-CD3F-463C-87D1-6595A893DC1E}" sibTransId="{063AECC9-CAA8-4DDD-8E36-EF24FD18FF9C}"/>
    <dgm:cxn modelId="{C5CA324D-E607-475F-9ABA-3BC82D508B55}" srcId="{93D72A67-7958-45FB-8AF0-D1BDC86CDB8F}" destId="{C4662496-1082-4E70-98E6-24E022B85004}" srcOrd="3" destOrd="0" parTransId="{C710C2CA-9E75-4AFC-B8BA-52AC59CD05DC}" sibTransId="{9D8C18AF-3CE9-433F-A9CF-42CCACCDDD3B}"/>
    <dgm:cxn modelId="{C756AB99-C677-4617-950A-09A661240FA1}" srcId="{93D72A67-7958-45FB-8AF0-D1BDC86CDB8F}" destId="{A28B76E4-0B76-4C94-B053-67A030FEE3A2}" srcOrd="4" destOrd="0" parTransId="{CD3BA1D0-2B96-47D7-9F58-658609B5D16B}" sibTransId="{6C4E2E9A-EFC5-462E-88F0-AF0FDCD24607}"/>
    <dgm:cxn modelId="{439952A5-5E17-4F74-BD02-D193DCC33D0A}" type="presOf" srcId="{22A7D01C-21E8-4D6F-A821-8BDAC000F72B}" destId="{63B48715-910B-42C5-B520-B234F3D8F008}" srcOrd="0" destOrd="0" presId="urn:microsoft.com/office/officeart/2005/8/layout/vList2"/>
    <dgm:cxn modelId="{C6EC8BB3-8811-49C3-995A-A5C9050D56AF}" type="presOf" srcId="{C4662496-1082-4E70-98E6-24E022B85004}" destId="{3C827B1A-4459-4BE2-87F0-622D385BEACC}" srcOrd="0" destOrd="0" presId="urn:microsoft.com/office/officeart/2005/8/layout/vList2"/>
    <dgm:cxn modelId="{F7D496BE-8AA8-4B3E-B3E6-68ABE4A60958}" srcId="{93D72A67-7958-45FB-8AF0-D1BDC86CDB8F}" destId="{5FB09678-7F58-4EBC-B20E-2ECCDC55B9C2}" srcOrd="1" destOrd="0" parTransId="{80423C91-2260-4467-A870-483FFFD7113E}" sibTransId="{7FA8760C-62EB-4D0C-B1F4-823D7DD54414}"/>
    <dgm:cxn modelId="{6EA00DE0-436F-45D5-A59B-3DE8A3DFB2FA}" type="presOf" srcId="{A28B76E4-0B76-4C94-B053-67A030FEE3A2}" destId="{E21798FB-9E33-4A0E-BB20-275E15498764}" srcOrd="0" destOrd="0" presId="urn:microsoft.com/office/officeart/2005/8/layout/vList2"/>
    <dgm:cxn modelId="{130FDAE7-C6F0-49FD-8A90-2ADADD246948}" type="presOf" srcId="{DF4B935B-B744-40BA-BFB9-5C92D7597809}" destId="{25552C86-60CE-4664-9205-EDED123DF0FB}" srcOrd="0" destOrd="0" presId="urn:microsoft.com/office/officeart/2005/8/layout/vList2"/>
    <dgm:cxn modelId="{01D9E8C0-7FD5-4510-BFC9-D19294912645}" type="presParOf" srcId="{E85785E8-A68C-4EF5-A628-0745E7F8CAB3}" destId="{25552C86-60CE-4664-9205-EDED123DF0FB}" srcOrd="0" destOrd="0" presId="urn:microsoft.com/office/officeart/2005/8/layout/vList2"/>
    <dgm:cxn modelId="{C6819993-CB91-4771-A4A8-0C99A69542D2}" type="presParOf" srcId="{E85785E8-A68C-4EF5-A628-0745E7F8CAB3}" destId="{685CBDCD-F8D0-4375-86E1-F9D805766367}" srcOrd="1" destOrd="0" presId="urn:microsoft.com/office/officeart/2005/8/layout/vList2"/>
    <dgm:cxn modelId="{33A45FED-C836-41AC-AD3C-0B82C21F8FEC}" type="presParOf" srcId="{E85785E8-A68C-4EF5-A628-0745E7F8CAB3}" destId="{630CAB9F-1617-41AE-90C3-ED32E340C9ED}" srcOrd="2" destOrd="0" presId="urn:microsoft.com/office/officeart/2005/8/layout/vList2"/>
    <dgm:cxn modelId="{7C647480-528B-4DAC-9ECA-218440774C21}" type="presParOf" srcId="{E85785E8-A68C-4EF5-A628-0745E7F8CAB3}" destId="{F698702D-0E31-475D-96C9-40DCDCF90D33}" srcOrd="3" destOrd="0" presId="urn:microsoft.com/office/officeart/2005/8/layout/vList2"/>
    <dgm:cxn modelId="{D150FE56-7F50-45B6-9BB4-B321631C6AF1}" type="presParOf" srcId="{E85785E8-A68C-4EF5-A628-0745E7F8CAB3}" destId="{63B48715-910B-42C5-B520-B234F3D8F008}" srcOrd="4" destOrd="0" presId="urn:microsoft.com/office/officeart/2005/8/layout/vList2"/>
    <dgm:cxn modelId="{5DE41B31-57CF-4EC8-A6EB-CEBEC4F156A0}" type="presParOf" srcId="{E85785E8-A68C-4EF5-A628-0745E7F8CAB3}" destId="{904D4D26-7F66-47C9-81DD-5561083FDD09}" srcOrd="5" destOrd="0" presId="urn:microsoft.com/office/officeart/2005/8/layout/vList2"/>
    <dgm:cxn modelId="{06F97511-9119-4A12-AE67-4BC5F4F6F7CF}" type="presParOf" srcId="{E85785E8-A68C-4EF5-A628-0745E7F8CAB3}" destId="{3C827B1A-4459-4BE2-87F0-622D385BEACC}" srcOrd="6" destOrd="0" presId="urn:microsoft.com/office/officeart/2005/8/layout/vList2"/>
    <dgm:cxn modelId="{5113ACB0-22A4-42E6-BFA3-C109F6039216}" type="presParOf" srcId="{E85785E8-A68C-4EF5-A628-0745E7F8CAB3}" destId="{B5882DA2-8BE6-4587-9053-9965619B8EDF}" srcOrd="7" destOrd="0" presId="urn:microsoft.com/office/officeart/2005/8/layout/vList2"/>
    <dgm:cxn modelId="{D1BDE0A4-4DCB-42F1-8F8C-10BD5843CD5E}" type="presParOf" srcId="{E85785E8-A68C-4EF5-A628-0745E7F8CAB3}" destId="{E21798FB-9E33-4A0E-BB20-275E1549876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9027CE-568B-4FEB-A150-9AEE2452CAF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AC34A78-DFEF-40A4-A206-438398FE168C}">
      <dgm:prSet/>
      <dgm:spPr/>
      <dgm:t>
        <a:bodyPr/>
        <a:lstStyle/>
        <a:p>
          <a:r>
            <a:rPr lang="en-GB"/>
            <a:t>We’re not reinventing the wheel!</a:t>
          </a:r>
        </a:p>
      </dgm:t>
    </dgm:pt>
    <dgm:pt modelId="{CD643198-89FE-4D18-B240-B5523302DE41}" type="parTrans" cxnId="{9CA2F350-7E21-44E2-AF06-8467B3C979D9}">
      <dgm:prSet/>
      <dgm:spPr/>
      <dgm:t>
        <a:bodyPr/>
        <a:lstStyle/>
        <a:p>
          <a:endParaRPr lang="en-GB"/>
        </a:p>
      </dgm:t>
    </dgm:pt>
    <dgm:pt modelId="{CD1C807B-615F-4481-92C9-B63F0E774EBF}" type="sibTrans" cxnId="{9CA2F350-7E21-44E2-AF06-8467B3C979D9}">
      <dgm:prSet/>
      <dgm:spPr/>
      <dgm:t>
        <a:bodyPr/>
        <a:lstStyle/>
        <a:p>
          <a:endParaRPr lang="en-GB"/>
        </a:p>
      </dgm:t>
    </dgm:pt>
    <dgm:pt modelId="{CBA06179-1561-41A5-9B6F-67ADE38CFF48}">
      <dgm:prSet/>
      <dgm:spPr/>
      <dgm:t>
        <a:bodyPr/>
        <a:lstStyle/>
        <a:p>
          <a:r>
            <a:rPr lang="en-GB"/>
            <a:t>Identify and apply/adapt existing good practice </a:t>
          </a:r>
        </a:p>
      </dgm:t>
    </dgm:pt>
    <dgm:pt modelId="{59E2AA89-6581-4360-B737-F2956085B5EE}" type="parTrans" cxnId="{FF162CAA-5E4B-416B-8746-65E0FD0A929E}">
      <dgm:prSet/>
      <dgm:spPr/>
      <dgm:t>
        <a:bodyPr/>
        <a:lstStyle/>
        <a:p>
          <a:endParaRPr lang="en-GB"/>
        </a:p>
      </dgm:t>
    </dgm:pt>
    <dgm:pt modelId="{D112F8FF-9D85-4055-81E8-B6C48F0D6376}" type="sibTrans" cxnId="{FF162CAA-5E4B-416B-8746-65E0FD0A929E}">
      <dgm:prSet/>
      <dgm:spPr/>
      <dgm:t>
        <a:bodyPr/>
        <a:lstStyle/>
        <a:p>
          <a:endParaRPr lang="en-GB"/>
        </a:p>
      </dgm:t>
    </dgm:pt>
    <dgm:pt modelId="{D84CAA59-D32E-468B-84D9-BAE69AB29B45}">
      <dgm:prSet/>
      <dgm:spPr/>
      <dgm:t>
        <a:bodyPr/>
        <a:lstStyle/>
        <a:p>
          <a:r>
            <a:rPr lang="en-GB"/>
            <a:t>Look across FRS and at industry for solutions (e.g. ODI)</a:t>
          </a:r>
        </a:p>
      </dgm:t>
    </dgm:pt>
    <dgm:pt modelId="{E5019741-CBB3-4870-BE0F-621A17C1FF68}" type="parTrans" cxnId="{A26E0E7D-CD7B-478F-80CD-CB5A1286C37C}">
      <dgm:prSet/>
      <dgm:spPr/>
      <dgm:t>
        <a:bodyPr/>
        <a:lstStyle/>
        <a:p>
          <a:endParaRPr lang="en-GB"/>
        </a:p>
      </dgm:t>
    </dgm:pt>
    <dgm:pt modelId="{79C89A43-E2B4-48B6-B09D-0BB2D061CDE9}" type="sibTrans" cxnId="{A26E0E7D-CD7B-478F-80CD-CB5A1286C37C}">
      <dgm:prSet/>
      <dgm:spPr/>
      <dgm:t>
        <a:bodyPr/>
        <a:lstStyle/>
        <a:p>
          <a:endParaRPr lang="en-GB"/>
        </a:p>
      </dgm:t>
    </dgm:pt>
    <dgm:pt modelId="{31E02CE6-0F84-436A-B355-B83734827A7A}">
      <dgm:prSet/>
      <dgm:spPr/>
      <dgm:t>
        <a:bodyPr/>
        <a:lstStyle/>
        <a:p>
          <a:r>
            <a:rPr lang="en-GB"/>
            <a:t>What are our blue light partners doing in this space? Opportunities to learn and collaborate?</a:t>
          </a:r>
        </a:p>
      </dgm:t>
    </dgm:pt>
    <dgm:pt modelId="{14B87FC4-CD25-4803-94F1-39D311396587}" type="parTrans" cxnId="{46E36706-9C0E-4FAA-8A8B-D19C156EEDB8}">
      <dgm:prSet/>
      <dgm:spPr/>
      <dgm:t>
        <a:bodyPr/>
        <a:lstStyle/>
        <a:p>
          <a:endParaRPr lang="en-GB"/>
        </a:p>
      </dgm:t>
    </dgm:pt>
    <dgm:pt modelId="{B86E7E26-1DDD-400A-801D-59AE03A90683}" type="sibTrans" cxnId="{46E36706-9C0E-4FAA-8A8B-D19C156EEDB8}">
      <dgm:prSet/>
      <dgm:spPr/>
      <dgm:t>
        <a:bodyPr/>
        <a:lstStyle/>
        <a:p>
          <a:endParaRPr lang="en-GB"/>
        </a:p>
      </dgm:t>
    </dgm:pt>
    <dgm:pt modelId="{E8ED549D-B7C3-4054-89D0-EFE6940E4870}">
      <dgm:prSet/>
      <dgm:spPr/>
      <dgm:t>
        <a:bodyPr/>
        <a:lstStyle/>
        <a:p>
          <a:r>
            <a:rPr lang="en-GB"/>
            <a:t>Tried and tested NFCC product development methodology</a:t>
          </a:r>
        </a:p>
      </dgm:t>
    </dgm:pt>
    <dgm:pt modelId="{23C24859-3C7B-4A04-9DAB-8851B5AC2B2B}" type="parTrans" cxnId="{88BE725F-CC6D-4D0A-B8EB-17E24CDD70E8}">
      <dgm:prSet/>
      <dgm:spPr/>
      <dgm:t>
        <a:bodyPr/>
        <a:lstStyle/>
        <a:p>
          <a:endParaRPr lang="en-GB"/>
        </a:p>
      </dgm:t>
    </dgm:pt>
    <dgm:pt modelId="{C0678FBB-0276-4B3E-9CFC-1E1C37E888E2}" type="sibTrans" cxnId="{88BE725F-CC6D-4D0A-B8EB-17E24CDD70E8}">
      <dgm:prSet/>
      <dgm:spPr/>
      <dgm:t>
        <a:bodyPr/>
        <a:lstStyle/>
        <a:p>
          <a:endParaRPr lang="en-GB"/>
        </a:p>
      </dgm:t>
    </dgm:pt>
    <dgm:pt modelId="{9222F94B-C885-4F59-A7E7-D429DB8BBDD9}">
      <dgm:prSet/>
      <dgm:spPr/>
      <dgm:t>
        <a:bodyPr/>
        <a:lstStyle/>
        <a:p>
          <a:r>
            <a:rPr lang="en-GB"/>
            <a:t>Remote working, but in-person sessions can be arranged as required</a:t>
          </a:r>
        </a:p>
      </dgm:t>
    </dgm:pt>
    <dgm:pt modelId="{AE8D5D12-8835-48B8-91DC-C9AF907C88D6}" type="parTrans" cxnId="{A127922A-5D7A-48BF-8C4B-53BD6F5C3746}">
      <dgm:prSet/>
      <dgm:spPr/>
      <dgm:t>
        <a:bodyPr/>
        <a:lstStyle/>
        <a:p>
          <a:endParaRPr lang="en-GB"/>
        </a:p>
      </dgm:t>
    </dgm:pt>
    <dgm:pt modelId="{985C7069-590D-4365-B2C3-4A6C0CF3034A}" type="sibTrans" cxnId="{A127922A-5D7A-48BF-8C4B-53BD6F5C3746}">
      <dgm:prSet/>
      <dgm:spPr/>
      <dgm:t>
        <a:bodyPr/>
        <a:lstStyle/>
        <a:p>
          <a:endParaRPr lang="en-GB"/>
        </a:p>
      </dgm:t>
    </dgm:pt>
    <dgm:pt modelId="{C1528AB3-B5BC-4D3D-907C-C7CCF70BEED5}" type="pres">
      <dgm:prSet presAssocID="{949027CE-568B-4FEB-A150-9AEE2452CAF7}" presName="linear" presStyleCnt="0">
        <dgm:presLayoutVars>
          <dgm:animLvl val="lvl"/>
          <dgm:resizeHandles val="exact"/>
        </dgm:presLayoutVars>
      </dgm:prSet>
      <dgm:spPr/>
    </dgm:pt>
    <dgm:pt modelId="{2BD8397F-07BD-4E2E-9D81-6F7A9B3627A4}" type="pres">
      <dgm:prSet presAssocID="{AAC34A78-DFEF-40A4-A206-438398FE168C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54C5C57-3F33-498F-B639-01D01195EDE3}" type="pres">
      <dgm:prSet presAssocID="{CD1C807B-615F-4481-92C9-B63F0E774EBF}" presName="spacer" presStyleCnt="0"/>
      <dgm:spPr/>
    </dgm:pt>
    <dgm:pt modelId="{0AE102B4-CBB3-4F74-961E-FF5D76F78A01}" type="pres">
      <dgm:prSet presAssocID="{CBA06179-1561-41A5-9B6F-67ADE38CFF4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5BB26B6-ACEA-477D-B529-80FF25B8FAA6}" type="pres">
      <dgm:prSet presAssocID="{D112F8FF-9D85-4055-81E8-B6C48F0D6376}" presName="spacer" presStyleCnt="0"/>
      <dgm:spPr/>
    </dgm:pt>
    <dgm:pt modelId="{F2BA4C19-51C7-40B1-817D-C9175F9E276B}" type="pres">
      <dgm:prSet presAssocID="{D84CAA59-D32E-468B-84D9-BAE69AB29B4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E533AD3-C0B3-4B44-8C2E-71C8B6EEEE20}" type="pres">
      <dgm:prSet presAssocID="{79C89A43-E2B4-48B6-B09D-0BB2D061CDE9}" presName="spacer" presStyleCnt="0"/>
      <dgm:spPr/>
    </dgm:pt>
    <dgm:pt modelId="{67822B63-F8C9-4871-9459-F91C940D7DD4}" type="pres">
      <dgm:prSet presAssocID="{31E02CE6-0F84-436A-B355-B83734827A7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6F9F20F-9767-4D3C-89E3-B2EE7276B692}" type="pres">
      <dgm:prSet presAssocID="{B86E7E26-1DDD-400A-801D-59AE03A90683}" presName="spacer" presStyleCnt="0"/>
      <dgm:spPr/>
    </dgm:pt>
    <dgm:pt modelId="{0D0AFAC1-998A-4E0A-962F-BD9C48874BA5}" type="pres">
      <dgm:prSet presAssocID="{E8ED549D-B7C3-4054-89D0-EFE6940E487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DDF4E4C2-D1C0-4F67-A890-517D85009DBF}" type="pres">
      <dgm:prSet presAssocID="{C0678FBB-0276-4B3E-9CFC-1E1C37E888E2}" presName="spacer" presStyleCnt="0"/>
      <dgm:spPr/>
    </dgm:pt>
    <dgm:pt modelId="{C9BEE49C-AF3E-4172-BB0A-D3B01DFA06EC}" type="pres">
      <dgm:prSet presAssocID="{9222F94B-C885-4F59-A7E7-D429DB8BBDD9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46E36706-9C0E-4FAA-8A8B-D19C156EEDB8}" srcId="{949027CE-568B-4FEB-A150-9AEE2452CAF7}" destId="{31E02CE6-0F84-436A-B355-B83734827A7A}" srcOrd="3" destOrd="0" parTransId="{14B87FC4-CD25-4803-94F1-39D311396587}" sibTransId="{B86E7E26-1DDD-400A-801D-59AE03A90683}"/>
    <dgm:cxn modelId="{A127922A-5D7A-48BF-8C4B-53BD6F5C3746}" srcId="{949027CE-568B-4FEB-A150-9AEE2452CAF7}" destId="{9222F94B-C885-4F59-A7E7-D429DB8BBDD9}" srcOrd="5" destOrd="0" parTransId="{AE8D5D12-8835-48B8-91DC-C9AF907C88D6}" sibTransId="{985C7069-590D-4365-B2C3-4A6C0CF3034A}"/>
    <dgm:cxn modelId="{AD8F3A5F-0F4D-41BC-83B2-DE23298B2DC2}" type="presOf" srcId="{E8ED549D-B7C3-4054-89D0-EFE6940E4870}" destId="{0D0AFAC1-998A-4E0A-962F-BD9C48874BA5}" srcOrd="0" destOrd="0" presId="urn:microsoft.com/office/officeart/2005/8/layout/vList2"/>
    <dgm:cxn modelId="{88BE725F-CC6D-4D0A-B8EB-17E24CDD70E8}" srcId="{949027CE-568B-4FEB-A150-9AEE2452CAF7}" destId="{E8ED549D-B7C3-4054-89D0-EFE6940E4870}" srcOrd="4" destOrd="0" parTransId="{23C24859-3C7B-4A04-9DAB-8851B5AC2B2B}" sibTransId="{C0678FBB-0276-4B3E-9CFC-1E1C37E888E2}"/>
    <dgm:cxn modelId="{9CA2F350-7E21-44E2-AF06-8467B3C979D9}" srcId="{949027CE-568B-4FEB-A150-9AEE2452CAF7}" destId="{AAC34A78-DFEF-40A4-A206-438398FE168C}" srcOrd="0" destOrd="0" parTransId="{CD643198-89FE-4D18-B240-B5523302DE41}" sibTransId="{CD1C807B-615F-4481-92C9-B63F0E774EBF}"/>
    <dgm:cxn modelId="{F369C074-BB5D-49B4-A597-DA3E18ADBBE7}" type="presOf" srcId="{31E02CE6-0F84-436A-B355-B83734827A7A}" destId="{67822B63-F8C9-4871-9459-F91C940D7DD4}" srcOrd="0" destOrd="0" presId="urn:microsoft.com/office/officeart/2005/8/layout/vList2"/>
    <dgm:cxn modelId="{040E2756-CA4A-4C6D-9F76-890FD9E552EF}" type="presOf" srcId="{CBA06179-1561-41A5-9B6F-67ADE38CFF48}" destId="{0AE102B4-CBB3-4F74-961E-FF5D76F78A01}" srcOrd="0" destOrd="0" presId="urn:microsoft.com/office/officeart/2005/8/layout/vList2"/>
    <dgm:cxn modelId="{4D9CFC7C-7D8F-47FD-81F3-BC8000D86766}" type="presOf" srcId="{9222F94B-C885-4F59-A7E7-D429DB8BBDD9}" destId="{C9BEE49C-AF3E-4172-BB0A-D3B01DFA06EC}" srcOrd="0" destOrd="0" presId="urn:microsoft.com/office/officeart/2005/8/layout/vList2"/>
    <dgm:cxn modelId="{A26E0E7D-CD7B-478F-80CD-CB5A1286C37C}" srcId="{949027CE-568B-4FEB-A150-9AEE2452CAF7}" destId="{D84CAA59-D32E-468B-84D9-BAE69AB29B45}" srcOrd="2" destOrd="0" parTransId="{E5019741-CBB3-4870-BE0F-621A17C1FF68}" sibTransId="{79C89A43-E2B4-48B6-B09D-0BB2D061CDE9}"/>
    <dgm:cxn modelId="{3F2962A5-7069-4642-B752-D7A9C56E7626}" type="presOf" srcId="{D84CAA59-D32E-468B-84D9-BAE69AB29B45}" destId="{F2BA4C19-51C7-40B1-817D-C9175F9E276B}" srcOrd="0" destOrd="0" presId="urn:microsoft.com/office/officeart/2005/8/layout/vList2"/>
    <dgm:cxn modelId="{FF162CAA-5E4B-416B-8746-65E0FD0A929E}" srcId="{949027CE-568B-4FEB-A150-9AEE2452CAF7}" destId="{CBA06179-1561-41A5-9B6F-67ADE38CFF48}" srcOrd="1" destOrd="0" parTransId="{59E2AA89-6581-4360-B737-F2956085B5EE}" sibTransId="{D112F8FF-9D85-4055-81E8-B6C48F0D6376}"/>
    <dgm:cxn modelId="{2C3AFAAF-48DC-439C-833E-2D7798D8DE20}" type="presOf" srcId="{AAC34A78-DFEF-40A4-A206-438398FE168C}" destId="{2BD8397F-07BD-4E2E-9D81-6F7A9B3627A4}" srcOrd="0" destOrd="0" presId="urn:microsoft.com/office/officeart/2005/8/layout/vList2"/>
    <dgm:cxn modelId="{08EACDD7-A95E-4F5E-829B-3B67FE189B0B}" type="presOf" srcId="{949027CE-568B-4FEB-A150-9AEE2452CAF7}" destId="{C1528AB3-B5BC-4D3D-907C-C7CCF70BEED5}" srcOrd="0" destOrd="0" presId="urn:microsoft.com/office/officeart/2005/8/layout/vList2"/>
    <dgm:cxn modelId="{986304D3-E550-4094-8DE1-DF2985D8DE76}" type="presParOf" srcId="{C1528AB3-B5BC-4D3D-907C-C7CCF70BEED5}" destId="{2BD8397F-07BD-4E2E-9D81-6F7A9B3627A4}" srcOrd="0" destOrd="0" presId="urn:microsoft.com/office/officeart/2005/8/layout/vList2"/>
    <dgm:cxn modelId="{536D3D21-879F-4642-9074-F66E7BA693F1}" type="presParOf" srcId="{C1528AB3-B5BC-4D3D-907C-C7CCF70BEED5}" destId="{254C5C57-3F33-498F-B639-01D01195EDE3}" srcOrd="1" destOrd="0" presId="urn:microsoft.com/office/officeart/2005/8/layout/vList2"/>
    <dgm:cxn modelId="{7FFFC071-8A54-45AD-8E61-9D02EDB185F5}" type="presParOf" srcId="{C1528AB3-B5BC-4D3D-907C-C7CCF70BEED5}" destId="{0AE102B4-CBB3-4F74-961E-FF5D76F78A01}" srcOrd="2" destOrd="0" presId="urn:microsoft.com/office/officeart/2005/8/layout/vList2"/>
    <dgm:cxn modelId="{1E6E80E4-26D0-4F7F-9E87-BBE56ACA60DE}" type="presParOf" srcId="{C1528AB3-B5BC-4D3D-907C-C7CCF70BEED5}" destId="{85BB26B6-ACEA-477D-B529-80FF25B8FAA6}" srcOrd="3" destOrd="0" presId="urn:microsoft.com/office/officeart/2005/8/layout/vList2"/>
    <dgm:cxn modelId="{0B005CE1-6506-43B8-97B2-D87B60A1597C}" type="presParOf" srcId="{C1528AB3-B5BC-4D3D-907C-C7CCF70BEED5}" destId="{F2BA4C19-51C7-40B1-817D-C9175F9E276B}" srcOrd="4" destOrd="0" presId="urn:microsoft.com/office/officeart/2005/8/layout/vList2"/>
    <dgm:cxn modelId="{017F1FCE-4344-4C71-9E23-D73E471407C6}" type="presParOf" srcId="{C1528AB3-B5BC-4D3D-907C-C7CCF70BEED5}" destId="{7E533AD3-C0B3-4B44-8C2E-71C8B6EEEE20}" srcOrd="5" destOrd="0" presId="urn:microsoft.com/office/officeart/2005/8/layout/vList2"/>
    <dgm:cxn modelId="{DE92DD5C-9595-4680-A28B-F98475D760BF}" type="presParOf" srcId="{C1528AB3-B5BC-4D3D-907C-C7CCF70BEED5}" destId="{67822B63-F8C9-4871-9459-F91C940D7DD4}" srcOrd="6" destOrd="0" presId="urn:microsoft.com/office/officeart/2005/8/layout/vList2"/>
    <dgm:cxn modelId="{6AEFE890-EAE6-45AC-913A-11B94B490297}" type="presParOf" srcId="{C1528AB3-B5BC-4D3D-907C-C7CCF70BEED5}" destId="{76F9F20F-9767-4D3C-89E3-B2EE7276B692}" srcOrd="7" destOrd="0" presId="urn:microsoft.com/office/officeart/2005/8/layout/vList2"/>
    <dgm:cxn modelId="{D23A0C87-9F19-478C-818E-E28E599E2A6C}" type="presParOf" srcId="{C1528AB3-B5BC-4D3D-907C-C7CCF70BEED5}" destId="{0D0AFAC1-998A-4E0A-962F-BD9C48874BA5}" srcOrd="8" destOrd="0" presId="urn:microsoft.com/office/officeart/2005/8/layout/vList2"/>
    <dgm:cxn modelId="{CE51FACC-58FC-4461-9D22-D378FEB62299}" type="presParOf" srcId="{C1528AB3-B5BC-4D3D-907C-C7CCF70BEED5}" destId="{DDF4E4C2-D1C0-4F67-A890-517D85009DBF}" srcOrd="9" destOrd="0" presId="urn:microsoft.com/office/officeart/2005/8/layout/vList2"/>
    <dgm:cxn modelId="{9B103E88-FB53-4475-8FEF-2BA83888BFBE}" type="presParOf" srcId="{C1528AB3-B5BC-4D3D-907C-C7CCF70BEED5}" destId="{C9BEE49C-AF3E-4172-BB0A-D3B01DFA06E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DDD3C1-E8C1-4002-980A-7295ACE16F55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4C184273-C723-4E1C-BB90-1FEA97E3762D}">
      <dgm:prSet phldrT="[Text]"/>
      <dgm:spPr/>
      <dgm:t>
        <a:bodyPr/>
        <a:lstStyle/>
        <a:p>
          <a:r>
            <a:rPr lang="en-GB">
              <a:highlight>
                <a:srgbClr val="FFFF00"/>
              </a:highlight>
            </a:rPr>
            <a:t>Define scope</a:t>
          </a:r>
        </a:p>
      </dgm:t>
    </dgm:pt>
    <dgm:pt modelId="{374AA512-78CC-414D-AC9B-645FE1B3600B}" type="parTrans" cxnId="{0F62BC39-9BF2-4E3C-BC91-961506B610BA}">
      <dgm:prSet/>
      <dgm:spPr/>
      <dgm:t>
        <a:bodyPr/>
        <a:lstStyle/>
        <a:p>
          <a:endParaRPr lang="en-GB"/>
        </a:p>
      </dgm:t>
    </dgm:pt>
    <dgm:pt modelId="{C18ED50B-1D98-47BC-AB18-00832BC37054}" type="sibTrans" cxnId="{0F62BC39-9BF2-4E3C-BC91-961506B610BA}">
      <dgm:prSet/>
      <dgm:spPr/>
      <dgm:t>
        <a:bodyPr/>
        <a:lstStyle/>
        <a:p>
          <a:endParaRPr lang="en-GB"/>
        </a:p>
      </dgm:t>
    </dgm:pt>
    <dgm:pt modelId="{B692C61B-FBBD-4142-921D-C92D3003D23C}">
      <dgm:prSet phldrT="[Text]"/>
      <dgm:spPr/>
      <dgm:t>
        <a:bodyPr/>
        <a:lstStyle/>
        <a:p>
          <a:r>
            <a:rPr lang="en-GB">
              <a:highlight>
                <a:srgbClr val="FFFF00"/>
              </a:highlight>
            </a:rPr>
            <a:t>Author first draft </a:t>
          </a:r>
        </a:p>
      </dgm:t>
    </dgm:pt>
    <dgm:pt modelId="{9839F27E-2BC6-4805-BE9A-F14927755569}" type="parTrans" cxnId="{7DC21231-9A80-4BFA-A47B-C0AF0ADF7420}">
      <dgm:prSet/>
      <dgm:spPr/>
      <dgm:t>
        <a:bodyPr/>
        <a:lstStyle/>
        <a:p>
          <a:endParaRPr lang="en-GB"/>
        </a:p>
      </dgm:t>
    </dgm:pt>
    <dgm:pt modelId="{A5E1F385-1FB2-4B53-BD1F-7E7FED322E9E}" type="sibTrans" cxnId="{7DC21231-9A80-4BFA-A47B-C0AF0ADF7420}">
      <dgm:prSet/>
      <dgm:spPr/>
      <dgm:t>
        <a:bodyPr/>
        <a:lstStyle/>
        <a:p>
          <a:endParaRPr lang="en-GB"/>
        </a:p>
      </dgm:t>
    </dgm:pt>
    <dgm:pt modelId="{F0DFC0F7-C0A6-436C-AF43-2CF115C3D29B}">
      <dgm:prSet phldrT="[Text]"/>
      <dgm:spPr/>
      <dgm:t>
        <a:bodyPr/>
        <a:lstStyle/>
        <a:p>
          <a:r>
            <a:rPr lang="en-GB"/>
            <a:t>Peer review</a:t>
          </a:r>
        </a:p>
      </dgm:t>
    </dgm:pt>
    <dgm:pt modelId="{DB1C1D4B-7525-44FB-80C8-1779E8EAEEDD}" type="parTrans" cxnId="{DE2FBEA7-0CF7-493A-BCC1-8239E0FE66AB}">
      <dgm:prSet/>
      <dgm:spPr/>
      <dgm:t>
        <a:bodyPr/>
        <a:lstStyle/>
        <a:p>
          <a:endParaRPr lang="en-GB"/>
        </a:p>
      </dgm:t>
    </dgm:pt>
    <dgm:pt modelId="{C17B3B93-8701-44CB-BD2E-6252FA0BE4E5}" type="sibTrans" cxnId="{DE2FBEA7-0CF7-493A-BCC1-8239E0FE66AB}">
      <dgm:prSet/>
      <dgm:spPr/>
      <dgm:t>
        <a:bodyPr/>
        <a:lstStyle/>
        <a:p>
          <a:endParaRPr lang="en-GB"/>
        </a:p>
      </dgm:t>
    </dgm:pt>
    <dgm:pt modelId="{5031A150-FDF3-460C-A1E2-90704AA0978E}">
      <dgm:prSet phldrT="[Text]"/>
      <dgm:spPr/>
      <dgm:t>
        <a:bodyPr/>
        <a:lstStyle/>
        <a:p>
          <a:r>
            <a:rPr lang="en-GB">
              <a:highlight>
                <a:srgbClr val="FFFF00"/>
              </a:highlight>
            </a:rPr>
            <a:t>Author second draft</a:t>
          </a:r>
        </a:p>
      </dgm:t>
    </dgm:pt>
    <dgm:pt modelId="{4EFACDAD-2143-4703-AA7C-3819EB70D8CE}" type="parTrans" cxnId="{32606AA8-17A9-4FC2-85EE-8FBCC9AC2415}">
      <dgm:prSet/>
      <dgm:spPr/>
      <dgm:t>
        <a:bodyPr/>
        <a:lstStyle/>
        <a:p>
          <a:endParaRPr lang="en-GB"/>
        </a:p>
      </dgm:t>
    </dgm:pt>
    <dgm:pt modelId="{0F3E3014-392F-4F0E-8C90-0B04220AE010}" type="sibTrans" cxnId="{32606AA8-17A9-4FC2-85EE-8FBCC9AC2415}">
      <dgm:prSet/>
      <dgm:spPr/>
      <dgm:t>
        <a:bodyPr/>
        <a:lstStyle/>
        <a:p>
          <a:endParaRPr lang="en-GB"/>
        </a:p>
      </dgm:t>
    </dgm:pt>
    <dgm:pt modelId="{F7AA1BBC-48E0-4998-AF91-9869144C021D}">
      <dgm:prSet phldrT="[Text]"/>
      <dgm:spPr/>
      <dgm:t>
        <a:bodyPr/>
        <a:lstStyle/>
        <a:p>
          <a:r>
            <a:rPr lang="en-GB"/>
            <a:t>Consultation </a:t>
          </a:r>
        </a:p>
      </dgm:t>
    </dgm:pt>
    <dgm:pt modelId="{30D809E0-98AC-472D-A818-9404F5449B9E}" type="parTrans" cxnId="{69EAC3D1-C56C-48C2-BEED-193EFD46EBB3}">
      <dgm:prSet/>
      <dgm:spPr/>
      <dgm:t>
        <a:bodyPr/>
        <a:lstStyle/>
        <a:p>
          <a:endParaRPr lang="en-GB"/>
        </a:p>
      </dgm:t>
    </dgm:pt>
    <dgm:pt modelId="{EAD12828-FE83-46DC-A6A7-9FBBE0C970A7}" type="sibTrans" cxnId="{69EAC3D1-C56C-48C2-BEED-193EFD46EBB3}">
      <dgm:prSet/>
      <dgm:spPr/>
      <dgm:t>
        <a:bodyPr/>
        <a:lstStyle/>
        <a:p>
          <a:endParaRPr lang="en-GB"/>
        </a:p>
      </dgm:t>
    </dgm:pt>
    <dgm:pt modelId="{8D4C631A-6491-4863-9D42-BF34BD04725F}">
      <dgm:prSet phldrT="[Text]"/>
      <dgm:spPr/>
      <dgm:t>
        <a:bodyPr/>
        <a:lstStyle/>
        <a:p>
          <a:r>
            <a:rPr lang="en-GB">
              <a:highlight>
                <a:srgbClr val="FFFF00"/>
              </a:highlight>
            </a:rPr>
            <a:t>Author final draft</a:t>
          </a:r>
        </a:p>
      </dgm:t>
    </dgm:pt>
    <dgm:pt modelId="{A65FCF08-7575-4B64-ACF9-AE29CDF3F6F9}" type="parTrans" cxnId="{8447E23C-CE66-44AB-A8EE-597BBC585D20}">
      <dgm:prSet/>
      <dgm:spPr/>
      <dgm:t>
        <a:bodyPr/>
        <a:lstStyle/>
        <a:p>
          <a:endParaRPr lang="en-GB"/>
        </a:p>
      </dgm:t>
    </dgm:pt>
    <dgm:pt modelId="{B9E5866D-ADFF-4E0A-B6D3-D1890B3180CB}" type="sibTrans" cxnId="{8447E23C-CE66-44AB-A8EE-597BBC585D20}">
      <dgm:prSet/>
      <dgm:spPr/>
      <dgm:t>
        <a:bodyPr/>
        <a:lstStyle/>
        <a:p>
          <a:endParaRPr lang="en-GB"/>
        </a:p>
      </dgm:t>
    </dgm:pt>
    <dgm:pt modelId="{88C4524A-07AB-4621-A9B0-1FA9466B7ACA}">
      <dgm:prSet phldrT="[Text]"/>
      <dgm:spPr/>
      <dgm:t>
        <a:bodyPr/>
        <a:lstStyle/>
        <a:p>
          <a:r>
            <a:rPr lang="en-GB"/>
            <a:t>Technical editing</a:t>
          </a:r>
        </a:p>
      </dgm:t>
    </dgm:pt>
    <dgm:pt modelId="{BD0475B1-39CB-4361-B68F-9B75944A1653}" type="parTrans" cxnId="{D580BCEC-6BE3-4B6B-9882-5871F89FE5C8}">
      <dgm:prSet/>
      <dgm:spPr/>
      <dgm:t>
        <a:bodyPr/>
        <a:lstStyle/>
        <a:p>
          <a:endParaRPr lang="en-GB"/>
        </a:p>
      </dgm:t>
    </dgm:pt>
    <dgm:pt modelId="{44057BEA-6DD8-436A-9189-FAB2DFCDC568}" type="sibTrans" cxnId="{D580BCEC-6BE3-4B6B-9882-5871F89FE5C8}">
      <dgm:prSet/>
      <dgm:spPr/>
      <dgm:t>
        <a:bodyPr/>
        <a:lstStyle/>
        <a:p>
          <a:endParaRPr lang="en-GB"/>
        </a:p>
      </dgm:t>
    </dgm:pt>
    <dgm:pt modelId="{CB26C291-4646-4545-96D3-D2C582415CA7}">
      <dgm:prSet phldrT="[Text]"/>
      <dgm:spPr/>
      <dgm:t>
        <a:bodyPr/>
        <a:lstStyle/>
        <a:p>
          <a:r>
            <a:rPr lang="en-GB"/>
            <a:t>QA and publish</a:t>
          </a:r>
        </a:p>
      </dgm:t>
    </dgm:pt>
    <dgm:pt modelId="{A16CC4E3-426D-42A6-814F-C6D0E7D2A866}" type="parTrans" cxnId="{FF429D09-A7BE-4620-8643-4F370DDAD6B8}">
      <dgm:prSet/>
      <dgm:spPr/>
      <dgm:t>
        <a:bodyPr/>
        <a:lstStyle/>
        <a:p>
          <a:endParaRPr lang="en-GB"/>
        </a:p>
      </dgm:t>
    </dgm:pt>
    <dgm:pt modelId="{65191263-3C69-4C55-B134-7545835F40F2}" type="sibTrans" cxnId="{FF429D09-A7BE-4620-8643-4F370DDAD6B8}">
      <dgm:prSet/>
      <dgm:spPr/>
      <dgm:t>
        <a:bodyPr/>
        <a:lstStyle/>
        <a:p>
          <a:endParaRPr lang="en-GB"/>
        </a:p>
      </dgm:t>
    </dgm:pt>
    <dgm:pt modelId="{04BE0D29-A841-4307-8C45-41E3AFEA9582}">
      <dgm:prSet phldrT="[Text]"/>
      <dgm:spPr/>
      <dgm:t>
        <a:bodyPr/>
        <a:lstStyle/>
        <a:p>
          <a:r>
            <a:rPr lang="en-GB">
              <a:highlight>
                <a:srgbClr val="FFFF00"/>
              </a:highlight>
            </a:rPr>
            <a:t>Review feedback</a:t>
          </a:r>
        </a:p>
      </dgm:t>
    </dgm:pt>
    <dgm:pt modelId="{EFF29A62-6FE6-48E3-9527-3B1D7E0517EC}" type="parTrans" cxnId="{54348BC4-28B2-4CDF-A7FC-B800371AC0B4}">
      <dgm:prSet/>
      <dgm:spPr/>
      <dgm:t>
        <a:bodyPr/>
        <a:lstStyle/>
        <a:p>
          <a:endParaRPr lang="en-GB"/>
        </a:p>
      </dgm:t>
    </dgm:pt>
    <dgm:pt modelId="{A3BA022E-4808-4DDA-8EE1-713073899CEC}" type="sibTrans" cxnId="{54348BC4-28B2-4CDF-A7FC-B800371AC0B4}">
      <dgm:prSet/>
      <dgm:spPr/>
      <dgm:t>
        <a:bodyPr/>
        <a:lstStyle/>
        <a:p>
          <a:endParaRPr lang="en-GB"/>
        </a:p>
      </dgm:t>
    </dgm:pt>
    <dgm:pt modelId="{A031983A-A664-4B1A-A1BB-0E6F387EB070}">
      <dgm:prSet phldrT="[Text]"/>
      <dgm:spPr/>
      <dgm:t>
        <a:bodyPr/>
        <a:lstStyle/>
        <a:p>
          <a:r>
            <a:rPr lang="en-GB">
              <a:highlight>
                <a:srgbClr val="FFFF00"/>
              </a:highlight>
            </a:rPr>
            <a:t>Review feedback</a:t>
          </a:r>
        </a:p>
      </dgm:t>
    </dgm:pt>
    <dgm:pt modelId="{AEDC936D-8AC2-4272-BAC8-D4E4A21BA95F}" type="parTrans" cxnId="{689CAF1F-7549-4095-9D68-ACC8CD1DC8C6}">
      <dgm:prSet/>
      <dgm:spPr/>
      <dgm:t>
        <a:bodyPr/>
        <a:lstStyle/>
        <a:p>
          <a:endParaRPr lang="en-GB"/>
        </a:p>
      </dgm:t>
    </dgm:pt>
    <dgm:pt modelId="{7BE7984C-ADBA-4C85-817E-313BD4868A0C}" type="sibTrans" cxnId="{689CAF1F-7549-4095-9D68-ACC8CD1DC8C6}">
      <dgm:prSet/>
      <dgm:spPr/>
      <dgm:t>
        <a:bodyPr/>
        <a:lstStyle/>
        <a:p>
          <a:endParaRPr lang="en-GB"/>
        </a:p>
      </dgm:t>
    </dgm:pt>
    <dgm:pt modelId="{AF7E74DF-E5CF-4DB8-A762-8054E5B1647D}" type="pres">
      <dgm:prSet presAssocID="{A8DDD3C1-E8C1-4002-980A-7295ACE16F55}" presName="Name0" presStyleCnt="0">
        <dgm:presLayoutVars>
          <dgm:dir/>
          <dgm:resizeHandles val="exact"/>
        </dgm:presLayoutVars>
      </dgm:prSet>
      <dgm:spPr/>
    </dgm:pt>
    <dgm:pt modelId="{36DC711B-BA84-477D-9905-C140B7396CC3}" type="pres">
      <dgm:prSet presAssocID="{A8DDD3C1-E8C1-4002-980A-7295ACE16F55}" presName="arrow" presStyleLbl="bgShp" presStyleIdx="0" presStyleCnt="1"/>
      <dgm:spPr/>
    </dgm:pt>
    <dgm:pt modelId="{3CF54F31-05EB-41B8-9177-899ABFCAB0D0}" type="pres">
      <dgm:prSet presAssocID="{A8DDD3C1-E8C1-4002-980A-7295ACE16F55}" presName="points" presStyleCnt="0"/>
      <dgm:spPr/>
    </dgm:pt>
    <dgm:pt modelId="{B0D0E9F0-54A4-4BAC-B6E5-DE4BC7E33048}" type="pres">
      <dgm:prSet presAssocID="{4C184273-C723-4E1C-BB90-1FEA97E3762D}" presName="compositeA" presStyleCnt="0"/>
      <dgm:spPr/>
    </dgm:pt>
    <dgm:pt modelId="{2A08E112-0A58-4E49-BF84-01CAE3A787B0}" type="pres">
      <dgm:prSet presAssocID="{4C184273-C723-4E1C-BB90-1FEA97E3762D}" presName="textA" presStyleLbl="revTx" presStyleIdx="0" presStyleCnt="10">
        <dgm:presLayoutVars>
          <dgm:bulletEnabled val="1"/>
        </dgm:presLayoutVars>
      </dgm:prSet>
      <dgm:spPr/>
    </dgm:pt>
    <dgm:pt modelId="{2B8B19E9-F615-42A5-BA78-B1573DCA2680}" type="pres">
      <dgm:prSet presAssocID="{4C184273-C723-4E1C-BB90-1FEA97E3762D}" presName="circleA" presStyleLbl="node1" presStyleIdx="0" presStyleCnt="10"/>
      <dgm:spPr/>
    </dgm:pt>
    <dgm:pt modelId="{37E5C3DD-DCDE-425E-83D0-B5FCB6E961F4}" type="pres">
      <dgm:prSet presAssocID="{4C184273-C723-4E1C-BB90-1FEA97E3762D}" presName="spaceA" presStyleCnt="0"/>
      <dgm:spPr/>
    </dgm:pt>
    <dgm:pt modelId="{C6F0AA07-CC90-490B-89DB-5EE5DB1098C8}" type="pres">
      <dgm:prSet presAssocID="{C18ED50B-1D98-47BC-AB18-00832BC37054}" presName="space" presStyleCnt="0"/>
      <dgm:spPr/>
    </dgm:pt>
    <dgm:pt modelId="{3BAB60E3-810E-43FC-AE27-5A2D7316DB10}" type="pres">
      <dgm:prSet presAssocID="{B692C61B-FBBD-4142-921D-C92D3003D23C}" presName="compositeB" presStyleCnt="0"/>
      <dgm:spPr/>
    </dgm:pt>
    <dgm:pt modelId="{71E56C19-6506-4D0C-B67A-C839C3699837}" type="pres">
      <dgm:prSet presAssocID="{B692C61B-FBBD-4142-921D-C92D3003D23C}" presName="textB" presStyleLbl="revTx" presStyleIdx="1" presStyleCnt="10">
        <dgm:presLayoutVars>
          <dgm:bulletEnabled val="1"/>
        </dgm:presLayoutVars>
      </dgm:prSet>
      <dgm:spPr/>
    </dgm:pt>
    <dgm:pt modelId="{7C068855-8440-43ED-A5D4-E13FB7D05D64}" type="pres">
      <dgm:prSet presAssocID="{B692C61B-FBBD-4142-921D-C92D3003D23C}" presName="circleB" presStyleLbl="node1" presStyleIdx="1" presStyleCnt="10"/>
      <dgm:spPr/>
    </dgm:pt>
    <dgm:pt modelId="{4D45CF8C-BC28-479B-8DA6-40B9E7BE07CD}" type="pres">
      <dgm:prSet presAssocID="{B692C61B-FBBD-4142-921D-C92D3003D23C}" presName="spaceB" presStyleCnt="0"/>
      <dgm:spPr/>
    </dgm:pt>
    <dgm:pt modelId="{45310FEF-F245-430E-B866-91FA9DF0E180}" type="pres">
      <dgm:prSet presAssocID="{A5E1F385-1FB2-4B53-BD1F-7E7FED322E9E}" presName="space" presStyleCnt="0"/>
      <dgm:spPr/>
    </dgm:pt>
    <dgm:pt modelId="{4F11F127-C4E6-401E-AEDE-931E9A28A6CC}" type="pres">
      <dgm:prSet presAssocID="{F0DFC0F7-C0A6-436C-AF43-2CF115C3D29B}" presName="compositeA" presStyleCnt="0"/>
      <dgm:spPr/>
    </dgm:pt>
    <dgm:pt modelId="{8FE2F4CC-76D6-4430-B6BF-3666950FC120}" type="pres">
      <dgm:prSet presAssocID="{F0DFC0F7-C0A6-436C-AF43-2CF115C3D29B}" presName="textA" presStyleLbl="revTx" presStyleIdx="2" presStyleCnt="10">
        <dgm:presLayoutVars>
          <dgm:bulletEnabled val="1"/>
        </dgm:presLayoutVars>
      </dgm:prSet>
      <dgm:spPr/>
    </dgm:pt>
    <dgm:pt modelId="{664455CB-2AA0-4F9F-A16B-79F6E8E32520}" type="pres">
      <dgm:prSet presAssocID="{F0DFC0F7-C0A6-436C-AF43-2CF115C3D29B}" presName="circleA" presStyleLbl="node1" presStyleIdx="2" presStyleCnt="10"/>
      <dgm:spPr/>
    </dgm:pt>
    <dgm:pt modelId="{056C8596-8659-4895-9C45-CAFFFE161A3B}" type="pres">
      <dgm:prSet presAssocID="{F0DFC0F7-C0A6-436C-AF43-2CF115C3D29B}" presName="spaceA" presStyleCnt="0"/>
      <dgm:spPr/>
    </dgm:pt>
    <dgm:pt modelId="{04D4B692-8C02-4C46-BA0C-D4992A7B8713}" type="pres">
      <dgm:prSet presAssocID="{C17B3B93-8701-44CB-BD2E-6252FA0BE4E5}" presName="space" presStyleCnt="0"/>
      <dgm:spPr/>
    </dgm:pt>
    <dgm:pt modelId="{FD416E54-EB66-4AAA-94D7-EAE9D17C96C8}" type="pres">
      <dgm:prSet presAssocID="{04BE0D29-A841-4307-8C45-41E3AFEA9582}" presName="compositeB" presStyleCnt="0"/>
      <dgm:spPr/>
    </dgm:pt>
    <dgm:pt modelId="{2F2F16C0-BF06-454E-BDCB-73BE674FE276}" type="pres">
      <dgm:prSet presAssocID="{04BE0D29-A841-4307-8C45-41E3AFEA9582}" presName="textB" presStyleLbl="revTx" presStyleIdx="3" presStyleCnt="10">
        <dgm:presLayoutVars>
          <dgm:bulletEnabled val="1"/>
        </dgm:presLayoutVars>
      </dgm:prSet>
      <dgm:spPr/>
    </dgm:pt>
    <dgm:pt modelId="{ADE51218-7E81-47B3-8CCA-6DE76491619B}" type="pres">
      <dgm:prSet presAssocID="{04BE0D29-A841-4307-8C45-41E3AFEA9582}" presName="circleB" presStyleLbl="node1" presStyleIdx="3" presStyleCnt="10"/>
      <dgm:spPr/>
    </dgm:pt>
    <dgm:pt modelId="{16ABC408-7D72-42EB-9DF2-A95E4A41FE48}" type="pres">
      <dgm:prSet presAssocID="{04BE0D29-A841-4307-8C45-41E3AFEA9582}" presName="spaceB" presStyleCnt="0"/>
      <dgm:spPr/>
    </dgm:pt>
    <dgm:pt modelId="{B0DB6158-8ACA-411D-8756-5F830A8E2632}" type="pres">
      <dgm:prSet presAssocID="{A3BA022E-4808-4DDA-8EE1-713073899CEC}" presName="space" presStyleCnt="0"/>
      <dgm:spPr/>
    </dgm:pt>
    <dgm:pt modelId="{A5BDDCCD-3C94-4401-B1C4-B9E2EF63189A}" type="pres">
      <dgm:prSet presAssocID="{5031A150-FDF3-460C-A1E2-90704AA0978E}" presName="compositeA" presStyleCnt="0"/>
      <dgm:spPr/>
    </dgm:pt>
    <dgm:pt modelId="{09203624-E672-4BB7-B5E2-E41D76B45DB0}" type="pres">
      <dgm:prSet presAssocID="{5031A150-FDF3-460C-A1E2-90704AA0978E}" presName="textA" presStyleLbl="revTx" presStyleIdx="4" presStyleCnt="10">
        <dgm:presLayoutVars>
          <dgm:bulletEnabled val="1"/>
        </dgm:presLayoutVars>
      </dgm:prSet>
      <dgm:spPr/>
    </dgm:pt>
    <dgm:pt modelId="{97615B79-100C-40CD-8CB5-F84A83934CEE}" type="pres">
      <dgm:prSet presAssocID="{5031A150-FDF3-460C-A1E2-90704AA0978E}" presName="circleA" presStyleLbl="node1" presStyleIdx="4" presStyleCnt="10"/>
      <dgm:spPr/>
    </dgm:pt>
    <dgm:pt modelId="{08809C67-38E7-40FD-ABD1-37FC25E36273}" type="pres">
      <dgm:prSet presAssocID="{5031A150-FDF3-460C-A1E2-90704AA0978E}" presName="spaceA" presStyleCnt="0"/>
      <dgm:spPr/>
    </dgm:pt>
    <dgm:pt modelId="{5C842347-13B9-4285-B6AE-046025F2E266}" type="pres">
      <dgm:prSet presAssocID="{0F3E3014-392F-4F0E-8C90-0B04220AE010}" presName="space" presStyleCnt="0"/>
      <dgm:spPr/>
    </dgm:pt>
    <dgm:pt modelId="{F40FF392-CD32-44D6-830B-554E36907820}" type="pres">
      <dgm:prSet presAssocID="{F7AA1BBC-48E0-4998-AF91-9869144C021D}" presName="compositeB" presStyleCnt="0"/>
      <dgm:spPr/>
    </dgm:pt>
    <dgm:pt modelId="{956B1443-515A-40C1-AC7B-7E28AAE32451}" type="pres">
      <dgm:prSet presAssocID="{F7AA1BBC-48E0-4998-AF91-9869144C021D}" presName="textB" presStyleLbl="revTx" presStyleIdx="5" presStyleCnt="10">
        <dgm:presLayoutVars>
          <dgm:bulletEnabled val="1"/>
        </dgm:presLayoutVars>
      </dgm:prSet>
      <dgm:spPr/>
    </dgm:pt>
    <dgm:pt modelId="{A3459386-627C-45E8-88A2-3EAEB3E857EA}" type="pres">
      <dgm:prSet presAssocID="{F7AA1BBC-48E0-4998-AF91-9869144C021D}" presName="circleB" presStyleLbl="node1" presStyleIdx="5" presStyleCnt="10"/>
      <dgm:spPr/>
    </dgm:pt>
    <dgm:pt modelId="{FC99FB2B-6A43-49B4-B7EB-AEAB91BF7EEB}" type="pres">
      <dgm:prSet presAssocID="{F7AA1BBC-48E0-4998-AF91-9869144C021D}" presName="spaceB" presStyleCnt="0"/>
      <dgm:spPr/>
    </dgm:pt>
    <dgm:pt modelId="{7373E879-C16D-44A0-87F7-7F192CD08959}" type="pres">
      <dgm:prSet presAssocID="{EAD12828-FE83-46DC-A6A7-9FBBE0C970A7}" presName="space" presStyleCnt="0"/>
      <dgm:spPr/>
    </dgm:pt>
    <dgm:pt modelId="{33AB4084-5E03-4296-B728-4B611A9A54D1}" type="pres">
      <dgm:prSet presAssocID="{A031983A-A664-4B1A-A1BB-0E6F387EB070}" presName="compositeA" presStyleCnt="0"/>
      <dgm:spPr/>
    </dgm:pt>
    <dgm:pt modelId="{FA29CC79-8E05-498B-8008-2AB8375F6489}" type="pres">
      <dgm:prSet presAssocID="{A031983A-A664-4B1A-A1BB-0E6F387EB070}" presName="textA" presStyleLbl="revTx" presStyleIdx="6" presStyleCnt="10">
        <dgm:presLayoutVars>
          <dgm:bulletEnabled val="1"/>
        </dgm:presLayoutVars>
      </dgm:prSet>
      <dgm:spPr/>
    </dgm:pt>
    <dgm:pt modelId="{7D9B2746-0F68-46E0-ABCF-DEE95B62CE5B}" type="pres">
      <dgm:prSet presAssocID="{A031983A-A664-4B1A-A1BB-0E6F387EB070}" presName="circleA" presStyleLbl="node1" presStyleIdx="6" presStyleCnt="10"/>
      <dgm:spPr/>
    </dgm:pt>
    <dgm:pt modelId="{E3D0C11B-4DFA-4A13-A4C3-AA9676B4AA70}" type="pres">
      <dgm:prSet presAssocID="{A031983A-A664-4B1A-A1BB-0E6F387EB070}" presName="spaceA" presStyleCnt="0"/>
      <dgm:spPr/>
    </dgm:pt>
    <dgm:pt modelId="{16436C27-F00C-4EDE-AAB7-94874E208911}" type="pres">
      <dgm:prSet presAssocID="{7BE7984C-ADBA-4C85-817E-313BD4868A0C}" presName="space" presStyleCnt="0"/>
      <dgm:spPr/>
    </dgm:pt>
    <dgm:pt modelId="{392C5F6B-B009-40BC-A0AA-AECF58218258}" type="pres">
      <dgm:prSet presAssocID="{8D4C631A-6491-4863-9D42-BF34BD04725F}" presName="compositeB" presStyleCnt="0"/>
      <dgm:spPr/>
    </dgm:pt>
    <dgm:pt modelId="{39F9668F-683C-417B-9A59-A8281CFA6211}" type="pres">
      <dgm:prSet presAssocID="{8D4C631A-6491-4863-9D42-BF34BD04725F}" presName="textB" presStyleLbl="revTx" presStyleIdx="7" presStyleCnt="10">
        <dgm:presLayoutVars>
          <dgm:bulletEnabled val="1"/>
        </dgm:presLayoutVars>
      </dgm:prSet>
      <dgm:spPr/>
    </dgm:pt>
    <dgm:pt modelId="{BAF5624D-3790-4935-9792-B55366BF19D8}" type="pres">
      <dgm:prSet presAssocID="{8D4C631A-6491-4863-9D42-BF34BD04725F}" presName="circleB" presStyleLbl="node1" presStyleIdx="7" presStyleCnt="10"/>
      <dgm:spPr/>
    </dgm:pt>
    <dgm:pt modelId="{C65E430C-9994-49F9-850E-2C4B9FEC3798}" type="pres">
      <dgm:prSet presAssocID="{8D4C631A-6491-4863-9D42-BF34BD04725F}" presName="spaceB" presStyleCnt="0"/>
      <dgm:spPr/>
    </dgm:pt>
    <dgm:pt modelId="{78C07E00-2EA8-4B83-A7CB-74E3D8936925}" type="pres">
      <dgm:prSet presAssocID="{B9E5866D-ADFF-4E0A-B6D3-D1890B3180CB}" presName="space" presStyleCnt="0"/>
      <dgm:spPr/>
    </dgm:pt>
    <dgm:pt modelId="{8835AC14-1C4A-4A9A-9365-6F26ADAB3DB3}" type="pres">
      <dgm:prSet presAssocID="{88C4524A-07AB-4621-A9B0-1FA9466B7ACA}" presName="compositeA" presStyleCnt="0"/>
      <dgm:spPr/>
    </dgm:pt>
    <dgm:pt modelId="{11AF5EBB-F184-49D5-9F10-EA20C5D829B2}" type="pres">
      <dgm:prSet presAssocID="{88C4524A-07AB-4621-A9B0-1FA9466B7ACA}" presName="textA" presStyleLbl="revTx" presStyleIdx="8" presStyleCnt="10">
        <dgm:presLayoutVars>
          <dgm:bulletEnabled val="1"/>
        </dgm:presLayoutVars>
      </dgm:prSet>
      <dgm:spPr/>
    </dgm:pt>
    <dgm:pt modelId="{13DE907C-6EA6-4382-B66E-45F9577FE054}" type="pres">
      <dgm:prSet presAssocID="{88C4524A-07AB-4621-A9B0-1FA9466B7ACA}" presName="circleA" presStyleLbl="node1" presStyleIdx="8" presStyleCnt="10"/>
      <dgm:spPr/>
    </dgm:pt>
    <dgm:pt modelId="{95770794-05FF-4A03-8DAB-DCFF8A8B9E39}" type="pres">
      <dgm:prSet presAssocID="{88C4524A-07AB-4621-A9B0-1FA9466B7ACA}" presName="spaceA" presStyleCnt="0"/>
      <dgm:spPr/>
    </dgm:pt>
    <dgm:pt modelId="{A2931397-AF15-4837-80BF-29BDA876BF66}" type="pres">
      <dgm:prSet presAssocID="{44057BEA-6DD8-436A-9189-FAB2DFCDC568}" presName="space" presStyleCnt="0"/>
      <dgm:spPr/>
    </dgm:pt>
    <dgm:pt modelId="{BD42D2EB-E86A-421E-8B15-7FBE383E0447}" type="pres">
      <dgm:prSet presAssocID="{CB26C291-4646-4545-96D3-D2C582415CA7}" presName="compositeB" presStyleCnt="0"/>
      <dgm:spPr/>
    </dgm:pt>
    <dgm:pt modelId="{B003BF97-5E21-4834-955A-7B2161931B74}" type="pres">
      <dgm:prSet presAssocID="{CB26C291-4646-4545-96D3-D2C582415CA7}" presName="textB" presStyleLbl="revTx" presStyleIdx="9" presStyleCnt="10">
        <dgm:presLayoutVars>
          <dgm:bulletEnabled val="1"/>
        </dgm:presLayoutVars>
      </dgm:prSet>
      <dgm:spPr/>
    </dgm:pt>
    <dgm:pt modelId="{5F874CD7-5AFB-4DD5-8F47-83FB429B3B73}" type="pres">
      <dgm:prSet presAssocID="{CB26C291-4646-4545-96D3-D2C582415CA7}" presName="circleB" presStyleLbl="node1" presStyleIdx="9" presStyleCnt="10"/>
      <dgm:spPr/>
    </dgm:pt>
    <dgm:pt modelId="{F107F884-89D5-4FB6-90A5-5B328A172A80}" type="pres">
      <dgm:prSet presAssocID="{CB26C291-4646-4545-96D3-D2C582415CA7}" presName="spaceB" presStyleCnt="0"/>
      <dgm:spPr/>
    </dgm:pt>
  </dgm:ptLst>
  <dgm:cxnLst>
    <dgm:cxn modelId="{FF429D09-A7BE-4620-8643-4F370DDAD6B8}" srcId="{A8DDD3C1-E8C1-4002-980A-7295ACE16F55}" destId="{CB26C291-4646-4545-96D3-D2C582415CA7}" srcOrd="9" destOrd="0" parTransId="{A16CC4E3-426D-42A6-814F-C6D0E7D2A866}" sibTransId="{65191263-3C69-4C55-B134-7545835F40F2}"/>
    <dgm:cxn modelId="{1A41C210-24E8-41ED-B9D9-E4C2A9F35871}" type="presOf" srcId="{04BE0D29-A841-4307-8C45-41E3AFEA9582}" destId="{2F2F16C0-BF06-454E-BDCB-73BE674FE276}" srcOrd="0" destOrd="0" presId="urn:microsoft.com/office/officeart/2005/8/layout/hProcess11"/>
    <dgm:cxn modelId="{689CAF1F-7549-4095-9D68-ACC8CD1DC8C6}" srcId="{A8DDD3C1-E8C1-4002-980A-7295ACE16F55}" destId="{A031983A-A664-4B1A-A1BB-0E6F387EB070}" srcOrd="6" destOrd="0" parTransId="{AEDC936D-8AC2-4272-BAC8-D4E4A21BA95F}" sibTransId="{7BE7984C-ADBA-4C85-817E-313BD4868A0C}"/>
    <dgm:cxn modelId="{463FE421-E806-47E2-95EF-A255DF2325BE}" type="presOf" srcId="{A8DDD3C1-E8C1-4002-980A-7295ACE16F55}" destId="{AF7E74DF-E5CF-4DB8-A762-8054E5B1647D}" srcOrd="0" destOrd="0" presId="urn:microsoft.com/office/officeart/2005/8/layout/hProcess11"/>
    <dgm:cxn modelId="{8952C62E-A55A-4E09-B3FC-F061BE69A3EF}" type="presOf" srcId="{A031983A-A664-4B1A-A1BB-0E6F387EB070}" destId="{FA29CC79-8E05-498B-8008-2AB8375F6489}" srcOrd="0" destOrd="0" presId="urn:microsoft.com/office/officeart/2005/8/layout/hProcess11"/>
    <dgm:cxn modelId="{7DC21231-9A80-4BFA-A47B-C0AF0ADF7420}" srcId="{A8DDD3C1-E8C1-4002-980A-7295ACE16F55}" destId="{B692C61B-FBBD-4142-921D-C92D3003D23C}" srcOrd="1" destOrd="0" parTransId="{9839F27E-2BC6-4805-BE9A-F14927755569}" sibTransId="{A5E1F385-1FB2-4B53-BD1F-7E7FED322E9E}"/>
    <dgm:cxn modelId="{0F62BC39-9BF2-4E3C-BC91-961506B610BA}" srcId="{A8DDD3C1-E8C1-4002-980A-7295ACE16F55}" destId="{4C184273-C723-4E1C-BB90-1FEA97E3762D}" srcOrd="0" destOrd="0" parTransId="{374AA512-78CC-414D-AC9B-645FE1B3600B}" sibTransId="{C18ED50B-1D98-47BC-AB18-00832BC37054}"/>
    <dgm:cxn modelId="{8447E23C-CE66-44AB-A8EE-597BBC585D20}" srcId="{A8DDD3C1-E8C1-4002-980A-7295ACE16F55}" destId="{8D4C631A-6491-4863-9D42-BF34BD04725F}" srcOrd="7" destOrd="0" parTransId="{A65FCF08-7575-4B64-ACF9-AE29CDF3F6F9}" sibTransId="{B9E5866D-ADFF-4E0A-B6D3-D1890B3180CB}"/>
    <dgm:cxn modelId="{31425E56-43E0-4434-B99B-5980A099BF2C}" type="presOf" srcId="{88C4524A-07AB-4621-A9B0-1FA9466B7ACA}" destId="{11AF5EBB-F184-49D5-9F10-EA20C5D829B2}" srcOrd="0" destOrd="0" presId="urn:microsoft.com/office/officeart/2005/8/layout/hProcess11"/>
    <dgm:cxn modelId="{D3174B5A-3E89-4120-BE18-6FCE5D19F1D7}" type="presOf" srcId="{F0DFC0F7-C0A6-436C-AF43-2CF115C3D29B}" destId="{8FE2F4CC-76D6-4430-B6BF-3666950FC120}" srcOrd="0" destOrd="0" presId="urn:microsoft.com/office/officeart/2005/8/layout/hProcess11"/>
    <dgm:cxn modelId="{ED48E28F-6F54-404F-95FE-8A9B92F63467}" type="presOf" srcId="{F7AA1BBC-48E0-4998-AF91-9869144C021D}" destId="{956B1443-515A-40C1-AC7B-7E28AAE32451}" srcOrd="0" destOrd="0" presId="urn:microsoft.com/office/officeart/2005/8/layout/hProcess11"/>
    <dgm:cxn modelId="{2F772F95-DC13-4D44-A1E6-4D7E05A3E6F4}" type="presOf" srcId="{B692C61B-FBBD-4142-921D-C92D3003D23C}" destId="{71E56C19-6506-4D0C-B67A-C839C3699837}" srcOrd="0" destOrd="0" presId="urn:microsoft.com/office/officeart/2005/8/layout/hProcess11"/>
    <dgm:cxn modelId="{3316A299-B519-4F8B-B90A-E304E878F593}" type="presOf" srcId="{CB26C291-4646-4545-96D3-D2C582415CA7}" destId="{B003BF97-5E21-4834-955A-7B2161931B74}" srcOrd="0" destOrd="0" presId="urn:microsoft.com/office/officeart/2005/8/layout/hProcess11"/>
    <dgm:cxn modelId="{76BF03A0-09EE-486F-83A6-791D12F57786}" type="presOf" srcId="{8D4C631A-6491-4863-9D42-BF34BD04725F}" destId="{39F9668F-683C-417B-9A59-A8281CFA6211}" srcOrd="0" destOrd="0" presId="urn:microsoft.com/office/officeart/2005/8/layout/hProcess11"/>
    <dgm:cxn modelId="{DE2FBEA7-0CF7-493A-BCC1-8239E0FE66AB}" srcId="{A8DDD3C1-E8C1-4002-980A-7295ACE16F55}" destId="{F0DFC0F7-C0A6-436C-AF43-2CF115C3D29B}" srcOrd="2" destOrd="0" parTransId="{DB1C1D4B-7525-44FB-80C8-1779E8EAEEDD}" sibTransId="{C17B3B93-8701-44CB-BD2E-6252FA0BE4E5}"/>
    <dgm:cxn modelId="{32606AA8-17A9-4FC2-85EE-8FBCC9AC2415}" srcId="{A8DDD3C1-E8C1-4002-980A-7295ACE16F55}" destId="{5031A150-FDF3-460C-A1E2-90704AA0978E}" srcOrd="4" destOrd="0" parTransId="{4EFACDAD-2143-4703-AA7C-3819EB70D8CE}" sibTransId="{0F3E3014-392F-4F0E-8C90-0B04220AE010}"/>
    <dgm:cxn modelId="{54348BC4-28B2-4CDF-A7FC-B800371AC0B4}" srcId="{A8DDD3C1-E8C1-4002-980A-7295ACE16F55}" destId="{04BE0D29-A841-4307-8C45-41E3AFEA9582}" srcOrd="3" destOrd="0" parTransId="{EFF29A62-6FE6-48E3-9527-3B1D7E0517EC}" sibTransId="{A3BA022E-4808-4DDA-8EE1-713073899CEC}"/>
    <dgm:cxn modelId="{A25928CC-6701-40AC-A6E0-1117E31C8461}" type="presOf" srcId="{5031A150-FDF3-460C-A1E2-90704AA0978E}" destId="{09203624-E672-4BB7-B5E2-E41D76B45DB0}" srcOrd="0" destOrd="0" presId="urn:microsoft.com/office/officeart/2005/8/layout/hProcess11"/>
    <dgm:cxn modelId="{69EAC3D1-C56C-48C2-BEED-193EFD46EBB3}" srcId="{A8DDD3C1-E8C1-4002-980A-7295ACE16F55}" destId="{F7AA1BBC-48E0-4998-AF91-9869144C021D}" srcOrd="5" destOrd="0" parTransId="{30D809E0-98AC-472D-A818-9404F5449B9E}" sibTransId="{EAD12828-FE83-46DC-A6A7-9FBBE0C970A7}"/>
    <dgm:cxn modelId="{61E169D9-0788-4141-B871-72B2AAE8A441}" type="presOf" srcId="{4C184273-C723-4E1C-BB90-1FEA97E3762D}" destId="{2A08E112-0A58-4E49-BF84-01CAE3A787B0}" srcOrd="0" destOrd="0" presId="urn:microsoft.com/office/officeart/2005/8/layout/hProcess11"/>
    <dgm:cxn modelId="{D580BCEC-6BE3-4B6B-9882-5871F89FE5C8}" srcId="{A8DDD3C1-E8C1-4002-980A-7295ACE16F55}" destId="{88C4524A-07AB-4621-A9B0-1FA9466B7ACA}" srcOrd="8" destOrd="0" parTransId="{BD0475B1-39CB-4361-B68F-9B75944A1653}" sibTransId="{44057BEA-6DD8-436A-9189-FAB2DFCDC568}"/>
    <dgm:cxn modelId="{CCEF5143-86C0-4762-B006-A2A75F0FF599}" type="presParOf" srcId="{AF7E74DF-E5CF-4DB8-A762-8054E5B1647D}" destId="{36DC711B-BA84-477D-9905-C140B7396CC3}" srcOrd="0" destOrd="0" presId="urn:microsoft.com/office/officeart/2005/8/layout/hProcess11"/>
    <dgm:cxn modelId="{DCF31EAE-DE6E-440D-A8B8-2E42E49D1B8F}" type="presParOf" srcId="{AF7E74DF-E5CF-4DB8-A762-8054E5B1647D}" destId="{3CF54F31-05EB-41B8-9177-899ABFCAB0D0}" srcOrd="1" destOrd="0" presId="urn:microsoft.com/office/officeart/2005/8/layout/hProcess11"/>
    <dgm:cxn modelId="{0E740A47-47AA-4FC6-BE47-B5A00CFCF81C}" type="presParOf" srcId="{3CF54F31-05EB-41B8-9177-899ABFCAB0D0}" destId="{B0D0E9F0-54A4-4BAC-B6E5-DE4BC7E33048}" srcOrd="0" destOrd="0" presId="urn:microsoft.com/office/officeart/2005/8/layout/hProcess11"/>
    <dgm:cxn modelId="{4DDD5584-C3B4-45A2-ABCC-BC2EABEBBA5F}" type="presParOf" srcId="{B0D0E9F0-54A4-4BAC-B6E5-DE4BC7E33048}" destId="{2A08E112-0A58-4E49-BF84-01CAE3A787B0}" srcOrd="0" destOrd="0" presId="urn:microsoft.com/office/officeart/2005/8/layout/hProcess11"/>
    <dgm:cxn modelId="{AEC65069-2A0F-4956-9558-9D4F2E7042A2}" type="presParOf" srcId="{B0D0E9F0-54A4-4BAC-B6E5-DE4BC7E33048}" destId="{2B8B19E9-F615-42A5-BA78-B1573DCA2680}" srcOrd="1" destOrd="0" presId="urn:microsoft.com/office/officeart/2005/8/layout/hProcess11"/>
    <dgm:cxn modelId="{2D05B564-9D5C-47CD-98B4-D1235A3B3D55}" type="presParOf" srcId="{B0D0E9F0-54A4-4BAC-B6E5-DE4BC7E33048}" destId="{37E5C3DD-DCDE-425E-83D0-B5FCB6E961F4}" srcOrd="2" destOrd="0" presId="urn:microsoft.com/office/officeart/2005/8/layout/hProcess11"/>
    <dgm:cxn modelId="{C2E80FA9-E57F-4CCD-B252-EF939E5E3C56}" type="presParOf" srcId="{3CF54F31-05EB-41B8-9177-899ABFCAB0D0}" destId="{C6F0AA07-CC90-490B-89DB-5EE5DB1098C8}" srcOrd="1" destOrd="0" presId="urn:microsoft.com/office/officeart/2005/8/layout/hProcess11"/>
    <dgm:cxn modelId="{7A88386F-43C4-4C8D-85B6-713937CAB9CC}" type="presParOf" srcId="{3CF54F31-05EB-41B8-9177-899ABFCAB0D0}" destId="{3BAB60E3-810E-43FC-AE27-5A2D7316DB10}" srcOrd="2" destOrd="0" presId="urn:microsoft.com/office/officeart/2005/8/layout/hProcess11"/>
    <dgm:cxn modelId="{13622762-E571-474D-85A7-83F3EDA50062}" type="presParOf" srcId="{3BAB60E3-810E-43FC-AE27-5A2D7316DB10}" destId="{71E56C19-6506-4D0C-B67A-C839C3699837}" srcOrd="0" destOrd="0" presId="urn:microsoft.com/office/officeart/2005/8/layout/hProcess11"/>
    <dgm:cxn modelId="{E7D5CF5A-9DD7-44E5-A32E-19CFA5F3684D}" type="presParOf" srcId="{3BAB60E3-810E-43FC-AE27-5A2D7316DB10}" destId="{7C068855-8440-43ED-A5D4-E13FB7D05D64}" srcOrd="1" destOrd="0" presId="urn:microsoft.com/office/officeart/2005/8/layout/hProcess11"/>
    <dgm:cxn modelId="{F4E1DACC-DE52-4019-9700-6DB2B33EB346}" type="presParOf" srcId="{3BAB60E3-810E-43FC-AE27-5A2D7316DB10}" destId="{4D45CF8C-BC28-479B-8DA6-40B9E7BE07CD}" srcOrd="2" destOrd="0" presId="urn:microsoft.com/office/officeart/2005/8/layout/hProcess11"/>
    <dgm:cxn modelId="{7B833DD3-F60C-44C1-B3F7-7CB32EDE6C82}" type="presParOf" srcId="{3CF54F31-05EB-41B8-9177-899ABFCAB0D0}" destId="{45310FEF-F245-430E-B866-91FA9DF0E180}" srcOrd="3" destOrd="0" presId="urn:microsoft.com/office/officeart/2005/8/layout/hProcess11"/>
    <dgm:cxn modelId="{33BC8195-3EC4-4AD1-A227-72D572E892FA}" type="presParOf" srcId="{3CF54F31-05EB-41B8-9177-899ABFCAB0D0}" destId="{4F11F127-C4E6-401E-AEDE-931E9A28A6CC}" srcOrd="4" destOrd="0" presId="urn:microsoft.com/office/officeart/2005/8/layout/hProcess11"/>
    <dgm:cxn modelId="{132366AB-4C30-4117-928F-716ADAF0FA78}" type="presParOf" srcId="{4F11F127-C4E6-401E-AEDE-931E9A28A6CC}" destId="{8FE2F4CC-76D6-4430-B6BF-3666950FC120}" srcOrd="0" destOrd="0" presId="urn:microsoft.com/office/officeart/2005/8/layout/hProcess11"/>
    <dgm:cxn modelId="{18732286-2FF0-4DCC-B3FA-F9E1A5D463D0}" type="presParOf" srcId="{4F11F127-C4E6-401E-AEDE-931E9A28A6CC}" destId="{664455CB-2AA0-4F9F-A16B-79F6E8E32520}" srcOrd="1" destOrd="0" presId="urn:microsoft.com/office/officeart/2005/8/layout/hProcess11"/>
    <dgm:cxn modelId="{EA8E87FE-E835-47E6-A2C4-547FF26DBC7D}" type="presParOf" srcId="{4F11F127-C4E6-401E-AEDE-931E9A28A6CC}" destId="{056C8596-8659-4895-9C45-CAFFFE161A3B}" srcOrd="2" destOrd="0" presId="urn:microsoft.com/office/officeart/2005/8/layout/hProcess11"/>
    <dgm:cxn modelId="{27435BC4-38D1-45D8-A5D5-E4FD5C3A9B59}" type="presParOf" srcId="{3CF54F31-05EB-41B8-9177-899ABFCAB0D0}" destId="{04D4B692-8C02-4C46-BA0C-D4992A7B8713}" srcOrd="5" destOrd="0" presId="urn:microsoft.com/office/officeart/2005/8/layout/hProcess11"/>
    <dgm:cxn modelId="{E4FD08B9-394B-4CA4-B7B6-62E3D2FDDF63}" type="presParOf" srcId="{3CF54F31-05EB-41B8-9177-899ABFCAB0D0}" destId="{FD416E54-EB66-4AAA-94D7-EAE9D17C96C8}" srcOrd="6" destOrd="0" presId="urn:microsoft.com/office/officeart/2005/8/layout/hProcess11"/>
    <dgm:cxn modelId="{D31BD121-9D28-4843-8D40-31CA286A8EAF}" type="presParOf" srcId="{FD416E54-EB66-4AAA-94D7-EAE9D17C96C8}" destId="{2F2F16C0-BF06-454E-BDCB-73BE674FE276}" srcOrd="0" destOrd="0" presId="urn:microsoft.com/office/officeart/2005/8/layout/hProcess11"/>
    <dgm:cxn modelId="{38365B0E-56E6-4D10-8892-315F47002302}" type="presParOf" srcId="{FD416E54-EB66-4AAA-94D7-EAE9D17C96C8}" destId="{ADE51218-7E81-47B3-8CCA-6DE76491619B}" srcOrd="1" destOrd="0" presId="urn:microsoft.com/office/officeart/2005/8/layout/hProcess11"/>
    <dgm:cxn modelId="{D917F693-8E5E-4DA0-BC4E-9C24422FBA69}" type="presParOf" srcId="{FD416E54-EB66-4AAA-94D7-EAE9D17C96C8}" destId="{16ABC408-7D72-42EB-9DF2-A95E4A41FE48}" srcOrd="2" destOrd="0" presId="urn:microsoft.com/office/officeart/2005/8/layout/hProcess11"/>
    <dgm:cxn modelId="{F3248A14-6CE4-485A-B30F-3899ED75AA24}" type="presParOf" srcId="{3CF54F31-05EB-41B8-9177-899ABFCAB0D0}" destId="{B0DB6158-8ACA-411D-8756-5F830A8E2632}" srcOrd="7" destOrd="0" presId="urn:microsoft.com/office/officeart/2005/8/layout/hProcess11"/>
    <dgm:cxn modelId="{9688EE7B-FEBB-419E-8D5F-D87946A2EF8B}" type="presParOf" srcId="{3CF54F31-05EB-41B8-9177-899ABFCAB0D0}" destId="{A5BDDCCD-3C94-4401-B1C4-B9E2EF63189A}" srcOrd="8" destOrd="0" presId="urn:microsoft.com/office/officeart/2005/8/layout/hProcess11"/>
    <dgm:cxn modelId="{0CF71341-0D52-482E-BDB9-4148FA859DAC}" type="presParOf" srcId="{A5BDDCCD-3C94-4401-B1C4-B9E2EF63189A}" destId="{09203624-E672-4BB7-B5E2-E41D76B45DB0}" srcOrd="0" destOrd="0" presId="urn:microsoft.com/office/officeart/2005/8/layout/hProcess11"/>
    <dgm:cxn modelId="{6967BA25-D5E7-4D7B-88B8-5EFF24E4E40C}" type="presParOf" srcId="{A5BDDCCD-3C94-4401-B1C4-B9E2EF63189A}" destId="{97615B79-100C-40CD-8CB5-F84A83934CEE}" srcOrd="1" destOrd="0" presId="urn:microsoft.com/office/officeart/2005/8/layout/hProcess11"/>
    <dgm:cxn modelId="{69D54DDB-6D63-4E0A-A92F-090FA56E3F1A}" type="presParOf" srcId="{A5BDDCCD-3C94-4401-B1C4-B9E2EF63189A}" destId="{08809C67-38E7-40FD-ABD1-37FC25E36273}" srcOrd="2" destOrd="0" presId="urn:microsoft.com/office/officeart/2005/8/layout/hProcess11"/>
    <dgm:cxn modelId="{FAC89688-B270-4FCD-8CDF-E2D89DF6ED43}" type="presParOf" srcId="{3CF54F31-05EB-41B8-9177-899ABFCAB0D0}" destId="{5C842347-13B9-4285-B6AE-046025F2E266}" srcOrd="9" destOrd="0" presId="urn:microsoft.com/office/officeart/2005/8/layout/hProcess11"/>
    <dgm:cxn modelId="{3E8A9C98-CD53-4D91-8E3F-2D2B063B3281}" type="presParOf" srcId="{3CF54F31-05EB-41B8-9177-899ABFCAB0D0}" destId="{F40FF392-CD32-44D6-830B-554E36907820}" srcOrd="10" destOrd="0" presId="urn:microsoft.com/office/officeart/2005/8/layout/hProcess11"/>
    <dgm:cxn modelId="{B018EE06-372F-483F-9465-73EA84E750F1}" type="presParOf" srcId="{F40FF392-CD32-44D6-830B-554E36907820}" destId="{956B1443-515A-40C1-AC7B-7E28AAE32451}" srcOrd="0" destOrd="0" presId="urn:microsoft.com/office/officeart/2005/8/layout/hProcess11"/>
    <dgm:cxn modelId="{D9C59AEC-1BCE-4933-8F4D-8D307CE1BD60}" type="presParOf" srcId="{F40FF392-CD32-44D6-830B-554E36907820}" destId="{A3459386-627C-45E8-88A2-3EAEB3E857EA}" srcOrd="1" destOrd="0" presId="urn:microsoft.com/office/officeart/2005/8/layout/hProcess11"/>
    <dgm:cxn modelId="{6014DC85-AEFA-4CE3-B8EA-C2B69F47161C}" type="presParOf" srcId="{F40FF392-CD32-44D6-830B-554E36907820}" destId="{FC99FB2B-6A43-49B4-B7EB-AEAB91BF7EEB}" srcOrd="2" destOrd="0" presId="urn:microsoft.com/office/officeart/2005/8/layout/hProcess11"/>
    <dgm:cxn modelId="{B44365F2-0D35-4D30-9631-E4AC6AE7B9A5}" type="presParOf" srcId="{3CF54F31-05EB-41B8-9177-899ABFCAB0D0}" destId="{7373E879-C16D-44A0-87F7-7F192CD08959}" srcOrd="11" destOrd="0" presId="urn:microsoft.com/office/officeart/2005/8/layout/hProcess11"/>
    <dgm:cxn modelId="{AA8739E0-C16D-4887-A48D-9A40656BBDE5}" type="presParOf" srcId="{3CF54F31-05EB-41B8-9177-899ABFCAB0D0}" destId="{33AB4084-5E03-4296-B728-4B611A9A54D1}" srcOrd="12" destOrd="0" presId="urn:microsoft.com/office/officeart/2005/8/layout/hProcess11"/>
    <dgm:cxn modelId="{54CC6135-F5B7-4023-920A-BC82CD87DDB6}" type="presParOf" srcId="{33AB4084-5E03-4296-B728-4B611A9A54D1}" destId="{FA29CC79-8E05-498B-8008-2AB8375F6489}" srcOrd="0" destOrd="0" presId="urn:microsoft.com/office/officeart/2005/8/layout/hProcess11"/>
    <dgm:cxn modelId="{C2B3636F-7E01-43EB-8C84-3ED91B50812A}" type="presParOf" srcId="{33AB4084-5E03-4296-B728-4B611A9A54D1}" destId="{7D9B2746-0F68-46E0-ABCF-DEE95B62CE5B}" srcOrd="1" destOrd="0" presId="urn:microsoft.com/office/officeart/2005/8/layout/hProcess11"/>
    <dgm:cxn modelId="{171CB21F-7E83-48BD-8B62-AE849BA0147D}" type="presParOf" srcId="{33AB4084-5E03-4296-B728-4B611A9A54D1}" destId="{E3D0C11B-4DFA-4A13-A4C3-AA9676B4AA70}" srcOrd="2" destOrd="0" presId="urn:microsoft.com/office/officeart/2005/8/layout/hProcess11"/>
    <dgm:cxn modelId="{016A44B9-8950-4186-AA9A-24DBE6289826}" type="presParOf" srcId="{3CF54F31-05EB-41B8-9177-899ABFCAB0D0}" destId="{16436C27-F00C-4EDE-AAB7-94874E208911}" srcOrd="13" destOrd="0" presId="urn:microsoft.com/office/officeart/2005/8/layout/hProcess11"/>
    <dgm:cxn modelId="{B675D370-C4B5-4B8F-BDDB-F0C6E716A1DB}" type="presParOf" srcId="{3CF54F31-05EB-41B8-9177-899ABFCAB0D0}" destId="{392C5F6B-B009-40BC-A0AA-AECF58218258}" srcOrd="14" destOrd="0" presId="urn:microsoft.com/office/officeart/2005/8/layout/hProcess11"/>
    <dgm:cxn modelId="{3CD53AEA-EF9F-4B00-B5F3-A51E4346B23B}" type="presParOf" srcId="{392C5F6B-B009-40BC-A0AA-AECF58218258}" destId="{39F9668F-683C-417B-9A59-A8281CFA6211}" srcOrd="0" destOrd="0" presId="urn:microsoft.com/office/officeart/2005/8/layout/hProcess11"/>
    <dgm:cxn modelId="{CC29CA4B-5B2B-4F83-988A-1D1BD6841D64}" type="presParOf" srcId="{392C5F6B-B009-40BC-A0AA-AECF58218258}" destId="{BAF5624D-3790-4935-9792-B55366BF19D8}" srcOrd="1" destOrd="0" presId="urn:microsoft.com/office/officeart/2005/8/layout/hProcess11"/>
    <dgm:cxn modelId="{E47A153B-02AF-4F10-AA5E-8723176A4934}" type="presParOf" srcId="{392C5F6B-B009-40BC-A0AA-AECF58218258}" destId="{C65E430C-9994-49F9-850E-2C4B9FEC3798}" srcOrd="2" destOrd="0" presId="urn:microsoft.com/office/officeart/2005/8/layout/hProcess11"/>
    <dgm:cxn modelId="{87A26A08-8DD0-4895-8E23-C619451FACC1}" type="presParOf" srcId="{3CF54F31-05EB-41B8-9177-899ABFCAB0D0}" destId="{78C07E00-2EA8-4B83-A7CB-74E3D8936925}" srcOrd="15" destOrd="0" presId="urn:microsoft.com/office/officeart/2005/8/layout/hProcess11"/>
    <dgm:cxn modelId="{DDB9DD94-DFBB-4971-8793-153680C797C1}" type="presParOf" srcId="{3CF54F31-05EB-41B8-9177-899ABFCAB0D0}" destId="{8835AC14-1C4A-4A9A-9365-6F26ADAB3DB3}" srcOrd="16" destOrd="0" presId="urn:microsoft.com/office/officeart/2005/8/layout/hProcess11"/>
    <dgm:cxn modelId="{08AEDC84-23A7-43FF-9C02-59ABC544C9A5}" type="presParOf" srcId="{8835AC14-1C4A-4A9A-9365-6F26ADAB3DB3}" destId="{11AF5EBB-F184-49D5-9F10-EA20C5D829B2}" srcOrd="0" destOrd="0" presId="urn:microsoft.com/office/officeart/2005/8/layout/hProcess11"/>
    <dgm:cxn modelId="{1BBB16E0-E339-4CB6-9F13-130B9098D000}" type="presParOf" srcId="{8835AC14-1C4A-4A9A-9365-6F26ADAB3DB3}" destId="{13DE907C-6EA6-4382-B66E-45F9577FE054}" srcOrd="1" destOrd="0" presId="urn:microsoft.com/office/officeart/2005/8/layout/hProcess11"/>
    <dgm:cxn modelId="{91BBEDB1-597A-45FC-B7C6-6A7979EE79BA}" type="presParOf" srcId="{8835AC14-1C4A-4A9A-9365-6F26ADAB3DB3}" destId="{95770794-05FF-4A03-8DAB-DCFF8A8B9E39}" srcOrd="2" destOrd="0" presId="urn:microsoft.com/office/officeart/2005/8/layout/hProcess11"/>
    <dgm:cxn modelId="{E444DA6C-1D3E-48B3-A95E-8F3D6D2A6414}" type="presParOf" srcId="{3CF54F31-05EB-41B8-9177-899ABFCAB0D0}" destId="{A2931397-AF15-4837-80BF-29BDA876BF66}" srcOrd="17" destOrd="0" presId="urn:microsoft.com/office/officeart/2005/8/layout/hProcess11"/>
    <dgm:cxn modelId="{C77A3676-17CC-4C0E-B4C6-101578920F50}" type="presParOf" srcId="{3CF54F31-05EB-41B8-9177-899ABFCAB0D0}" destId="{BD42D2EB-E86A-421E-8B15-7FBE383E0447}" srcOrd="18" destOrd="0" presId="urn:microsoft.com/office/officeart/2005/8/layout/hProcess11"/>
    <dgm:cxn modelId="{5A7C4DD6-C140-47B1-88DF-91BBE1743E1D}" type="presParOf" srcId="{BD42D2EB-E86A-421E-8B15-7FBE383E0447}" destId="{B003BF97-5E21-4834-955A-7B2161931B74}" srcOrd="0" destOrd="0" presId="urn:microsoft.com/office/officeart/2005/8/layout/hProcess11"/>
    <dgm:cxn modelId="{C26C03D4-C096-490F-8B31-29D3C5016594}" type="presParOf" srcId="{BD42D2EB-E86A-421E-8B15-7FBE383E0447}" destId="{5F874CD7-5AFB-4DD5-8F47-83FB429B3B73}" srcOrd="1" destOrd="0" presId="urn:microsoft.com/office/officeart/2005/8/layout/hProcess11"/>
    <dgm:cxn modelId="{465DB494-7223-45DE-B5A3-BC0312BC47BC}" type="presParOf" srcId="{BD42D2EB-E86A-421E-8B15-7FBE383E0447}" destId="{F107F884-89D5-4FB6-90A5-5B328A172A80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C1EAFB-9436-4C78-8BC9-44BFA5F3F410}">
      <dsp:nvSpPr>
        <dsp:cNvPr id="0" name=""/>
        <dsp:cNvSpPr/>
      </dsp:nvSpPr>
      <dsp:spPr>
        <a:xfrm>
          <a:off x="-5333578" y="-817177"/>
          <a:ext cx="6353993" cy="6353993"/>
        </a:xfrm>
        <a:prstGeom prst="blockArc">
          <a:avLst>
            <a:gd name="adj1" fmla="val 18900000"/>
            <a:gd name="adj2" fmla="val 2700000"/>
            <a:gd name="adj3" fmla="val 34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1FDC7-2414-4D57-8842-CE28419D9F5C}">
      <dsp:nvSpPr>
        <dsp:cNvPr id="0" name=""/>
        <dsp:cNvSpPr/>
      </dsp:nvSpPr>
      <dsp:spPr>
        <a:xfrm>
          <a:off x="331082" y="214554"/>
          <a:ext cx="10121510" cy="4289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456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Introductions</a:t>
          </a:r>
        </a:p>
      </dsp:txBody>
      <dsp:txXfrm>
        <a:off x="331082" y="214554"/>
        <a:ext cx="10121510" cy="428920"/>
      </dsp:txXfrm>
    </dsp:sp>
    <dsp:sp modelId="{69C493BB-0881-4F8E-BB94-B8567159B1F7}">
      <dsp:nvSpPr>
        <dsp:cNvPr id="0" name=""/>
        <dsp:cNvSpPr/>
      </dsp:nvSpPr>
      <dsp:spPr>
        <a:xfrm>
          <a:off x="63007" y="160939"/>
          <a:ext cx="536150" cy="5361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656C88-3E11-4D9B-9941-5CD34CE0AF48}">
      <dsp:nvSpPr>
        <dsp:cNvPr id="0" name=""/>
        <dsp:cNvSpPr/>
      </dsp:nvSpPr>
      <dsp:spPr>
        <a:xfrm>
          <a:off x="719508" y="858313"/>
          <a:ext cx="9733084" cy="4289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456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Background</a:t>
          </a:r>
        </a:p>
      </dsp:txBody>
      <dsp:txXfrm>
        <a:off x="719508" y="858313"/>
        <a:ext cx="9733084" cy="428920"/>
      </dsp:txXfrm>
    </dsp:sp>
    <dsp:sp modelId="{615357C7-10A8-4E10-9844-A873E5A5945B}">
      <dsp:nvSpPr>
        <dsp:cNvPr id="0" name=""/>
        <dsp:cNvSpPr/>
      </dsp:nvSpPr>
      <dsp:spPr>
        <a:xfrm>
          <a:off x="451433" y="804698"/>
          <a:ext cx="536150" cy="5361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40920D-74BD-454E-A527-BD57861C978D}">
      <dsp:nvSpPr>
        <dsp:cNvPr id="0" name=""/>
        <dsp:cNvSpPr/>
      </dsp:nvSpPr>
      <dsp:spPr>
        <a:xfrm>
          <a:off x="932364" y="1501600"/>
          <a:ext cx="9520228" cy="4289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456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Scope</a:t>
          </a:r>
        </a:p>
      </dsp:txBody>
      <dsp:txXfrm>
        <a:off x="932364" y="1501600"/>
        <a:ext cx="9520228" cy="428920"/>
      </dsp:txXfrm>
    </dsp:sp>
    <dsp:sp modelId="{3C7B01D3-084F-4148-A7B3-4607B01DC296}">
      <dsp:nvSpPr>
        <dsp:cNvPr id="0" name=""/>
        <dsp:cNvSpPr/>
      </dsp:nvSpPr>
      <dsp:spPr>
        <a:xfrm>
          <a:off x="664289" y="1447984"/>
          <a:ext cx="536150" cy="5361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613CAB-6AB8-4183-A2CE-3898A015780A}">
      <dsp:nvSpPr>
        <dsp:cNvPr id="0" name=""/>
        <dsp:cNvSpPr/>
      </dsp:nvSpPr>
      <dsp:spPr>
        <a:xfrm>
          <a:off x="1000327" y="2145358"/>
          <a:ext cx="9452265" cy="4289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456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Approach</a:t>
          </a:r>
        </a:p>
      </dsp:txBody>
      <dsp:txXfrm>
        <a:off x="1000327" y="2145358"/>
        <a:ext cx="9452265" cy="428920"/>
      </dsp:txXfrm>
    </dsp:sp>
    <dsp:sp modelId="{28DF925E-1982-48FF-9FC2-3062EA61B901}">
      <dsp:nvSpPr>
        <dsp:cNvPr id="0" name=""/>
        <dsp:cNvSpPr/>
      </dsp:nvSpPr>
      <dsp:spPr>
        <a:xfrm>
          <a:off x="732251" y="2091743"/>
          <a:ext cx="536150" cy="5361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2F66F3-F7AC-4393-AA73-2F8528B1E59B}">
      <dsp:nvSpPr>
        <dsp:cNvPr id="0" name=""/>
        <dsp:cNvSpPr/>
      </dsp:nvSpPr>
      <dsp:spPr>
        <a:xfrm>
          <a:off x="932364" y="2789117"/>
          <a:ext cx="9520228" cy="4289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456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Timeline</a:t>
          </a:r>
        </a:p>
      </dsp:txBody>
      <dsp:txXfrm>
        <a:off x="932364" y="2789117"/>
        <a:ext cx="9520228" cy="428920"/>
      </dsp:txXfrm>
    </dsp:sp>
    <dsp:sp modelId="{1F829BF9-6CA9-4FBD-A853-C89A89EDC3BF}">
      <dsp:nvSpPr>
        <dsp:cNvPr id="0" name=""/>
        <dsp:cNvSpPr/>
      </dsp:nvSpPr>
      <dsp:spPr>
        <a:xfrm>
          <a:off x="664289" y="2735502"/>
          <a:ext cx="536150" cy="5361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FD856E-FE1C-4CCF-836D-E7A57049D3FD}">
      <dsp:nvSpPr>
        <dsp:cNvPr id="0" name=""/>
        <dsp:cNvSpPr/>
      </dsp:nvSpPr>
      <dsp:spPr>
        <a:xfrm>
          <a:off x="719508" y="3432403"/>
          <a:ext cx="9733084" cy="4289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456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Roles and responsibilities</a:t>
          </a:r>
        </a:p>
      </dsp:txBody>
      <dsp:txXfrm>
        <a:off x="719508" y="3432403"/>
        <a:ext cx="9733084" cy="428920"/>
      </dsp:txXfrm>
    </dsp:sp>
    <dsp:sp modelId="{9C71F7F9-CBB2-4BFA-A04B-FD23C97E64B5}">
      <dsp:nvSpPr>
        <dsp:cNvPr id="0" name=""/>
        <dsp:cNvSpPr/>
      </dsp:nvSpPr>
      <dsp:spPr>
        <a:xfrm>
          <a:off x="451433" y="3378788"/>
          <a:ext cx="536150" cy="5361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12DE4E-F8E0-475C-A96F-9B5747E106ED}">
      <dsp:nvSpPr>
        <dsp:cNvPr id="0" name=""/>
        <dsp:cNvSpPr/>
      </dsp:nvSpPr>
      <dsp:spPr>
        <a:xfrm>
          <a:off x="331082" y="4076162"/>
          <a:ext cx="10121510" cy="4289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456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Next steps</a:t>
          </a:r>
        </a:p>
      </dsp:txBody>
      <dsp:txXfrm>
        <a:off x="331082" y="4076162"/>
        <a:ext cx="10121510" cy="428920"/>
      </dsp:txXfrm>
    </dsp:sp>
    <dsp:sp modelId="{6C2A4789-9576-4616-8CEF-6B9B6675557F}">
      <dsp:nvSpPr>
        <dsp:cNvPr id="0" name=""/>
        <dsp:cNvSpPr/>
      </dsp:nvSpPr>
      <dsp:spPr>
        <a:xfrm>
          <a:off x="63007" y="4022547"/>
          <a:ext cx="536150" cy="5361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52C86-60CE-4664-9205-EDED123DF0FB}">
      <dsp:nvSpPr>
        <dsp:cNvPr id="0" name=""/>
        <dsp:cNvSpPr/>
      </dsp:nvSpPr>
      <dsp:spPr>
        <a:xfrm>
          <a:off x="0" y="710143"/>
          <a:ext cx="11049000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Data Management Fire Standard development  </a:t>
          </a:r>
        </a:p>
      </dsp:txBody>
      <dsp:txXfrm>
        <a:off x="21075" y="731218"/>
        <a:ext cx="11006850" cy="389580"/>
      </dsp:txXfrm>
    </dsp:sp>
    <dsp:sp modelId="{630CAB9F-1617-41AE-90C3-ED32E340C9ED}">
      <dsp:nvSpPr>
        <dsp:cNvPr id="0" name=""/>
        <dsp:cNvSpPr/>
      </dsp:nvSpPr>
      <dsp:spPr>
        <a:xfrm>
          <a:off x="0" y="1193713"/>
          <a:ext cx="11049000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Consultation highlighted need for guidance and tools to support implementation</a:t>
          </a:r>
        </a:p>
      </dsp:txBody>
      <dsp:txXfrm>
        <a:off x="21075" y="1214788"/>
        <a:ext cx="11006850" cy="389580"/>
      </dsp:txXfrm>
    </dsp:sp>
    <dsp:sp modelId="{63B48715-910B-42C5-B520-B234F3D8F008}">
      <dsp:nvSpPr>
        <dsp:cNvPr id="0" name=""/>
        <dsp:cNvSpPr/>
      </dsp:nvSpPr>
      <dsp:spPr>
        <a:xfrm>
          <a:off x="0" y="1677283"/>
          <a:ext cx="11049000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SMEs in Fire Standard working group defined a high level product scope for a ‘Data Management Framework’ (DMF)</a:t>
          </a:r>
        </a:p>
      </dsp:txBody>
      <dsp:txXfrm>
        <a:off x="21075" y="1698358"/>
        <a:ext cx="11006850" cy="389580"/>
      </dsp:txXfrm>
    </dsp:sp>
    <dsp:sp modelId="{3C827B1A-4459-4BE2-87F0-622D385BEACC}">
      <dsp:nvSpPr>
        <dsp:cNvPr id="0" name=""/>
        <dsp:cNvSpPr/>
      </dsp:nvSpPr>
      <dsp:spPr>
        <a:xfrm>
          <a:off x="0" y="2160853"/>
          <a:ext cx="11049000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Developed business case for DMF project</a:t>
          </a:r>
        </a:p>
      </dsp:txBody>
      <dsp:txXfrm>
        <a:off x="21075" y="2181928"/>
        <a:ext cx="11006850" cy="389580"/>
      </dsp:txXfrm>
    </dsp:sp>
    <dsp:sp modelId="{E21798FB-9E33-4A0E-BB20-275E15498764}">
      <dsp:nvSpPr>
        <dsp:cNvPr id="0" name=""/>
        <dsp:cNvSpPr/>
      </dsp:nvSpPr>
      <dsp:spPr>
        <a:xfrm>
          <a:off x="0" y="2644422"/>
          <a:ext cx="11049000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Request for SME volunteers to help scope and develop the guidance and tools</a:t>
          </a:r>
        </a:p>
      </dsp:txBody>
      <dsp:txXfrm>
        <a:off x="21075" y="2665497"/>
        <a:ext cx="11006850" cy="3895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D8397F-07BD-4E2E-9D81-6F7A9B3627A4}">
      <dsp:nvSpPr>
        <dsp:cNvPr id="0" name=""/>
        <dsp:cNvSpPr/>
      </dsp:nvSpPr>
      <dsp:spPr>
        <a:xfrm>
          <a:off x="0" y="66346"/>
          <a:ext cx="6175343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We’re not reinventing the wheel!</a:t>
          </a:r>
        </a:p>
      </dsp:txBody>
      <dsp:txXfrm>
        <a:off x="29088" y="95434"/>
        <a:ext cx="6117167" cy="537701"/>
      </dsp:txXfrm>
    </dsp:sp>
    <dsp:sp modelId="{0AE102B4-CBB3-4F74-961E-FF5D76F78A01}">
      <dsp:nvSpPr>
        <dsp:cNvPr id="0" name=""/>
        <dsp:cNvSpPr/>
      </dsp:nvSpPr>
      <dsp:spPr>
        <a:xfrm>
          <a:off x="0" y="705423"/>
          <a:ext cx="6175343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Identify and apply/adapt existing good practice </a:t>
          </a:r>
        </a:p>
      </dsp:txBody>
      <dsp:txXfrm>
        <a:off x="29088" y="734511"/>
        <a:ext cx="6117167" cy="537701"/>
      </dsp:txXfrm>
    </dsp:sp>
    <dsp:sp modelId="{F2BA4C19-51C7-40B1-817D-C9175F9E276B}">
      <dsp:nvSpPr>
        <dsp:cNvPr id="0" name=""/>
        <dsp:cNvSpPr/>
      </dsp:nvSpPr>
      <dsp:spPr>
        <a:xfrm>
          <a:off x="0" y="1344501"/>
          <a:ext cx="6175343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Look across FRS and at industry for solutions (e.g. ODI)</a:t>
          </a:r>
        </a:p>
      </dsp:txBody>
      <dsp:txXfrm>
        <a:off x="29088" y="1373589"/>
        <a:ext cx="6117167" cy="537701"/>
      </dsp:txXfrm>
    </dsp:sp>
    <dsp:sp modelId="{67822B63-F8C9-4871-9459-F91C940D7DD4}">
      <dsp:nvSpPr>
        <dsp:cNvPr id="0" name=""/>
        <dsp:cNvSpPr/>
      </dsp:nvSpPr>
      <dsp:spPr>
        <a:xfrm>
          <a:off x="0" y="1983578"/>
          <a:ext cx="6175343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What are our blue light partners doing in this space? Opportunities to learn and collaborate?</a:t>
          </a:r>
        </a:p>
      </dsp:txBody>
      <dsp:txXfrm>
        <a:off x="29088" y="2012666"/>
        <a:ext cx="6117167" cy="537701"/>
      </dsp:txXfrm>
    </dsp:sp>
    <dsp:sp modelId="{0D0AFAC1-998A-4E0A-962F-BD9C48874BA5}">
      <dsp:nvSpPr>
        <dsp:cNvPr id="0" name=""/>
        <dsp:cNvSpPr/>
      </dsp:nvSpPr>
      <dsp:spPr>
        <a:xfrm>
          <a:off x="0" y="2622655"/>
          <a:ext cx="6175343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Tried and tested NFCC product development methodology</a:t>
          </a:r>
        </a:p>
      </dsp:txBody>
      <dsp:txXfrm>
        <a:off x="29088" y="2651743"/>
        <a:ext cx="6117167" cy="537701"/>
      </dsp:txXfrm>
    </dsp:sp>
    <dsp:sp modelId="{C9BEE49C-AF3E-4172-BB0A-D3B01DFA06EC}">
      <dsp:nvSpPr>
        <dsp:cNvPr id="0" name=""/>
        <dsp:cNvSpPr/>
      </dsp:nvSpPr>
      <dsp:spPr>
        <a:xfrm>
          <a:off x="0" y="3261733"/>
          <a:ext cx="6175343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Remote working, but in-person sessions can be arranged as required</a:t>
          </a:r>
        </a:p>
      </dsp:txBody>
      <dsp:txXfrm>
        <a:off x="29088" y="3290821"/>
        <a:ext cx="6117167" cy="5377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DC711B-BA84-477D-9905-C140B7396CC3}">
      <dsp:nvSpPr>
        <dsp:cNvPr id="0" name=""/>
        <dsp:cNvSpPr/>
      </dsp:nvSpPr>
      <dsp:spPr>
        <a:xfrm>
          <a:off x="0" y="1585266"/>
          <a:ext cx="11957538" cy="2113689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08E112-0A58-4E49-BF84-01CAE3A787B0}">
      <dsp:nvSpPr>
        <dsp:cNvPr id="0" name=""/>
        <dsp:cNvSpPr/>
      </dsp:nvSpPr>
      <dsp:spPr>
        <a:xfrm>
          <a:off x="6338" y="0"/>
          <a:ext cx="1028622" cy="2113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highlight>
                <a:srgbClr val="FFFF00"/>
              </a:highlight>
            </a:rPr>
            <a:t>Define scope</a:t>
          </a:r>
        </a:p>
      </dsp:txBody>
      <dsp:txXfrm>
        <a:off x="6338" y="0"/>
        <a:ext cx="1028622" cy="2113689"/>
      </dsp:txXfrm>
    </dsp:sp>
    <dsp:sp modelId="{2B8B19E9-F615-42A5-BA78-B1573DCA2680}">
      <dsp:nvSpPr>
        <dsp:cNvPr id="0" name=""/>
        <dsp:cNvSpPr/>
      </dsp:nvSpPr>
      <dsp:spPr>
        <a:xfrm>
          <a:off x="256438" y="2377900"/>
          <a:ext cx="528422" cy="5284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E56C19-6506-4D0C-B67A-C839C3699837}">
      <dsp:nvSpPr>
        <dsp:cNvPr id="0" name=""/>
        <dsp:cNvSpPr/>
      </dsp:nvSpPr>
      <dsp:spPr>
        <a:xfrm>
          <a:off x="1086392" y="3170533"/>
          <a:ext cx="1028622" cy="2113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highlight>
                <a:srgbClr val="FFFF00"/>
              </a:highlight>
            </a:rPr>
            <a:t>Author first draft </a:t>
          </a:r>
        </a:p>
      </dsp:txBody>
      <dsp:txXfrm>
        <a:off x="1086392" y="3170533"/>
        <a:ext cx="1028622" cy="2113689"/>
      </dsp:txXfrm>
    </dsp:sp>
    <dsp:sp modelId="{7C068855-8440-43ED-A5D4-E13FB7D05D64}">
      <dsp:nvSpPr>
        <dsp:cNvPr id="0" name=""/>
        <dsp:cNvSpPr/>
      </dsp:nvSpPr>
      <dsp:spPr>
        <a:xfrm>
          <a:off x="1336492" y="2377900"/>
          <a:ext cx="528422" cy="5284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E2F4CC-76D6-4430-B6BF-3666950FC120}">
      <dsp:nvSpPr>
        <dsp:cNvPr id="0" name=""/>
        <dsp:cNvSpPr/>
      </dsp:nvSpPr>
      <dsp:spPr>
        <a:xfrm>
          <a:off x="2166446" y="0"/>
          <a:ext cx="1028622" cy="2113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Peer review</a:t>
          </a:r>
        </a:p>
      </dsp:txBody>
      <dsp:txXfrm>
        <a:off x="2166446" y="0"/>
        <a:ext cx="1028622" cy="2113689"/>
      </dsp:txXfrm>
    </dsp:sp>
    <dsp:sp modelId="{664455CB-2AA0-4F9F-A16B-79F6E8E32520}">
      <dsp:nvSpPr>
        <dsp:cNvPr id="0" name=""/>
        <dsp:cNvSpPr/>
      </dsp:nvSpPr>
      <dsp:spPr>
        <a:xfrm>
          <a:off x="2416546" y="2377900"/>
          <a:ext cx="528422" cy="5284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2F16C0-BF06-454E-BDCB-73BE674FE276}">
      <dsp:nvSpPr>
        <dsp:cNvPr id="0" name=""/>
        <dsp:cNvSpPr/>
      </dsp:nvSpPr>
      <dsp:spPr>
        <a:xfrm>
          <a:off x="3246500" y="3170533"/>
          <a:ext cx="1028622" cy="2113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highlight>
                <a:srgbClr val="FFFF00"/>
              </a:highlight>
            </a:rPr>
            <a:t>Review feedback</a:t>
          </a:r>
        </a:p>
      </dsp:txBody>
      <dsp:txXfrm>
        <a:off x="3246500" y="3170533"/>
        <a:ext cx="1028622" cy="2113689"/>
      </dsp:txXfrm>
    </dsp:sp>
    <dsp:sp modelId="{ADE51218-7E81-47B3-8CCA-6DE76491619B}">
      <dsp:nvSpPr>
        <dsp:cNvPr id="0" name=""/>
        <dsp:cNvSpPr/>
      </dsp:nvSpPr>
      <dsp:spPr>
        <a:xfrm>
          <a:off x="3496600" y="2377900"/>
          <a:ext cx="528422" cy="5284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203624-E672-4BB7-B5E2-E41D76B45DB0}">
      <dsp:nvSpPr>
        <dsp:cNvPr id="0" name=""/>
        <dsp:cNvSpPr/>
      </dsp:nvSpPr>
      <dsp:spPr>
        <a:xfrm>
          <a:off x="4326553" y="0"/>
          <a:ext cx="1028622" cy="2113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highlight>
                <a:srgbClr val="FFFF00"/>
              </a:highlight>
            </a:rPr>
            <a:t>Author second draft</a:t>
          </a:r>
        </a:p>
      </dsp:txBody>
      <dsp:txXfrm>
        <a:off x="4326553" y="0"/>
        <a:ext cx="1028622" cy="2113689"/>
      </dsp:txXfrm>
    </dsp:sp>
    <dsp:sp modelId="{97615B79-100C-40CD-8CB5-F84A83934CEE}">
      <dsp:nvSpPr>
        <dsp:cNvPr id="0" name=""/>
        <dsp:cNvSpPr/>
      </dsp:nvSpPr>
      <dsp:spPr>
        <a:xfrm>
          <a:off x="4576654" y="2377900"/>
          <a:ext cx="528422" cy="5284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6B1443-515A-40C1-AC7B-7E28AAE32451}">
      <dsp:nvSpPr>
        <dsp:cNvPr id="0" name=""/>
        <dsp:cNvSpPr/>
      </dsp:nvSpPr>
      <dsp:spPr>
        <a:xfrm>
          <a:off x="5406607" y="3170533"/>
          <a:ext cx="1028622" cy="2113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Consultation </a:t>
          </a:r>
        </a:p>
      </dsp:txBody>
      <dsp:txXfrm>
        <a:off x="5406607" y="3170533"/>
        <a:ext cx="1028622" cy="2113689"/>
      </dsp:txXfrm>
    </dsp:sp>
    <dsp:sp modelId="{A3459386-627C-45E8-88A2-3EAEB3E857EA}">
      <dsp:nvSpPr>
        <dsp:cNvPr id="0" name=""/>
        <dsp:cNvSpPr/>
      </dsp:nvSpPr>
      <dsp:spPr>
        <a:xfrm>
          <a:off x="5656707" y="2377900"/>
          <a:ext cx="528422" cy="5284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29CC79-8E05-498B-8008-2AB8375F6489}">
      <dsp:nvSpPr>
        <dsp:cNvPr id="0" name=""/>
        <dsp:cNvSpPr/>
      </dsp:nvSpPr>
      <dsp:spPr>
        <a:xfrm>
          <a:off x="6486661" y="0"/>
          <a:ext cx="1028622" cy="2113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highlight>
                <a:srgbClr val="FFFF00"/>
              </a:highlight>
            </a:rPr>
            <a:t>Review feedback</a:t>
          </a:r>
        </a:p>
      </dsp:txBody>
      <dsp:txXfrm>
        <a:off x="6486661" y="0"/>
        <a:ext cx="1028622" cy="2113689"/>
      </dsp:txXfrm>
    </dsp:sp>
    <dsp:sp modelId="{7D9B2746-0F68-46E0-ABCF-DEE95B62CE5B}">
      <dsp:nvSpPr>
        <dsp:cNvPr id="0" name=""/>
        <dsp:cNvSpPr/>
      </dsp:nvSpPr>
      <dsp:spPr>
        <a:xfrm>
          <a:off x="6736761" y="2377900"/>
          <a:ext cx="528422" cy="5284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F9668F-683C-417B-9A59-A8281CFA6211}">
      <dsp:nvSpPr>
        <dsp:cNvPr id="0" name=""/>
        <dsp:cNvSpPr/>
      </dsp:nvSpPr>
      <dsp:spPr>
        <a:xfrm>
          <a:off x="7566715" y="3170533"/>
          <a:ext cx="1028622" cy="2113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highlight>
                <a:srgbClr val="FFFF00"/>
              </a:highlight>
            </a:rPr>
            <a:t>Author final draft</a:t>
          </a:r>
        </a:p>
      </dsp:txBody>
      <dsp:txXfrm>
        <a:off x="7566715" y="3170533"/>
        <a:ext cx="1028622" cy="2113689"/>
      </dsp:txXfrm>
    </dsp:sp>
    <dsp:sp modelId="{BAF5624D-3790-4935-9792-B55366BF19D8}">
      <dsp:nvSpPr>
        <dsp:cNvPr id="0" name=""/>
        <dsp:cNvSpPr/>
      </dsp:nvSpPr>
      <dsp:spPr>
        <a:xfrm>
          <a:off x="7816815" y="2377900"/>
          <a:ext cx="528422" cy="5284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AF5EBB-F184-49D5-9F10-EA20C5D829B2}">
      <dsp:nvSpPr>
        <dsp:cNvPr id="0" name=""/>
        <dsp:cNvSpPr/>
      </dsp:nvSpPr>
      <dsp:spPr>
        <a:xfrm>
          <a:off x="8646769" y="0"/>
          <a:ext cx="1028622" cy="2113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Technical editing</a:t>
          </a:r>
        </a:p>
      </dsp:txBody>
      <dsp:txXfrm>
        <a:off x="8646769" y="0"/>
        <a:ext cx="1028622" cy="2113689"/>
      </dsp:txXfrm>
    </dsp:sp>
    <dsp:sp modelId="{13DE907C-6EA6-4382-B66E-45F9577FE054}">
      <dsp:nvSpPr>
        <dsp:cNvPr id="0" name=""/>
        <dsp:cNvSpPr/>
      </dsp:nvSpPr>
      <dsp:spPr>
        <a:xfrm>
          <a:off x="8896869" y="2377900"/>
          <a:ext cx="528422" cy="5284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3BF97-5E21-4834-955A-7B2161931B74}">
      <dsp:nvSpPr>
        <dsp:cNvPr id="0" name=""/>
        <dsp:cNvSpPr/>
      </dsp:nvSpPr>
      <dsp:spPr>
        <a:xfrm>
          <a:off x="9726822" y="3170533"/>
          <a:ext cx="1028622" cy="2113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QA and publish</a:t>
          </a:r>
        </a:p>
      </dsp:txBody>
      <dsp:txXfrm>
        <a:off x="9726822" y="3170533"/>
        <a:ext cx="1028622" cy="2113689"/>
      </dsp:txXfrm>
    </dsp:sp>
    <dsp:sp modelId="{5F874CD7-5AFB-4DD5-8F47-83FB429B3B73}">
      <dsp:nvSpPr>
        <dsp:cNvPr id="0" name=""/>
        <dsp:cNvSpPr/>
      </dsp:nvSpPr>
      <dsp:spPr>
        <a:xfrm>
          <a:off x="9976923" y="2377900"/>
          <a:ext cx="528422" cy="5284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485232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485232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r">
              <a:defRPr sz="1200"/>
            </a:lvl1pPr>
          </a:lstStyle>
          <a:p>
            <a:fld id="{05307047-31B5-4BBB-951F-935972C7246E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2925" y="1208088"/>
            <a:ext cx="5802313" cy="3265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22" tIns="47311" rIns="94622" bIns="4731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654193"/>
            <a:ext cx="5510530" cy="3807976"/>
          </a:xfrm>
          <a:prstGeom prst="rect">
            <a:avLst/>
          </a:prstGeom>
        </p:spPr>
        <p:txBody>
          <a:bodyPr vert="horz" lIns="94622" tIns="47311" rIns="94622" bIns="4731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85820"/>
            <a:ext cx="2984871" cy="485231"/>
          </a:xfrm>
          <a:prstGeom prst="rect">
            <a:avLst/>
          </a:prstGeom>
        </p:spPr>
        <p:txBody>
          <a:bodyPr vert="horz" lIns="94622" tIns="47311" rIns="94622" bIns="4731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185820"/>
            <a:ext cx="2984871" cy="485231"/>
          </a:xfrm>
          <a:prstGeom prst="rect">
            <a:avLst/>
          </a:prstGeom>
        </p:spPr>
        <p:txBody>
          <a:bodyPr vert="horz" lIns="94622" tIns="47311" rIns="94622" bIns="47311" rtlCol="0" anchor="b"/>
          <a:lstStyle>
            <a:lvl1pPr algn="r">
              <a:defRPr sz="1200"/>
            </a:lvl1pPr>
          </a:lstStyle>
          <a:p>
            <a:fld id="{6284741F-A99C-42E0-B937-3F61C314D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296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83D7734-FED6-4C64-91A0-AB8C1CE0BD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16" y="557784"/>
            <a:ext cx="3835006" cy="14101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7D5F4D-3CDB-4A2C-B4A1-F003808E7CB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1" y="2963394"/>
            <a:ext cx="3957729" cy="37580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6410E0-179F-4DE6-A877-1CB01F92D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6306" y="2701138"/>
            <a:ext cx="6617494" cy="2392355"/>
          </a:xfrm>
        </p:spPr>
        <p:txBody>
          <a:bodyPr anchor="ctr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609F7C-166D-4DD6-ADCA-543774FF7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6306" y="5180814"/>
            <a:ext cx="6617494" cy="1084262"/>
          </a:xfrm>
        </p:spPr>
        <p:txBody>
          <a:bodyPr anchor="ctr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9F4E53-1FA4-40DD-9518-3D0176F444FA}"/>
              </a:ext>
            </a:extLst>
          </p:cNvPr>
          <p:cNvSpPr/>
          <p:nvPr userDrawn="1"/>
        </p:nvSpPr>
        <p:spPr>
          <a:xfrm>
            <a:off x="1" y="2240106"/>
            <a:ext cx="12192000" cy="414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31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BA76C-9657-4702-9DB6-B97D98A68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04B655-1677-46C2-83A7-765E13DAA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5027B-6E84-4559-A14A-15E9D9F68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1C4-3FA9-4318-9B2A-FD68D3CBE7E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063DE-AAE5-4EBB-BCD8-803D9824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70740-7861-4228-A246-EB4243F8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8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B1BA13-E0ED-4A1A-A6CB-B7B71E88B2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77A381-11E6-4FA7-A707-7BC626C01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C0633-7A5D-43B0-924D-BFAD8F3E0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1C4-3FA9-4318-9B2A-FD68D3CBE7E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1CE97-CE09-4366-908F-17BB5B06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9ABB6-096C-482B-9991-4D492C218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64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F324E-932C-4C0D-B5B8-B8F0F59C7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7185"/>
            <a:ext cx="12192000" cy="800101"/>
          </a:xfrm>
          <a:solidFill>
            <a:schemeClr val="accent1"/>
          </a:solidFill>
        </p:spPr>
        <p:txBody>
          <a:bodyPr>
            <a:normAutofit/>
          </a:bodyPr>
          <a:lstStyle>
            <a:lvl1pPr marL="714375" indent="0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0E687-7E56-4021-A3F3-58481212C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325"/>
            <a:ext cx="105156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1E4BB3-0AD2-4816-AA19-80F365C4E4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1027" y="6068678"/>
            <a:ext cx="1785730" cy="65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84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F324E-932C-4C0D-B5B8-B8F0F59C7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7185"/>
            <a:ext cx="12192000" cy="800101"/>
          </a:xfrm>
          <a:solidFill>
            <a:schemeClr val="accent1"/>
          </a:solidFill>
        </p:spPr>
        <p:txBody>
          <a:bodyPr>
            <a:normAutofit/>
          </a:bodyPr>
          <a:lstStyle>
            <a:lvl1pPr marL="714375" indent="0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1E4BB3-0AD2-4816-AA19-80F365C4E4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1027" y="6068678"/>
            <a:ext cx="1785730" cy="65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E6EFC-EC84-4FE0-9434-8E19F8CF69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07319"/>
            <a:ext cx="5181600" cy="4769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EAF891-08CF-489A-BC82-845494126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07319"/>
            <a:ext cx="5181600" cy="4769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44AC9EB-56DF-472F-83D0-A4DC38E40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7185"/>
            <a:ext cx="12192000" cy="800101"/>
          </a:xfrm>
          <a:solidFill>
            <a:schemeClr val="accent1"/>
          </a:solidFill>
        </p:spPr>
        <p:txBody>
          <a:bodyPr>
            <a:normAutofit/>
          </a:bodyPr>
          <a:lstStyle>
            <a:lvl1pPr marL="714375" indent="0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01E4BB3-0AD2-4816-AA19-80F365C4E4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1027" y="6068678"/>
            <a:ext cx="1785730" cy="65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22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44BBF-D784-4FFF-9C06-4F26A0916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6282" y="3053359"/>
            <a:ext cx="7468546" cy="2001019"/>
          </a:xfrm>
        </p:spPr>
        <p:txBody>
          <a:bodyPr anchor="ctr">
            <a:normAutofit/>
          </a:bodyPr>
          <a:lstStyle>
            <a:lvl1pPr algn="l">
              <a:defRPr sz="4400"/>
            </a:lvl1pPr>
          </a:lstStyle>
          <a:p>
            <a:r>
              <a:rPr lang="en-GB"/>
              <a:t>Enter section title here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2BD9FB-73F8-48D6-96FE-FD7EF2D9E8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1" y="2963394"/>
            <a:ext cx="3957729" cy="375808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E9E85F4-29D6-4698-A898-5A18B59831B4}"/>
              </a:ext>
            </a:extLst>
          </p:cNvPr>
          <p:cNvSpPr/>
          <p:nvPr userDrawn="1"/>
        </p:nvSpPr>
        <p:spPr>
          <a:xfrm>
            <a:off x="1" y="2240106"/>
            <a:ext cx="12192000" cy="414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C81A06E-E968-47FA-9C98-A0C99DB8DD6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16" y="557784"/>
            <a:ext cx="3835006" cy="141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01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9EB45-DFB1-40BE-81B6-C99B0AE83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BA1FB-2061-4F95-8319-3752D4F15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1A3E30-BE65-4B83-959B-848192F8B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3D9FB8-8322-4E87-B6C5-3352F2FA79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CFB27A-597E-4625-B6B7-C74E2168C0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05E970-9B81-4C05-8D34-550A09B5D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1C4-3FA9-4318-9B2A-FD68D3CBE7E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C79179-7F71-4B9F-B1C6-9C9A0D04D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33379E-0937-40C7-BAFC-D30F582B4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41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292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E0624-1A37-4CED-937D-42EA7EF2D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29010-E15F-4773-9B0E-3F6FFA79B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04D111-5009-4E58-85E5-630D359BA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57DC12-4FAA-49DF-949D-D55333E41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1C4-3FA9-4318-9B2A-FD68D3CBE7E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CDDF8-EC0E-4BF4-B533-45075374E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DDF73-9848-4F22-9008-7A1793E32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27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A6CA3-4EE0-4E7C-B873-0C54A406F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8E7445-D808-4594-90E1-D01EF7E149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929D90-202C-4527-889E-1B60E5E087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C13010-ACBD-4567-AD19-A94CB72C7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1C4-3FA9-4318-9B2A-FD68D3CBE7E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42CB4E-3EDE-43DD-9A51-3122D7751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D1E4C-0DCD-4169-A456-B99054303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35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07490B-BD64-43EE-AEE3-96B7157AC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E43B71-A1BA-4387-86D0-A04C76B5F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3221E-D195-475A-BE03-EACDBA847A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FC1C4-3FA9-4318-9B2A-FD68D3CBE7E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F2B39-C51D-4112-BE88-85E547EEA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D957C-66BC-4B0A-9428-224B148BC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758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1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hyperlink" Target="https://www.firestandards.org/approved-standards/data-management/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4530E-AF5B-4C90-9528-4A3EB71AEE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/>
              <a:t>Data Management Framework 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9FCA97-25DA-4356-A682-6DC756B36B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1400"/>
              <a:t>Isla McLean (Project Manager)</a:t>
            </a:r>
          </a:p>
          <a:p>
            <a:r>
              <a:rPr lang="en-GB" sz="1400"/>
              <a:t>Steve Beakhust (Programme Manager)</a:t>
            </a:r>
          </a:p>
          <a:p>
            <a:r>
              <a:rPr lang="en-GB" sz="1400"/>
              <a:t>Apollo Gerolymbos (National Data Lead)</a:t>
            </a:r>
          </a:p>
        </p:txBody>
      </p:sp>
    </p:spTree>
    <p:extLst>
      <p:ext uri="{BB962C8B-B14F-4D97-AF65-F5344CB8AC3E}">
        <p14:creationId xmlns:p14="http://schemas.microsoft.com/office/powerpoint/2010/main" val="41196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27D6D-C066-F5C0-A23D-DD12FD828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TechUK</a:t>
            </a:r>
            <a:r>
              <a:rPr lang="en-GB" dirty="0"/>
              <a:t> Involvement continued…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A4B4E-EAA8-C7FA-E5B7-32392CC1D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It would be useful for suppliers within </a:t>
            </a:r>
            <a:r>
              <a:rPr lang="en-GB" dirty="0" err="1"/>
              <a:t>TechUK</a:t>
            </a:r>
            <a:r>
              <a:rPr lang="en-GB" dirty="0"/>
              <a:t> to review the above list and give comment on what a basic ISMS would/should provide. Considering the reality that FRS range is size and resource and therefore the guidance has to be the very minimum an FRS needs to achieve for data security.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/>
              <a:t>END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728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4BF29-A62C-7F29-0F35-F95AF3755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Agenda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36027E7-2728-1CA2-4996-584E024B6B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78590"/>
              </p:ext>
            </p:extLst>
          </p:nvPr>
        </p:nvGraphicFramePr>
        <p:xfrm>
          <a:off x="838200" y="1457325"/>
          <a:ext cx="10515600" cy="471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6467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8CC4C-F8CB-2122-EFFE-77C29762D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041948F-A1B7-7F74-E029-AA1FB2D561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569369"/>
              </p:ext>
            </p:extLst>
          </p:nvPr>
        </p:nvGraphicFramePr>
        <p:xfrm>
          <a:off x="476459" y="1751236"/>
          <a:ext cx="11049000" cy="378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3FED3A5-764D-370B-7FE9-B7D9C53677E4}"/>
              </a:ext>
            </a:extLst>
          </p:cNvPr>
          <p:cNvSpPr txBox="1"/>
          <p:nvPr/>
        </p:nvSpPr>
        <p:spPr>
          <a:xfrm>
            <a:off x="476459" y="6131482"/>
            <a:ext cx="54702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>
                <a:hlinkClick r:id="rId7"/>
              </a:rPr>
              <a:t>https://www.firestandards.org/approved-standards/data-management/</a:t>
            </a:r>
            <a:r>
              <a:rPr lang="en-GB" sz="1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728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EE858-842B-4583-EAB3-298ED098F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Where does this sit within national data projects?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1DF811-9408-63C1-10BF-3AB9AD0E392A}"/>
              </a:ext>
            </a:extLst>
          </p:cNvPr>
          <p:cNvSpPr/>
          <p:nvPr/>
        </p:nvSpPr>
        <p:spPr>
          <a:xfrm>
            <a:off x="5236866" y="1688123"/>
            <a:ext cx="1718268" cy="61294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NFCC Digital &amp; Data Programme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96CFF9-9045-54A2-FAE3-1D31F666B535}"/>
              </a:ext>
            </a:extLst>
          </p:cNvPr>
          <p:cNvSpPr/>
          <p:nvPr/>
        </p:nvSpPr>
        <p:spPr>
          <a:xfrm>
            <a:off x="1761809" y="3882851"/>
            <a:ext cx="1718268" cy="61294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/>
              <a:t>Data Management fire standard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379402-5FDA-13A6-43EE-E270DD30F157}"/>
              </a:ext>
            </a:extLst>
          </p:cNvPr>
          <p:cNvSpPr/>
          <p:nvPr/>
        </p:nvSpPr>
        <p:spPr>
          <a:xfrm>
            <a:off x="4041110" y="3882851"/>
            <a:ext cx="1718268" cy="61294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solidFill>
              <a:srgbClr val="E11B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/>
              <a:t>Data Management Framework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B98FBC-66E9-D59C-538C-AC2F4EC8EFAC}"/>
              </a:ext>
            </a:extLst>
          </p:cNvPr>
          <p:cNvSpPr/>
          <p:nvPr/>
        </p:nvSpPr>
        <p:spPr>
          <a:xfrm>
            <a:off x="6320411" y="3882851"/>
            <a:ext cx="1718268" cy="61294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/>
              <a:t>National Data Analytics Capability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9690D5-3287-A8EB-17DF-CC70F6A42E62}"/>
              </a:ext>
            </a:extLst>
          </p:cNvPr>
          <p:cNvSpPr/>
          <p:nvPr/>
        </p:nvSpPr>
        <p:spPr>
          <a:xfrm>
            <a:off x="9795468" y="3882851"/>
            <a:ext cx="1718268" cy="61294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/>
              <a:t>National Fire Data Collection System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75F4CB-9179-6682-E871-96B5F7B71009}"/>
              </a:ext>
            </a:extLst>
          </p:cNvPr>
          <p:cNvSpPr/>
          <p:nvPr/>
        </p:nvSpPr>
        <p:spPr>
          <a:xfrm>
            <a:off x="9795468" y="1689379"/>
            <a:ext cx="1718268" cy="61294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Home Office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2D092E-1135-7358-16A0-9A19C561AC73}"/>
              </a:ext>
            </a:extLst>
          </p:cNvPr>
          <p:cNvCxnSpPr>
            <a:cxnSpLocks/>
            <a:stCxn id="10" idx="2"/>
            <a:endCxn id="9" idx="0"/>
          </p:cNvCxnSpPr>
          <p:nvPr/>
        </p:nvCxnSpPr>
        <p:spPr>
          <a:xfrm>
            <a:off x="10654602" y="2302328"/>
            <a:ext cx="0" cy="1580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A8400029-BE04-01A9-C287-B527BF21511D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 rot="16200000" flipH="1">
            <a:off x="5846883" y="2550188"/>
            <a:ext cx="1581779" cy="108354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E49A69DE-DBE8-DEC6-6062-2DCE29DE40E9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 rot="5400000">
            <a:off x="3567583" y="1354433"/>
            <a:ext cx="1581779" cy="3475057"/>
          </a:xfrm>
          <a:prstGeom prst="bentConnector3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26E4F803-465B-5393-5B1C-02E6D0F3FA46}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 rot="5400000">
            <a:off x="4707233" y="2494083"/>
            <a:ext cx="1581779" cy="119575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D4818441-C263-5C04-D455-DBE6A45B421C}"/>
              </a:ext>
            </a:extLst>
          </p:cNvPr>
          <p:cNvSpPr/>
          <p:nvPr/>
        </p:nvSpPr>
        <p:spPr>
          <a:xfrm>
            <a:off x="9795468" y="4706810"/>
            <a:ext cx="1718268" cy="61294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/>
              <a:t>Data landscape map</a:t>
            </a:r>
          </a:p>
        </p:txBody>
      </p:sp>
      <p:pic>
        <p:nvPicPr>
          <p:cNvPr id="26" name="Graphic 25" descr="Badge Tick with solid fill">
            <a:extLst>
              <a:ext uri="{FF2B5EF4-FFF2-40B4-BE49-F238E27FC236}">
                <a16:creationId xmlns:a16="http://schemas.microsoft.com/office/drawing/2014/main" id="{F6F54438-1746-6C59-338E-167341AB6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8048" y="3543721"/>
            <a:ext cx="517484" cy="517484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363355B-A1FB-91D5-22B8-787FACAFE92E}"/>
              </a:ext>
            </a:extLst>
          </p:cNvPr>
          <p:cNvCxnSpPr>
            <a:cxnSpLocks/>
            <a:stCxn id="9" idx="2"/>
            <a:endCxn id="24" idx="0"/>
          </p:cNvCxnSpPr>
          <p:nvPr/>
        </p:nvCxnSpPr>
        <p:spPr>
          <a:xfrm>
            <a:off x="10654602" y="4495800"/>
            <a:ext cx="0" cy="21101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3ABC671B-680E-5D6D-6EB6-1621BA2C4916}"/>
              </a:ext>
            </a:extLst>
          </p:cNvPr>
          <p:cNvCxnSpPr>
            <a:cxnSpLocks/>
            <a:stCxn id="4" idx="2"/>
          </p:cNvCxnSpPr>
          <p:nvPr/>
        </p:nvCxnSpPr>
        <p:spPr>
          <a:xfrm rot="16200000" flipH="1">
            <a:off x="6924991" y="1472080"/>
            <a:ext cx="793820" cy="245180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8A2E7AE4-E330-2672-FEA7-AD8F2EAE8A72}"/>
              </a:ext>
            </a:extLst>
          </p:cNvPr>
          <p:cNvCxnSpPr>
            <a:cxnSpLocks/>
          </p:cNvCxnSpPr>
          <p:nvPr/>
        </p:nvCxnSpPr>
        <p:spPr>
          <a:xfrm rot="16200000" flipH="1">
            <a:off x="8212439" y="3430256"/>
            <a:ext cx="1918392" cy="1247664"/>
          </a:xfrm>
          <a:prstGeom prst="bentConnector3">
            <a:avLst>
              <a:gd name="adj1" fmla="val 9923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8348D20-C75D-20D4-958E-308700E00B12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3480077" y="4189326"/>
            <a:ext cx="56103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D4C37942-4F51-A6B2-36D4-31AE5854E122}"/>
              </a:ext>
            </a:extLst>
          </p:cNvPr>
          <p:cNvSpPr/>
          <p:nvPr/>
        </p:nvSpPr>
        <p:spPr>
          <a:xfrm>
            <a:off x="1761808" y="1688123"/>
            <a:ext cx="1718268" cy="61294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Fire Standards Board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356FDF7-C8CB-BBDC-75C5-EF6F0892EF56}"/>
              </a:ext>
            </a:extLst>
          </p:cNvPr>
          <p:cNvCxnSpPr>
            <a:cxnSpLocks/>
            <a:stCxn id="56" idx="2"/>
            <a:endCxn id="6" idx="0"/>
          </p:cNvCxnSpPr>
          <p:nvPr/>
        </p:nvCxnSpPr>
        <p:spPr>
          <a:xfrm>
            <a:off x="2620942" y="2301072"/>
            <a:ext cx="1" cy="1581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E79C5EA-20E1-3820-7AA6-5F7AC3C760B3}"/>
              </a:ext>
            </a:extLst>
          </p:cNvPr>
          <p:cNvCxnSpPr>
            <a:cxnSpLocks/>
          </p:cNvCxnSpPr>
          <p:nvPr/>
        </p:nvCxnSpPr>
        <p:spPr>
          <a:xfrm flipH="1">
            <a:off x="631368" y="5950712"/>
            <a:ext cx="7653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6B2EFEB-A7F1-FF19-4476-4A03B3001707}"/>
              </a:ext>
            </a:extLst>
          </p:cNvPr>
          <p:cNvCxnSpPr>
            <a:cxnSpLocks/>
          </p:cNvCxnSpPr>
          <p:nvPr/>
        </p:nvCxnSpPr>
        <p:spPr>
          <a:xfrm flipH="1">
            <a:off x="631368" y="6314127"/>
            <a:ext cx="76535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66F0D09E-3A5F-AF2B-0BDE-E7CD78ABED9A}"/>
              </a:ext>
            </a:extLst>
          </p:cNvPr>
          <p:cNvSpPr txBox="1"/>
          <p:nvPr/>
        </p:nvSpPr>
        <p:spPr>
          <a:xfrm>
            <a:off x="1507255" y="5812212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/>
              <a:t>Leading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7072D88-950B-42AE-3F64-4AD0842FC38D}"/>
              </a:ext>
            </a:extLst>
          </p:cNvPr>
          <p:cNvSpPr txBox="1"/>
          <p:nvPr/>
        </p:nvSpPr>
        <p:spPr>
          <a:xfrm>
            <a:off x="1507255" y="6175627"/>
            <a:ext cx="8691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/>
              <a:t>Supporting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DB59D2E-7A46-B245-F8B0-1D5B1AE10E3B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8547802" y="4189325"/>
            <a:ext cx="1247666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02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3AB0B-C6D8-6892-E926-DC5A5ECCC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DMF Scope – product view (draft)</a:t>
            </a: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DF5400EA-5DF7-907D-4885-3BDA88B31B91}"/>
              </a:ext>
            </a:extLst>
          </p:cNvPr>
          <p:cNvCxnSpPr>
            <a:cxnSpLocks/>
            <a:stCxn id="105" idx="2"/>
            <a:endCxn id="9" idx="0"/>
          </p:cNvCxnSpPr>
          <p:nvPr/>
        </p:nvCxnSpPr>
        <p:spPr>
          <a:xfrm rot="16200000" flipH="1">
            <a:off x="6904972" y="2270169"/>
            <a:ext cx="380531" cy="1046366"/>
          </a:xfrm>
          <a:prstGeom prst="bentConnector3">
            <a:avLst>
              <a:gd name="adj1" fmla="val 5247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id="{D1A3AF76-5FA8-3A8A-DE8F-9E9F6F4FED20}"/>
              </a:ext>
            </a:extLst>
          </p:cNvPr>
          <p:cNvCxnSpPr>
            <a:cxnSpLocks/>
            <a:stCxn id="3" idx="2"/>
            <a:endCxn id="105" idx="0"/>
          </p:cNvCxnSpPr>
          <p:nvPr/>
        </p:nvCxnSpPr>
        <p:spPr>
          <a:xfrm rot="16200000" flipH="1">
            <a:off x="6427601" y="1984726"/>
            <a:ext cx="288905" cy="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96FBAFAF-F738-70FD-3DBB-1525F28C15C5}"/>
              </a:ext>
            </a:extLst>
          </p:cNvPr>
          <p:cNvGrpSpPr/>
          <p:nvPr/>
        </p:nvGrpSpPr>
        <p:grpSpPr>
          <a:xfrm>
            <a:off x="663004" y="1321800"/>
            <a:ext cx="10994828" cy="5391436"/>
            <a:chOff x="663004" y="1321800"/>
            <a:chExt cx="10994828" cy="5391436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60A8CB56-3A34-814D-80F2-1B58549B8E04}"/>
                </a:ext>
              </a:extLst>
            </p:cNvPr>
            <p:cNvSpPr/>
            <p:nvPr/>
          </p:nvSpPr>
          <p:spPr>
            <a:xfrm>
              <a:off x="8524968" y="4764153"/>
              <a:ext cx="1517715" cy="184300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ABE384E-1956-F2EF-6A84-53B8FB6A6C5A}"/>
                </a:ext>
              </a:extLst>
            </p:cNvPr>
            <p:cNvSpPr/>
            <p:nvPr/>
          </p:nvSpPr>
          <p:spPr>
            <a:xfrm>
              <a:off x="5426696" y="1321800"/>
              <a:ext cx="2290713" cy="51847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/>
                <a:t>Data Management Framework 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E7FBEC3-AD1C-19E1-E68B-8F58A5AE3691}"/>
                </a:ext>
              </a:extLst>
            </p:cNvPr>
            <p:cNvSpPr/>
            <p:nvPr/>
          </p:nvSpPr>
          <p:spPr>
            <a:xfrm>
              <a:off x="663005" y="2141775"/>
              <a:ext cx="1260048" cy="47390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/>
                <a:t>1.0 </a:t>
              </a:r>
            </a:p>
            <a:p>
              <a:pPr algn="ctr"/>
              <a:r>
                <a:rPr lang="en-GB" sz="900"/>
                <a:t>Data Management Guidance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6A96BD5-FF3E-0EF5-3097-382182767125}"/>
                </a:ext>
              </a:extLst>
            </p:cNvPr>
            <p:cNvSpPr/>
            <p:nvPr/>
          </p:nvSpPr>
          <p:spPr>
            <a:xfrm>
              <a:off x="2491807" y="2980764"/>
              <a:ext cx="1260048" cy="47390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/>
                <a:t>2.0</a:t>
              </a:r>
            </a:p>
            <a:p>
              <a:pPr algn="ctr"/>
              <a:r>
                <a:rPr lang="en-GB" sz="900"/>
                <a:t>Data Competencies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3B7D0CB-C53A-04FA-EA5C-74FB638B151B}"/>
                </a:ext>
              </a:extLst>
            </p:cNvPr>
            <p:cNvSpPr/>
            <p:nvPr/>
          </p:nvSpPr>
          <p:spPr>
            <a:xfrm>
              <a:off x="3990670" y="2980765"/>
              <a:ext cx="1260048" cy="47390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/>
                <a:t>3.0 </a:t>
              </a:r>
            </a:p>
            <a:p>
              <a:pPr algn="ctr"/>
              <a:r>
                <a:rPr lang="en-GB" sz="900"/>
                <a:t>Model Data Management Policy(s)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9F78B2C-F436-E876-13C9-71BCD4A6A88F}"/>
                </a:ext>
              </a:extLst>
            </p:cNvPr>
            <p:cNvSpPr/>
            <p:nvPr/>
          </p:nvSpPr>
          <p:spPr>
            <a:xfrm>
              <a:off x="10397784" y="2126689"/>
              <a:ext cx="1260048" cy="47390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/>
                <a:t>7.0</a:t>
              </a:r>
            </a:p>
            <a:p>
              <a:pPr algn="ctr"/>
              <a:r>
                <a:rPr lang="en-GB" sz="900"/>
                <a:t>National Datasets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8D08AC9-3025-FFC9-6236-06E8F0ADBB0E}"/>
                </a:ext>
              </a:extLst>
            </p:cNvPr>
            <p:cNvSpPr/>
            <p:nvPr/>
          </p:nvSpPr>
          <p:spPr>
            <a:xfrm>
              <a:off x="5489533" y="2983617"/>
              <a:ext cx="1260048" cy="47390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/>
                <a:t>4.0 </a:t>
              </a:r>
            </a:p>
            <a:p>
              <a:pPr algn="ctr"/>
              <a:r>
                <a:rPr lang="en-GB" sz="900"/>
                <a:t>Data Ethics Self-assessment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60032EE-BB3D-89D6-C11D-95799B60481E}"/>
                </a:ext>
              </a:extLst>
            </p:cNvPr>
            <p:cNvSpPr/>
            <p:nvPr/>
          </p:nvSpPr>
          <p:spPr>
            <a:xfrm>
              <a:off x="6988396" y="2983618"/>
              <a:ext cx="1260048" cy="47390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/>
                <a:t>5.0 </a:t>
              </a:r>
            </a:p>
            <a:p>
              <a:pPr algn="ctr"/>
              <a:r>
                <a:rPr lang="en-GB" sz="900"/>
                <a:t>Data Maturity Self-assessment</a:t>
              </a:r>
            </a:p>
          </p:txBody>
        </p:sp>
        <p:cxnSp>
          <p:nvCxnSpPr>
            <p:cNvPr id="11" name="Connector: Elbow 10">
              <a:extLst>
                <a:ext uri="{FF2B5EF4-FFF2-40B4-BE49-F238E27FC236}">
                  <a16:creationId xmlns:a16="http://schemas.microsoft.com/office/drawing/2014/main" id="{558CAB12-ECBD-9089-1734-01EF84A7AEC0}"/>
                </a:ext>
              </a:extLst>
            </p:cNvPr>
            <p:cNvCxnSpPr>
              <a:cxnSpLocks/>
              <a:stCxn id="3" idx="2"/>
              <a:endCxn id="4" idx="0"/>
            </p:cNvCxnSpPr>
            <p:nvPr/>
          </p:nvCxnSpPr>
          <p:spPr>
            <a:xfrm rot="5400000">
              <a:off x="3781791" y="-648487"/>
              <a:ext cx="301500" cy="5279024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or: Elbow 11">
              <a:extLst>
                <a:ext uri="{FF2B5EF4-FFF2-40B4-BE49-F238E27FC236}">
                  <a16:creationId xmlns:a16="http://schemas.microsoft.com/office/drawing/2014/main" id="{00FED029-448C-3D72-AD2B-600BA9F1441E}"/>
                </a:ext>
              </a:extLst>
            </p:cNvPr>
            <p:cNvCxnSpPr>
              <a:cxnSpLocks/>
              <a:stCxn id="105" idx="2"/>
              <a:endCxn id="5" idx="0"/>
            </p:cNvCxnSpPr>
            <p:nvPr/>
          </p:nvCxnSpPr>
          <p:spPr>
            <a:xfrm rot="5400000">
              <a:off x="4658105" y="1066814"/>
              <a:ext cx="377677" cy="3450223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or: Elbow 14">
              <a:extLst>
                <a:ext uri="{FF2B5EF4-FFF2-40B4-BE49-F238E27FC236}">
                  <a16:creationId xmlns:a16="http://schemas.microsoft.com/office/drawing/2014/main" id="{CAAB42C2-99C7-225E-A72A-3069BFC45149}"/>
                </a:ext>
              </a:extLst>
            </p:cNvPr>
            <p:cNvCxnSpPr>
              <a:cxnSpLocks/>
              <a:stCxn id="105" idx="2"/>
              <a:endCxn id="6" idx="0"/>
            </p:cNvCxnSpPr>
            <p:nvPr/>
          </p:nvCxnSpPr>
          <p:spPr>
            <a:xfrm rot="5400000">
              <a:off x="5407535" y="1816246"/>
              <a:ext cx="377678" cy="1951360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F5EDE8AB-E36A-BBF9-2ABC-EFCCD440FB1E}"/>
                </a:ext>
              </a:extLst>
            </p:cNvPr>
            <p:cNvCxnSpPr>
              <a:cxnSpLocks/>
              <a:stCxn id="105" idx="2"/>
              <a:endCxn id="8" idx="0"/>
            </p:cNvCxnSpPr>
            <p:nvPr/>
          </p:nvCxnSpPr>
          <p:spPr>
            <a:xfrm rot="5400000">
              <a:off x="6155541" y="2567104"/>
              <a:ext cx="380530" cy="452497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74248C2-95F7-E144-1B6D-5662A820A3AF}"/>
                </a:ext>
              </a:extLst>
            </p:cNvPr>
            <p:cNvSpPr/>
            <p:nvPr/>
          </p:nvSpPr>
          <p:spPr>
            <a:xfrm>
              <a:off x="663005" y="2656549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1.1 Defining data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E44A372-8B36-278E-0808-F5ED84BE14FA}"/>
                </a:ext>
              </a:extLst>
            </p:cNvPr>
            <p:cNvSpPr/>
            <p:nvPr/>
          </p:nvSpPr>
          <p:spPr>
            <a:xfrm>
              <a:off x="663005" y="2973703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1.2 Data strategy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051AC11-A9BA-80E9-4316-8DF90E824413}"/>
                </a:ext>
              </a:extLst>
            </p:cNvPr>
            <p:cNvSpPr/>
            <p:nvPr/>
          </p:nvSpPr>
          <p:spPr>
            <a:xfrm>
              <a:off x="663005" y="3290857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1.3 Data collection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F054C83-930C-C949-F0D6-DD683BF670E7}"/>
                </a:ext>
              </a:extLst>
            </p:cNvPr>
            <p:cNvSpPr/>
            <p:nvPr/>
          </p:nvSpPr>
          <p:spPr>
            <a:xfrm>
              <a:off x="663005" y="3608011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1.4 Data and records management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FDC5329-7BCC-5F96-219A-F00B38A29DDC}"/>
                </a:ext>
              </a:extLst>
            </p:cNvPr>
            <p:cNvSpPr/>
            <p:nvPr/>
          </p:nvSpPr>
          <p:spPr>
            <a:xfrm>
              <a:off x="663005" y="3925165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1.5 Data storage and retrieval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0145037-0644-F4E7-465B-9918DE05FB92}"/>
                </a:ext>
              </a:extLst>
            </p:cNvPr>
            <p:cNvSpPr/>
            <p:nvPr/>
          </p:nvSpPr>
          <p:spPr>
            <a:xfrm>
              <a:off x="663005" y="4242319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1.6 Data disposal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37322B00-F13C-4C45-37D3-0F1EA1A9BC01}"/>
                </a:ext>
              </a:extLst>
            </p:cNvPr>
            <p:cNvSpPr/>
            <p:nvPr/>
          </p:nvSpPr>
          <p:spPr>
            <a:xfrm>
              <a:off x="663005" y="4559473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1.7 Data security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6E3ADD0-3DCA-235E-9C8F-113701B5636A}"/>
                </a:ext>
              </a:extLst>
            </p:cNvPr>
            <p:cNvSpPr/>
            <p:nvPr/>
          </p:nvSpPr>
          <p:spPr>
            <a:xfrm>
              <a:off x="663005" y="4876627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1.8 Data protection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906B3D3-339A-DAB9-B38D-108E757B39DD}"/>
                </a:ext>
              </a:extLst>
            </p:cNvPr>
            <p:cNvSpPr/>
            <p:nvPr/>
          </p:nvSpPr>
          <p:spPr>
            <a:xfrm>
              <a:off x="663005" y="5193781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1.1 Data publishing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01E7082-D30F-DC7F-6686-E5BB752DA9B5}"/>
                </a:ext>
              </a:extLst>
            </p:cNvPr>
            <p:cNvSpPr/>
            <p:nvPr/>
          </p:nvSpPr>
          <p:spPr>
            <a:xfrm>
              <a:off x="663005" y="5510935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1.10 Data ethics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D382F09-BA24-F294-86BC-037964EEC775}"/>
                </a:ext>
              </a:extLst>
            </p:cNvPr>
            <p:cNvSpPr/>
            <p:nvPr/>
          </p:nvSpPr>
          <p:spPr>
            <a:xfrm>
              <a:off x="663005" y="5828089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1.11 Data sharing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4FD86A7-8033-FB5C-D609-BADB76ACE8F6}"/>
                </a:ext>
              </a:extLst>
            </p:cNvPr>
            <p:cNvSpPr/>
            <p:nvPr/>
          </p:nvSpPr>
          <p:spPr>
            <a:xfrm>
              <a:off x="663005" y="6145243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1.12 Quality assurance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470B2071-78F0-E251-6CB5-4BF9B7FA2F06}"/>
                </a:ext>
              </a:extLst>
            </p:cNvPr>
            <p:cNvSpPr/>
            <p:nvPr/>
          </p:nvSpPr>
          <p:spPr>
            <a:xfrm>
              <a:off x="663004" y="6462397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1.13 Data analytics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88E8A629-F228-7A7D-EDA2-AE0CCA9566A8}"/>
                </a:ext>
              </a:extLst>
            </p:cNvPr>
            <p:cNvSpPr/>
            <p:nvPr/>
          </p:nvSpPr>
          <p:spPr>
            <a:xfrm>
              <a:off x="8653795" y="5436240"/>
              <a:ext cx="1260048" cy="47390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/>
                <a:t>Products / outputs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0F566D7F-DB78-CC8D-5717-FDFD3EF6CB83}"/>
                </a:ext>
              </a:extLst>
            </p:cNvPr>
            <p:cNvSpPr/>
            <p:nvPr/>
          </p:nvSpPr>
          <p:spPr>
            <a:xfrm>
              <a:off x="8653795" y="6015199"/>
              <a:ext cx="1260048" cy="4739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/>
                <a:t>Product components / elements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D218DEF3-40FB-010D-7948-FAAD2DCBCDBA}"/>
                </a:ext>
              </a:extLst>
            </p:cNvPr>
            <p:cNvSpPr/>
            <p:nvPr/>
          </p:nvSpPr>
          <p:spPr>
            <a:xfrm>
              <a:off x="8653796" y="4858749"/>
              <a:ext cx="1260048" cy="47390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/>
                <a:t>Product suite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B3479683-0351-BB65-1236-ABA329B0B48A}"/>
                </a:ext>
              </a:extLst>
            </p:cNvPr>
            <p:cNvSpPr/>
            <p:nvPr/>
          </p:nvSpPr>
          <p:spPr>
            <a:xfrm>
              <a:off x="2491807" y="3510204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2.1 Data literacy matrix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35BE3C88-483A-5EB6-8127-CE044CE808AF}"/>
                </a:ext>
              </a:extLst>
            </p:cNvPr>
            <p:cNvSpPr/>
            <p:nvPr/>
          </p:nvSpPr>
          <p:spPr>
            <a:xfrm>
              <a:off x="2491807" y="3817931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2.2 Data role JDs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970052D9-F907-6F5D-03A4-C69EC66C7D01}"/>
                </a:ext>
              </a:extLst>
            </p:cNvPr>
            <p:cNvSpPr/>
            <p:nvPr/>
          </p:nvSpPr>
          <p:spPr>
            <a:xfrm>
              <a:off x="2491807" y="4140523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2.3 Guidance on how to use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6913189-4C28-DB8D-CA1C-7E84D15F0A85}"/>
                </a:ext>
              </a:extLst>
            </p:cNvPr>
            <p:cNvSpPr/>
            <p:nvPr/>
          </p:nvSpPr>
          <p:spPr>
            <a:xfrm>
              <a:off x="5489533" y="3515643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4.1 Data ethics self-assessment tool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4A41C807-259C-573D-EA41-D5EA53E09E7F}"/>
                </a:ext>
              </a:extLst>
            </p:cNvPr>
            <p:cNvSpPr/>
            <p:nvPr/>
          </p:nvSpPr>
          <p:spPr>
            <a:xfrm>
              <a:off x="5489533" y="3832797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4.2 Guidance on how to use 4.1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B4DAA798-08D9-6F6C-DD04-D7B76770E6B8}"/>
                </a:ext>
              </a:extLst>
            </p:cNvPr>
            <p:cNvSpPr/>
            <p:nvPr/>
          </p:nvSpPr>
          <p:spPr>
            <a:xfrm>
              <a:off x="6988396" y="3510204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5.1 Data maturity self-assessment tool</a:t>
              </a: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4A546F07-2C9B-6929-2F82-DD2453B22C50}"/>
                </a:ext>
              </a:extLst>
            </p:cNvPr>
            <p:cNvSpPr/>
            <p:nvPr/>
          </p:nvSpPr>
          <p:spPr>
            <a:xfrm>
              <a:off x="6988396" y="3827358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5.2 Guidance on how to use 5.1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A4833FEA-B5C4-F5C4-8D00-86C118D66524}"/>
                </a:ext>
              </a:extLst>
            </p:cNvPr>
            <p:cNvSpPr/>
            <p:nvPr/>
          </p:nvSpPr>
          <p:spPr>
            <a:xfrm>
              <a:off x="3990670" y="3495537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3.1 Data collection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E87D83B4-B08A-25C9-9FBB-4C24A7840477}"/>
                </a:ext>
              </a:extLst>
            </p:cNvPr>
            <p:cNvSpPr/>
            <p:nvPr/>
          </p:nvSpPr>
          <p:spPr>
            <a:xfrm>
              <a:off x="3990670" y="3812691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3.2 Data and records management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56932FF8-2BBA-2A83-62E9-9FEE7E2E1394}"/>
                </a:ext>
              </a:extLst>
            </p:cNvPr>
            <p:cNvSpPr/>
            <p:nvPr/>
          </p:nvSpPr>
          <p:spPr>
            <a:xfrm>
              <a:off x="3990670" y="4129845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3.3 Data storage and retrieval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72008398-E2EE-1405-7742-67CCB583892A}"/>
                </a:ext>
              </a:extLst>
            </p:cNvPr>
            <p:cNvSpPr/>
            <p:nvPr/>
          </p:nvSpPr>
          <p:spPr>
            <a:xfrm>
              <a:off x="3990670" y="4446999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3.4 Data disposal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D6624360-1C4A-1106-D8E1-0609ACFE60AA}"/>
                </a:ext>
              </a:extLst>
            </p:cNvPr>
            <p:cNvSpPr/>
            <p:nvPr/>
          </p:nvSpPr>
          <p:spPr>
            <a:xfrm>
              <a:off x="3990670" y="4764153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3.5 Data security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C264D2BD-05FA-C4C1-9060-4D74B81AD7EF}"/>
                </a:ext>
              </a:extLst>
            </p:cNvPr>
            <p:cNvSpPr/>
            <p:nvPr/>
          </p:nvSpPr>
          <p:spPr>
            <a:xfrm>
              <a:off x="3990670" y="5081307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3.6 Data protection</a:t>
              </a: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7B33BFC5-4B54-2ECE-1CD7-BE02D7C059DE}"/>
                </a:ext>
              </a:extLst>
            </p:cNvPr>
            <p:cNvSpPr/>
            <p:nvPr/>
          </p:nvSpPr>
          <p:spPr>
            <a:xfrm>
              <a:off x="3990670" y="5398461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3.7 Data publishing</a:t>
              </a: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A32BE2BF-B7A0-E514-0AD3-6B36D9186A11}"/>
                </a:ext>
              </a:extLst>
            </p:cNvPr>
            <p:cNvSpPr/>
            <p:nvPr/>
          </p:nvSpPr>
          <p:spPr>
            <a:xfrm>
              <a:off x="3990670" y="5715615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3.8 Data ethics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D130A5F0-1C1F-D8B6-2D19-4907F7D8B1D7}"/>
                </a:ext>
              </a:extLst>
            </p:cNvPr>
            <p:cNvSpPr/>
            <p:nvPr/>
          </p:nvSpPr>
          <p:spPr>
            <a:xfrm>
              <a:off x="3990670" y="6032769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3.9 Data sharing</a:t>
              </a: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15D74939-DA03-B481-04DD-F27AB5FA6CC2}"/>
                </a:ext>
              </a:extLst>
            </p:cNvPr>
            <p:cNvSpPr/>
            <p:nvPr/>
          </p:nvSpPr>
          <p:spPr>
            <a:xfrm>
              <a:off x="3990670" y="6349923"/>
              <a:ext cx="1260048" cy="250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3.10 Quality assurance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94DBD346-0C9D-51A6-DF90-C231F94BBE41}"/>
                </a:ext>
              </a:extLst>
            </p:cNvPr>
            <p:cNvSpPr/>
            <p:nvPr/>
          </p:nvSpPr>
          <p:spPr>
            <a:xfrm>
              <a:off x="10397784" y="2658713"/>
              <a:ext cx="1260048" cy="61420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7.1 Reference library for established national dataset definitions</a:t>
              </a: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01A2A3A9-3676-C111-0BC7-ABAB16F1655C}"/>
                </a:ext>
              </a:extLst>
            </p:cNvPr>
            <p:cNvSpPr/>
            <p:nvPr/>
          </p:nvSpPr>
          <p:spPr>
            <a:xfrm>
              <a:off x="8524968" y="2998191"/>
              <a:ext cx="1260048" cy="47390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/>
                <a:t>6.0</a:t>
              </a:r>
            </a:p>
            <a:p>
              <a:pPr algn="ctr"/>
              <a:r>
                <a:rPr lang="en-GB" sz="900"/>
                <a:t>National templates</a:t>
              </a:r>
            </a:p>
          </p:txBody>
        </p:sp>
        <p:cxnSp>
          <p:nvCxnSpPr>
            <p:cNvPr id="101" name="Connector: Elbow 100">
              <a:extLst>
                <a:ext uri="{FF2B5EF4-FFF2-40B4-BE49-F238E27FC236}">
                  <a16:creationId xmlns:a16="http://schemas.microsoft.com/office/drawing/2014/main" id="{D88E8669-6EC5-6045-5818-11DAAC8055FB}"/>
                </a:ext>
              </a:extLst>
            </p:cNvPr>
            <p:cNvCxnSpPr>
              <a:cxnSpLocks/>
              <a:stCxn id="105" idx="2"/>
              <a:endCxn id="100" idx="0"/>
            </p:cNvCxnSpPr>
            <p:nvPr/>
          </p:nvCxnSpPr>
          <p:spPr>
            <a:xfrm rot="16200000" flipH="1">
              <a:off x="7665971" y="1509170"/>
              <a:ext cx="395104" cy="2582938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03D0DBC2-3501-616E-40B5-18FDEB83E9F6}"/>
                </a:ext>
              </a:extLst>
            </p:cNvPr>
            <p:cNvSpPr/>
            <p:nvPr/>
          </p:nvSpPr>
          <p:spPr>
            <a:xfrm>
              <a:off x="8524968" y="3519838"/>
              <a:ext cx="1260048" cy="2265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6.1 Model DSA / MOU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56369A0C-178D-1F67-0DC8-38AABA645AF1}"/>
                </a:ext>
              </a:extLst>
            </p:cNvPr>
            <p:cNvSpPr/>
            <p:nvPr/>
          </p:nvSpPr>
          <p:spPr>
            <a:xfrm>
              <a:off x="5942030" y="2129180"/>
              <a:ext cx="1260048" cy="47390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Data Management Toolkit</a:t>
              </a:r>
            </a:p>
          </p:txBody>
        </p:sp>
        <p:cxnSp>
          <p:nvCxnSpPr>
            <p:cNvPr id="122" name="Connector: Elbow 121">
              <a:extLst>
                <a:ext uri="{FF2B5EF4-FFF2-40B4-BE49-F238E27FC236}">
                  <a16:creationId xmlns:a16="http://schemas.microsoft.com/office/drawing/2014/main" id="{C78ACDC1-4C57-12CD-2223-A12754E8B66A}"/>
                </a:ext>
              </a:extLst>
            </p:cNvPr>
            <p:cNvCxnSpPr>
              <a:cxnSpLocks/>
              <a:stCxn id="3" idx="2"/>
              <a:endCxn id="7" idx="0"/>
            </p:cNvCxnSpPr>
            <p:nvPr/>
          </p:nvCxnSpPr>
          <p:spPr>
            <a:xfrm rot="16200000" flipH="1">
              <a:off x="8656723" y="-244396"/>
              <a:ext cx="286414" cy="4455755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891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48F5067-4A70-9815-BF01-BFBA80E56F7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45402467"/>
              </p:ext>
            </p:extLst>
          </p:nvPr>
        </p:nvGraphicFramePr>
        <p:xfrm>
          <a:off x="479981" y="1830162"/>
          <a:ext cx="6175343" cy="3923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Content Placeholder 5" descr="A picture containing engineering drawing&#10;&#10;Description automatically generated">
            <a:extLst>
              <a:ext uri="{FF2B5EF4-FFF2-40B4-BE49-F238E27FC236}">
                <a16:creationId xmlns:a16="http://schemas.microsoft.com/office/drawing/2014/main" id="{9D652407-D446-FCC4-A5E5-3F7019F429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r="14630"/>
          <a:stretch/>
        </p:blipFill>
        <p:spPr>
          <a:xfrm>
            <a:off x="7371760" y="2332657"/>
            <a:ext cx="3836710" cy="2918968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CC61FA-C7A6-4BD6-C96F-EF645C457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Approach</a:t>
            </a:r>
          </a:p>
        </p:txBody>
      </p:sp>
    </p:spTree>
    <p:extLst>
      <p:ext uri="{BB962C8B-B14F-4D97-AF65-F5344CB8AC3E}">
        <p14:creationId xmlns:p14="http://schemas.microsoft.com/office/powerpoint/2010/main" val="2777549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EAC97-0748-6BBE-5544-4700560E5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High level timeline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5FB5AF1-79FE-1D59-CDC0-1FD68A68AF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4457740"/>
              </p:ext>
            </p:extLst>
          </p:nvPr>
        </p:nvGraphicFramePr>
        <p:xfrm>
          <a:off x="160774" y="854110"/>
          <a:ext cx="11957538" cy="5284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C70720B-AFCF-479B-3B18-C19D369F7965}"/>
              </a:ext>
            </a:extLst>
          </p:cNvPr>
          <p:cNvCxnSpPr>
            <a:cxnSpLocks/>
          </p:cNvCxnSpPr>
          <p:nvPr/>
        </p:nvCxnSpPr>
        <p:spPr>
          <a:xfrm>
            <a:off x="424206" y="5373277"/>
            <a:ext cx="10216998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BE4A6A2-CFF5-B75F-0385-76E74C3D6A10}"/>
              </a:ext>
            </a:extLst>
          </p:cNvPr>
          <p:cNvSpPr txBox="1"/>
          <p:nvPr/>
        </p:nvSpPr>
        <p:spPr>
          <a:xfrm>
            <a:off x="4591568" y="5404669"/>
            <a:ext cx="1738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6 to 18-months*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82307C-3873-80E5-55D8-5D63FE3AF68E}"/>
              </a:ext>
            </a:extLst>
          </p:cNvPr>
          <p:cNvSpPr txBox="1"/>
          <p:nvPr/>
        </p:nvSpPr>
        <p:spPr>
          <a:xfrm>
            <a:off x="424206" y="6003890"/>
            <a:ext cx="4611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/>
              <a:t>*individual products may develop at different paces</a:t>
            </a:r>
          </a:p>
          <a:p>
            <a:r>
              <a:rPr lang="en-GB" sz="1200"/>
              <a:t>*policy development dependent on NFCC model policy review timeline</a:t>
            </a:r>
          </a:p>
          <a:p>
            <a:endParaRPr lang="en-GB" sz="1200"/>
          </a:p>
          <a:p>
            <a:r>
              <a:rPr lang="en-GB" sz="1200">
                <a:highlight>
                  <a:srgbClr val="FFFF00"/>
                </a:highlight>
              </a:rPr>
              <a:t>Key SME involvement</a:t>
            </a:r>
          </a:p>
        </p:txBody>
      </p:sp>
    </p:spTree>
    <p:extLst>
      <p:ext uri="{BB962C8B-B14F-4D97-AF65-F5344CB8AC3E}">
        <p14:creationId xmlns:p14="http://schemas.microsoft.com/office/powerpoint/2010/main" val="164198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27D6D-C066-F5C0-A23D-DD12FD828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TechUK</a:t>
            </a:r>
            <a:r>
              <a:rPr lang="en-GB" dirty="0"/>
              <a:t> Involvement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A4B4E-EAA8-C7FA-E5B7-32392CC1D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/>
            <a:r>
              <a:rPr lang="en-GB" dirty="0"/>
              <a:t>Data Security: This section will recommend that the FRSs have an Information Security Management System. It reads:</a:t>
            </a:r>
          </a:p>
          <a:p>
            <a:pPr marL="0" indent="0" algn="l" rtl="0" fontAlgn="base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“Having an information security management system would provide a systematic approach to managing sensitive company information so that it remains secure. It includes people, processes and IT systems by applying a risk management process (ISO website). 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information security system should include processes and policies which are recommended by the ISO standard which can be found here:  (insert link)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you do not have an ISMS then as a minimum you should have the following in place:”</a:t>
            </a:r>
          </a:p>
          <a:p>
            <a:pPr marL="0" indent="0" algn="l" rtl="0" fontAlgn="base">
              <a:buNone/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Not all FRS can afford a ISMS, and therefore we want to list the basic security measure they should have in place, should they be unable to afford a system. Currently this list is…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085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27D6D-C066-F5C0-A23D-DD12FD828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TechUK</a:t>
            </a:r>
            <a:r>
              <a:rPr lang="en-GB" dirty="0"/>
              <a:t> Involvement continued…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A4B4E-EAA8-C7FA-E5B7-32392CC1D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Policies and guidance for staff for data handling in the office and on the move. For example, having a training programme for existing and new staff, having a clear desk/screen policy, using a PIN when printing, and handling instructions for personal/sensitive information.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Storage and secure transmission of data, including policies on use of removable media, encryption in transit etc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Controlling access to premises and hardware, including limited access to secure locations such as server rooms.   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Secure storage </a:t>
            </a:r>
            <a:r>
              <a:rPr lang="en-GB" sz="1800" b="0" i="0" dirty="0">
                <a:effectLst/>
                <a:latin typeface="Calibri" panose="020F0502020204030204" pitchFamily="34" charset="0"/>
              </a:rPr>
              <a:t>and disposal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Process in place for mitigating and reporting data security incidents – see section below.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Password policy and access control including management of leavers movers and joiners implementing the good practice of least privilege, see below for further detail. 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Classification of information including protective marking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Security of processing by data processors – contracts in place and due diligence before entering into contracts both internally and externally including supply chain management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Technical controls and vulnerability management: firewalls, anti-virus anti malware, logging and monitoring user and system activity. As a minimum, put in place basic technical controls such as those covered in established frameworks such as Cyber Essentials.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6439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PO2">
      <a:dk1>
        <a:srgbClr val="000000"/>
      </a:dk1>
      <a:lt1>
        <a:sysClr val="window" lastClr="FFFFFF"/>
      </a:lt1>
      <a:dk2>
        <a:srgbClr val="808284"/>
      </a:dk2>
      <a:lt2>
        <a:srgbClr val="D8D8D8"/>
      </a:lt2>
      <a:accent1>
        <a:srgbClr val="00559F"/>
      </a:accent1>
      <a:accent2>
        <a:srgbClr val="E11B22"/>
      </a:accent2>
      <a:accent3>
        <a:srgbClr val="808284"/>
      </a:accent3>
      <a:accent4>
        <a:srgbClr val="EE7479"/>
      </a:accent4>
      <a:accent5>
        <a:srgbClr val="7FAACF"/>
      </a:accent5>
      <a:accent6>
        <a:srgbClr val="7F7F7F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emplate  -  Read-Only" id="{5BF6CB19-EC23-43BB-ACE7-E6093EE32E9B}" vid="{E8416BD5-E0C5-4AD3-9324-1F767B77B4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372876E3E4C147906E60069274D4D2" ma:contentTypeVersion="16" ma:contentTypeDescription="Create a new document." ma:contentTypeScope="" ma:versionID="854e62fdc9e2c8549c394d41a1e46b6f">
  <xsd:schema xmlns:xsd="http://www.w3.org/2001/XMLSchema" xmlns:xs="http://www.w3.org/2001/XMLSchema" xmlns:p="http://schemas.microsoft.com/office/2006/metadata/properties" xmlns:ns2="2cc53677-00a1-4708-bc65-e4bf15e8e6a4" xmlns:ns3="c2016c17-2a9b-4248-b9ed-99e7d13d1d18" targetNamespace="http://schemas.microsoft.com/office/2006/metadata/properties" ma:root="true" ma:fieldsID="8f233b08c3bc030bce54d8b5dbe865a0" ns2:_="" ns3:_="">
    <xsd:import namespace="2cc53677-00a1-4708-bc65-e4bf15e8e6a4"/>
    <xsd:import namespace="c2016c17-2a9b-4248-b9ed-99e7d13d1d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c53677-00a1-4708-bc65-e4bf15e8e6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fe50ef28-99b3-468c-877a-52e04a70a6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16c17-2a9b-4248-b9ed-99e7d13d1d1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18fc3a7-78e2-447c-a3a8-f0b1077c780b}" ma:internalName="TaxCatchAll" ma:showField="CatchAllData" ma:web="c2016c17-2a9b-4248-b9ed-99e7d13d1d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2016c17-2a9b-4248-b9ed-99e7d13d1d18" xsi:nil="true"/>
    <lcf76f155ced4ddcb4097134ff3c332f xmlns="2cc53677-00a1-4708-bc65-e4bf15e8e6a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353D132-CB34-40EB-B3F3-CDFC81FB18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c53677-00a1-4708-bc65-e4bf15e8e6a4"/>
    <ds:schemaRef ds:uri="c2016c17-2a9b-4248-b9ed-99e7d13d1d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C4A8B1-9419-4184-A1B9-AEBF265A24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EA4E05-7DEF-40E2-A24C-746F78FAD7B2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2cc53677-00a1-4708-bc65-e4bf15e8e6a4"/>
    <ds:schemaRef ds:uri="http://schemas.microsoft.com/office/2006/documentManagement/types"/>
    <ds:schemaRef ds:uri="http://purl.org/dc/terms/"/>
    <ds:schemaRef ds:uri="http://schemas.microsoft.com/office/infopath/2007/PartnerControls"/>
    <ds:schemaRef ds:uri="c2016c17-2a9b-4248-b9ed-99e7d13d1d18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NFCC presentation Template</Template>
  <TotalTime>20</TotalTime>
  <Words>856</Words>
  <Application>Microsoft Office PowerPoint</Application>
  <PresentationFormat>Widescreen</PresentationFormat>
  <Paragraphs>125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Segoe UI</vt:lpstr>
      <vt:lpstr>Office Theme</vt:lpstr>
      <vt:lpstr>Data Management Framework  </vt:lpstr>
      <vt:lpstr>Agenda</vt:lpstr>
      <vt:lpstr>Background</vt:lpstr>
      <vt:lpstr>Where does this sit within national data projects?</vt:lpstr>
      <vt:lpstr>DMF Scope – product view (draft)</vt:lpstr>
      <vt:lpstr>Approach</vt:lpstr>
      <vt:lpstr>High level timeline</vt:lpstr>
      <vt:lpstr>TechUK Involvement</vt:lpstr>
      <vt:lpstr>TechUK Involvement continued…</vt:lpstr>
      <vt:lpstr>TechUK Involvement continued…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Management Framework</dc:title>
  <dc:creator>Steve Beakhust</dc:creator>
  <cp:lastModifiedBy>Isla McLean</cp:lastModifiedBy>
  <cp:revision>7</cp:revision>
  <cp:lastPrinted>2022-08-02T08:58:21Z</cp:lastPrinted>
  <dcterms:created xsi:type="dcterms:W3CDTF">2022-05-27T13:43:14Z</dcterms:created>
  <dcterms:modified xsi:type="dcterms:W3CDTF">2022-12-14T13:03:11Z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Ids_UIVersion_10752">
    <vt:lpwstr>32</vt:lpwstr>
  </property>
  <property fmtid="{D5CDD505-2E9C-101B-9397-08002B2CF9AE}" pid="3" name="ContentTypeId">
    <vt:lpwstr>0x0101001D372876E3E4C147906E60069274D4D2</vt:lpwstr>
  </property>
  <property fmtid="{D5CDD505-2E9C-101B-9397-08002B2CF9AE}" pid="4" name="MediaServiceImageTags">
    <vt:lpwstr/>
  </property>
</Properties>
</file>